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ctr" defTabSz="821531"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1pPr>
    <a:lvl2pPr marL="0" marR="0" indent="228600" algn="ctr" defTabSz="821531"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2pPr>
    <a:lvl3pPr marL="0" marR="0" indent="457200" algn="ctr" defTabSz="821531"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3pPr>
    <a:lvl4pPr marL="0" marR="0" indent="685800" algn="ctr" defTabSz="821531"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4pPr>
    <a:lvl5pPr marL="0" marR="0" indent="914400" algn="ctr" defTabSz="821531"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5pPr>
    <a:lvl6pPr marL="0" marR="0" indent="1143000" algn="ctr" defTabSz="821531"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6pPr>
    <a:lvl7pPr marL="0" marR="0" indent="1371600" algn="ctr" defTabSz="821531"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7pPr>
    <a:lvl8pPr marL="0" marR="0" indent="1600200" algn="ctr" defTabSz="821531"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8pPr>
    <a:lvl9pPr marL="0" marR="0" indent="1828800" algn="ctr" defTabSz="821531"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3175" cap="flat">
              <a:noFill/>
              <a:miter lim="400000"/>
            </a:ln>
          </a:right>
          <a:top>
            <a:ln w="12700" cap="flat">
              <a:noFill/>
              <a:miter lim="400000"/>
            </a:ln>
          </a:top>
          <a:bottom>
            <a:ln w="12700" cap="flat">
              <a:noFill/>
              <a:miter lim="400000"/>
            </a:ln>
          </a:bottom>
          <a:insideH>
            <a:ln w="12700" cap="flat">
              <a:noFill/>
              <a:miter lim="400000"/>
            </a:ln>
          </a:insideH>
          <a:insideV>
            <a:ln w="3175"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3175" cap="flat">
              <a:solidFill>
                <a:srgbClr val="3797C6"/>
              </a:solidFill>
              <a:prstDash val="solid"/>
              <a:miter lim="400000"/>
            </a:ln>
          </a:top>
          <a:bottom>
            <a:ln w="12700" cap="flat">
              <a:noFill/>
              <a:miter lim="400000"/>
            </a:ln>
          </a:bottom>
          <a:insideH>
            <a:ln w="3175"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3175" cap="flat">
              <a:noFill/>
              <a:miter lim="400000"/>
            </a:ln>
          </a:bottom>
          <a:insideH>
            <a:ln w="3175"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3175" cap="flat">
              <a:solidFill>
                <a:srgbClr val="B8B8B8"/>
              </a:solidFill>
              <a:prstDash val="solid"/>
              <a:miter lim="400000"/>
            </a:ln>
          </a:left>
          <a:right>
            <a:ln w="3175" cap="flat">
              <a:solidFill>
                <a:srgbClr val="B8B8B8"/>
              </a:solidFill>
              <a:prstDash val="solid"/>
              <a:miter lim="400000"/>
            </a:ln>
          </a:right>
          <a:top>
            <a:ln w="3175" cap="flat">
              <a:solidFill>
                <a:srgbClr val="B8B8B8"/>
              </a:solidFill>
              <a:prstDash val="solid"/>
              <a:miter lim="400000"/>
            </a:ln>
          </a:top>
          <a:bottom>
            <a:ln w="3175" cap="flat">
              <a:solidFill>
                <a:srgbClr val="B8B8B8"/>
              </a:solidFill>
              <a:prstDash val="solid"/>
              <a:miter lim="400000"/>
            </a:ln>
          </a:bottom>
          <a:insideH>
            <a:ln w="3175" cap="flat">
              <a:solidFill>
                <a:srgbClr val="B8B8B8"/>
              </a:solidFill>
              <a:prstDash val="solid"/>
              <a:miter lim="400000"/>
            </a:ln>
          </a:insideH>
          <a:insideV>
            <a:ln w="3175"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ff" i="off">
        <a:font>
          <a:latin typeface="Helvetica Neue Medium"/>
          <a:ea typeface="Helvetica Neue Medium"/>
          <a:cs typeface="Helvetica Neue Medium"/>
        </a:font>
        <a:srgbClr val="FFFFFF"/>
      </a:tcTxStyle>
      <a:tcStyle>
        <a:tcBdr>
          <a:left>
            <a:ln w="3175" cap="flat">
              <a:solidFill>
                <a:srgbClr val="606060"/>
              </a:solidFill>
              <a:prstDash val="solid"/>
              <a:miter lim="400000"/>
            </a:ln>
          </a:left>
          <a:right>
            <a:ln w="3175" cap="flat">
              <a:solidFill>
                <a:srgbClr val="606060"/>
              </a:solidFill>
              <a:prstDash val="solid"/>
              <a:miter lim="400000"/>
            </a:ln>
          </a:right>
          <a:top>
            <a:ln w="3175" cap="flat">
              <a:solidFill>
                <a:srgbClr val="606060"/>
              </a:solidFill>
              <a:prstDash val="solid"/>
              <a:miter lim="400000"/>
            </a:ln>
          </a:top>
          <a:bottom>
            <a:ln w="3175" cap="flat">
              <a:solidFill>
                <a:srgbClr val="606060"/>
              </a:solidFill>
              <a:prstDash val="solid"/>
              <a:miter lim="400000"/>
            </a:ln>
          </a:bottom>
          <a:insideH>
            <a:ln w="3175" cap="flat">
              <a:solidFill>
                <a:srgbClr val="606060"/>
              </a:solidFill>
              <a:prstDash val="solid"/>
              <a:miter lim="400000"/>
            </a:ln>
          </a:insideH>
          <a:insideV>
            <a:ln w="3175"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3175" cap="flat">
              <a:solidFill>
                <a:srgbClr val="606060"/>
              </a:solidFill>
              <a:prstDash val="solid"/>
              <a:miter lim="400000"/>
            </a:ln>
          </a:left>
          <a:right>
            <a:ln w="3175" cap="flat">
              <a:solidFill>
                <a:srgbClr val="606060"/>
              </a:solidFill>
              <a:prstDash val="solid"/>
              <a:miter lim="400000"/>
            </a:ln>
          </a:right>
          <a:top>
            <a:ln w="3175" cap="flat">
              <a:solidFill>
                <a:srgbClr val="606060"/>
              </a:solidFill>
              <a:prstDash val="solid"/>
              <a:miter lim="400000"/>
            </a:ln>
          </a:top>
          <a:bottom>
            <a:ln w="3175" cap="flat">
              <a:solidFill>
                <a:srgbClr val="606060"/>
              </a:solidFill>
              <a:prstDash val="solid"/>
              <a:miter lim="400000"/>
            </a:ln>
          </a:bottom>
          <a:insideH>
            <a:ln w="3175" cap="flat">
              <a:solidFill>
                <a:srgbClr val="606060"/>
              </a:solidFill>
              <a:prstDash val="solid"/>
              <a:miter lim="400000"/>
            </a:ln>
          </a:insideH>
          <a:insideV>
            <a:ln w="3175" cap="flat">
              <a:solidFill>
                <a:srgbClr val="606060"/>
              </a:solidFill>
              <a:prstDash val="solid"/>
              <a:miter lim="400000"/>
            </a:ln>
          </a:insideV>
        </a:tcBdr>
        <a:fill>
          <a:solidFill>
            <a:srgbClr val="EBEBEB"/>
          </a:solidFill>
        </a:fill>
      </a:tcStyle>
    </a:lastRow>
    <a:firstRow>
      <a:tcTxStyle b="off" i="off">
        <a:font>
          <a:latin typeface="Helvetica Neue Medium"/>
          <a:ea typeface="Helvetica Neue Medium"/>
          <a:cs typeface="Helvetica Neue Medium"/>
        </a:font>
        <a:srgbClr val="FFFFFF"/>
      </a:tcTxStyle>
      <a:tcStyle>
        <a:tcBdr>
          <a:left>
            <a:ln w="3175" cap="flat">
              <a:solidFill>
                <a:srgbClr val="929292"/>
              </a:solidFill>
              <a:prstDash val="solid"/>
              <a:miter lim="400000"/>
            </a:ln>
          </a:left>
          <a:right>
            <a:ln w="3175" cap="flat">
              <a:solidFill>
                <a:srgbClr val="929292"/>
              </a:solidFill>
              <a:prstDash val="solid"/>
              <a:miter lim="400000"/>
            </a:ln>
          </a:right>
          <a:top>
            <a:ln w="3175" cap="flat">
              <a:solidFill>
                <a:srgbClr val="606060"/>
              </a:solidFill>
              <a:prstDash val="solid"/>
              <a:miter lim="400000"/>
            </a:ln>
          </a:top>
          <a:bottom>
            <a:ln w="3175" cap="flat">
              <a:solidFill>
                <a:srgbClr val="606060"/>
              </a:solidFill>
              <a:prstDash val="solid"/>
              <a:miter lim="400000"/>
            </a:ln>
          </a:bottom>
          <a:insideH>
            <a:ln w="3175" cap="flat">
              <a:solidFill>
                <a:srgbClr val="929292"/>
              </a:solidFill>
              <a:prstDash val="solid"/>
              <a:miter lim="400000"/>
            </a:ln>
          </a:insideH>
          <a:insideV>
            <a:ln w="3175"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3175" cap="flat">
              <a:solidFill>
                <a:srgbClr val="5D5D5D"/>
              </a:solidFill>
              <a:custDash>
                <a:ds d="200000" sp="200000"/>
              </a:custDash>
              <a:miter lim="400000"/>
            </a:ln>
          </a:left>
          <a:right>
            <a:ln w="3175" cap="flat">
              <a:solidFill>
                <a:srgbClr val="5D5D5D"/>
              </a:solidFill>
              <a:custDash>
                <a:ds d="200000" sp="200000"/>
              </a:custDash>
              <a:miter lim="400000"/>
            </a:ln>
          </a:right>
          <a:top>
            <a:ln w="3175" cap="flat">
              <a:solidFill>
                <a:srgbClr val="5D5D5D"/>
              </a:solidFill>
              <a:custDash>
                <a:ds d="200000" sp="200000"/>
              </a:custDash>
              <a:miter lim="400000"/>
            </a:ln>
          </a:top>
          <a:bottom>
            <a:ln w="3175" cap="flat">
              <a:solidFill>
                <a:srgbClr val="5D5D5D"/>
              </a:solidFill>
              <a:custDash>
                <a:ds d="200000" sp="200000"/>
              </a:custDash>
              <a:miter lim="400000"/>
            </a:ln>
          </a:bottom>
          <a:insideH>
            <a:ln w="3175" cap="flat">
              <a:solidFill>
                <a:srgbClr val="5D5D5D"/>
              </a:solidFill>
              <a:custDash>
                <a:ds d="200000" sp="200000"/>
              </a:custDash>
              <a:miter lim="400000"/>
            </a:ln>
          </a:insideH>
          <a:insideV>
            <a:ln w="3175" cap="flat">
              <a:solidFill>
                <a:srgbClr val="5D5D5D"/>
              </a:solidFill>
              <a:custDash>
                <a:ds d="200000" sp="200000"/>
              </a:custDash>
              <a:miter lim="400000"/>
            </a:ln>
          </a:insideV>
        </a:tcBdr>
        <a:fill>
          <a:solidFill>
            <a:srgbClr val="FAF7E9"/>
          </a:solidFill>
        </a:fill>
      </a:tcStyle>
    </a:wholeTbl>
    <a:band2H>
      <a:tcTxStyle b="def" i="def"/>
      <a:tcStyle>
        <a:tcBdr/>
        <a:fill>
          <a:solidFill>
            <a:srgbClr val="EDEADD"/>
          </a:solidFill>
        </a:fill>
      </a:tcStyle>
    </a:band2H>
    <a:firstCol>
      <a:tcTxStyle b="off" i="off">
        <a:font>
          <a:latin typeface="Helvetica Neue Medium"/>
          <a:ea typeface="Helvetica Neue Medium"/>
          <a:cs typeface="Helvetica Neue Medium"/>
        </a:font>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F9BA00"/>
          </a:solidFill>
        </a:fill>
      </a:tcStyle>
    </a:firstCol>
    <a:lastRow>
      <a:tcTxStyle b="off" i="off">
        <a:font>
          <a:latin typeface="Helvetica Neue Medium"/>
          <a:ea typeface="Helvetica Neue Medium"/>
          <a:cs typeface="Helvetica Neue Medium"/>
        </a:font>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FF9400"/>
          </a:solidFill>
        </a:fill>
      </a:tcStyle>
    </a:lastRow>
    <a:firstRow>
      <a:tcTxStyle b="off" i="off">
        <a:font>
          <a:latin typeface="Helvetica Neue Medium"/>
          <a:ea typeface="Helvetica Neue Medium"/>
          <a:cs typeface="Helvetica Neue Medium"/>
        </a:font>
        <a:srgbClr val="FFFFFF"/>
      </a:tcTxStyle>
      <a:tcStyle>
        <a:tcBdr>
          <a:left>
            <a:ln w="3175" cap="flat">
              <a:solidFill>
                <a:srgbClr val="5D5D5D"/>
              </a:solidFill>
              <a:prstDash val="solid"/>
              <a:miter lim="400000"/>
            </a:ln>
          </a:left>
          <a:right>
            <a:ln w="3175" cap="flat">
              <a:solidFill>
                <a:srgbClr val="5D5D5D"/>
              </a:solidFill>
              <a:prstDash val="solid"/>
              <a:miter lim="400000"/>
            </a:ln>
          </a:right>
          <a:top>
            <a:ln w="3175" cap="flat">
              <a:solidFill>
                <a:srgbClr val="5D5D5D"/>
              </a:solidFill>
              <a:prstDash val="solid"/>
              <a:miter lim="400000"/>
            </a:ln>
          </a:top>
          <a:bottom>
            <a:ln w="3175" cap="flat">
              <a:solidFill>
                <a:srgbClr val="5D5D5D"/>
              </a:solidFill>
              <a:prstDash val="solid"/>
              <a:miter lim="400000"/>
            </a:ln>
          </a:bottom>
          <a:insideH>
            <a:ln w="3175" cap="flat">
              <a:solidFill>
                <a:srgbClr val="5D5D5D"/>
              </a:solidFill>
              <a:prstDash val="solid"/>
              <a:miter lim="400000"/>
            </a:ln>
          </a:insideH>
          <a:insideV>
            <a:ln w="3175"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A6AAA9"/>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EBEBEB"/>
          </a:solidFill>
        </a:fill>
      </a:tcStyle>
    </a:wholeTbl>
    <a:band2H>
      <a:tcTxStyle b="def" i="def"/>
      <a:tcStyle>
        <a:tcBdr/>
        <a:fill>
          <a:solidFill>
            <a:srgbClr val="DADBDA"/>
          </a:solidFill>
        </a:fill>
      </a:tcStyle>
    </a:band2H>
    <a:firstCol>
      <a:tcTxStyle b="on" i="off">
        <a:font>
          <a:latin typeface="Helvetica Neue"/>
          <a:ea typeface="Helvetica Neue"/>
          <a:cs typeface="Helvetica Neue"/>
        </a:font>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A6AAA9"/>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A6AAA9"/>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3175" cap="flat">
              <a:solidFill>
                <a:srgbClr val="A6AAA9"/>
              </a:solidFill>
              <a:prstDash val="solid"/>
              <a:miter lim="400000"/>
            </a:ln>
          </a:left>
          <a:right>
            <a:ln w="3175" cap="flat">
              <a:solidFill>
                <a:srgbClr val="A6AAA9"/>
              </a:solidFill>
              <a:prstDash val="solid"/>
              <a:miter lim="400000"/>
            </a:ln>
          </a:right>
          <a:top>
            <a:ln w="3175" cap="flat">
              <a:solidFill>
                <a:srgbClr val="A6AAA9"/>
              </a:solidFill>
              <a:prstDash val="solid"/>
              <a:miter lim="400000"/>
            </a:ln>
          </a:top>
          <a:bottom>
            <a:ln w="3175" cap="flat">
              <a:solidFill>
                <a:srgbClr val="A6AAA9"/>
              </a:solidFill>
              <a:prstDash val="solid"/>
              <a:miter lim="400000"/>
            </a:ln>
          </a:bottom>
          <a:insideH>
            <a:ln w="3175" cap="flat">
              <a:solidFill>
                <a:srgbClr val="A6AAA9"/>
              </a:solidFill>
              <a:prstDash val="solid"/>
              <a:miter lim="400000"/>
            </a:ln>
          </a:insideH>
          <a:insideV>
            <a:ln w="3175"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B5B5C1"/>
          </a:solidFill>
        </a:fill>
      </a:tcStyle>
    </a:wholeTbl>
    <a:band2H>
      <a:tcTxStyle b="def" i="def"/>
      <a:tcStyle>
        <a:tcBdr/>
        <a:fill>
          <a:solidFill>
            <a:srgbClr val="9A9AA5"/>
          </a:solidFill>
        </a:fill>
      </a:tcStyle>
    </a:band2H>
    <a:firstCol>
      <a:tcTxStyle b="on" i="off">
        <a:font>
          <a:latin typeface="Helvetica Neue"/>
          <a:ea typeface="Helvetica Neue"/>
          <a:cs typeface="Helvetica Neue"/>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3175" cap="flat">
              <a:solidFill>
                <a:srgbClr val="FFFFFF"/>
              </a:solidFill>
              <a:prstDash val="solid"/>
              <a:miter lim="400000"/>
            </a:ln>
          </a:left>
          <a:right>
            <a:ln w="3175" cap="flat">
              <a:solidFill>
                <a:srgbClr val="FFFFFF"/>
              </a:solidFill>
              <a:prstDash val="solid"/>
              <a:miter lim="400000"/>
            </a:ln>
          </a:right>
          <a:top>
            <a:ln w="3175" cap="flat">
              <a:solidFill>
                <a:srgbClr val="FFFFFF"/>
              </a:solidFill>
              <a:prstDash val="solid"/>
              <a:miter lim="400000"/>
            </a:ln>
          </a:top>
          <a:bottom>
            <a:ln w="3175" cap="flat">
              <a:solidFill>
                <a:srgbClr val="FFFFFF"/>
              </a:solidFill>
              <a:prstDash val="solid"/>
              <a:miter lim="400000"/>
            </a:ln>
          </a:bottom>
          <a:insideH>
            <a:ln w="3175" cap="flat">
              <a:solidFill>
                <a:srgbClr val="FFFFFF"/>
              </a:solidFill>
              <a:prstDash val="solid"/>
              <a:miter lim="400000"/>
            </a:ln>
          </a:insideH>
          <a:insideV>
            <a:ln w="3175"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3175" cap="flat">
              <a:solidFill>
                <a:srgbClr val="000000"/>
              </a:solidFill>
              <a:prstDash val="solid"/>
              <a:miter lim="400000"/>
            </a:ln>
          </a:right>
          <a:top>
            <a:ln w="3175" cap="flat">
              <a:solidFill>
                <a:srgbClr val="000000"/>
              </a:solidFill>
              <a:custDash>
                <a:ds d="200000" sp="200000"/>
              </a:custDash>
              <a:miter lim="400000"/>
            </a:ln>
          </a:top>
          <a:bottom>
            <a:ln w="3175" cap="flat">
              <a:solidFill>
                <a:srgbClr val="000000"/>
              </a:solidFill>
              <a:custDash>
                <a:ds d="200000" sp="200000"/>
              </a:custDash>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3175" cap="flat">
              <a:solidFill>
                <a:srgbClr val="000000"/>
              </a:solidFill>
              <a:prstDash val="solid"/>
              <a:miter lim="400000"/>
            </a:ln>
          </a:top>
          <a:bottom>
            <a:ln w="12700" cap="flat">
              <a:noFill/>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3175" cap="flat">
              <a:solidFill>
                <a:srgbClr val="000000"/>
              </a:solidFill>
              <a:custDash>
                <a:ds d="200000" sp="200000"/>
              </a:custDash>
              <a:miter lim="400000"/>
            </a:ln>
          </a:left>
          <a:right>
            <a:ln w="3175" cap="flat">
              <a:solidFill>
                <a:srgbClr val="000000"/>
              </a:solidFill>
              <a:custDash>
                <a:ds d="200000" sp="200000"/>
              </a:custDash>
              <a:miter lim="400000"/>
            </a:ln>
          </a:right>
          <a:top>
            <a:ln w="12700" cap="flat">
              <a:noFill/>
              <a:miter lim="400000"/>
            </a:ln>
          </a:top>
          <a:bottom>
            <a:ln w="3175" cap="flat">
              <a:solidFill>
                <a:srgbClr val="000000"/>
              </a:solidFill>
              <a:prstDash val="solid"/>
              <a:miter lim="400000"/>
            </a:ln>
          </a:bottom>
          <a:insideH>
            <a:ln w="3175" cap="flat">
              <a:solidFill>
                <a:srgbClr val="000000"/>
              </a:solidFill>
              <a:custDash>
                <a:ds d="200000" sp="200000"/>
              </a:custDash>
              <a:miter lim="400000"/>
            </a:ln>
          </a:insideH>
          <a:insideV>
            <a:ln w="3175"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s>

</file>

<file path=ppt/charts/_rels/chart1.xml.rels><?xml version="1.0" encoding="UTF-8"?>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Relationships xmlns="http://schemas.openxmlformats.org/package/2006/relationships"><Relationship Id="rId1" Type="http://schemas.openxmlformats.org/officeDocument/2006/relationships/package" Target="../embeddings/Microsoft_Excel_Sheet2.xlsx"/></Relationships>

</file>

<file path=ppt/charts/_rels/chart3.xml.rels><?xml version="1.0" encoding="UTF-8"?>
<Relationships xmlns="http://schemas.openxmlformats.org/package/2006/relationships"><Relationship Id="rId1" Type="http://schemas.openxmlformats.org/officeDocument/2006/relationships/package" Target="../embeddings/Microsoft_Excel_Sheet3.xlsx"/></Relationships>

</file>

<file path=ppt/charts/_rels/chart4.xml.rels><?xml version="1.0" encoding="UTF-8"?>
<Relationships xmlns="http://schemas.openxmlformats.org/package/2006/relationships"><Relationship Id="rId1" Type="http://schemas.openxmlformats.org/officeDocument/2006/relationships/package" Target="../embeddings/Microsoft_Excel_Sheet4.xlsx"/></Relationships>

</file>

<file path=ppt/charts/_rels/chart5.xml.rels><?xml version="1.0" encoding="UTF-8"?>
<Relationships xmlns="http://schemas.openxmlformats.org/package/2006/relationships"><Relationship Id="rId1" Type="http://schemas.openxmlformats.org/officeDocument/2006/relationships/package" Target="../embeddings/Microsoft_Excel_Sheet5.xlsx"/></Relationships>

</file>

<file path=ppt/charts/_rels/chart6.xml.rels><?xml version="1.0" encoding="UTF-8"?>
<Relationships xmlns="http://schemas.openxmlformats.org/package/2006/relationships"><Relationship Id="rId1" Type="http://schemas.openxmlformats.org/officeDocument/2006/relationships/package" Target="../embeddings/Microsoft_Excel_Sheet6.xlsx"/></Relationships>

</file>

<file path=ppt/charts/_rels/chart7.xml.rels><?xml version="1.0" encoding="UTF-8"?>
<Relationships xmlns="http://schemas.openxmlformats.org/package/2006/relationships"><Relationship Id="rId1" Type="http://schemas.openxmlformats.org/officeDocument/2006/relationships/package" Target="../embeddings/Microsoft_Excel_Sheet7.xlsx"/></Relationships>

</file>

<file path=ppt/charts/chart1.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05"/>
          <c:y val="0.005"/>
          <c:w val="0.99"/>
          <c:h val="0.9875"/>
        </c:manualLayout>
      </c:layout>
      <c:doughnutChart>
        <c:varyColors val="0"/>
        <c:ser>
          <c:idx val="0"/>
          <c:order val="0"/>
          <c:tx>
            <c:strRef>
              <c:f>Sheet1!$A$2</c:f>
              <c:strCache>
                <c:ptCount val="1"/>
                <c:pt idx="0">
                  <c:v>Region 1</c:v>
                </c:pt>
              </c:strCache>
            </c:strRef>
          </c:tx>
          <c:spPr>
            <a:solidFill>
              <a:schemeClr val="accent1">
                <a:hueOff val="-9363891"/>
                <a:lumOff val="-9051"/>
              </a:schemeClr>
            </a:solidFill>
            <a:ln w="12700" cap="flat">
              <a:noFill/>
              <a:miter lim="400000"/>
            </a:ln>
            <a:effectLst/>
          </c:spPr>
          <c:explosion val="0"/>
          <c:dPt>
            <c:idx val="0"/>
            <c:explosion val="0"/>
            <c:spPr>
              <a:solidFill>
                <a:schemeClr val="accent1">
                  <a:hueOff val="-9363891"/>
                  <a:lumOff val="-9051"/>
                </a:schemeClr>
              </a:solidFill>
              <a:ln w="12700" cap="flat">
                <a:noFill/>
                <a:miter lim="400000"/>
              </a:ln>
              <a:effectLst/>
            </c:spPr>
          </c:dPt>
          <c:dPt>
            <c:idx val="1"/>
            <c:explosion val="0"/>
            <c:spPr>
              <a:solidFill>
                <a:schemeClr val="accent4">
                  <a:hueOff val="-409627"/>
                  <a:satOff val="4338"/>
                  <a:lumOff val="13617"/>
                </a:schemeClr>
              </a:solidFill>
              <a:ln w="12700" cap="flat">
                <a:noFill/>
                <a:miter lim="400000"/>
              </a:ln>
              <a:effectLst/>
            </c:spPr>
          </c:dPt>
          <c:dLbls>
            <c:dLbl>
              <c:idx val="0"/>
              <c:numFmt formatCode="#,##0%" sourceLinked="0"/>
              <c:txPr>
                <a:bodyPr/>
                <a:lstStyle/>
                <a:p>
                  <a:pPr>
                    <a:defRPr b="0" i="0" strike="noStrike" sz="3800" u="none">
                      <a:solidFill>
                        <a:srgbClr val="000000"/>
                      </a:solidFill>
                      <a:latin typeface="Helvetica Neue"/>
                    </a:defRPr>
                  </a:pPr>
                </a:p>
              </c:txPr>
              <c:showLegendKey val="0"/>
              <c:showVal val="0"/>
              <c:showCatName val="0"/>
              <c:showSerName val="0"/>
              <c:showPercent val="0"/>
              <c:showBubbleSize val="0"/>
            </c:dLbl>
            <c:dLbl>
              <c:idx val="1"/>
              <c:numFmt formatCode="#,##0%" sourceLinked="0"/>
              <c:txPr>
                <a:bodyPr/>
                <a:lstStyle/>
                <a:p>
                  <a:pPr>
                    <a:defRPr b="0" i="0" strike="noStrike" sz="3800" u="none">
                      <a:solidFill>
                        <a:srgbClr val="000000"/>
                      </a:solidFill>
                      <a:latin typeface="Helvetica Neue"/>
                    </a:defRPr>
                  </a:pPr>
                </a:p>
              </c:txPr>
              <c:showLegendKey val="0"/>
              <c:showVal val="0"/>
              <c:showCatName val="0"/>
              <c:showSerName val="0"/>
              <c:showPercent val="0"/>
              <c:showBubbleSize val="0"/>
            </c:dLbl>
            <c:numFmt formatCode="#,##0%" sourceLinked="0"/>
            <c:txPr>
              <a:bodyPr/>
              <a:lstStyle/>
              <a:p>
                <a:pPr>
                  <a:defRPr b="0" i="0" strike="noStrike" sz="3800" u="none">
                    <a:solidFill>
                      <a:srgbClr val="000000"/>
                    </a:solidFill>
                    <a:latin typeface="Helvetica Neue"/>
                  </a:defRPr>
                </a:pPr>
              </a:p>
            </c:txPr>
            <c:showLegendKey val="0"/>
            <c:showVal val="0"/>
            <c:showCatName val="0"/>
            <c:showSerName val="0"/>
            <c:showPercent val="0"/>
            <c:showBubbleSize val="0"/>
            <c:showLeaderLines val="1"/>
            <c:leaderLines>
              <c:spPr>
                <a:noFill/>
                <a:ln w="6350" cap="flat">
                  <a:solidFill>
                    <a:srgbClr val="000000"/>
                  </a:solidFill>
                  <a:prstDash val="solid"/>
                  <a:miter lim="400000"/>
                </a:ln>
                <a:effectLst/>
              </c:spPr>
            </c:leaderLines>
          </c:dLbls>
          <c:cat>
            <c:strRef>
              <c:f>Sheet1!$B$1:$C$1</c:f>
              <c:strCache>
                <c:ptCount val="2"/>
                <c:pt idx="0">
                  <c:v>x</c:v>
                </c:pt>
                <c:pt idx="1">
                  <c:v>y</c:v>
                </c:pt>
              </c:strCache>
            </c:strRef>
          </c:cat>
          <c:val>
            <c:numRef>
              <c:f>Sheet1!$B$2:$C$2</c:f>
              <c:numCache>
                <c:ptCount val="2"/>
                <c:pt idx="0">
                  <c:v>30.000000</c:v>
                </c:pt>
                <c:pt idx="1">
                  <c:v>18.000000</c:v>
                </c:pt>
              </c:numCache>
            </c:numRef>
          </c:val>
        </c:ser>
        <c:firstSliceAng val="167"/>
        <c:holeSize val="90"/>
      </c:doughnutChart>
      <c:spPr>
        <a:noFill/>
        <a:ln w="12700" cap="flat">
          <a:noFill/>
          <a:miter lim="400000"/>
        </a:ln>
        <a:effectLst/>
      </c:spPr>
    </c:plotArea>
    <c:plotVisOnly val="1"/>
    <c:dispBlanksAs val="gap"/>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05"/>
          <c:y val="0.005"/>
          <c:w val="0.99"/>
          <c:h val="0.9875"/>
        </c:manualLayout>
      </c:layout>
      <c:doughnutChart>
        <c:varyColors val="0"/>
        <c:ser>
          <c:idx val="0"/>
          <c:order val="0"/>
          <c:tx>
            <c:strRef>
              <c:f>Sheet1!$A$2</c:f>
              <c:strCache>
                <c:ptCount val="1"/>
                <c:pt idx="0">
                  <c:v>Region 1</c:v>
                </c:pt>
              </c:strCache>
            </c:strRef>
          </c:tx>
          <c:spPr>
            <a:solidFill>
              <a:schemeClr val="accent1">
                <a:hueOff val="-9363891"/>
                <a:lumOff val="-9051"/>
              </a:schemeClr>
            </a:solidFill>
            <a:ln w="12700" cap="flat">
              <a:noFill/>
              <a:miter lim="400000"/>
            </a:ln>
            <a:effectLst/>
          </c:spPr>
          <c:explosion val="0"/>
          <c:dPt>
            <c:idx val="0"/>
            <c:explosion val="0"/>
            <c:spPr>
              <a:solidFill>
                <a:schemeClr val="accent1">
                  <a:hueOff val="-9363891"/>
                  <a:lumOff val="-9051"/>
                </a:schemeClr>
              </a:solidFill>
              <a:ln w="12700" cap="flat">
                <a:noFill/>
                <a:miter lim="400000"/>
              </a:ln>
              <a:effectLst/>
            </c:spPr>
          </c:dPt>
          <c:dPt>
            <c:idx val="1"/>
            <c:explosion val="0"/>
            <c:spPr>
              <a:solidFill>
                <a:schemeClr val="accent4">
                  <a:hueOff val="-409627"/>
                  <a:satOff val="4338"/>
                  <a:lumOff val="13617"/>
                </a:schemeClr>
              </a:solidFill>
              <a:ln w="12700" cap="flat">
                <a:noFill/>
                <a:miter lim="400000"/>
              </a:ln>
              <a:effectLst/>
            </c:spPr>
          </c:dPt>
          <c:dLbls>
            <c:dLbl>
              <c:idx val="0"/>
              <c:numFmt formatCode="#,##0%" sourceLinked="0"/>
              <c:txPr>
                <a:bodyPr/>
                <a:lstStyle/>
                <a:p>
                  <a:pPr>
                    <a:defRPr b="0" i="0" strike="noStrike" sz="3800" u="none">
                      <a:solidFill>
                        <a:srgbClr val="000000"/>
                      </a:solidFill>
                      <a:latin typeface="Helvetica Neue"/>
                    </a:defRPr>
                  </a:pPr>
                </a:p>
              </c:txPr>
              <c:showLegendKey val="0"/>
              <c:showVal val="0"/>
              <c:showCatName val="0"/>
              <c:showSerName val="0"/>
              <c:showPercent val="0"/>
              <c:showBubbleSize val="0"/>
            </c:dLbl>
            <c:dLbl>
              <c:idx val="1"/>
              <c:numFmt formatCode="#,##0%" sourceLinked="0"/>
              <c:txPr>
                <a:bodyPr/>
                <a:lstStyle/>
                <a:p>
                  <a:pPr>
                    <a:defRPr b="0" i="0" strike="noStrike" sz="3800" u="none">
                      <a:solidFill>
                        <a:srgbClr val="000000"/>
                      </a:solidFill>
                      <a:latin typeface="Helvetica Neue"/>
                    </a:defRPr>
                  </a:pPr>
                </a:p>
              </c:txPr>
              <c:showLegendKey val="0"/>
              <c:showVal val="0"/>
              <c:showCatName val="0"/>
              <c:showSerName val="0"/>
              <c:showPercent val="0"/>
              <c:showBubbleSize val="0"/>
            </c:dLbl>
            <c:numFmt formatCode="#,##0%" sourceLinked="0"/>
            <c:txPr>
              <a:bodyPr/>
              <a:lstStyle/>
              <a:p>
                <a:pPr>
                  <a:defRPr b="0" i="0" strike="noStrike" sz="3800" u="none">
                    <a:solidFill>
                      <a:srgbClr val="000000"/>
                    </a:solidFill>
                    <a:latin typeface="Helvetica Neue"/>
                  </a:defRPr>
                </a:pPr>
              </a:p>
            </c:txPr>
            <c:showLegendKey val="0"/>
            <c:showVal val="0"/>
            <c:showCatName val="0"/>
            <c:showSerName val="0"/>
            <c:showPercent val="0"/>
            <c:showBubbleSize val="0"/>
            <c:showLeaderLines val="1"/>
            <c:leaderLines>
              <c:spPr>
                <a:noFill/>
                <a:ln w="6350" cap="flat">
                  <a:solidFill>
                    <a:srgbClr val="000000"/>
                  </a:solidFill>
                  <a:prstDash val="solid"/>
                  <a:miter lim="400000"/>
                </a:ln>
                <a:effectLst/>
              </c:spPr>
            </c:leaderLines>
          </c:dLbls>
          <c:cat>
            <c:strRef>
              <c:f>Sheet1!$B$1:$C$1</c:f>
              <c:strCache>
                <c:ptCount val="2"/>
                <c:pt idx="0">
                  <c:v>x</c:v>
                </c:pt>
                <c:pt idx="1">
                  <c:v>y</c:v>
                </c:pt>
              </c:strCache>
            </c:strRef>
          </c:cat>
          <c:val>
            <c:numRef>
              <c:f>Sheet1!$B$2:$C$2</c:f>
              <c:numCache>
                <c:ptCount val="2"/>
                <c:pt idx="0">
                  <c:v>69.000000</c:v>
                </c:pt>
                <c:pt idx="1">
                  <c:v>18.000000</c:v>
                </c:pt>
              </c:numCache>
            </c:numRef>
          </c:val>
        </c:ser>
        <c:firstSliceAng val="167"/>
        <c:holeSize val="90"/>
      </c:doughnutChart>
      <c:spPr>
        <a:noFill/>
        <a:ln w="12700" cap="flat">
          <a:noFill/>
          <a:miter lim="400000"/>
        </a:ln>
        <a:effectLst/>
      </c:spPr>
    </c:plotArea>
    <c:plotVisOnly val="1"/>
    <c:dispBlanksAs val="gap"/>
  </c:chart>
  <c:spPr>
    <a:noFill/>
    <a:ln>
      <a:noFill/>
    </a:ln>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05"/>
          <c:y val="0.005"/>
          <c:w val="0.99"/>
          <c:h val="0.9875"/>
        </c:manualLayout>
      </c:layout>
      <c:doughnutChart>
        <c:varyColors val="0"/>
        <c:ser>
          <c:idx val="0"/>
          <c:order val="0"/>
          <c:tx>
            <c:strRef>
              <c:f>Sheet1!$A$2</c:f>
              <c:strCache>
                <c:ptCount val="1"/>
                <c:pt idx="0">
                  <c:v>Region 1</c:v>
                </c:pt>
              </c:strCache>
            </c:strRef>
          </c:tx>
          <c:spPr>
            <a:solidFill>
              <a:schemeClr val="accent1">
                <a:hueOff val="-9363891"/>
                <a:lumOff val="-9051"/>
              </a:schemeClr>
            </a:solidFill>
            <a:ln w="12700" cap="flat">
              <a:noFill/>
              <a:miter lim="400000"/>
            </a:ln>
            <a:effectLst/>
          </c:spPr>
          <c:explosion val="0"/>
          <c:dPt>
            <c:idx val="0"/>
            <c:explosion val="0"/>
            <c:spPr>
              <a:solidFill>
                <a:schemeClr val="accent1">
                  <a:hueOff val="-9363891"/>
                  <a:lumOff val="-9051"/>
                </a:schemeClr>
              </a:solidFill>
              <a:ln w="12700" cap="flat">
                <a:noFill/>
                <a:miter lim="400000"/>
              </a:ln>
              <a:effectLst/>
            </c:spPr>
          </c:dPt>
          <c:dPt>
            <c:idx val="1"/>
            <c:explosion val="0"/>
            <c:spPr>
              <a:solidFill>
                <a:schemeClr val="accent4">
                  <a:hueOff val="-409627"/>
                  <a:satOff val="4338"/>
                  <a:lumOff val="13617"/>
                </a:schemeClr>
              </a:solidFill>
              <a:ln w="12700" cap="flat">
                <a:noFill/>
                <a:miter lim="400000"/>
              </a:ln>
              <a:effectLst/>
            </c:spPr>
          </c:dPt>
          <c:dLbls>
            <c:dLbl>
              <c:idx val="0"/>
              <c:numFmt formatCode="#,##0%" sourceLinked="0"/>
              <c:txPr>
                <a:bodyPr/>
                <a:lstStyle/>
                <a:p>
                  <a:pPr>
                    <a:defRPr b="0" i="0" strike="noStrike" sz="3800" u="none">
                      <a:solidFill>
                        <a:srgbClr val="000000"/>
                      </a:solidFill>
                      <a:latin typeface="Helvetica Neue"/>
                    </a:defRPr>
                  </a:pPr>
                </a:p>
              </c:txPr>
              <c:showLegendKey val="0"/>
              <c:showVal val="0"/>
              <c:showCatName val="0"/>
              <c:showSerName val="0"/>
              <c:showPercent val="0"/>
              <c:showBubbleSize val="0"/>
            </c:dLbl>
            <c:dLbl>
              <c:idx val="1"/>
              <c:numFmt formatCode="#,##0%" sourceLinked="0"/>
              <c:txPr>
                <a:bodyPr/>
                <a:lstStyle/>
                <a:p>
                  <a:pPr>
                    <a:defRPr b="0" i="0" strike="noStrike" sz="3800" u="none">
                      <a:solidFill>
                        <a:srgbClr val="000000"/>
                      </a:solidFill>
                      <a:latin typeface="Helvetica Neue"/>
                    </a:defRPr>
                  </a:pPr>
                </a:p>
              </c:txPr>
              <c:showLegendKey val="0"/>
              <c:showVal val="0"/>
              <c:showCatName val="0"/>
              <c:showSerName val="0"/>
              <c:showPercent val="0"/>
              <c:showBubbleSize val="0"/>
            </c:dLbl>
            <c:numFmt formatCode="#,##0%" sourceLinked="0"/>
            <c:txPr>
              <a:bodyPr/>
              <a:lstStyle/>
              <a:p>
                <a:pPr>
                  <a:defRPr b="0" i="0" strike="noStrike" sz="3800" u="none">
                    <a:solidFill>
                      <a:srgbClr val="000000"/>
                    </a:solidFill>
                    <a:latin typeface="Helvetica Neue"/>
                  </a:defRPr>
                </a:pPr>
              </a:p>
            </c:txPr>
            <c:showLegendKey val="0"/>
            <c:showVal val="0"/>
            <c:showCatName val="0"/>
            <c:showSerName val="0"/>
            <c:showPercent val="0"/>
            <c:showBubbleSize val="0"/>
            <c:showLeaderLines val="1"/>
            <c:leaderLines>
              <c:spPr>
                <a:noFill/>
                <a:ln w="6350" cap="flat">
                  <a:solidFill>
                    <a:srgbClr val="000000"/>
                  </a:solidFill>
                  <a:prstDash val="solid"/>
                  <a:miter lim="400000"/>
                </a:ln>
                <a:effectLst/>
              </c:spPr>
            </c:leaderLines>
          </c:dLbls>
          <c:cat>
            <c:strRef>
              <c:f>Sheet1!$B$1:$C$1</c:f>
              <c:strCache>
                <c:ptCount val="2"/>
                <c:pt idx="0">
                  <c:v>x</c:v>
                </c:pt>
                <c:pt idx="1">
                  <c:v>y</c:v>
                </c:pt>
              </c:strCache>
            </c:strRef>
          </c:cat>
          <c:val>
            <c:numRef>
              <c:f>Sheet1!$B$2:$C$2</c:f>
              <c:numCache>
                <c:ptCount val="2"/>
                <c:pt idx="0">
                  <c:v>10.000000</c:v>
                </c:pt>
                <c:pt idx="1">
                  <c:v>18.000000</c:v>
                </c:pt>
              </c:numCache>
            </c:numRef>
          </c:val>
        </c:ser>
        <c:firstSliceAng val="167"/>
        <c:holeSize val="90"/>
      </c:doughnutChart>
      <c:spPr>
        <a:noFill/>
        <a:ln w="12700" cap="flat">
          <a:noFill/>
          <a:miter lim="400000"/>
        </a:ln>
        <a:effectLst/>
      </c:spPr>
    </c:plotArea>
    <c:plotVisOnly val="1"/>
    <c:dispBlanksAs val="gap"/>
  </c:chart>
  <c:spPr>
    <a:noFill/>
    <a:ln>
      <a:noFill/>
    </a:ln>
    <a:effectLst/>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05"/>
          <c:y val="0.005"/>
          <c:w val="0.99"/>
          <c:h val="0.9875"/>
        </c:manualLayout>
      </c:layout>
      <c:doughnutChart>
        <c:varyColors val="0"/>
        <c:ser>
          <c:idx val="0"/>
          <c:order val="0"/>
          <c:tx>
            <c:strRef>
              <c:f>Sheet1!$A$2</c:f>
              <c:strCache>
                <c:ptCount val="1"/>
                <c:pt idx="0">
                  <c:v>Region 1</c:v>
                </c:pt>
              </c:strCache>
            </c:strRef>
          </c:tx>
          <c:spPr>
            <a:solidFill>
              <a:schemeClr val="accent1">
                <a:hueOff val="-9363891"/>
                <a:lumOff val="-9051"/>
              </a:schemeClr>
            </a:solidFill>
            <a:ln w="12700" cap="flat">
              <a:noFill/>
              <a:miter lim="400000"/>
            </a:ln>
            <a:effectLst/>
          </c:spPr>
          <c:explosion val="0"/>
          <c:dPt>
            <c:idx val="0"/>
            <c:explosion val="0"/>
            <c:spPr>
              <a:solidFill>
                <a:schemeClr val="accent1">
                  <a:hueOff val="-9363891"/>
                  <a:lumOff val="-9051"/>
                </a:schemeClr>
              </a:solidFill>
              <a:ln w="12700" cap="flat">
                <a:noFill/>
                <a:miter lim="400000"/>
              </a:ln>
              <a:effectLst/>
            </c:spPr>
          </c:dPt>
          <c:dPt>
            <c:idx val="1"/>
            <c:explosion val="0"/>
            <c:spPr>
              <a:solidFill>
                <a:schemeClr val="accent4">
                  <a:hueOff val="-409627"/>
                  <a:satOff val="4338"/>
                  <a:lumOff val="13617"/>
                </a:schemeClr>
              </a:solidFill>
              <a:ln w="12700" cap="flat">
                <a:noFill/>
                <a:miter lim="400000"/>
              </a:ln>
              <a:effectLst/>
            </c:spPr>
          </c:dPt>
          <c:dLbls>
            <c:dLbl>
              <c:idx val="0"/>
              <c:numFmt formatCode="#,##0%" sourceLinked="0"/>
              <c:txPr>
                <a:bodyPr/>
                <a:lstStyle/>
                <a:p>
                  <a:pPr>
                    <a:defRPr b="0" i="0" strike="noStrike" sz="3800" u="none">
                      <a:solidFill>
                        <a:srgbClr val="000000"/>
                      </a:solidFill>
                      <a:latin typeface="Helvetica Neue"/>
                    </a:defRPr>
                  </a:pPr>
                </a:p>
              </c:txPr>
              <c:showLegendKey val="0"/>
              <c:showVal val="0"/>
              <c:showCatName val="0"/>
              <c:showSerName val="0"/>
              <c:showPercent val="0"/>
              <c:showBubbleSize val="0"/>
            </c:dLbl>
            <c:dLbl>
              <c:idx val="1"/>
              <c:numFmt formatCode="#,##0%" sourceLinked="0"/>
              <c:txPr>
                <a:bodyPr/>
                <a:lstStyle/>
                <a:p>
                  <a:pPr>
                    <a:defRPr b="0" i="0" strike="noStrike" sz="3800" u="none">
                      <a:solidFill>
                        <a:srgbClr val="000000"/>
                      </a:solidFill>
                      <a:latin typeface="Helvetica Neue"/>
                    </a:defRPr>
                  </a:pPr>
                </a:p>
              </c:txPr>
              <c:showLegendKey val="0"/>
              <c:showVal val="0"/>
              <c:showCatName val="0"/>
              <c:showSerName val="0"/>
              <c:showPercent val="0"/>
              <c:showBubbleSize val="0"/>
            </c:dLbl>
            <c:numFmt formatCode="#,##0%" sourceLinked="0"/>
            <c:txPr>
              <a:bodyPr/>
              <a:lstStyle/>
              <a:p>
                <a:pPr>
                  <a:defRPr b="0" i="0" strike="noStrike" sz="3800" u="none">
                    <a:solidFill>
                      <a:srgbClr val="000000"/>
                    </a:solidFill>
                    <a:latin typeface="Helvetica Neue"/>
                  </a:defRPr>
                </a:pPr>
              </a:p>
            </c:txPr>
            <c:showLegendKey val="0"/>
            <c:showVal val="0"/>
            <c:showCatName val="0"/>
            <c:showSerName val="0"/>
            <c:showPercent val="0"/>
            <c:showBubbleSize val="0"/>
            <c:showLeaderLines val="1"/>
            <c:leaderLines>
              <c:spPr>
                <a:noFill/>
                <a:ln w="6350" cap="flat">
                  <a:solidFill>
                    <a:srgbClr val="000000"/>
                  </a:solidFill>
                  <a:prstDash val="solid"/>
                  <a:miter lim="400000"/>
                </a:ln>
                <a:effectLst/>
              </c:spPr>
            </c:leaderLines>
          </c:dLbls>
          <c:cat>
            <c:strRef>
              <c:f>Sheet1!$B$1:$C$1</c:f>
              <c:strCache>
                <c:ptCount val="2"/>
                <c:pt idx="0">
                  <c:v>x</c:v>
                </c:pt>
                <c:pt idx="1">
                  <c:v>y</c:v>
                </c:pt>
              </c:strCache>
            </c:strRef>
          </c:cat>
          <c:val>
            <c:numRef>
              <c:f>Sheet1!$B$2:$C$2</c:f>
              <c:numCache>
                <c:ptCount val="2"/>
                <c:pt idx="0">
                  <c:v>120.000000</c:v>
                </c:pt>
                <c:pt idx="1">
                  <c:v>18.000000</c:v>
                </c:pt>
              </c:numCache>
            </c:numRef>
          </c:val>
        </c:ser>
        <c:firstSliceAng val="167"/>
        <c:holeSize val="90"/>
      </c:doughnutChart>
      <c:spPr>
        <a:noFill/>
        <a:ln w="12700" cap="flat">
          <a:noFill/>
          <a:miter lim="400000"/>
        </a:ln>
        <a:effectLst/>
      </c:spPr>
    </c:plotArea>
    <c:plotVisOnly val="1"/>
    <c:dispBlanksAs val="gap"/>
  </c:chart>
  <c:spPr>
    <a:noFill/>
    <a:ln>
      <a:noFill/>
    </a:ln>
    <a:effectLst/>
  </c:sp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204065"/>
          <c:y val="0.005"/>
          <c:w val="0.591831"/>
          <c:h val="0.788559"/>
        </c:manualLayout>
      </c:layout>
      <c:pieChart>
        <c:varyColors val="0"/>
        <c:ser>
          <c:idx val="0"/>
          <c:order val="0"/>
          <c:tx>
            <c:strRef>
              <c:f>Sheet1!$A$2</c:f>
              <c:strCache>
                <c:ptCount val="1"/>
                <c:pt idx="0">
                  <c:v>Region 1</c:v>
                </c:pt>
              </c:strCache>
            </c:strRef>
          </c:tx>
          <c:spPr>
            <a:solidFill>
              <a:schemeClr val="accent1">
                <a:hueOff val="-9363891"/>
                <a:lumOff val="-9051"/>
              </a:schemeClr>
            </a:solidFill>
            <a:ln w="12700" cap="flat">
              <a:noFill/>
              <a:miter lim="400000"/>
            </a:ln>
            <a:effectLst/>
          </c:spPr>
          <c:explosion val="0"/>
          <c:dPt>
            <c:idx val="0"/>
            <c:explosion val="0"/>
            <c:spPr>
              <a:solidFill>
                <a:schemeClr val="accent1">
                  <a:hueOff val="-9363891"/>
                  <a:lumOff val="-9051"/>
                </a:schemeClr>
              </a:solidFill>
              <a:ln w="12700" cap="flat">
                <a:noFill/>
                <a:miter lim="400000"/>
              </a:ln>
              <a:effectLst/>
            </c:spPr>
          </c:dPt>
          <c:dPt>
            <c:idx val="1"/>
            <c:explosion val="0"/>
            <c:spPr>
              <a:solidFill>
                <a:schemeClr val="accent2">
                  <a:hueOff val="-7643744"/>
                  <a:satOff val="17755"/>
                  <a:lumOff val="4859"/>
                </a:schemeClr>
              </a:solidFill>
              <a:ln w="12700" cap="flat">
                <a:noFill/>
                <a:miter lim="400000"/>
              </a:ln>
              <a:effectLst/>
            </c:spPr>
          </c:dPt>
          <c:dPt>
            <c:idx val="2"/>
            <c:explosion val="0"/>
            <c:spPr>
              <a:solidFill>
                <a:schemeClr val="accent3">
                  <a:hueOff val="-3510107"/>
                  <a:satOff val="32296"/>
                  <a:lumOff val="10513"/>
                </a:schemeClr>
              </a:solidFill>
              <a:ln w="12700" cap="flat">
                <a:noFill/>
                <a:miter lim="400000"/>
              </a:ln>
              <a:effectLst/>
            </c:spPr>
          </c:dPt>
          <c:dPt>
            <c:idx val="3"/>
            <c:explosion val="0"/>
            <c:spPr>
              <a:solidFill>
                <a:schemeClr val="accent4">
                  <a:hueOff val="-409627"/>
                  <a:satOff val="4338"/>
                  <a:lumOff val="13617"/>
                </a:schemeClr>
              </a:solidFill>
              <a:ln w="12700" cap="flat">
                <a:noFill/>
                <a:miter lim="400000"/>
              </a:ln>
              <a:effectLst/>
            </c:spPr>
          </c:dPt>
          <c:dLbls>
            <c:dLbl>
              <c:idx val="0"/>
              <c:numFmt formatCode="#,##0%" sourceLinked="0"/>
              <c:txPr>
                <a:bodyPr/>
                <a:lstStyle/>
                <a:p>
                  <a:pPr>
                    <a:defRPr b="0" i="0" strike="noStrike" sz="3800" u="none">
                      <a:solidFill>
                        <a:srgbClr val="FFFFFF"/>
                      </a:solidFill>
                      <a:latin typeface="Helvetica Neue"/>
                    </a:defRPr>
                  </a:pPr>
                </a:p>
              </c:txPr>
              <c:dLblPos val="ctr"/>
              <c:showLegendKey val="0"/>
              <c:showVal val="0"/>
              <c:showCatName val="0"/>
              <c:showSerName val="0"/>
              <c:showPercent val="0"/>
              <c:showBubbleSize val="0"/>
            </c:dLbl>
            <c:dLbl>
              <c:idx val="1"/>
              <c:numFmt formatCode="#,##0%" sourceLinked="0"/>
              <c:txPr>
                <a:bodyPr/>
                <a:lstStyle/>
                <a:p>
                  <a:pPr>
                    <a:defRPr b="0" i="0" strike="noStrike" sz="3800" u="none">
                      <a:solidFill>
                        <a:srgbClr val="FFFFFF"/>
                      </a:solidFill>
                      <a:latin typeface="Helvetica Neue"/>
                    </a:defRPr>
                  </a:pPr>
                </a:p>
              </c:txPr>
              <c:dLblPos val="ctr"/>
              <c:showLegendKey val="0"/>
              <c:showVal val="0"/>
              <c:showCatName val="0"/>
              <c:showSerName val="0"/>
              <c:showPercent val="0"/>
              <c:showBubbleSize val="0"/>
            </c:dLbl>
            <c:dLbl>
              <c:idx val="2"/>
              <c:numFmt formatCode="#,##0%" sourceLinked="0"/>
              <c:txPr>
                <a:bodyPr/>
                <a:lstStyle/>
                <a:p>
                  <a:pPr>
                    <a:defRPr b="0" i="0" strike="noStrike" sz="3800" u="none">
                      <a:solidFill>
                        <a:srgbClr val="FFFFFF"/>
                      </a:solidFill>
                      <a:latin typeface="Helvetica Neue"/>
                    </a:defRPr>
                  </a:pPr>
                </a:p>
              </c:txPr>
              <c:dLblPos val="ctr"/>
              <c:showLegendKey val="0"/>
              <c:showVal val="0"/>
              <c:showCatName val="0"/>
              <c:showSerName val="0"/>
              <c:showPercent val="0"/>
              <c:showBubbleSize val="0"/>
            </c:dLbl>
            <c:dLbl>
              <c:idx val="3"/>
              <c:numFmt formatCode="#,##0%" sourceLinked="0"/>
              <c:txPr>
                <a:bodyPr/>
                <a:lstStyle/>
                <a:p>
                  <a:pPr>
                    <a:defRPr b="0" i="0" strike="noStrike" sz="3800" u="none">
                      <a:solidFill>
                        <a:srgbClr val="FFFFFF"/>
                      </a:solidFill>
                      <a:latin typeface="Helvetica Neue"/>
                    </a:defRPr>
                  </a:pPr>
                </a:p>
              </c:txPr>
              <c:dLblPos val="ctr"/>
              <c:showLegendKey val="0"/>
              <c:showVal val="0"/>
              <c:showCatName val="0"/>
              <c:showSerName val="0"/>
              <c:showPercent val="0"/>
              <c:showBubbleSize val="0"/>
            </c:dLbl>
            <c:numFmt formatCode="#,##0%" sourceLinked="0"/>
            <c:txPr>
              <a:bodyPr/>
              <a:lstStyle/>
              <a:p>
                <a:pPr>
                  <a:defRPr b="0" i="0" strike="noStrike" sz="3800" u="none">
                    <a:solidFill>
                      <a:srgbClr val="FFFFFF"/>
                    </a:solidFill>
                    <a:latin typeface="Helvetica Neue"/>
                  </a:defRPr>
                </a:pPr>
              </a:p>
            </c:txPr>
            <c:dLblPos val="ctr"/>
            <c:showLegendKey val="0"/>
            <c:showVal val="0"/>
            <c:showCatName val="0"/>
            <c:showSerName val="0"/>
            <c:showPercent val="0"/>
            <c:showBubbleSize val="0"/>
            <c:showLeaderLines val="1"/>
            <c:leaderLines>
              <c:spPr>
                <a:noFill/>
                <a:ln w="6350" cap="flat">
                  <a:solidFill>
                    <a:srgbClr val="000000"/>
                  </a:solidFill>
                  <a:prstDash val="solid"/>
                  <a:miter lim="400000"/>
                </a:ln>
                <a:effectLst/>
              </c:spPr>
            </c:leaderLines>
          </c:dLbls>
          <c:cat>
            <c:strRef>
              <c:f>Sheet1!$B$1:$E$1</c:f>
              <c:strCache>
                <c:ptCount val="4"/>
                <c:pt idx="0">
                  <c:v>1st Qtr</c:v>
                </c:pt>
                <c:pt idx="1">
                  <c:v>2nd Qtr</c:v>
                </c:pt>
                <c:pt idx="2">
                  <c:v>3rd Qtr</c:v>
                </c:pt>
                <c:pt idx="3">
                  <c:v>4th Qtr</c:v>
                </c:pt>
              </c:strCache>
            </c:strRef>
          </c:cat>
          <c:val>
            <c:numRef>
              <c:f>Sheet1!$B$2:$E$2</c:f>
              <c:numCache>
                <c:ptCount val="4"/>
                <c:pt idx="0">
                  <c:v>28.000000</c:v>
                </c:pt>
                <c:pt idx="1">
                  <c:v>26.000000</c:v>
                </c:pt>
                <c:pt idx="2">
                  <c:v>21.000000</c:v>
                </c:pt>
                <c:pt idx="3">
                  <c:v>18.000000</c:v>
                </c:pt>
              </c:numCache>
            </c:numRef>
          </c:val>
        </c:ser>
        <c:firstSliceAng val="0"/>
      </c:pieChart>
      <c:spPr>
        <a:noFill/>
        <a:ln w="12700" cap="flat">
          <a:noFill/>
          <a:miter lim="400000"/>
        </a:ln>
        <a:effectLst/>
      </c:spPr>
    </c:plotArea>
    <c:legend>
      <c:legendPos val="b"/>
      <c:layout>
        <c:manualLayout>
          <c:xMode val="edge"/>
          <c:yMode val="edge"/>
          <c:x val="0"/>
          <c:y val="0.942355"/>
          <c:w val="1"/>
          <c:h val="0.0576452"/>
        </c:manualLayout>
      </c:layout>
      <c:overlay val="1"/>
      <c:spPr>
        <a:noFill/>
        <a:ln w="12700" cap="flat">
          <a:noFill/>
          <a:miter lim="400000"/>
        </a:ln>
        <a:effectLst/>
      </c:spPr>
      <c:txPr>
        <a:bodyPr rot="0"/>
        <a:lstStyle/>
        <a:p>
          <a:pPr>
            <a:defRPr b="0" i="0" strike="noStrike" sz="1600" u="none">
              <a:solidFill>
                <a:srgbClr val="6B6B6B"/>
              </a:solidFill>
              <a:latin typeface="PT Serif"/>
            </a:defRPr>
          </a:pPr>
        </a:p>
      </c:txPr>
    </c:legend>
    <c:plotVisOnly val="1"/>
    <c:dispBlanksAs val="gap"/>
  </c:chart>
  <c:spPr>
    <a:noFill/>
    <a:ln>
      <a:noFill/>
    </a:ln>
    <a:effectLst/>
  </c:sp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6504"/>
          <c:y val="0.0425562"/>
          <c:w val="0.917088"/>
          <c:h val="0.789306"/>
        </c:manualLayout>
      </c:layout>
      <c:barChart>
        <c:barDir val="col"/>
        <c:grouping val="clustered"/>
        <c:varyColors val="0"/>
        <c:ser>
          <c:idx val="0"/>
          <c:order val="0"/>
          <c:tx>
            <c:strRef>
              <c:f>Sheet1!$A$2</c:f>
              <c:strCache>
                <c:ptCount val="1"/>
                <c:pt idx="0">
                  <c:v>Category 1</c:v>
                </c:pt>
              </c:strCache>
            </c:strRef>
          </c:tx>
          <c:spPr>
            <a:solidFill>
              <a:schemeClr val="accent1">
                <a:hueOff val="-9363891"/>
                <a:lumOff val="-9051"/>
              </a:schemeClr>
            </a:solidFill>
            <a:ln w="12700" cap="flat">
              <a:noFill/>
              <a:miter lim="400000"/>
            </a:ln>
            <a:effectLst/>
          </c:spPr>
          <c:invertIfNegative val="0"/>
          <c:dLbls>
            <c:numFmt formatCode="#,##0" sourceLinked="0"/>
            <c:txPr>
              <a:bodyPr/>
              <a:lstStyle/>
              <a:p>
                <a:pPr>
                  <a:defRPr b="0" i="0" strike="noStrike" sz="3800" u="none">
                    <a:solidFill>
                      <a:srgbClr val="FFFFFF"/>
                    </a:solidFill>
                    <a:latin typeface="Source Sans Pro Regular"/>
                  </a:defRPr>
                </a:pPr>
              </a:p>
            </c:txPr>
            <c:dLblPos val="inEnd"/>
            <c:showLegendKey val="0"/>
            <c:showVal val="0"/>
            <c:showCatName val="0"/>
            <c:showSerName val="0"/>
            <c:showPercent val="0"/>
            <c:showBubbleSize val="0"/>
            <c:showLeaderLines val="0"/>
          </c:dLbls>
          <c:cat>
            <c:strRef>
              <c:f>Sheet1!$B$1:$E$1</c:f>
              <c:strCache>
                <c:ptCount val="4"/>
                <c:pt idx="0">
                  <c:v>April</c:v>
                </c:pt>
                <c:pt idx="1">
                  <c:v>May</c:v>
                </c:pt>
                <c:pt idx="2">
                  <c:v>June</c:v>
                </c:pt>
                <c:pt idx="3">
                  <c:v>July</c:v>
                </c:pt>
              </c:strCache>
            </c:strRef>
          </c:cat>
          <c:val>
            <c:numRef>
              <c:f>Sheet1!$B$2:$E$2</c:f>
              <c:numCache>
                <c:ptCount val="4"/>
                <c:pt idx="0">
                  <c:v>17.000000</c:v>
                </c:pt>
                <c:pt idx="1">
                  <c:v>26.000000</c:v>
                </c:pt>
                <c:pt idx="2">
                  <c:v>53.000000</c:v>
                </c:pt>
                <c:pt idx="3">
                  <c:v>96.000000</c:v>
                </c:pt>
              </c:numCache>
            </c:numRef>
          </c:val>
        </c:ser>
        <c:ser>
          <c:idx val="1"/>
          <c:order val="1"/>
          <c:tx>
            <c:strRef>
              <c:f>Sheet1!$A$3</c:f>
              <c:strCache>
                <c:ptCount val="1"/>
                <c:pt idx="0">
                  <c:v>Catetgory 2</c:v>
                </c:pt>
              </c:strCache>
            </c:strRef>
          </c:tx>
          <c:spPr>
            <a:solidFill>
              <a:schemeClr val="accent2">
                <a:hueOff val="-7643744"/>
                <a:satOff val="17755"/>
                <a:lumOff val="4859"/>
              </a:schemeClr>
            </a:solidFill>
            <a:ln w="12700" cap="flat">
              <a:noFill/>
              <a:miter lim="400000"/>
            </a:ln>
            <a:effectLst/>
          </c:spPr>
          <c:invertIfNegative val="0"/>
          <c:dLbls>
            <c:numFmt formatCode="#,##0" sourceLinked="0"/>
            <c:txPr>
              <a:bodyPr/>
              <a:lstStyle/>
              <a:p>
                <a:pPr>
                  <a:defRPr b="0" i="0" strike="noStrike" sz="3800" u="none">
                    <a:solidFill>
                      <a:srgbClr val="FFFFFF"/>
                    </a:solidFill>
                    <a:latin typeface="Source Sans Pro Regular"/>
                  </a:defRPr>
                </a:pPr>
              </a:p>
            </c:txPr>
            <c:dLblPos val="inEnd"/>
            <c:showLegendKey val="0"/>
            <c:showVal val="0"/>
            <c:showCatName val="0"/>
            <c:showSerName val="0"/>
            <c:showPercent val="0"/>
            <c:showBubbleSize val="0"/>
            <c:showLeaderLines val="0"/>
          </c:dLbls>
          <c:cat>
            <c:strRef>
              <c:f>Sheet1!$B$1:$E$1</c:f>
              <c:strCache>
                <c:ptCount val="4"/>
                <c:pt idx="0">
                  <c:v>April</c:v>
                </c:pt>
                <c:pt idx="1">
                  <c:v>May</c:v>
                </c:pt>
                <c:pt idx="2">
                  <c:v>June</c:v>
                </c:pt>
                <c:pt idx="3">
                  <c:v>July</c:v>
                </c:pt>
              </c:strCache>
            </c:strRef>
          </c:cat>
          <c:val>
            <c:numRef>
              <c:f>Sheet1!$B$3:$E$3</c:f>
              <c:numCache>
                <c:ptCount val="4"/>
                <c:pt idx="0">
                  <c:v>20.000000</c:v>
                </c:pt>
                <c:pt idx="1">
                  <c:v>50.000000</c:v>
                </c:pt>
                <c:pt idx="2">
                  <c:v>30.000000</c:v>
                </c:pt>
                <c:pt idx="3">
                  <c:v>70.000000</c:v>
                </c:pt>
              </c:numCache>
            </c:numRef>
          </c:val>
        </c:ser>
        <c:ser>
          <c:idx val="2"/>
          <c:order val="2"/>
          <c:tx>
            <c:strRef>
              <c:f>Sheet1!$A$4</c:f>
              <c:strCache>
                <c:ptCount val="1"/>
                <c:pt idx="0">
                  <c:v>Category 3</c:v>
                </c:pt>
              </c:strCache>
            </c:strRef>
          </c:tx>
          <c:spPr>
            <a:solidFill>
              <a:schemeClr val="accent3">
                <a:hueOff val="-3510107"/>
                <a:satOff val="32296"/>
                <a:lumOff val="10513"/>
              </a:schemeClr>
            </a:solidFill>
            <a:ln w="12700" cap="flat">
              <a:noFill/>
              <a:miter lim="400000"/>
            </a:ln>
            <a:effectLst/>
          </c:spPr>
          <c:invertIfNegative val="0"/>
          <c:dLbls>
            <c:numFmt formatCode="#,##0" sourceLinked="0"/>
            <c:txPr>
              <a:bodyPr/>
              <a:lstStyle/>
              <a:p>
                <a:pPr>
                  <a:defRPr b="0" i="0" strike="noStrike" sz="3800" u="none">
                    <a:solidFill>
                      <a:srgbClr val="FFFFFF"/>
                    </a:solidFill>
                    <a:latin typeface="Source Sans Pro Regular"/>
                  </a:defRPr>
                </a:pPr>
              </a:p>
            </c:txPr>
            <c:dLblPos val="inEnd"/>
            <c:showLegendKey val="0"/>
            <c:showVal val="0"/>
            <c:showCatName val="0"/>
            <c:showSerName val="0"/>
            <c:showPercent val="0"/>
            <c:showBubbleSize val="0"/>
            <c:showLeaderLines val="0"/>
          </c:dLbls>
          <c:cat>
            <c:strRef>
              <c:f>Sheet1!$B$1:$E$1</c:f>
              <c:strCache>
                <c:ptCount val="4"/>
                <c:pt idx="0">
                  <c:v>April</c:v>
                </c:pt>
                <c:pt idx="1">
                  <c:v>May</c:v>
                </c:pt>
                <c:pt idx="2">
                  <c:v>June</c:v>
                </c:pt>
                <c:pt idx="3">
                  <c:v>July</c:v>
                </c:pt>
              </c:strCache>
            </c:strRef>
          </c:cat>
          <c:val>
            <c:numRef>
              <c:f>Sheet1!$B$4:$E$4</c:f>
              <c:numCache>
                <c:ptCount val="4"/>
                <c:pt idx="0">
                  <c:v>55.000000</c:v>
                </c:pt>
                <c:pt idx="1">
                  <c:v>43.000000</c:v>
                </c:pt>
                <c:pt idx="2">
                  <c:v>70.000000</c:v>
                </c:pt>
                <c:pt idx="3">
                  <c:v>58.000000</c:v>
                </c:pt>
              </c:numCache>
            </c:numRef>
          </c:val>
        </c:ser>
        <c:ser>
          <c:idx val="3"/>
          <c:order val="3"/>
          <c:tx>
            <c:strRef>
              <c:f>Sheet1!$A$5</c:f>
              <c:strCache>
                <c:ptCount val="1"/>
                <c:pt idx="0">
                  <c:v>Category 4</c:v>
                </c:pt>
              </c:strCache>
            </c:strRef>
          </c:tx>
          <c:spPr>
            <a:solidFill>
              <a:schemeClr val="accent4">
                <a:hueOff val="-409627"/>
                <a:satOff val="4338"/>
                <a:lumOff val="13617"/>
              </a:schemeClr>
            </a:solidFill>
            <a:ln w="12700" cap="flat">
              <a:noFill/>
              <a:miter lim="400000"/>
            </a:ln>
            <a:effectLst/>
          </c:spPr>
          <c:invertIfNegative val="0"/>
          <c:dLbls>
            <c:numFmt formatCode="#,##0" sourceLinked="0"/>
            <c:txPr>
              <a:bodyPr/>
              <a:lstStyle/>
              <a:p>
                <a:pPr>
                  <a:defRPr b="0" i="0" strike="noStrike" sz="3800" u="none">
                    <a:solidFill>
                      <a:srgbClr val="FFFFFF"/>
                    </a:solidFill>
                    <a:latin typeface="Source Sans Pro Regular"/>
                  </a:defRPr>
                </a:pPr>
              </a:p>
            </c:txPr>
            <c:dLblPos val="inEnd"/>
            <c:showLegendKey val="0"/>
            <c:showVal val="0"/>
            <c:showCatName val="0"/>
            <c:showSerName val="0"/>
            <c:showPercent val="0"/>
            <c:showBubbleSize val="0"/>
            <c:showLeaderLines val="0"/>
          </c:dLbls>
          <c:cat>
            <c:strRef>
              <c:f>Sheet1!$B$1:$E$1</c:f>
              <c:strCache>
                <c:ptCount val="4"/>
                <c:pt idx="0">
                  <c:v>April</c:v>
                </c:pt>
                <c:pt idx="1">
                  <c:v>May</c:v>
                </c:pt>
                <c:pt idx="2">
                  <c:v>June</c:v>
                </c:pt>
                <c:pt idx="3">
                  <c:v>July</c:v>
                </c:pt>
              </c:strCache>
            </c:strRef>
          </c:cat>
          <c:val>
            <c:numRef>
              <c:f>Sheet1!$B$5:$E$5</c:f>
              <c:numCache>
                <c:ptCount val="4"/>
                <c:pt idx="0">
                  <c:v>32.000000</c:v>
                </c:pt>
                <c:pt idx="1">
                  <c:v>69.000000</c:v>
                </c:pt>
                <c:pt idx="2">
                  <c:v>74.000000</c:v>
                </c:pt>
                <c:pt idx="3">
                  <c:v>78.000000</c:v>
                </c:pt>
              </c:numCache>
            </c:numRef>
          </c:val>
        </c:ser>
        <c:gapWidth val="230"/>
        <c:overlap val="-30"/>
        <c:axId val="2094734552"/>
        <c:axId val="2094734553"/>
      </c:barChart>
      <c:catAx>
        <c:axId val="2094734552"/>
        <c:scaling>
          <c:orientation val="minMax"/>
        </c:scaling>
        <c:delete val="0"/>
        <c:axPos val="b"/>
        <c:numFmt formatCode="General" sourceLinked="0"/>
        <c:majorTickMark val="none"/>
        <c:minorTickMark val="none"/>
        <c:tickLblPos val="low"/>
        <c:spPr>
          <a:ln w="12700" cap="flat">
            <a:solidFill>
              <a:srgbClr val="000000"/>
            </a:solidFill>
            <a:prstDash val="solid"/>
            <a:miter lim="400000"/>
          </a:ln>
        </c:spPr>
        <c:txPr>
          <a:bodyPr rot="0"/>
          <a:lstStyle/>
          <a:p>
            <a:pPr>
              <a:defRPr b="0" i="0" strike="noStrike" sz="2200" u="none">
                <a:solidFill>
                  <a:srgbClr val="6B6B6B"/>
                </a:solidFill>
                <a:latin typeface="Source Sans Pro Regular"/>
              </a:defRPr>
            </a:pPr>
          </a:p>
        </c:txPr>
        <c:crossAx val="2094734553"/>
        <c:crosses val="autoZero"/>
        <c:auto val="1"/>
        <c:lblAlgn val="ctr"/>
        <c:noMultiLvlLbl val="1"/>
      </c:catAx>
      <c:valAx>
        <c:axId val="2094734553"/>
        <c:scaling>
          <c:orientation val="minMax"/>
        </c:scaling>
        <c:delete val="0"/>
        <c:axPos val="l"/>
        <c:majorGridlines>
          <c:spPr>
            <a:ln w="12700" cap="flat">
              <a:solidFill>
                <a:srgbClr val="B8B8B8"/>
              </a:solidFill>
              <a:prstDash val="solid"/>
              <a:miter lim="400000"/>
            </a:ln>
          </c:spPr>
        </c:majorGridlines>
        <c:numFmt formatCode="General" sourceLinked="0"/>
        <c:majorTickMark val="none"/>
        <c:minorTickMark val="none"/>
        <c:tickLblPos val="nextTo"/>
        <c:spPr>
          <a:ln w="12700" cap="flat">
            <a:noFill/>
            <a:prstDash val="solid"/>
            <a:miter lim="400000"/>
          </a:ln>
        </c:spPr>
        <c:txPr>
          <a:bodyPr rot="0"/>
          <a:lstStyle/>
          <a:p>
            <a:pPr>
              <a:defRPr b="0" i="0" strike="noStrike" sz="2200" u="none">
                <a:solidFill>
                  <a:srgbClr val="6B6B6B"/>
                </a:solidFill>
                <a:latin typeface="Source Sans Pro Regular"/>
              </a:defRPr>
            </a:pPr>
          </a:p>
        </c:txPr>
        <c:crossAx val="2094734552"/>
        <c:crosses val="autoZero"/>
        <c:crossBetween val="between"/>
        <c:majorUnit val="25"/>
        <c:minorUnit val="12.5"/>
      </c:valAx>
      <c:spPr>
        <a:noFill/>
        <a:ln w="12700" cap="flat">
          <a:noFill/>
          <a:miter lim="400000"/>
        </a:ln>
        <a:effectLst/>
      </c:spPr>
    </c:plotArea>
    <c:legend>
      <c:legendPos val="b"/>
      <c:layout>
        <c:manualLayout>
          <c:xMode val="edge"/>
          <c:yMode val="edge"/>
          <c:x val="0.067047"/>
          <c:y val="0.957103"/>
          <c:w val="0.932953"/>
          <c:h val="0.0428973"/>
        </c:manualLayout>
      </c:layout>
      <c:overlay val="1"/>
      <c:spPr>
        <a:noFill/>
        <a:ln w="12700" cap="flat">
          <a:noFill/>
          <a:miter lim="400000"/>
        </a:ln>
        <a:effectLst/>
      </c:spPr>
      <c:txPr>
        <a:bodyPr rot="0"/>
        <a:lstStyle/>
        <a:p>
          <a:pPr>
            <a:defRPr b="0" i="0" strike="noStrike" sz="1600" u="none">
              <a:solidFill>
                <a:srgbClr val="6B6B6B"/>
              </a:solidFill>
              <a:latin typeface="PT Serif"/>
            </a:defRPr>
          </a:pPr>
        </a:p>
      </c:txPr>
    </c:legend>
    <c:plotVisOnly val="1"/>
    <c:dispBlanksAs val="gap"/>
  </c:chart>
  <c:spPr>
    <a:noFill/>
    <a:ln>
      <a:noFill/>
    </a:ln>
    <a:effectLst/>
  </c:sp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1"/>
  <c:roundedCorners val="0"/>
  <c:chart>
    <c:autoTitleDeleted val="1"/>
    <c:plotArea>
      <c:layout>
        <c:manualLayout>
          <c:layoutTarget val="inner"/>
          <c:xMode val="edge"/>
          <c:yMode val="edge"/>
          <c:x val="0.0514505"/>
          <c:y val="0.0407911"/>
          <c:w val="0.929285"/>
          <c:h val="0.787089"/>
        </c:manualLayout>
      </c:layout>
      <c:areaChart>
        <c:grouping val="stacked"/>
        <c:varyColors val="0"/>
        <c:ser>
          <c:idx val="0"/>
          <c:order val="0"/>
          <c:tx>
            <c:strRef>
              <c:f>Sheet1!$A$2</c:f>
              <c:strCache>
                <c:ptCount val="1"/>
                <c:pt idx="0">
                  <c:v>Region 1</c:v>
                </c:pt>
              </c:strCache>
            </c:strRef>
          </c:tx>
          <c:spPr>
            <a:gradFill flip="none" rotWithShape="1">
              <a:gsLst>
                <a:gs pos="0">
                  <a:schemeClr val="accent4">
                    <a:hueOff val="-409627"/>
                    <a:satOff val="4338"/>
                    <a:lumOff val="13617"/>
                    <a:alpha val="80000"/>
                  </a:schemeClr>
                </a:gs>
                <a:gs pos="100000">
                  <a:schemeClr val="accent4">
                    <a:hueOff val="-409627"/>
                    <a:satOff val="4338"/>
                    <a:lumOff val="13617"/>
                  </a:schemeClr>
                </a:gs>
              </a:gsLst>
              <a:lin ang="16200000" scaled="0"/>
            </a:gradFill>
            <a:ln w="76200" cap="flat">
              <a:noFill/>
              <a:miter lim="400000"/>
            </a:ln>
            <a:effectLst/>
          </c:spPr>
          <c:dLbls>
            <c:numFmt formatCode="#,##0" sourceLinked="0"/>
            <c:txPr>
              <a:bodyPr/>
              <a:lstStyle/>
              <a:p>
                <a:pPr>
                  <a:defRPr b="0" i="0" strike="noStrike" sz="2400" u="none">
                    <a:solidFill>
                      <a:srgbClr val="000000"/>
                    </a:solidFill>
                    <a:latin typeface="Source Sans Pro Regular"/>
                  </a:defRPr>
                </a:pPr>
              </a:p>
            </c:txPr>
            <c:showLegendKey val="0"/>
            <c:showVal val="0"/>
            <c:showCatName val="0"/>
            <c:showSerName val="0"/>
            <c:showPercent val="0"/>
            <c:showBubbleSize val="0"/>
            <c:showLeaderLines val="0"/>
          </c:dLbls>
          <c:cat>
            <c:strRef>
              <c:f>Sheet1!$B$1:$E$1</c:f>
              <c:strCache>
                <c:ptCount val="4"/>
                <c:pt idx="0">
                  <c:v>April</c:v>
                </c:pt>
                <c:pt idx="1">
                  <c:v>May</c:v>
                </c:pt>
                <c:pt idx="2">
                  <c:v>June</c:v>
                </c:pt>
                <c:pt idx="3">
                  <c:v>July</c:v>
                </c:pt>
              </c:strCache>
            </c:strRef>
          </c:cat>
          <c:val>
            <c:numRef>
              <c:f>Sheet1!$B$2:$E$2</c:f>
              <c:numCache>
                <c:ptCount val="4"/>
                <c:pt idx="0">
                  <c:v>27.000000</c:v>
                </c:pt>
                <c:pt idx="1">
                  <c:v>36.000000</c:v>
                </c:pt>
                <c:pt idx="2">
                  <c:v>63.000000</c:v>
                </c:pt>
                <c:pt idx="3">
                  <c:v>143.000000</c:v>
                </c:pt>
              </c:numCache>
            </c:numRef>
          </c:val>
        </c:ser>
        <c:ser>
          <c:idx val="1"/>
          <c:order val="1"/>
          <c:tx>
            <c:strRef>
              <c:f>Sheet1!$A$3</c:f>
              <c:strCache>
                <c:ptCount val="1"/>
                <c:pt idx="0">
                  <c:v>Region 2</c:v>
                </c:pt>
              </c:strCache>
            </c:strRef>
          </c:tx>
          <c:spPr>
            <a:gradFill flip="none" rotWithShape="1">
              <a:gsLst>
                <a:gs pos="0">
                  <a:schemeClr val="accent3">
                    <a:hueOff val="-3510107"/>
                    <a:satOff val="32296"/>
                    <a:lumOff val="10513"/>
                    <a:alpha val="80000"/>
                  </a:schemeClr>
                </a:gs>
                <a:gs pos="100000">
                  <a:schemeClr val="accent3">
                    <a:hueOff val="-3510107"/>
                    <a:satOff val="32296"/>
                    <a:lumOff val="10513"/>
                  </a:schemeClr>
                </a:gs>
              </a:gsLst>
              <a:lin ang="16200000" scaled="0"/>
            </a:gradFill>
            <a:ln w="76200" cap="flat">
              <a:noFill/>
              <a:miter lim="400000"/>
            </a:ln>
            <a:effectLst/>
          </c:spPr>
          <c:dLbls>
            <c:numFmt formatCode="#,##0" sourceLinked="0"/>
            <c:txPr>
              <a:bodyPr/>
              <a:lstStyle/>
              <a:p>
                <a:pPr>
                  <a:defRPr b="0" i="0" strike="noStrike" sz="2400" u="none">
                    <a:solidFill>
                      <a:srgbClr val="000000"/>
                    </a:solidFill>
                    <a:latin typeface="Source Sans Pro Regular"/>
                  </a:defRPr>
                </a:pPr>
              </a:p>
            </c:txPr>
            <c:showLegendKey val="0"/>
            <c:showVal val="0"/>
            <c:showCatName val="0"/>
            <c:showSerName val="0"/>
            <c:showPercent val="0"/>
            <c:showBubbleSize val="0"/>
            <c:showLeaderLines val="0"/>
          </c:dLbls>
          <c:cat>
            <c:strRef>
              <c:f>Sheet1!$B$1:$E$1</c:f>
              <c:strCache>
                <c:ptCount val="4"/>
                <c:pt idx="0">
                  <c:v>April</c:v>
                </c:pt>
                <c:pt idx="1">
                  <c:v>May</c:v>
                </c:pt>
                <c:pt idx="2">
                  <c:v>June</c:v>
                </c:pt>
                <c:pt idx="3">
                  <c:v>July</c:v>
                </c:pt>
              </c:strCache>
            </c:strRef>
          </c:cat>
          <c:val>
            <c:numRef>
              <c:f>Sheet1!$B$3:$E$3</c:f>
              <c:numCache>
                <c:ptCount val="4"/>
                <c:pt idx="0">
                  <c:v>55.000000</c:v>
                </c:pt>
                <c:pt idx="1">
                  <c:v>43.000000</c:v>
                </c:pt>
                <c:pt idx="2">
                  <c:v>80.000000</c:v>
                </c:pt>
                <c:pt idx="3">
                  <c:v>48.000000</c:v>
                </c:pt>
              </c:numCache>
            </c:numRef>
          </c:val>
        </c:ser>
        <c:ser>
          <c:idx val="2"/>
          <c:order val="2"/>
          <c:tx>
            <c:strRef>
              <c:f>Sheet1!$A$4</c:f>
              <c:strCache>
                <c:ptCount val="1"/>
                <c:pt idx="0">
                  <c:v>Region 3</c:v>
                </c:pt>
              </c:strCache>
            </c:strRef>
          </c:tx>
          <c:spPr>
            <a:gradFill flip="none" rotWithShape="1">
              <a:gsLst>
                <a:gs pos="0">
                  <a:schemeClr val="accent2">
                    <a:hueOff val="-7643744"/>
                    <a:satOff val="17755"/>
                    <a:lumOff val="4859"/>
                    <a:alpha val="80000"/>
                  </a:schemeClr>
                </a:gs>
                <a:gs pos="100000">
                  <a:schemeClr val="accent2">
                    <a:hueOff val="-7643744"/>
                    <a:satOff val="17755"/>
                    <a:lumOff val="4859"/>
                  </a:schemeClr>
                </a:gs>
              </a:gsLst>
              <a:lin ang="16200000" scaled="0"/>
            </a:gradFill>
            <a:ln w="76200" cap="flat">
              <a:noFill/>
              <a:miter lim="400000"/>
            </a:ln>
            <a:effectLst/>
          </c:spPr>
          <c:dLbls>
            <c:numFmt formatCode="#,##0" sourceLinked="0"/>
            <c:txPr>
              <a:bodyPr/>
              <a:lstStyle/>
              <a:p>
                <a:pPr>
                  <a:defRPr b="0" i="0" strike="noStrike" sz="2400" u="none">
                    <a:solidFill>
                      <a:srgbClr val="000000"/>
                    </a:solidFill>
                    <a:latin typeface="Source Sans Pro Regular"/>
                  </a:defRPr>
                </a:pPr>
              </a:p>
            </c:txPr>
            <c:showLegendKey val="0"/>
            <c:showVal val="0"/>
            <c:showCatName val="0"/>
            <c:showSerName val="0"/>
            <c:showPercent val="0"/>
            <c:showBubbleSize val="0"/>
            <c:showLeaderLines val="0"/>
          </c:dLbls>
          <c:cat>
            <c:strRef>
              <c:f>Sheet1!$B$1:$E$1</c:f>
              <c:strCache>
                <c:ptCount val="4"/>
                <c:pt idx="0">
                  <c:v>April</c:v>
                </c:pt>
                <c:pt idx="1">
                  <c:v>May</c:v>
                </c:pt>
                <c:pt idx="2">
                  <c:v>June</c:v>
                </c:pt>
                <c:pt idx="3">
                  <c:v>July</c:v>
                </c:pt>
              </c:strCache>
            </c:strRef>
          </c:cat>
          <c:val>
            <c:numRef>
              <c:f>Sheet1!$B$4:$E$4</c:f>
              <c:numCache>
                <c:ptCount val="4"/>
                <c:pt idx="0">
                  <c:v>39.000000</c:v>
                </c:pt>
                <c:pt idx="1">
                  <c:v>74.000000</c:v>
                </c:pt>
                <c:pt idx="2">
                  <c:v>34.000000</c:v>
                </c:pt>
                <c:pt idx="3">
                  <c:v>78.000000</c:v>
                </c:pt>
              </c:numCache>
            </c:numRef>
          </c:val>
        </c:ser>
        <c:ser>
          <c:idx val="3"/>
          <c:order val="3"/>
          <c:tx>
            <c:strRef>
              <c:f>Sheet1!$A$5</c:f>
              <c:strCache>
                <c:ptCount val="1"/>
                <c:pt idx="0">
                  <c:v>Region 4</c:v>
                </c:pt>
              </c:strCache>
            </c:strRef>
          </c:tx>
          <c:spPr>
            <a:gradFill flip="none" rotWithShape="1">
              <a:gsLst>
                <a:gs pos="0">
                  <a:schemeClr val="accent1">
                    <a:hueOff val="-9363891"/>
                    <a:lumOff val="-9051"/>
                    <a:alpha val="80000"/>
                  </a:schemeClr>
                </a:gs>
                <a:gs pos="100000">
                  <a:schemeClr val="accent1">
                    <a:hueOff val="-9363891"/>
                    <a:lumOff val="-9051"/>
                  </a:schemeClr>
                </a:gs>
              </a:gsLst>
              <a:lin ang="16200000" scaled="0"/>
            </a:gradFill>
            <a:ln w="76200" cap="flat">
              <a:noFill/>
              <a:miter lim="400000"/>
            </a:ln>
            <a:effectLst/>
          </c:spPr>
          <c:dLbls>
            <c:numFmt formatCode="#,##0" sourceLinked="0"/>
            <c:txPr>
              <a:bodyPr/>
              <a:lstStyle/>
              <a:p>
                <a:pPr>
                  <a:defRPr b="0" i="0" strike="noStrike" sz="2400" u="none">
                    <a:solidFill>
                      <a:srgbClr val="000000"/>
                    </a:solidFill>
                    <a:latin typeface="Source Sans Pro Regular"/>
                  </a:defRPr>
                </a:pPr>
              </a:p>
            </c:txPr>
            <c:showLegendKey val="0"/>
            <c:showVal val="0"/>
            <c:showCatName val="0"/>
            <c:showSerName val="0"/>
            <c:showPercent val="0"/>
            <c:showBubbleSize val="0"/>
            <c:showLeaderLines val="0"/>
          </c:dLbls>
          <c:cat>
            <c:strRef>
              <c:f>Sheet1!$B$1:$E$1</c:f>
              <c:strCache>
                <c:ptCount val="4"/>
                <c:pt idx="0">
                  <c:v>April</c:v>
                </c:pt>
                <c:pt idx="1">
                  <c:v>May</c:v>
                </c:pt>
                <c:pt idx="2">
                  <c:v>June</c:v>
                </c:pt>
                <c:pt idx="3">
                  <c:v>July</c:v>
                </c:pt>
              </c:strCache>
            </c:strRef>
          </c:cat>
          <c:val>
            <c:numRef>
              <c:f>Sheet1!$B$5:$E$5</c:f>
              <c:numCache>
                <c:ptCount val="4"/>
                <c:pt idx="0">
                  <c:v>32.000000</c:v>
                </c:pt>
                <c:pt idx="1">
                  <c:v>57.000000</c:v>
                </c:pt>
                <c:pt idx="2">
                  <c:v>72.000000</c:v>
                </c:pt>
                <c:pt idx="3">
                  <c:v>81.000000</c:v>
                </c:pt>
              </c:numCache>
            </c:numRef>
          </c:val>
        </c:ser>
        <c:axId val="2094734552"/>
        <c:axId val="2094734553"/>
      </c:areaChart>
      <c:catAx>
        <c:axId val="2094734552"/>
        <c:scaling>
          <c:orientation val="minMax"/>
        </c:scaling>
        <c:delete val="0"/>
        <c:axPos val="b"/>
        <c:numFmt formatCode="General" sourceLinked="0"/>
        <c:majorTickMark val="none"/>
        <c:minorTickMark val="none"/>
        <c:tickLblPos val="low"/>
        <c:spPr>
          <a:ln w="12700" cap="flat">
            <a:solidFill>
              <a:srgbClr val="000000"/>
            </a:solidFill>
            <a:prstDash val="solid"/>
            <a:miter lim="400000"/>
          </a:ln>
        </c:spPr>
        <c:txPr>
          <a:bodyPr rot="0"/>
          <a:lstStyle/>
          <a:p>
            <a:pPr>
              <a:defRPr b="0" i="0" strike="noStrike" sz="2200" u="none">
                <a:solidFill>
                  <a:srgbClr val="6B6B6B"/>
                </a:solidFill>
                <a:latin typeface="Source Sans Pro Regular"/>
              </a:defRPr>
            </a:pPr>
          </a:p>
        </c:txPr>
        <c:crossAx val="2094734553"/>
        <c:crosses val="autoZero"/>
        <c:auto val="1"/>
        <c:lblAlgn val="ctr"/>
        <c:noMultiLvlLbl val="1"/>
      </c:catAx>
      <c:valAx>
        <c:axId val="2094734553"/>
        <c:scaling>
          <c:orientation val="minMax"/>
        </c:scaling>
        <c:delete val="0"/>
        <c:axPos val="l"/>
        <c:majorGridlines>
          <c:spPr>
            <a:ln w="12700" cap="flat">
              <a:solidFill>
                <a:srgbClr val="B8B8B8"/>
              </a:solidFill>
              <a:prstDash val="solid"/>
              <a:miter lim="400000"/>
            </a:ln>
          </c:spPr>
        </c:majorGridlines>
        <c:numFmt formatCode="General" sourceLinked="0"/>
        <c:majorTickMark val="none"/>
        <c:minorTickMark val="none"/>
        <c:tickLblPos val="nextTo"/>
        <c:spPr>
          <a:ln w="12700" cap="flat">
            <a:noFill/>
            <a:prstDash val="solid"/>
            <a:miter lim="400000"/>
          </a:ln>
        </c:spPr>
        <c:txPr>
          <a:bodyPr rot="0"/>
          <a:lstStyle/>
          <a:p>
            <a:pPr>
              <a:defRPr b="0" i="0" strike="noStrike" sz="2200" u="none">
                <a:solidFill>
                  <a:srgbClr val="6B6B6B"/>
                </a:solidFill>
                <a:latin typeface="Source Sans Pro Regular"/>
              </a:defRPr>
            </a:pPr>
          </a:p>
        </c:txPr>
        <c:crossAx val="2094734552"/>
        <c:crosses val="autoZero"/>
        <c:crossBetween val="midCat"/>
        <c:majorUnit val="100"/>
        <c:minorUnit val="50"/>
      </c:valAx>
      <c:spPr>
        <a:noFill/>
        <a:ln w="12700" cap="flat">
          <a:noFill/>
          <a:miter lim="400000"/>
        </a:ln>
        <a:effectLst/>
      </c:spPr>
    </c:plotArea>
    <c:legend>
      <c:legendPos val="b"/>
      <c:layout>
        <c:manualLayout>
          <c:xMode val="edge"/>
          <c:yMode val="edge"/>
          <c:x val="0.0952207"/>
          <c:y val="0.958364"/>
          <c:w val="0.806645"/>
          <c:h val="0.0416365"/>
        </c:manualLayout>
      </c:layout>
      <c:overlay val="1"/>
      <c:spPr>
        <a:noFill/>
        <a:ln w="12700" cap="flat">
          <a:noFill/>
          <a:miter lim="400000"/>
        </a:ln>
        <a:effectLst/>
      </c:spPr>
      <c:txPr>
        <a:bodyPr rot="0"/>
        <a:lstStyle/>
        <a:p>
          <a:pPr>
            <a:defRPr b="0" i="0" strike="noStrike" sz="1600" u="none">
              <a:solidFill>
                <a:srgbClr val="6B6B6B"/>
              </a:solidFill>
              <a:latin typeface="PT Serif"/>
            </a:defRPr>
          </a:pPr>
        </a:p>
      </c:txPr>
    </c:legend>
    <c:plotVisOnly val="1"/>
    <c:dispBlanksAs val="gap"/>
  </c:chart>
  <c:spPr>
    <a:noFill/>
    <a:ln>
      <a:noFill/>
    </a:ln>
    <a:effectLst/>
  </c:spPr>
  <c:externalData r:id="rId1">
    <c:autoUpdate val="0"/>
  </c:externalData>
</c:chartSpace>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219" name="Shape 219"/>
          <p:cNvSpPr/>
          <p:nvPr>
            <p:ph type="sldImg"/>
          </p:nvPr>
        </p:nvSpPr>
        <p:spPr>
          <a:xfrm>
            <a:off x="1143000" y="685800"/>
            <a:ext cx="4572000" cy="3429000"/>
          </a:xfrm>
          <a:prstGeom prst="rect">
            <a:avLst/>
          </a:prstGeom>
        </p:spPr>
        <p:txBody>
          <a:bodyPr/>
          <a:lstStyle/>
          <a:p>
            <a:pPr/>
          </a:p>
        </p:txBody>
      </p:sp>
      <p:sp>
        <p:nvSpPr>
          <p:cNvPr id="220" name="Shape 220"/>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
    <p:spTree>
      <p:nvGrpSpPr>
        <p:cNvPr id="1" name=""/>
        <p:cNvGrpSpPr/>
        <p:nvPr/>
      </p:nvGrpSpPr>
      <p:grpSpPr>
        <a:xfrm>
          <a:off x="0" y="0"/>
          <a:ext cx="0" cy="0"/>
          <a:chOff x="0" y="0"/>
          <a:chExt cx="0" cy="0"/>
        </a:xfrm>
      </p:grpSpPr>
      <p:sp>
        <p:nvSpPr>
          <p:cNvPr id="11" name="Image"/>
          <p:cNvSpPr/>
          <p:nvPr>
            <p:ph type="pic" idx="13"/>
          </p:nvPr>
        </p:nvSpPr>
        <p:spPr>
          <a:xfrm>
            <a:off x="-1" y="0"/>
            <a:ext cx="24383964" cy="13716005"/>
          </a:xfrm>
          <a:prstGeom prst="rect">
            <a:avLst/>
          </a:prstGeom>
        </p:spPr>
        <p:txBody>
          <a:bodyPr lIns="91439" tIns="45719" rIns="91439" bIns="45719" anchor="t">
            <a:noAutofit/>
          </a:bodyPr>
          <a:lstStyle/>
          <a:p>
            <a:pPr/>
          </a:p>
        </p:txBody>
      </p:sp>
      <p:sp>
        <p:nvSpPr>
          <p:cNvPr id="1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0">
    <p:spTree>
      <p:nvGrpSpPr>
        <p:cNvPr id="1" name=""/>
        <p:cNvGrpSpPr/>
        <p:nvPr/>
      </p:nvGrpSpPr>
      <p:grpSpPr>
        <a:xfrm>
          <a:off x="0" y="0"/>
          <a:ext cx="0" cy="0"/>
          <a:chOff x="0" y="0"/>
          <a:chExt cx="0" cy="0"/>
        </a:xfrm>
      </p:grpSpPr>
      <p:sp>
        <p:nvSpPr>
          <p:cNvPr id="90" name="Image"/>
          <p:cNvSpPr/>
          <p:nvPr>
            <p:ph type="pic" sz="half" idx="13"/>
          </p:nvPr>
        </p:nvSpPr>
        <p:spPr>
          <a:xfrm>
            <a:off x="-1" y="-1"/>
            <a:ext cx="7206047" cy="13716057"/>
          </a:xfrm>
          <a:prstGeom prst="rect">
            <a:avLst/>
          </a:prstGeom>
        </p:spPr>
        <p:txBody>
          <a:bodyPr lIns="91439" tIns="45719" rIns="91439" bIns="45719" anchor="t">
            <a:noAutofit/>
          </a:bodyPr>
          <a:lstStyle/>
          <a:p>
            <a:pPr/>
          </a:p>
        </p:txBody>
      </p:sp>
      <p:sp>
        <p:nvSpPr>
          <p:cNvPr id="91" name="Image"/>
          <p:cNvSpPr/>
          <p:nvPr>
            <p:ph type="pic" sz="quarter" idx="14"/>
          </p:nvPr>
        </p:nvSpPr>
        <p:spPr>
          <a:xfrm>
            <a:off x="5278834" y="6799334"/>
            <a:ext cx="2540001" cy="2540001"/>
          </a:xfrm>
          <a:prstGeom prst="rect">
            <a:avLst/>
          </a:prstGeom>
        </p:spPr>
        <p:txBody>
          <a:bodyPr lIns="91439" tIns="45719" rIns="91439" bIns="45719" anchor="t">
            <a:noAutofit/>
          </a:bodyPr>
          <a:lstStyle/>
          <a:p>
            <a:pPr/>
          </a:p>
        </p:txBody>
      </p:sp>
      <p:sp>
        <p:nvSpPr>
          <p:cNvPr id="92" name="Image"/>
          <p:cNvSpPr/>
          <p:nvPr>
            <p:ph type="pic" sz="quarter" idx="15"/>
          </p:nvPr>
        </p:nvSpPr>
        <p:spPr>
          <a:xfrm>
            <a:off x="5278834" y="10177534"/>
            <a:ext cx="2540001" cy="2540001"/>
          </a:xfrm>
          <a:prstGeom prst="rect">
            <a:avLst/>
          </a:prstGeom>
        </p:spPr>
        <p:txBody>
          <a:bodyPr lIns="91439" tIns="45719" rIns="91439" bIns="45719" anchor="t">
            <a:noAutofit/>
          </a:bodyPr>
          <a:lstStyle/>
          <a:p>
            <a:pPr/>
          </a:p>
        </p:txBody>
      </p:sp>
      <p:sp>
        <p:nvSpPr>
          <p:cNvPr id="93" name="Image"/>
          <p:cNvSpPr/>
          <p:nvPr>
            <p:ph type="pic" sz="quarter" idx="16"/>
          </p:nvPr>
        </p:nvSpPr>
        <p:spPr>
          <a:xfrm>
            <a:off x="5278834" y="3421134"/>
            <a:ext cx="2540001" cy="2540001"/>
          </a:xfrm>
          <a:prstGeom prst="rect">
            <a:avLst/>
          </a:prstGeom>
        </p:spPr>
        <p:txBody>
          <a:bodyPr lIns="91439" tIns="45719" rIns="91439" bIns="45719" anchor="t">
            <a:noAutofit/>
          </a:bodyPr>
          <a:lstStyle/>
          <a:p>
            <a:pPr/>
          </a:p>
        </p:txBody>
      </p:sp>
      <p:sp>
        <p:nvSpPr>
          <p:cNvPr id="94" name="Image"/>
          <p:cNvSpPr/>
          <p:nvPr>
            <p:ph type="pic" sz="quarter" idx="17"/>
          </p:nvPr>
        </p:nvSpPr>
        <p:spPr>
          <a:xfrm>
            <a:off x="14956234" y="3421134"/>
            <a:ext cx="2540001" cy="2540001"/>
          </a:xfrm>
          <a:prstGeom prst="rect">
            <a:avLst/>
          </a:prstGeom>
        </p:spPr>
        <p:txBody>
          <a:bodyPr lIns="91439" tIns="45719" rIns="91439" bIns="45719" anchor="t">
            <a:noAutofit/>
          </a:bodyPr>
          <a:lstStyle/>
          <a:p>
            <a:pPr/>
          </a:p>
        </p:txBody>
      </p:sp>
      <p:sp>
        <p:nvSpPr>
          <p:cNvPr id="95" name="Image"/>
          <p:cNvSpPr/>
          <p:nvPr>
            <p:ph type="pic" sz="quarter" idx="18"/>
          </p:nvPr>
        </p:nvSpPr>
        <p:spPr>
          <a:xfrm>
            <a:off x="14956234" y="6799334"/>
            <a:ext cx="2540001" cy="2540001"/>
          </a:xfrm>
          <a:prstGeom prst="rect">
            <a:avLst/>
          </a:prstGeom>
        </p:spPr>
        <p:txBody>
          <a:bodyPr lIns="91439" tIns="45719" rIns="91439" bIns="45719" anchor="t">
            <a:noAutofit/>
          </a:bodyPr>
          <a:lstStyle/>
          <a:p>
            <a:pPr/>
          </a:p>
        </p:txBody>
      </p:sp>
      <p:sp>
        <p:nvSpPr>
          <p:cNvPr id="96" name="Image"/>
          <p:cNvSpPr/>
          <p:nvPr>
            <p:ph type="pic" sz="quarter" idx="19"/>
          </p:nvPr>
        </p:nvSpPr>
        <p:spPr>
          <a:xfrm>
            <a:off x="14956234" y="10177534"/>
            <a:ext cx="2540001" cy="2540001"/>
          </a:xfrm>
          <a:prstGeom prst="rect">
            <a:avLst/>
          </a:prstGeom>
        </p:spPr>
        <p:txBody>
          <a:bodyPr lIns="91439" tIns="45719" rIns="91439" bIns="45719" anchor="t">
            <a:noAutofit/>
          </a:bodyPr>
          <a:lstStyle/>
          <a:p>
            <a:pPr/>
          </a:p>
        </p:txBody>
      </p:sp>
      <p:sp>
        <p:nvSpPr>
          <p:cNvPr id="97"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1">
    <p:spTree>
      <p:nvGrpSpPr>
        <p:cNvPr id="1" name=""/>
        <p:cNvGrpSpPr/>
        <p:nvPr/>
      </p:nvGrpSpPr>
      <p:grpSpPr>
        <a:xfrm>
          <a:off x="0" y="0"/>
          <a:ext cx="0" cy="0"/>
          <a:chOff x="0" y="0"/>
          <a:chExt cx="0" cy="0"/>
        </a:xfrm>
      </p:grpSpPr>
      <p:sp>
        <p:nvSpPr>
          <p:cNvPr id="104" name="Image"/>
          <p:cNvSpPr/>
          <p:nvPr>
            <p:ph type="pic" sz="quarter" idx="13"/>
          </p:nvPr>
        </p:nvSpPr>
        <p:spPr>
          <a:xfrm>
            <a:off x="4178300" y="3691548"/>
            <a:ext cx="2540000" cy="2540001"/>
          </a:xfrm>
          <a:prstGeom prst="rect">
            <a:avLst/>
          </a:prstGeom>
        </p:spPr>
        <p:txBody>
          <a:bodyPr lIns="91439" tIns="45719" rIns="91439" bIns="45719" anchor="t">
            <a:noAutofit/>
          </a:bodyPr>
          <a:lstStyle/>
          <a:p>
            <a:pPr/>
          </a:p>
        </p:txBody>
      </p:sp>
      <p:sp>
        <p:nvSpPr>
          <p:cNvPr id="105" name="Image"/>
          <p:cNvSpPr/>
          <p:nvPr>
            <p:ph type="pic" sz="quarter" idx="14"/>
          </p:nvPr>
        </p:nvSpPr>
        <p:spPr>
          <a:xfrm>
            <a:off x="8674100" y="3691548"/>
            <a:ext cx="2540000" cy="2540001"/>
          </a:xfrm>
          <a:prstGeom prst="rect">
            <a:avLst/>
          </a:prstGeom>
        </p:spPr>
        <p:txBody>
          <a:bodyPr lIns="91439" tIns="45719" rIns="91439" bIns="45719" anchor="t">
            <a:noAutofit/>
          </a:bodyPr>
          <a:lstStyle/>
          <a:p>
            <a:pPr/>
          </a:p>
        </p:txBody>
      </p:sp>
      <p:sp>
        <p:nvSpPr>
          <p:cNvPr id="106" name="Image"/>
          <p:cNvSpPr/>
          <p:nvPr>
            <p:ph type="pic" sz="quarter" idx="15"/>
          </p:nvPr>
        </p:nvSpPr>
        <p:spPr>
          <a:xfrm>
            <a:off x="13169900" y="3691548"/>
            <a:ext cx="2540000" cy="2540001"/>
          </a:xfrm>
          <a:prstGeom prst="rect">
            <a:avLst/>
          </a:prstGeom>
        </p:spPr>
        <p:txBody>
          <a:bodyPr lIns="91439" tIns="45719" rIns="91439" bIns="45719" anchor="t">
            <a:noAutofit/>
          </a:bodyPr>
          <a:lstStyle/>
          <a:p>
            <a:pPr/>
          </a:p>
        </p:txBody>
      </p:sp>
      <p:sp>
        <p:nvSpPr>
          <p:cNvPr id="107" name="Image"/>
          <p:cNvSpPr/>
          <p:nvPr>
            <p:ph type="pic" sz="quarter" idx="16"/>
          </p:nvPr>
        </p:nvSpPr>
        <p:spPr>
          <a:xfrm>
            <a:off x="17665700" y="3691548"/>
            <a:ext cx="2540000" cy="2540001"/>
          </a:xfrm>
          <a:prstGeom prst="rect">
            <a:avLst/>
          </a:prstGeom>
        </p:spPr>
        <p:txBody>
          <a:bodyPr lIns="91439" tIns="45719" rIns="91439" bIns="45719" anchor="t">
            <a:noAutofit/>
          </a:bodyPr>
          <a:lstStyle/>
          <a:p>
            <a:pPr/>
          </a:p>
        </p:txBody>
      </p:sp>
      <p:sp>
        <p:nvSpPr>
          <p:cNvPr id="108" name="Image"/>
          <p:cNvSpPr/>
          <p:nvPr>
            <p:ph type="pic" sz="quarter" idx="17"/>
          </p:nvPr>
        </p:nvSpPr>
        <p:spPr>
          <a:xfrm>
            <a:off x="4178299" y="8466748"/>
            <a:ext cx="2540001" cy="2540001"/>
          </a:xfrm>
          <a:prstGeom prst="rect">
            <a:avLst/>
          </a:prstGeom>
        </p:spPr>
        <p:txBody>
          <a:bodyPr lIns="91439" tIns="45719" rIns="91439" bIns="45719" anchor="t">
            <a:noAutofit/>
          </a:bodyPr>
          <a:lstStyle/>
          <a:p>
            <a:pPr/>
          </a:p>
        </p:txBody>
      </p:sp>
      <p:sp>
        <p:nvSpPr>
          <p:cNvPr id="109" name="Image"/>
          <p:cNvSpPr/>
          <p:nvPr>
            <p:ph type="pic" sz="quarter" idx="18"/>
          </p:nvPr>
        </p:nvSpPr>
        <p:spPr>
          <a:xfrm>
            <a:off x="8674099" y="8466748"/>
            <a:ext cx="2540001" cy="2540001"/>
          </a:xfrm>
          <a:prstGeom prst="rect">
            <a:avLst/>
          </a:prstGeom>
        </p:spPr>
        <p:txBody>
          <a:bodyPr lIns="91439" tIns="45719" rIns="91439" bIns="45719" anchor="t">
            <a:noAutofit/>
          </a:bodyPr>
          <a:lstStyle/>
          <a:p>
            <a:pPr/>
          </a:p>
        </p:txBody>
      </p:sp>
      <p:sp>
        <p:nvSpPr>
          <p:cNvPr id="110" name="Image"/>
          <p:cNvSpPr/>
          <p:nvPr>
            <p:ph type="pic" sz="quarter" idx="19"/>
          </p:nvPr>
        </p:nvSpPr>
        <p:spPr>
          <a:xfrm>
            <a:off x="13169900" y="8466748"/>
            <a:ext cx="2540000" cy="2540001"/>
          </a:xfrm>
          <a:prstGeom prst="rect">
            <a:avLst/>
          </a:prstGeom>
        </p:spPr>
        <p:txBody>
          <a:bodyPr lIns="91439" tIns="45719" rIns="91439" bIns="45719" anchor="t">
            <a:noAutofit/>
          </a:bodyPr>
          <a:lstStyle/>
          <a:p>
            <a:pPr/>
          </a:p>
        </p:txBody>
      </p:sp>
      <p:sp>
        <p:nvSpPr>
          <p:cNvPr id="111" name="Image"/>
          <p:cNvSpPr/>
          <p:nvPr>
            <p:ph type="pic" sz="quarter" idx="20"/>
          </p:nvPr>
        </p:nvSpPr>
        <p:spPr>
          <a:xfrm>
            <a:off x="17665700" y="8466748"/>
            <a:ext cx="2540000" cy="2540001"/>
          </a:xfrm>
          <a:prstGeom prst="rect">
            <a:avLst/>
          </a:prstGeom>
        </p:spPr>
        <p:txBody>
          <a:bodyPr lIns="91439" tIns="45719" rIns="91439" bIns="45719" anchor="t">
            <a:noAutofit/>
          </a:bodyPr>
          <a:lstStyle/>
          <a:p>
            <a:pPr/>
          </a:p>
        </p:txBody>
      </p:sp>
      <p:sp>
        <p:nvSpPr>
          <p:cNvPr id="11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2">
    <p:spTree>
      <p:nvGrpSpPr>
        <p:cNvPr id="1" name=""/>
        <p:cNvGrpSpPr/>
        <p:nvPr/>
      </p:nvGrpSpPr>
      <p:grpSpPr>
        <a:xfrm>
          <a:off x="0" y="0"/>
          <a:ext cx="0" cy="0"/>
          <a:chOff x="0" y="0"/>
          <a:chExt cx="0" cy="0"/>
        </a:xfrm>
      </p:grpSpPr>
      <p:sp>
        <p:nvSpPr>
          <p:cNvPr id="119" name="Rectangle"/>
          <p:cNvSpPr/>
          <p:nvPr/>
        </p:nvSpPr>
        <p:spPr>
          <a:xfrm>
            <a:off x="0" y="0"/>
            <a:ext cx="24384001" cy="13716000"/>
          </a:xfrm>
          <a:prstGeom prst="rect">
            <a:avLst/>
          </a:prstGeom>
          <a:solidFill>
            <a:schemeClr val="accent1">
              <a:hueOff val="-9363891"/>
              <a:lumOff val="-9051"/>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12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3">
    <p:spTree>
      <p:nvGrpSpPr>
        <p:cNvPr id="1" name=""/>
        <p:cNvGrpSpPr/>
        <p:nvPr/>
      </p:nvGrpSpPr>
      <p:grpSpPr>
        <a:xfrm>
          <a:off x="0" y="0"/>
          <a:ext cx="0" cy="0"/>
          <a:chOff x="0" y="0"/>
          <a:chExt cx="0" cy="0"/>
        </a:xfrm>
      </p:grpSpPr>
      <p:sp>
        <p:nvSpPr>
          <p:cNvPr id="127" name="Image"/>
          <p:cNvSpPr/>
          <p:nvPr>
            <p:ph type="pic" sz="quarter" idx="13"/>
          </p:nvPr>
        </p:nvSpPr>
        <p:spPr>
          <a:xfrm>
            <a:off x="-1" y="-1025630"/>
            <a:ext cx="4607210" cy="5931255"/>
          </a:xfrm>
          <a:prstGeom prst="rect">
            <a:avLst/>
          </a:prstGeom>
        </p:spPr>
        <p:txBody>
          <a:bodyPr lIns="91439" tIns="45719" rIns="91439" bIns="45719" anchor="t">
            <a:noAutofit/>
          </a:bodyPr>
          <a:lstStyle/>
          <a:p>
            <a:pPr/>
          </a:p>
        </p:txBody>
      </p:sp>
      <p:sp>
        <p:nvSpPr>
          <p:cNvPr id="128" name="Image"/>
          <p:cNvSpPr/>
          <p:nvPr>
            <p:ph type="pic" sz="quarter" idx="14"/>
          </p:nvPr>
        </p:nvSpPr>
        <p:spPr>
          <a:xfrm>
            <a:off x="4826000" y="-762000"/>
            <a:ext cx="4607209" cy="4371039"/>
          </a:xfrm>
          <a:prstGeom prst="rect">
            <a:avLst/>
          </a:prstGeom>
        </p:spPr>
        <p:txBody>
          <a:bodyPr lIns="91439" tIns="45719" rIns="91439" bIns="45719" anchor="t">
            <a:noAutofit/>
          </a:bodyPr>
          <a:lstStyle/>
          <a:p>
            <a:pPr/>
          </a:p>
        </p:txBody>
      </p:sp>
      <p:sp>
        <p:nvSpPr>
          <p:cNvPr id="129" name="Image"/>
          <p:cNvSpPr/>
          <p:nvPr>
            <p:ph type="pic" sz="quarter" idx="15"/>
          </p:nvPr>
        </p:nvSpPr>
        <p:spPr>
          <a:xfrm>
            <a:off x="-1" y="5146570"/>
            <a:ext cx="4607210" cy="4947295"/>
          </a:xfrm>
          <a:prstGeom prst="rect">
            <a:avLst/>
          </a:prstGeom>
        </p:spPr>
        <p:txBody>
          <a:bodyPr lIns="91439" tIns="45719" rIns="91439" bIns="45719" anchor="t">
            <a:noAutofit/>
          </a:bodyPr>
          <a:lstStyle/>
          <a:p>
            <a:pPr/>
          </a:p>
        </p:txBody>
      </p:sp>
      <p:sp>
        <p:nvSpPr>
          <p:cNvPr id="130" name="Image"/>
          <p:cNvSpPr/>
          <p:nvPr>
            <p:ph type="pic" sz="quarter" idx="16"/>
          </p:nvPr>
        </p:nvSpPr>
        <p:spPr>
          <a:xfrm>
            <a:off x="4826000" y="3843041"/>
            <a:ext cx="4607209" cy="7334505"/>
          </a:xfrm>
          <a:prstGeom prst="rect">
            <a:avLst/>
          </a:prstGeom>
        </p:spPr>
        <p:txBody>
          <a:bodyPr lIns="91439" tIns="45719" rIns="91439" bIns="45719" anchor="t">
            <a:noAutofit/>
          </a:bodyPr>
          <a:lstStyle/>
          <a:p>
            <a:pPr/>
          </a:p>
        </p:txBody>
      </p:sp>
      <p:sp>
        <p:nvSpPr>
          <p:cNvPr id="131" name="Image"/>
          <p:cNvSpPr/>
          <p:nvPr>
            <p:ph type="pic" sz="quarter" idx="17"/>
          </p:nvPr>
        </p:nvSpPr>
        <p:spPr>
          <a:xfrm>
            <a:off x="4826000" y="11411547"/>
            <a:ext cx="4607209" cy="3660137"/>
          </a:xfrm>
          <a:prstGeom prst="rect">
            <a:avLst/>
          </a:prstGeom>
        </p:spPr>
        <p:txBody>
          <a:bodyPr lIns="91439" tIns="45719" rIns="91439" bIns="45719" anchor="t">
            <a:noAutofit/>
          </a:bodyPr>
          <a:lstStyle/>
          <a:p>
            <a:pPr/>
          </a:p>
        </p:txBody>
      </p:sp>
      <p:sp>
        <p:nvSpPr>
          <p:cNvPr id="132" name="Image"/>
          <p:cNvSpPr/>
          <p:nvPr>
            <p:ph type="pic" sz="quarter" idx="18"/>
          </p:nvPr>
        </p:nvSpPr>
        <p:spPr>
          <a:xfrm>
            <a:off x="-1" y="10334917"/>
            <a:ext cx="4607210" cy="4473138"/>
          </a:xfrm>
          <a:prstGeom prst="rect">
            <a:avLst/>
          </a:prstGeom>
        </p:spPr>
        <p:txBody>
          <a:bodyPr lIns="91439" tIns="45719" rIns="91439" bIns="45719" anchor="t">
            <a:noAutofit/>
          </a:bodyPr>
          <a:lstStyle/>
          <a:p>
            <a:pPr/>
          </a:p>
        </p:txBody>
      </p:sp>
      <p:sp>
        <p:nvSpPr>
          <p:cNvPr id="13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4">
    <p:spTree>
      <p:nvGrpSpPr>
        <p:cNvPr id="1" name=""/>
        <p:cNvGrpSpPr/>
        <p:nvPr/>
      </p:nvGrpSpPr>
      <p:grpSpPr>
        <a:xfrm>
          <a:off x="0" y="0"/>
          <a:ext cx="0" cy="0"/>
          <a:chOff x="0" y="0"/>
          <a:chExt cx="0" cy="0"/>
        </a:xfrm>
      </p:grpSpPr>
      <p:sp>
        <p:nvSpPr>
          <p:cNvPr id="140" name="Image"/>
          <p:cNvSpPr/>
          <p:nvPr>
            <p:ph type="pic" sz="quarter" idx="13"/>
          </p:nvPr>
        </p:nvSpPr>
        <p:spPr>
          <a:xfrm>
            <a:off x="9652000" y="8430212"/>
            <a:ext cx="4607209" cy="5931255"/>
          </a:xfrm>
          <a:prstGeom prst="rect">
            <a:avLst/>
          </a:prstGeom>
        </p:spPr>
        <p:txBody>
          <a:bodyPr lIns="91439" tIns="45719" rIns="91439" bIns="45719" anchor="t">
            <a:noAutofit/>
          </a:bodyPr>
          <a:lstStyle/>
          <a:p>
            <a:pPr/>
          </a:p>
        </p:txBody>
      </p:sp>
      <p:sp>
        <p:nvSpPr>
          <p:cNvPr id="141" name="Image"/>
          <p:cNvSpPr/>
          <p:nvPr>
            <p:ph type="pic" sz="quarter" idx="14"/>
          </p:nvPr>
        </p:nvSpPr>
        <p:spPr>
          <a:xfrm>
            <a:off x="9652000" y="3840178"/>
            <a:ext cx="4607209" cy="4371040"/>
          </a:xfrm>
          <a:prstGeom prst="rect">
            <a:avLst/>
          </a:prstGeom>
        </p:spPr>
        <p:txBody>
          <a:bodyPr lIns="91439" tIns="45719" rIns="91439" bIns="45719" anchor="t">
            <a:noAutofit/>
          </a:bodyPr>
          <a:lstStyle/>
          <a:p>
            <a:pPr/>
          </a:p>
        </p:txBody>
      </p:sp>
      <p:sp>
        <p:nvSpPr>
          <p:cNvPr id="142" name="Image"/>
          <p:cNvSpPr/>
          <p:nvPr>
            <p:ph type="pic" sz="quarter" idx="15"/>
          </p:nvPr>
        </p:nvSpPr>
        <p:spPr>
          <a:xfrm>
            <a:off x="-1" y="3838847"/>
            <a:ext cx="4607210" cy="4947295"/>
          </a:xfrm>
          <a:prstGeom prst="rect">
            <a:avLst/>
          </a:prstGeom>
        </p:spPr>
        <p:txBody>
          <a:bodyPr lIns="91439" tIns="45719" rIns="91439" bIns="45719" anchor="t">
            <a:noAutofit/>
          </a:bodyPr>
          <a:lstStyle/>
          <a:p>
            <a:pPr/>
          </a:p>
        </p:txBody>
      </p:sp>
      <p:sp>
        <p:nvSpPr>
          <p:cNvPr id="143" name="Image"/>
          <p:cNvSpPr/>
          <p:nvPr>
            <p:ph type="pic" sz="quarter" idx="16"/>
          </p:nvPr>
        </p:nvSpPr>
        <p:spPr>
          <a:xfrm>
            <a:off x="4826000" y="3843041"/>
            <a:ext cx="4607209" cy="7334505"/>
          </a:xfrm>
          <a:prstGeom prst="rect">
            <a:avLst/>
          </a:prstGeom>
        </p:spPr>
        <p:txBody>
          <a:bodyPr lIns="91439" tIns="45719" rIns="91439" bIns="45719" anchor="t">
            <a:noAutofit/>
          </a:bodyPr>
          <a:lstStyle/>
          <a:p>
            <a:pPr/>
          </a:p>
        </p:txBody>
      </p:sp>
      <p:sp>
        <p:nvSpPr>
          <p:cNvPr id="144" name="Image"/>
          <p:cNvSpPr/>
          <p:nvPr>
            <p:ph type="pic" sz="quarter" idx="17"/>
          </p:nvPr>
        </p:nvSpPr>
        <p:spPr>
          <a:xfrm>
            <a:off x="4826000" y="11411547"/>
            <a:ext cx="4607209" cy="3660137"/>
          </a:xfrm>
          <a:prstGeom prst="rect">
            <a:avLst/>
          </a:prstGeom>
        </p:spPr>
        <p:txBody>
          <a:bodyPr lIns="91439" tIns="45719" rIns="91439" bIns="45719" anchor="t">
            <a:noAutofit/>
          </a:bodyPr>
          <a:lstStyle/>
          <a:p>
            <a:pPr/>
          </a:p>
        </p:txBody>
      </p:sp>
      <p:sp>
        <p:nvSpPr>
          <p:cNvPr id="145" name="Image"/>
          <p:cNvSpPr/>
          <p:nvPr>
            <p:ph type="pic" sz="quarter" idx="18"/>
          </p:nvPr>
        </p:nvSpPr>
        <p:spPr>
          <a:xfrm>
            <a:off x="-1" y="9027194"/>
            <a:ext cx="4607210" cy="4463118"/>
          </a:xfrm>
          <a:prstGeom prst="rect">
            <a:avLst/>
          </a:prstGeom>
        </p:spPr>
        <p:txBody>
          <a:bodyPr lIns="91439" tIns="45719" rIns="91439" bIns="45719" anchor="t">
            <a:noAutofit/>
          </a:bodyPr>
          <a:lstStyle/>
          <a:p>
            <a:pPr/>
          </a:p>
        </p:txBody>
      </p:sp>
      <p:sp>
        <p:nvSpPr>
          <p:cNvPr id="146" name="Image"/>
          <p:cNvSpPr/>
          <p:nvPr>
            <p:ph type="pic" sz="quarter" idx="19"/>
          </p:nvPr>
        </p:nvSpPr>
        <p:spPr>
          <a:xfrm>
            <a:off x="14478000" y="3843041"/>
            <a:ext cx="4607209" cy="5751032"/>
          </a:xfrm>
          <a:prstGeom prst="rect">
            <a:avLst/>
          </a:prstGeom>
        </p:spPr>
        <p:txBody>
          <a:bodyPr lIns="91439" tIns="45719" rIns="91439" bIns="45719" anchor="t">
            <a:noAutofit/>
          </a:bodyPr>
          <a:lstStyle/>
          <a:p>
            <a:pPr/>
          </a:p>
        </p:txBody>
      </p:sp>
      <p:sp>
        <p:nvSpPr>
          <p:cNvPr id="147" name="Image"/>
          <p:cNvSpPr/>
          <p:nvPr>
            <p:ph type="pic" sz="quarter" idx="20"/>
          </p:nvPr>
        </p:nvSpPr>
        <p:spPr>
          <a:xfrm>
            <a:off x="14478000" y="9804496"/>
            <a:ext cx="4607209" cy="5751033"/>
          </a:xfrm>
          <a:prstGeom prst="rect">
            <a:avLst/>
          </a:prstGeom>
        </p:spPr>
        <p:txBody>
          <a:bodyPr lIns="91439" tIns="45719" rIns="91439" bIns="45719" anchor="t">
            <a:noAutofit/>
          </a:bodyPr>
          <a:lstStyle/>
          <a:p>
            <a:pPr/>
          </a:p>
        </p:txBody>
      </p:sp>
      <p:sp>
        <p:nvSpPr>
          <p:cNvPr id="148" name="Image"/>
          <p:cNvSpPr/>
          <p:nvPr>
            <p:ph type="pic" sz="quarter" idx="21"/>
          </p:nvPr>
        </p:nvSpPr>
        <p:spPr>
          <a:xfrm>
            <a:off x="19304000" y="7866005"/>
            <a:ext cx="5080157" cy="5931254"/>
          </a:xfrm>
          <a:prstGeom prst="rect">
            <a:avLst/>
          </a:prstGeom>
        </p:spPr>
        <p:txBody>
          <a:bodyPr lIns="91439" tIns="45719" rIns="91439" bIns="45719" anchor="t">
            <a:noAutofit/>
          </a:bodyPr>
          <a:lstStyle/>
          <a:p>
            <a:pPr/>
          </a:p>
        </p:txBody>
      </p:sp>
      <p:sp>
        <p:nvSpPr>
          <p:cNvPr id="149" name="Image"/>
          <p:cNvSpPr/>
          <p:nvPr>
            <p:ph type="pic" sz="quarter" idx="22"/>
          </p:nvPr>
        </p:nvSpPr>
        <p:spPr>
          <a:xfrm>
            <a:off x="19304000" y="3843041"/>
            <a:ext cx="5080158" cy="3794714"/>
          </a:xfrm>
          <a:prstGeom prst="rect">
            <a:avLst/>
          </a:prstGeom>
        </p:spPr>
        <p:txBody>
          <a:bodyPr lIns="91439" tIns="45719" rIns="91439" bIns="45719" anchor="t">
            <a:noAutofit/>
          </a:bodyPr>
          <a:lstStyle/>
          <a:p>
            <a:pPr/>
          </a:p>
        </p:txBody>
      </p:sp>
      <p:sp>
        <p:nvSpPr>
          <p:cNvPr id="1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5">
    <p:spTree>
      <p:nvGrpSpPr>
        <p:cNvPr id="1" name=""/>
        <p:cNvGrpSpPr/>
        <p:nvPr/>
      </p:nvGrpSpPr>
      <p:grpSpPr>
        <a:xfrm>
          <a:off x="0" y="0"/>
          <a:ext cx="0" cy="0"/>
          <a:chOff x="0" y="0"/>
          <a:chExt cx="0" cy="0"/>
        </a:xfrm>
      </p:grpSpPr>
      <p:sp>
        <p:nvSpPr>
          <p:cNvPr id="157" name="Image"/>
          <p:cNvSpPr/>
          <p:nvPr>
            <p:ph type="pic" sz="quarter" idx="13"/>
          </p:nvPr>
        </p:nvSpPr>
        <p:spPr>
          <a:xfrm>
            <a:off x="1317426" y="3927370"/>
            <a:ext cx="6915435" cy="4947295"/>
          </a:xfrm>
          <a:prstGeom prst="rect">
            <a:avLst/>
          </a:prstGeom>
        </p:spPr>
        <p:txBody>
          <a:bodyPr lIns="91439" tIns="45719" rIns="91439" bIns="45719" anchor="t">
            <a:noAutofit/>
          </a:bodyPr>
          <a:lstStyle/>
          <a:p>
            <a:pPr/>
          </a:p>
        </p:txBody>
      </p:sp>
      <p:sp>
        <p:nvSpPr>
          <p:cNvPr id="158" name="Image"/>
          <p:cNvSpPr/>
          <p:nvPr>
            <p:ph type="pic" sz="quarter" idx="14"/>
          </p:nvPr>
        </p:nvSpPr>
        <p:spPr>
          <a:xfrm>
            <a:off x="8734226" y="3927370"/>
            <a:ext cx="6915435" cy="4947295"/>
          </a:xfrm>
          <a:prstGeom prst="rect">
            <a:avLst/>
          </a:prstGeom>
        </p:spPr>
        <p:txBody>
          <a:bodyPr lIns="91439" tIns="45719" rIns="91439" bIns="45719" anchor="t">
            <a:noAutofit/>
          </a:bodyPr>
          <a:lstStyle/>
          <a:p>
            <a:pPr/>
          </a:p>
        </p:txBody>
      </p:sp>
      <p:sp>
        <p:nvSpPr>
          <p:cNvPr id="159" name="Image"/>
          <p:cNvSpPr/>
          <p:nvPr>
            <p:ph type="pic" sz="quarter" idx="15"/>
          </p:nvPr>
        </p:nvSpPr>
        <p:spPr>
          <a:xfrm>
            <a:off x="16151026" y="3927370"/>
            <a:ext cx="6915435" cy="4947295"/>
          </a:xfrm>
          <a:prstGeom prst="rect">
            <a:avLst/>
          </a:prstGeom>
        </p:spPr>
        <p:txBody>
          <a:bodyPr lIns="91439" tIns="45719" rIns="91439" bIns="45719" anchor="t">
            <a:noAutofit/>
          </a:bodyPr>
          <a:lstStyle/>
          <a:p>
            <a:pPr/>
          </a:p>
        </p:txBody>
      </p:sp>
      <p:sp>
        <p:nvSpPr>
          <p:cNvPr id="16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6">
    <p:spTree>
      <p:nvGrpSpPr>
        <p:cNvPr id="1" name=""/>
        <p:cNvGrpSpPr/>
        <p:nvPr/>
      </p:nvGrpSpPr>
      <p:grpSpPr>
        <a:xfrm>
          <a:off x="0" y="0"/>
          <a:ext cx="0" cy="0"/>
          <a:chOff x="0" y="0"/>
          <a:chExt cx="0" cy="0"/>
        </a:xfrm>
      </p:grpSpPr>
      <p:sp>
        <p:nvSpPr>
          <p:cNvPr id="167" name="Image"/>
          <p:cNvSpPr/>
          <p:nvPr>
            <p:ph type="pic" sz="quarter" idx="13"/>
          </p:nvPr>
        </p:nvSpPr>
        <p:spPr>
          <a:xfrm>
            <a:off x="7311231" y="0"/>
            <a:ext cx="8540178" cy="4572000"/>
          </a:xfrm>
          <a:prstGeom prst="rect">
            <a:avLst/>
          </a:prstGeom>
        </p:spPr>
        <p:txBody>
          <a:bodyPr lIns="91439" tIns="45719" rIns="91439" bIns="45719" anchor="t">
            <a:noAutofit/>
          </a:bodyPr>
          <a:lstStyle/>
          <a:p>
            <a:pPr/>
          </a:p>
        </p:txBody>
      </p:sp>
      <p:sp>
        <p:nvSpPr>
          <p:cNvPr id="168" name="Rectangle"/>
          <p:cNvSpPr/>
          <p:nvPr/>
        </p:nvSpPr>
        <p:spPr>
          <a:xfrm>
            <a:off x="15844006" y="0"/>
            <a:ext cx="8539994" cy="4572000"/>
          </a:xfrm>
          <a:prstGeom prst="rect">
            <a:avLst/>
          </a:prstGeom>
          <a:solidFill>
            <a:schemeClr val="accent1">
              <a:hueOff val="-9363891"/>
              <a:lumOff val="-9051"/>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169" name="Rectangle"/>
          <p:cNvSpPr/>
          <p:nvPr/>
        </p:nvSpPr>
        <p:spPr>
          <a:xfrm>
            <a:off x="7311231" y="4572000"/>
            <a:ext cx="8539994" cy="4572000"/>
          </a:xfrm>
          <a:prstGeom prst="rect">
            <a:avLst/>
          </a:prstGeom>
          <a:solidFill>
            <a:schemeClr val="accent1">
              <a:hueOff val="-9363891"/>
              <a:lumOff val="-9051"/>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170" name="Image"/>
          <p:cNvSpPr/>
          <p:nvPr>
            <p:ph type="pic" sz="quarter" idx="14"/>
          </p:nvPr>
        </p:nvSpPr>
        <p:spPr>
          <a:xfrm>
            <a:off x="15843646" y="4572000"/>
            <a:ext cx="8540179" cy="4572000"/>
          </a:xfrm>
          <a:prstGeom prst="rect">
            <a:avLst/>
          </a:prstGeom>
        </p:spPr>
        <p:txBody>
          <a:bodyPr lIns="91439" tIns="45719" rIns="91439" bIns="45719" anchor="t">
            <a:noAutofit/>
          </a:bodyPr>
          <a:lstStyle/>
          <a:p>
            <a:pPr/>
          </a:p>
        </p:txBody>
      </p:sp>
      <p:sp>
        <p:nvSpPr>
          <p:cNvPr id="171" name="Image"/>
          <p:cNvSpPr/>
          <p:nvPr>
            <p:ph type="pic" sz="quarter" idx="15"/>
          </p:nvPr>
        </p:nvSpPr>
        <p:spPr>
          <a:xfrm>
            <a:off x="7311231" y="9144000"/>
            <a:ext cx="8540178" cy="4572000"/>
          </a:xfrm>
          <a:prstGeom prst="rect">
            <a:avLst/>
          </a:prstGeom>
        </p:spPr>
        <p:txBody>
          <a:bodyPr lIns="91439" tIns="45719" rIns="91439" bIns="45719" anchor="t">
            <a:noAutofit/>
          </a:bodyPr>
          <a:lstStyle/>
          <a:p>
            <a:pPr/>
          </a:p>
        </p:txBody>
      </p:sp>
      <p:sp>
        <p:nvSpPr>
          <p:cNvPr id="172" name="Rectangle"/>
          <p:cNvSpPr/>
          <p:nvPr/>
        </p:nvSpPr>
        <p:spPr>
          <a:xfrm>
            <a:off x="15844006" y="9144000"/>
            <a:ext cx="8539994" cy="4572000"/>
          </a:xfrm>
          <a:prstGeom prst="rect">
            <a:avLst/>
          </a:prstGeom>
          <a:solidFill>
            <a:schemeClr val="accent1">
              <a:hueOff val="-9363891"/>
              <a:lumOff val="-9051"/>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17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7">
    <p:spTree>
      <p:nvGrpSpPr>
        <p:cNvPr id="1" name=""/>
        <p:cNvGrpSpPr/>
        <p:nvPr/>
      </p:nvGrpSpPr>
      <p:grpSpPr>
        <a:xfrm>
          <a:off x="0" y="0"/>
          <a:ext cx="0" cy="0"/>
          <a:chOff x="0" y="0"/>
          <a:chExt cx="0" cy="0"/>
        </a:xfrm>
      </p:grpSpPr>
      <p:sp>
        <p:nvSpPr>
          <p:cNvPr id="180" name="Image"/>
          <p:cNvSpPr/>
          <p:nvPr>
            <p:ph type="pic" idx="13"/>
          </p:nvPr>
        </p:nvSpPr>
        <p:spPr>
          <a:xfrm>
            <a:off x="12192000" y="-1"/>
            <a:ext cx="12192000" cy="13716057"/>
          </a:xfrm>
          <a:prstGeom prst="rect">
            <a:avLst/>
          </a:prstGeom>
        </p:spPr>
        <p:txBody>
          <a:bodyPr lIns="91439" tIns="45719" rIns="91439" bIns="45719" anchor="t">
            <a:noAutofit/>
          </a:bodyPr>
          <a:lstStyle/>
          <a:p>
            <a:pPr/>
          </a:p>
        </p:txBody>
      </p:sp>
      <p:sp>
        <p:nvSpPr>
          <p:cNvPr id="18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8">
    <p:spTree>
      <p:nvGrpSpPr>
        <p:cNvPr id="1" name=""/>
        <p:cNvGrpSpPr/>
        <p:nvPr/>
      </p:nvGrpSpPr>
      <p:grpSpPr>
        <a:xfrm>
          <a:off x="0" y="0"/>
          <a:ext cx="0" cy="0"/>
          <a:chOff x="0" y="0"/>
          <a:chExt cx="0" cy="0"/>
        </a:xfrm>
      </p:grpSpPr>
      <p:sp>
        <p:nvSpPr>
          <p:cNvPr id="188" name="Image"/>
          <p:cNvSpPr/>
          <p:nvPr>
            <p:ph type="pic" idx="13"/>
          </p:nvPr>
        </p:nvSpPr>
        <p:spPr>
          <a:xfrm>
            <a:off x="0" y="-1"/>
            <a:ext cx="24384100" cy="8707297"/>
          </a:xfrm>
          <a:prstGeom prst="rect">
            <a:avLst/>
          </a:prstGeom>
        </p:spPr>
        <p:txBody>
          <a:bodyPr lIns="91439" tIns="45719" rIns="91439" bIns="45719" anchor="t">
            <a:noAutofit/>
          </a:bodyPr>
          <a:lstStyle/>
          <a:p>
            <a:pPr/>
          </a:p>
        </p:txBody>
      </p:sp>
      <p:sp>
        <p:nvSpPr>
          <p:cNvPr id="18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19">
    <p:spTree>
      <p:nvGrpSpPr>
        <p:cNvPr id="1" name=""/>
        <p:cNvGrpSpPr/>
        <p:nvPr/>
      </p:nvGrpSpPr>
      <p:grpSpPr>
        <a:xfrm>
          <a:off x="0" y="0"/>
          <a:ext cx="0" cy="0"/>
          <a:chOff x="0" y="0"/>
          <a:chExt cx="0" cy="0"/>
        </a:xfrm>
      </p:grpSpPr>
      <p:sp>
        <p:nvSpPr>
          <p:cNvPr id="196" name="Rectangle"/>
          <p:cNvSpPr/>
          <p:nvPr/>
        </p:nvSpPr>
        <p:spPr>
          <a:xfrm>
            <a:off x="16140794" y="1505272"/>
            <a:ext cx="7616179" cy="10705456"/>
          </a:xfrm>
          <a:prstGeom prst="rect">
            <a:avLst/>
          </a:prstGeom>
          <a:solidFill>
            <a:schemeClr val="accent1">
              <a:hueOff val="-9363891"/>
              <a:lumOff val="-9051"/>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197" name="Rectangle"/>
          <p:cNvSpPr/>
          <p:nvPr/>
        </p:nvSpPr>
        <p:spPr>
          <a:xfrm>
            <a:off x="16030229" y="1975101"/>
            <a:ext cx="291882" cy="9765797"/>
          </a:xfrm>
          <a:prstGeom prst="rect">
            <a:avLst/>
          </a:prstGeom>
          <a:solidFill>
            <a:schemeClr val="accent4">
              <a:hueOff val="-409627"/>
              <a:satOff val="4338"/>
              <a:lumOff val="13617"/>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19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2">
    <p:spTree>
      <p:nvGrpSpPr>
        <p:cNvPr id="1" name=""/>
        <p:cNvGrpSpPr/>
        <p:nvPr/>
      </p:nvGrpSpPr>
      <p:grpSpPr>
        <a:xfrm>
          <a:off x="0" y="0"/>
          <a:ext cx="0" cy="0"/>
          <a:chOff x="0" y="0"/>
          <a:chExt cx="0" cy="0"/>
        </a:xfrm>
      </p:grpSpPr>
      <p:sp>
        <p:nvSpPr>
          <p:cNvPr id="19" name="Rectangle"/>
          <p:cNvSpPr/>
          <p:nvPr/>
        </p:nvSpPr>
        <p:spPr>
          <a:xfrm>
            <a:off x="7238673" y="2668920"/>
            <a:ext cx="13892635" cy="8378160"/>
          </a:xfrm>
          <a:prstGeom prst="rect">
            <a:avLst/>
          </a:prstGeom>
          <a:solidFill>
            <a:schemeClr val="accent1">
              <a:hueOff val="-9363891"/>
              <a:lumOff val="-9051"/>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20" name="Image"/>
          <p:cNvSpPr/>
          <p:nvPr>
            <p:ph type="pic" sz="half" idx="13"/>
          </p:nvPr>
        </p:nvSpPr>
        <p:spPr>
          <a:xfrm>
            <a:off x="3073524" y="1047551"/>
            <a:ext cx="6509165" cy="11620762"/>
          </a:xfrm>
          <a:prstGeom prst="rect">
            <a:avLst/>
          </a:prstGeom>
        </p:spPr>
        <p:txBody>
          <a:bodyPr lIns="91439" tIns="45719" rIns="91439" bIns="45719" anchor="t">
            <a:noAutofit/>
          </a:bodyPr>
          <a:lstStyle/>
          <a:p>
            <a:pPr/>
          </a:p>
        </p:txBody>
      </p:sp>
      <p:sp>
        <p:nvSpPr>
          <p:cNvPr id="21" name="Rectangle"/>
          <p:cNvSpPr/>
          <p:nvPr/>
        </p:nvSpPr>
        <p:spPr>
          <a:xfrm>
            <a:off x="20987836" y="3158053"/>
            <a:ext cx="322640" cy="7399895"/>
          </a:xfrm>
          <a:prstGeom prst="rect">
            <a:avLst/>
          </a:prstGeom>
          <a:solidFill>
            <a:schemeClr val="accent4">
              <a:hueOff val="-409627"/>
              <a:satOff val="4338"/>
              <a:lumOff val="13617"/>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20">
    <p:spTree>
      <p:nvGrpSpPr>
        <p:cNvPr id="1" name=""/>
        <p:cNvGrpSpPr/>
        <p:nvPr/>
      </p:nvGrpSpPr>
      <p:grpSpPr>
        <a:xfrm>
          <a:off x="0" y="0"/>
          <a:ext cx="0" cy="0"/>
          <a:chOff x="0" y="0"/>
          <a:chExt cx="0" cy="0"/>
        </a:xfrm>
      </p:grpSpPr>
      <p:sp>
        <p:nvSpPr>
          <p:cNvPr id="205" name="Image"/>
          <p:cNvSpPr/>
          <p:nvPr>
            <p:ph type="pic" sz="half" idx="13"/>
          </p:nvPr>
        </p:nvSpPr>
        <p:spPr>
          <a:xfrm>
            <a:off x="12431993" y="3484705"/>
            <a:ext cx="10429045" cy="7038283"/>
          </a:xfrm>
          <a:prstGeom prst="rect">
            <a:avLst/>
          </a:prstGeom>
        </p:spPr>
        <p:txBody>
          <a:bodyPr lIns="91439" tIns="45719" rIns="91439" bIns="45719" anchor="t">
            <a:noAutofit/>
          </a:bodyPr>
          <a:lstStyle/>
          <a:p>
            <a:pPr/>
          </a:p>
        </p:txBody>
      </p:sp>
      <p:sp>
        <p:nvSpPr>
          <p:cNvPr id="20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2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3">
    <p:spTree>
      <p:nvGrpSpPr>
        <p:cNvPr id="1" name=""/>
        <p:cNvGrpSpPr/>
        <p:nvPr/>
      </p:nvGrpSpPr>
      <p:grpSpPr>
        <a:xfrm>
          <a:off x="0" y="0"/>
          <a:ext cx="0" cy="0"/>
          <a:chOff x="0" y="0"/>
          <a:chExt cx="0" cy="0"/>
        </a:xfrm>
      </p:grpSpPr>
      <p:sp>
        <p:nvSpPr>
          <p:cNvPr id="29" name="Image"/>
          <p:cNvSpPr/>
          <p:nvPr>
            <p:ph type="pic" idx="13"/>
          </p:nvPr>
        </p:nvSpPr>
        <p:spPr>
          <a:xfrm>
            <a:off x="-1" y="0"/>
            <a:ext cx="24383997" cy="6382047"/>
          </a:xfrm>
          <a:prstGeom prst="rect">
            <a:avLst/>
          </a:prstGeom>
        </p:spPr>
        <p:txBody>
          <a:bodyPr lIns="91439" tIns="45719" rIns="91439" bIns="45719" anchor="t">
            <a:noAutofit/>
          </a:bodyPr>
          <a:lstStyle/>
          <a:p>
            <a:pPr/>
          </a:p>
        </p:txBody>
      </p:sp>
      <p:sp>
        <p:nvSpPr>
          <p:cNvPr id="3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4">
    <p:spTree>
      <p:nvGrpSpPr>
        <p:cNvPr id="1" name=""/>
        <p:cNvGrpSpPr/>
        <p:nvPr/>
      </p:nvGrpSpPr>
      <p:grpSpPr>
        <a:xfrm>
          <a:off x="0" y="0"/>
          <a:ext cx="0" cy="0"/>
          <a:chOff x="0" y="0"/>
          <a:chExt cx="0" cy="0"/>
        </a:xfrm>
      </p:grpSpPr>
      <p:sp>
        <p:nvSpPr>
          <p:cNvPr id="37" name="Image"/>
          <p:cNvSpPr/>
          <p:nvPr>
            <p:ph type="pic" sz="half" idx="13"/>
          </p:nvPr>
        </p:nvSpPr>
        <p:spPr>
          <a:xfrm>
            <a:off x="-1" y="4191000"/>
            <a:ext cx="24383997" cy="5473699"/>
          </a:xfrm>
          <a:prstGeom prst="rect">
            <a:avLst/>
          </a:prstGeom>
        </p:spPr>
        <p:txBody>
          <a:bodyPr lIns="91439" tIns="45719" rIns="91439" bIns="45719" anchor="t">
            <a:noAutofit/>
          </a:bodyPr>
          <a:lstStyle/>
          <a:p>
            <a:pPr/>
          </a:p>
        </p:txBody>
      </p:sp>
      <p:sp>
        <p:nvSpPr>
          <p:cNvPr id="3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5">
    <p:spTree>
      <p:nvGrpSpPr>
        <p:cNvPr id="1" name=""/>
        <p:cNvGrpSpPr/>
        <p:nvPr/>
      </p:nvGrpSpPr>
      <p:grpSpPr>
        <a:xfrm>
          <a:off x="0" y="0"/>
          <a:ext cx="0" cy="0"/>
          <a:chOff x="0" y="0"/>
          <a:chExt cx="0" cy="0"/>
        </a:xfrm>
      </p:grpSpPr>
      <p:sp>
        <p:nvSpPr>
          <p:cNvPr id="45" name="Image"/>
          <p:cNvSpPr/>
          <p:nvPr>
            <p:ph type="pic" idx="13"/>
          </p:nvPr>
        </p:nvSpPr>
        <p:spPr>
          <a:xfrm>
            <a:off x="0" y="7756921"/>
            <a:ext cx="24383897" cy="5959177"/>
          </a:xfrm>
          <a:prstGeom prst="rect">
            <a:avLst/>
          </a:prstGeom>
        </p:spPr>
        <p:txBody>
          <a:bodyPr lIns="91439" tIns="45719" rIns="91439" bIns="45719" anchor="t">
            <a:noAutofit/>
          </a:bodyPr>
          <a:lstStyle/>
          <a:p>
            <a:pPr/>
          </a:p>
        </p:txBody>
      </p:sp>
      <p:sp>
        <p:nvSpPr>
          <p:cNvPr id="4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6">
    <p:spTree>
      <p:nvGrpSpPr>
        <p:cNvPr id="1" name=""/>
        <p:cNvGrpSpPr/>
        <p:nvPr/>
      </p:nvGrpSpPr>
      <p:grpSpPr>
        <a:xfrm>
          <a:off x="0" y="0"/>
          <a:ext cx="0" cy="0"/>
          <a:chOff x="0" y="0"/>
          <a:chExt cx="0" cy="0"/>
        </a:xfrm>
      </p:grpSpPr>
      <p:sp>
        <p:nvSpPr>
          <p:cNvPr id="53" name="Image"/>
          <p:cNvSpPr/>
          <p:nvPr>
            <p:ph type="pic" idx="13"/>
          </p:nvPr>
        </p:nvSpPr>
        <p:spPr>
          <a:xfrm>
            <a:off x="-1" y="97"/>
            <a:ext cx="11906720" cy="13716001"/>
          </a:xfrm>
          <a:prstGeom prst="rect">
            <a:avLst/>
          </a:prstGeom>
        </p:spPr>
        <p:txBody>
          <a:bodyPr lIns="91439" tIns="45719" rIns="91439" bIns="45719" anchor="t">
            <a:noAutofit/>
          </a:bodyPr>
          <a:lstStyle/>
          <a:p>
            <a:pPr/>
          </a:p>
        </p:txBody>
      </p:sp>
      <p:sp>
        <p:nvSpPr>
          <p:cNvPr id="5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7">
    <p:spTree>
      <p:nvGrpSpPr>
        <p:cNvPr id="1" name=""/>
        <p:cNvGrpSpPr/>
        <p:nvPr/>
      </p:nvGrpSpPr>
      <p:grpSpPr>
        <a:xfrm>
          <a:off x="0" y="0"/>
          <a:ext cx="0" cy="0"/>
          <a:chOff x="0" y="0"/>
          <a:chExt cx="0" cy="0"/>
        </a:xfrm>
      </p:grpSpPr>
      <p:sp>
        <p:nvSpPr>
          <p:cNvPr id="61" name="Rectangle"/>
          <p:cNvSpPr/>
          <p:nvPr/>
        </p:nvSpPr>
        <p:spPr>
          <a:xfrm>
            <a:off x="0" y="-1"/>
            <a:ext cx="10517476" cy="13716001"/>
          </a:xfrm>
          <a:prstGeom prst="rect">
            <a:avLst/>
          </a:prstGeom>
          <a:solidFill>
            <a:schemeClr val="accent1">
              <a:hueOff val="-9363891"/>
              <a:lumOff val="-9051"/>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62" name="Rectangle"/>
          <p:cNvSpPr/>
          <p:nvPr/>
        </p:nvSpPr>
        <p:spPr>
          <a:xfrm>
            <a:off x="10357594" y="744308"/>
            <a:ext cx="329585" cy="12227383"/>
          </a:xfrm>
          <a:prstGeom prst="rect">
            <a:avLst/>
          </a:prstGeom>
          <a:solidFill>
            <a:schemeClr val="accent4">
              <a:hueOff val="-409627"/>
              <a:satOff val="4338"/>
              <a:lumOff val="13617"/>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63" name="Image"/>
          <p:cNvSpPr/>
          <p:nvPr>
            <p:ph type="pic" sz="half" idx="13"/>
          </p:nvPr>
        </p:nvSpPr>
        <p:spPr>
          <a:xfrm>
            <a:off x="4195252" y="1320998"/>
            <a:ext cx="8219665" cy="11073861"/>
          </a:xfrm>
          <a:prstGeom prst="rect">
            <a:avLst/>
          </a:prstGeom>
        </p:spPr>
        <p:txBody>
          <a:bodyPr lIns="91439" tIns="45719" rIns="91439" bIns="45719" anchor="t">
            <a:noAutofit/>
          </a:bodyPr>
          <a:lstStyle/>
          <a:p>
            <a:pPr/>
          </a:p>
        </p:txBody>
      </p:sp>
      <p:sp>
        <p:nvSpPr>
          <p:cNvPr id="6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8">
    <p:spTree>
      <p:nvGrpSpPr>
        <p:cNvPr id="1" name=""/>
        <p:cNvGrpSpPr/>
        <p:nvPr/>
      </p:nvGrpSpPr>
      <p:grpSpPr>
        <a:xfrm>
          <a:off x="0" y="0"/>
          <a:ext cx="0" cy="0"/>
          <a:chOff x="0" y="0"/>
          <a:chExt cx="0" cy="0"/>
        </a:xfrm>
      </p:grpSpPr>
      <p:sp>
        <p:nvSpPr>
          <p:cNvPr id="71" name="Image"/>
          <p:cNvSpPr/>
          <p:nvPr>
            <p:ph type="pic" sz="half" idx="13"/>
          </p:nvPr>
        </p:nvSpPr>
        <p:spPr>
          <a:xfrm>
            <a:off x="-1" y="0"/>
            <a:ext cx="8219666" cy="13716056"/>
          </a:xfrm>
          <a:prstGeom prst="rect">
            <a:avLst/>
          </a:prstGeom>
        </p:spPr>
        <p:txBody>
          <a:bodyPr lIns="91439" tIns="45719" rIns="91439" bIns="45719" anchor="t">
            <a:noAutofit/>
          </a:bodyPr>
          <a:lstStyle/>
          <a:p>
            <a:pPr/>
          </a:p>
        </p:txBody>
      </p:sp>
      <p:sp>
        <p:nvSpPr>
          <p:cNvPr id="7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Master 9">
    <p:spTree>
      <p:nvGrpSpPr>
        <p:cNvPr id="1" name=""/>
        <p:cNvGrpSpPr/>
        <p:nvPr/>
      </p:nvGrpSpPr>
      <p:grpSpPr>
        <a:xfrm>
          <a:off x="0" y="0"/>
          <a:ext cx="0" cy="0"/>
          <a:chOff x="0" y="0"/>
          <a:chExt cx="0" cy="0"/>
        </a:xfrm>
      </p:grpSpPr>
      <p:sp>
        <p:nvSpPr>
          <p:cNvPr id="79" name="Image"/>
          <p:cNvSpPr/>
          <p:nvPr>
            <p:ph type="pic" sz="quarter" idx="13"/>
          </p:nvPr>
        </p:nvSpPr>
        <p:spPr>
          <a:xfrm>
            <a:off x="7607300" y="4239097"/>
            <a:ext cx="3810000" cy="3810001"/>
          </a:xfrm>
          <a:prstGeom prst="rect">
            <a:avLst/>
          </a:prstGeom>
        </p:spPr>
        <p:txBody>
          <a:bodyPr lIns="91439" tIns="45719" rIns="91439" bIns="45719" anchor="t">
            <a:noAutofit/>
          </a:bodyPr>
          <a:lstStyle/>
          <a:p>
            <a:pPr/>
          </a:p>
        </p:txBody>
      </p:sp>
      <p:sp>
        <p:nvSpPr>
          <p:cNvPr id="80" name="Image"/>
          <p:cNvSpPr/>
          <p:nvPr>
            <p:ph type="pic" sz="quarter" idx="14"/>
          </p:nvPr>
        </p:nvSpPr>
        <p:spPr>
          <a:xfrm>
            <a:off x="18326100" y="4239097"/>
            <a:ext cx="3810000" cy="3810001"/>
          </a:xfrm>
          <a:prstGeom prst="rect">
            <a:avLst/>
          </a:prstGeom>
        </p:spPr>
        <p:txBody>
          <a:bodyPr lIns="91439" tIns="45719" rIns="91439" bIns="45719" anchor="t">
            <a:noAutofit/>
          </a:bodyPr>
          <a:lstStyle/>
          <a:p>
            <a:pPr/>
          </a:p>
        </p:txBody>
      </p:sp>
      <p:sp>
        <p:nvSpPr>
          <p:cNvPr id="81" name="Image"/>
          <p:cNvSpPr/>
          <p:nvPr>
            <p:ph type="pic" sz="quarter" idx="15"/>
          </p:nvPr>
        </p:nvSpPr>
        <p:spPr>
          <a:xfrm>
            <a:off x="2247900" y="4239098"/>
            <a:ext cx="3810000" cy="3810001"/>
          </a:xfrm>
          <a:prstGeom prst="rect">
            <a:avLst/>
          </a:prstGeom>
        </p:spPr>
        <p:txBody>
          <a:bodyPr lIns="91439" tIns="45719" rIns="91439" bIns="45719" anchor="t">
            <a:noAutofit/>
          </a:bodyPr>
          <a:lstStyle/>
          <a:p>
            <a:pPr/>
          </a:p>
        </p:txBody>
      </p:sp>
      <p:sp>
        <p:nvSpPr>
          <p:cNvPr id="82" name="Image"/>
          <p:cNvSpPr/>
          <p:nvPr>
            <p:ph type="pic" sz="quarter" idx="16"/>
          </p:nvPr>
        </p:nvSpPr>
        <p:spPr>
          <a:xfrm>
            <a:off x="12966700" y="4239097"/>
            <a:ext cx="3810000" cy="3810001"/>
          </a:xfrm>
          <a:prstGeom prst="rect">
            <a:avLst/>
          </a:prstGeom>
        </p:spPr>
        <p:txBody>
          <a:bodyPr lIns="91439" tIns="45719" rIns="91439" bIns="45719" anchor="t">
            <a:noAutofit/>
          </a:bodyPr>
          <a:lstStyle/>
          <a:p>
            <a:pPr/>
          </a:p>
        </p:txBody>
      </p:sp>
      <p:sp>
        <p:nvSpPr>
          <p:cNvPr id="8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 Id="rId19" Type="http://schemas.openxmlformats.org/officeDocument/2006/relationships/slideLayout" Target="../slideLayouts/slideLayout18.xml"/><Relationship Id="rId20" Type="http://schemas.openxmlformats.org/officeDocument/2006/relationships/slideLayout" Target="../slideLayouts/slideLayout19.xml"/><Relationship Id="rId21" Type="http://schemas.openxmlformats.org/officeDocument/2006/relationships/slideLayout" Target="../slideLayouts/slideLayout20.xml"/><Relationship Id="rId22"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899456" y="4115469"/>
            <a:ext cx="6585088" cy="1280853"/>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normAutofit fontScale="100000" lnSpcReduction="0"/>
          </a:bodyPr>
          <a:lstStyle/>
          <a:p>
            <a:pPr/>
            <a:r>
              <a:t>Title Text</a:t>
            </a:r>
          </a:p>
        </p:txBody>
      </p:sp>
      <p:sp>
        <p:nvSpPr>
          <p:cNvPr id="3" name="Body Level One…"/>
          <p:cNvSpPr txBox="1"/>
          <p:nvPr>
            <p:ph type="body" idx="1"/>
          </p:nvPr>
        </p:nvSpPr>
        <p:spPr>
          <a:xfrm>
            <a:off x="8899456" y="5501803"/>
            <a:ext cx="6585088" cy="3729542"/>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2054646" y="9479979"/>
            <a:ext cx="270690" cy="271019"/>
          </a:xfrm>
          <a:prstGeom prst="rect">
            <a:avLst/>
          </a:prstGeom>
          <a:ln w="3175">
            <a:miter lim="400000"/>
          </a:ln>
        </p:spPr>
        <p:txBody>
          <a:bodyPr wrap="none" lIns="30137" tIns="30137" rIns="30137" bIns="30137">
            <a:spAutoFit/>
          </a:bodyPr>
          <a:lstStyle>
            <a:lvl1pPr>
              <a:defRPr b="0" sz="1400">
                <a:latin typeface="Helvetica Neue Light"/>
                <a:ea typeface="Helvetica Neue Light"/>
                <a:cs typeface="Helvetica Neue Light"/>
                <a:sym typeface="Helvetica Neue Light"/>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Lst>
  <p:transition xmlns:p14="http://schemas.microsoft.com/office/powerpoint/2010/main" spd="med" advClick="1"/>
  <p:txStyles>
    <p:titleStyle>
      <a:lvl1pPr marL="0" marR="0" indent="0" algn="ctr" defTabSz="821531" rtl="0" latinLnBrk="0">
        <a:lnSpc>
          <a:spcPct val="100000"/>
        </a:lnSpc>
        <a:spcBef>
          <a:spcPts val="0"/>
        </a:spcBef>
        <a:spcAft>
          <a:spcPts val="0"/>
        </a:spcAft>
        <a:buClrTx/>
        <a:buSzTx/>
        <a:buFontTx/>
        <a:buNone/>
        <a:tabLst/>
        <a:defRPr b="0" baseline="0" cap="none" i="0" spc="0" strike="noStrike" sz="6600" u="none">
          <a:solidFill>
            <a:schemeClr val="accent6">
              <a:hueOff val="1807597"/>
              <a:satOff val="-81970"/>
              <a:lumOff val="-45499"/>
            </a:schemeClr>
          </a:solidFill>
          <a:uFillTx/>
          <a:latin typeface="+mn-lt"/>
          <a:ea typeface="+mn-ea"/>
          <a:cs typeface="+mn-cs"/>
          <a:sym typeface="Source Sans Pro Bold"/>
        </a:defRPr>
      </a:lvl1pPr>
      <a:lvl2pPr marL="0" marR="0" indent="0" algn="ctr" defTabSz="821531" rtl="0" latinLnBrk="0">
        <a:lnSpc>
          <a:spcPct val="100000"/>
        </a:lnSpc>
        <a:spcBef>
          <a:spcPts val="0"/>
        </a:spcBef>
        <a:spcAft>
          <a:spcPts val="0"/>
        </a:spcAft>
        <a:buClrTx/>
        <a:buSzTx/>
        <a:buFontTx/>
        <a:buNone/>
        <a:tabLst/>
        <a:defRPr b="0" baseline="0" cap="none" i="0" spc="0" strike="noStrike" sz="6600" u="none">
          <a:solidFill>
            <a:schemeClr val="accent6">
              <a:hueOff val="1807597"/>
              <a:satOff val="-81970"/>
              <a:lumOff val="-45499"/>
            </a:schemeClr>
          </a:solidFill>
          <a:uFillTx/>
          <a:latin typeface="+mn-lt"/>
          <a:ea typeface="+mn-ea"/>
          <a:cs typeface="+mn-cs"/>
          <a:sym typeface="Source Sans Pro Bold"/>
        </a:defRPr>
      </a:lvl2pPr>
      <a:lvl3pPr marL="0" marR="0" indent="0" algn="ctr" defTabSz="821531" rtl="0" latinLnBrk="0">
        <a:lnSpc>
          <a:spcPct val="100000"/>
        </a:lnSpc>
        <a:spcBef>
          <a:spcPts val="0"/>
        </a:spcBef>
        <a:spcAft>
          <a:spcPts val="0"/>
        </a:spcAft>
        <a:buClrTx/>
        <a:buSzTx/>
        <a:buFontTx/>
        <a:buNone/>
        <a:tabLst/>
        <a:defRPr b="0" baseline="0" cap="none" i="0" spc="0" strike="noStrike" sz="6600" u="none">
          <a:solidFill>
            <a:schemeClr val="accent6">
              <a:hueOff val="1807597"/>
              <a:satOff val="-81970"/>
              <a:lumOff val="-45499"/>
            </a:schemeClr>
          </a:solidFill>
          <a:uFillTx/>
          <a:latin typeface="+mn-lt"/>
          <a:ea typeface="+mn-ea"/>
          <a:cs typeface="+mn-cs"/>
          <a:sym typeface="Source Sans Pro Bold"/>
        </a:defRPr>
      </a:lvl3pPr>
      <a:lvl4pPr marL="0" marR="0" indent="0" algn="ctr" defTabSz="821531" rtl="0" latinLnBrk="0">
        <a:lnSpc>
          <a:spcPct val="100000"/>
        </a:lnSpc>
        <a:spcBef>
          <a:spcPts val="0"/>
        </a:spcBef>
        <a:spcAft>
          <a:spcPts val="0"/>
        </a:spcAft>
        <a:buClrTx/>
        <a:buSzTx/>
        <a:buFontTx/>
        <a:buNone/>
        <a:tabLst/>
        <a:defRPr b="0" baseline="0" cap="none" i="0" spc="0" strike="noStrike" sz="6600" u="none">
          <a:solidFill>
            <a:schemeClr val="accent6">
              <a:hueOff val="1807597"/>
              <a:satOff val="-81970"/>
              <a:lumOff val="-45499"/>
            </a:schemeClr>
          </a:solidFill>
          <a:uFillTx/>
          <a:latin typeface="+mn-lt"/>
          <a:ea typeface="+mn-ea"/>
          <a:cs typeface="+mn-cs"/>
          <a:sym typeface="Source Sans Pro Bold"/>
        </a:defRPr>
      </a:lvl4pPr>
      <a:lvl5pPr marL="0" marR="0" indent="0" algn="ctr" defTabSz="821531" rtl="0" latinLnBrk="0">
        <a:lnSpc>
          <a:spcPct val="100000"/>
        </a:lnSpc>
        <a:spcBef>
          <a:spcPts val="0"/>
        </a:spcBef>
        <a:spcAft>
          <a:spcPts val="0"/>
        </a:spcAft>
        <a:buClrTx/>
        <a:buSzTx/>
        <a:buFontTx/>
        <a:buNone/>
        <a:tabLst/>
        <a:defRPr b="0" baseline="0" cap="none" i="0" spc="0" strike="noStrike" sz="6600" u="none">
          <a:solidFill>
            <a:schemeClr val="accent6">
              <a:hueOff val="1807597"/>
              <a:satOff val="-81970"/>
              <a:lumOff val="-45499"/>
            </a:schemeClr>
          </a:solidFill>
          <a:uFillTx/>
          <a:latin typeface="+mn-lt"/>
          <a:ea typeface="+mn-ea"/>
          <a:cs typeface="+mn-cs"/>
          <a:sym typeface="Source Sans Pro Bold"/>
        </a:defRPr>
      </a:lvl5pPr>
      <a:lvl6pPr marL="0" marR="0" indent="0" algn="ctr" defTabSz="821531" rtl="0" latinLnBrk="0">
        <a:lnSpc>
          <a:spcPct val="100000"/>
        </a:lnSpc>
        <a:spcBef>
          <a:spcPts val="0"/>
        </a:spcBef>
        <a:spcAft>
          <a:spcPts val="0"/>
        </a:spcAft>
        <a:buClrTx/>
        <a:buSzTx/>
        <a:buFontTx/>
        <a:buNone/>
        <a:tabLst/>
        <a:defRPr b="0" baseline="0" cap="none" i="0" spc="0" strike="noStrike" sz="6600" u="none">
          <a:solidFill>
            <a:schemeClr val="accent6">
              <a:hueOff val="1807597"/>
              <a:satOff val="-81970"/>
              <a:lumOff val="-45499"/>
            </a:schemeClr>
          </a:solidFill>
          <a:uFillTx/>
          <a:latin typeface="+mn-lt"/>
          <a:ea typeface="+mn-ea"/>
          <a:cs typeface="+mn-cs"/>
          <a:sym typeface="Source Sans Pro Bold"/>
        </a:defRPr>
      </a:lvl6pPr>
      <a:lvl7pPr marL="0" marR="0" indent="0" algn="ctr" defTabSz="821531" rtl="0" latinLnBrk="0">
        <a:lnSpc>
          <a:spcPct val="100000"/>
        </a:lnSpc>
        <a:spcBef>
          <a:spcPts val="0"/>
        </a:spcBef>
        <a:spcAft>
          <a:spcPts val="0"/>
        </a:spcAft>
        <a:buClrTx/>
        <a:buSzTx/>
        <a:buFontTx/>
        <a:buNone/>
        <a:tabLst/>
        <a:defRPr b="0" baseline="0" cap="none" i="0" spc="0" strike="noStrike" sz="6600" u="none">
          <a:solidFill>
            <a:schemeClr val="accent6">
              <a:hueOff val="1807597"/>
              <a:satOff val="-81970"/>
              <a:lumOff val="-45499"/>
            </a:schemeClr>
          </a:solidFill>
          <a:uFillTx/>
          <a:latin typeface="+mn-lt"/>
          <a:ea typeface="+mn-ea"/>
          <a:cs typeface="+mn-cs"/>
          <a:sym typeface="Source Sans Pro Bold"/>
        </a:defRPr>
      </a:lvl7pPr>
      <a:lvl8pPr marL="0" marR="0" indent="0" algn="ctr" defTabSz="821531" rtl="0" latinLnBrk="0">
        <a:lnSpc>
          <a:spcPct val="100000"/>
        </a:lnSpc>
        <a:spcBef>
          <a:spcPts val="0"/>
        </a:spcBef>
        <a:spcAft>
          <a:spcPts val="0"/>
        </a:spcAft>
        <a:buClrTx/>
        <a:buSzTx/>
        <a:buFontTx/>
        <a:buNone/>
        <a:tabLst/>
        <a:defRPr b="0" baseline="0" cap="none" i="0" spc="0" strike="noStrike" sz="6600" u="none">
          <a:solidFill>
            <a:schemeClr val="accent6">
              <a:hueOff val="1807597"/>
              <a:satOff val="-81970"/>
              <a:lumOff val="-45499"/>
            </a:schemeClr>
          </a:solidFill>
          <a:uFillTx/>
          <a:latin typeface="+mn-lt"/>
          <a:ea typeface="+mn-ea"/>
          <a:cs typeface="+mn-cs"/>
          <a:sym typeface="Source Sans Pro Bold"/>
        </a:defRPr>
      </a:lvl8pPr>
      <a:lvl9pPr marL="0" marR="0" indent="0" algn="ctr" defTabSz="821531" rtl="0" latinLnBrk="0">
        <a:lnSpc>
          <a:spcPct val="100000"/>
        </a:lnSpc>
        <a:spcBef>
          <a:spcPts val="0"/>
        </a:spcBef>
        <a:spcAft>
          <a:spcPts val="0"/>
        </a:spcAft>
        <a:buClrTx/>
        <a:buSzTx/>
        <a:buFontTx/>
        <a:buNone/>
        <a:tabLst/>
        <a:defRPr b="0" baseline="0" cap="none" i="0" spc="0" strike="noStrike" sz="6600" u="none">
          <a:solidFill>
            <a:schemeClr val="accent6">
              <a:hueOff val="1807597"/>
              <a:satOff val="-81970"/>
              <a:lumOff val="-45499"/>
            </a:schemeClr>
          </a:solidFill>
          <a:uFillTx/>
          <a:latin typeface="+mn-lt"/>
          <a:ea typeface="+mn-ea"/>
          <a:cs typeface="+mn-cs"/>
          <a:sym typeface="Source Sans Pro Bold"/>
        </a:defRPr>
      </a:lvl9pPr>
    </p:titleStyle>
    <p:bodyStyle>
      <a:lvl1pPr marL="222250" marR="0" indent="-222250" algn="l" defTabSz="821531" rtl="0" latinLnBrk="0">
        <a:lnSpc>
          <a:spcPct val="120000"/>
        </a:lnSpc>
        <a:spcBef>
          <a:spcPts val="0"/>
        </a:spcBef>
        <a:spcAft>
          <a:spcPts val="0"/>
        </a:spcAft>
        <a:buClrTx/>
        <a:buSzPct val="145000"/>
        <a:buFontTx/>
        <a:buChar char="•"/>
        <a:tabLst/>
        <a:defRPr b="0" baseline="0" cap="none" i="0" spc="0" strike="noStrike" sz="1600" u="none">
          <a:solidFill>
            <a:schemeClr val="accent5">
              <a:hueOff val="-441270"/>
              <a:satOff val="-99999"/>
              <a:lumOff val="-23316"/>
            </a:schemeClr>
          </a:solidFill>
          <a:uFillTx/>
          <a:latin typeface="PT Serif"/>
          <a:ea typeface="PT Serif"/>
          <a:cs typeface="PT Serif"/>
          <a:sym typeface="PT Serif"/>
        </a:defRPr>
      </a:lvl1pPr>
      <a:lvl2pPr marL="666750" marR="0" indent="-222250" algn="l" defTabSz="821531" rtl="0" latinLnBrk="0">
        <a:lnSpc>
          <a:spcPct val="120000"/>
        </a:lnSpc>
        <a:spcBef>
          <a:spcPts val="0"/>
        </a:spcBef>
        <a:spcAft>
          <a:spcPts val="0"/>
        </a:spcAft>
        <a:buClrTx/>
        <a:buSzPct val="145000"/>
        <a:buFontTx/>
        <a:buChar char="•"/>
        <a:tabLst/>
        <a:defRPr b="0" baseline="0" cap="none" i="0" spc="0" strike="noStrike" sz="1600" u="none">
          <a:solidFill>
            <a:schemeClr val="accent5">
              <a:hueOff val="-441270"/>
              <a:satOff val="-99999"/>
              <a:lumOff val="-23316"/>
            </a:schemeClr>
          </a:solidFill>
          <a:uFillTx/>
          <a:latin typeface="PT Serif"/>
          <a:ea typeface="PT Serif"/>
          <a:cs typeface="PT Serif"/>
          <a:sym typeface="PT Serif"/>
        </a:defRPr>
      </a:lvl2pPr>
      <a:lvl3pPr marL="1111250" marR="0" indent="-222250" algn="l" defTabSz="821531" rtl="0" latinLnBrk="0">
        <a:lnSpc>
          <a:spcPct val="120000"/>
        </a:lnSpc>
        <a:spcBef>
          <a:spcPts val="0"/>
        </a:spcBef>
        <a:spcAft>
          <a:spcPts val="0"/>
        </a:spcAft>
        <a:buClrTx/>
        <a:buSzPct val="145000"/>
        <a:buFontTx/>
        <a:buChar char="•"/>
        <a:tabLst/>
        <a:defRPr b="0" baseline="0" cap="none" i="0" spc="0" strike="noStrike" sz="1600" u="none">
          <a:solidFill>
            <a:schemeClr val="accent5">
              <a:hueOff val="-441270"/>
              <a:satOff val="-99999"/>
              <a:lumOff val="-23316"/>
            </a:schemeClr>
          </a:solidFill>
          <a:uFillTx/>
          <a:latin typeface="PT Serif"/>
          <a:ea typeface="PT Serif"/>
          <a:cs typeface="PT Serif"/>
          <a:sym typeface="PT Serif"/>
        </a:defRPr>
      </a:lvl3pPr>
      <a:lvl4pPr marL="1555750" marR="0" indent="-222250" algn="l" defTabSz="821531" rtl="0" latinLnBrk="0">
        <a:lnSpc>
          <a:spcPct val="120000"/>
        </a:lnSpc>
        <a:spcBef>
          <a:spcPts val="0"/>
        </a:spcBef>
        <a:spcAft>
          <a:spcPts val="0"/>
        </a:spcAft>
        <a:buClrTx/>
        <a:buSzPct val="145000"/>
        <a:buFontTx/>
        <a:buChar char="•"/>
        <a:tabLst/>
        <a:defRPr b="0" baseline="0" cap="none" i="0" spc="0" strike="noStrike" sz="1600" u="none">
          <a:solidFill>
            <a:schemeClr val="accent5">
              <a:hueOff val="-441270"/>
              <a:satOff val="-99999"/>
              <a:lumOff val="-23316"/>
            </a:schemeClr>
          </a:solidFill>
          <a:uFillTx/>
          <a:latin typeface="PT Serif"/>
          <a:ea typeface="PT Serif"/>
          <a:cs typeface="PT Serif"/>
          <a:sym typeface="PT Serif"/>
        </a:defRPr>
      </a:lvl4pPr>
      <a:lvl5pPr marL="2000250" marR="0" indent="-222250" algn="l" defTabSz="821531" rtl="0" latinLnBrk="0">
        <a:lnSpc>
          <a:spcPct val="120000"/>
        </a:lnSpc>
        <a:spcBef>
          <a:spcPts val="0"/>
        </a:spcBef>
        <a:spcAft>
          <a:spcPts val="0"/>
        </a:spcAft>
        <a:buClrTx/>
        <a:buSzPct val="145000"/>
        <a:buFontTx/>
        <a:buChar char="•"/>
        <a:tabLst/>
        <a:defRPr b="0" baseline="0" cap="none" i="0" spc="0" strike="noStrike" sz="1600" u="none">
          <a:solidFill>
            <a:schemeClr val="accent5">
              <a:hueOff val="-441270"/>
              <a:satOff val="-99999"/>
              <a:lumOff val="-23316"/>
            </a:schemeClr>
          </a:solidFill>
          <a:uFillTx/>
          <a:latin typeface="PT Serif"/>
          <a:ea typeface="PT Serif"/>
          <a:cs typeface="PT Serif"/>
          <a:sym typeface="PT Serif"/>
        </a:defRPr>
      </a:lvl5pPr>
      <a:lvl6pPr marL="2444750" marR="0" indent="-222250" algn="l" defTabSz="821531" rtl="0" latinLnBrk="0">
        <a:lnSpc>
          <a:spcPct val="120000"/>
        </a:lnSpc>
        <a:spcBef>
          <a:spcPts val="0"/>
        </a:spcBef>
        <a:spcAft>
          <a:spcPts val="0"/>
        </a:spcAft>
        <a:buClrTx/>
        <a:buSzPct val="145000"/>
        <a:buFontTx/>
        <a:buChar char="•"/>
        <a:tabLst/>
        <a:defRPr b="0" baseline="0" cap="none" i="0" spc="0" strike="noStrike" sz="1600" u="none">
          <a:solidFill>
            <a:schemeClr val="accent5">
              <a:hueOff val="-441270"/>
              <a:satOff val="-99999"/>
              <a:lumOff val="-23316"/>
            </a:schemeClr>
          </a:solidFill>
          <a:uFillTx/>
          <a:latin typeface="PT Serif"/>
          <a:ea typeface="PT Serif"/>
          <a:cs typeface="PT Serif"/>
          <a:sym typeface="PT Serif"/>
        </a:defRPr>
      </a:lvl6pPr>
      <a:lvl7pPr marL="2889250" marR="0" indent="-222250" algn="l" defTabSz="821531" rtl="0" latinLnBrk="0">
        <a:lnSpc>
          <a:spcPct val="120000"/>
        </a:lnSpc>
        <a:spcBef>
          <a:spcPts val="0"/>
        </a:spcBef>
        <a:spcAft>
          <a:spcPts val="0"/>
        </a:spcAft>
        <a:buClrTx/>
        <a:buSzPct val="145000"/>
        <a:buFontTx/>
        <a:buChar char="•"/>
        <a:tabLst/>
        <a:defRPr b="0" baseline="0" cap="none" i="0" spc="0" strike="noStrike" sz="1600" u="none">
          <a:solidFill>
            <a:schemeClr val="accent5">
              <a:hueOff val="-441270"/>
              <a:satOff val="-99999"/>
              <a:lumOff val="-23316"/>
            </a:schemeClr>
          </a:solidFill>
          <a:uFillTx/>
          <a:latin typeface="PT Serif"/>
          <a:ea typeface="PT Serif"/>
          <a:cs typeface="PT Serif"/>
          <a:sym typeface="PT Serif"/>
        </a:defRPr>
      </a:lvl7pPr>
      <a:lvl8pPr marL="3333750" marR="0" indent="-222250" algn="l" defTabSz="821531" rtl="0" latinLnBrk="0">
        <a:lnSpc>
          <a:spcPct val="120000"/>
        </a:lnSpc>
        <a:spcBef>
          <a:spcPts val="0"/>
        </a:spcBef>
        <a:spcAft>
          <a:spcPts val="0"/>
        </a:spcAft>
        <a:buClrTx/>
        <a:buSzPct val="145000"/>
        <a:buFontTx/>
        <a:buChar char="•"/>
        <a:tabLst/>
        <a:defRPr b="0" baseline="0" cap="none" i="0" spc="0" strike="noStrike" sz="1600" u="none">
          <a:solidFill>
            <a:schemeClr val="accent5">
              <a:hueOff val="-441270"/>
              <a:satOff val="-99999"/>
              <a:lumOff val="-23316"/>
            </a:schemeClr>
          </a:solidFill>
          <a:uFillTx/>
          <a:latin typeface="PT Serif"/>
          <a:ea typeface="PT Serif"/>
          <a:cs typeface="PT Serif"/>
          <a:sym typeface="PT Serif"/>
        </a:defRPr>
      </a:lvl8pPr>
      <a:lvl9pPr marL="3778250" marR="0" indent="-222250" algn="l" defTabSz="821531" rtl="0" latinLnBrk="0">
        <a:lnSpc>
          <a:spcPct val="120000"/>
        </a:lnSpc>
        <a:spcBef>
          <a:spcPts val="0"/>
        </a:spcBef>
        <a:spcAft>
          <a:spcPts val="0"/>
        </a:spcAft>
        <a:buClrTx/>
        <a:buSzPct val="145000"/>
        <a:buFontTx/>
        <a:buChar char="•"/>
        <a:tabLst/>
        <a:defRPr b="0" baseline="0" cap="none" i="0" spc="0" strike="noStrike" sz="1600" u="none">
          <a:solidFill>
            <a:schemeClr val="accent5">
              <a:hueOff val="-441270"/>
              <a:satOff val="-99999"/>
              <a:lumOff val="-23316"/>
            </a:schemeClr>
          </a:solidFill>
          <a:uFillTx/>
          <a:latin typeface="PT Serif"/>
          <a:ea typeface="PT Serif"/>
          <a:cs typeface="PT Serif"/>
          <a:sym typeface="PT Serif"/>
        </a:defRPr>
      </a:lvl9pPr>
    </p:bodyStyle>
    <p:otherStyle>
      <a:lvl1pPr marL="0" marR="0" indent="0" algn="ctr" defTabSz="821531"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Helvetica Neue Light"/>
        </a:defRPr>
      </a:lvl1pPr>
      <a:lvl2pPr marL="0" marR="0" indent="228600" algn="ctr" defTabSz="821531"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Helvetica Neue Light"/>
        </a:defRPr>
      </a:lvl2pPr>
      <a:lvl3pPr marL="0" marR="0" indent="457200" algn="ctr" defTabSz="821531"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Helvetica Neue Light"/>
        </a:defRPr>
      </a:lvl3pPr>
      <a:lvl4pPr marL="0" marR="0" indent="685800" algn="ctr" defTabSz="821531"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Helvetica Neue Light"/>
        </a:defRPr>
      </a:lvl4pPr>
      <a:lvl5pPr marL="0" marR="0" indent="914400" algn="ctr" defTabSz="821531"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Helvetica Neue Light"/>
        </a:defRPr>
      </a:lvl5pPr>
      <a:lvl6pPr marL="0" marR="0" indent="1143000" algn="ctr" defTabSz="821531"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Helvetica Neue Light"/>
        </a:defRPr>
      </a:lvl6pPr>
      <a:lvl7pPr marL="0" marR="0" indent="1371600" algn="ctr" defTabSz="821531"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Helvetica Neue Light"/>
        </a:defRPr>
      </a:lvl7pPr>
      <a:lvl8pPr marL="0" marR="0" indent="1600200" algn="ctr" defTabSz="821531"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Helvetica Neue Light"/>
        </a:defRPr>
      </a:lvl8pPr>
      <a:lvl9pPr marL="0" marR="0" indent="1828800" algn="ctr" defTabSz="821531"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Helvetica Neue Light"/>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1.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s>

</file>

<file path=ppt/slides/_rels/slide14.xml.rels><?xml version="1.0" encoding="UTF-8"?>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image" Target="../media/image1.png"/></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6.xml.rels><?xml version="1.0" encoding="UTF-8"?>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image" Target="../media/image1.png"/></Relationships>

</file>

<file path=ppt/slides/_rels/slide17.xml.rels><?xml version="1.0" encoding="UTF-8"?>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image" Target="../media/image1.png"/></Relationships>

</file>

<file path=ppt/slides/_rels/slide18.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image" Target="../media/image1.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20.xml.rels><?xml version="1.0" encoding="UTF-8"?>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image" Target="../media/image1.png"/></Relationships>

</file>

<file path=ppt/slides/_rels/slide21.xml.rels><?xml version="1.0" encoding="UTF-8"?>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1.png"/></Relationships>

</file>

<file path=ppt/slides/_rels/slide22.xml.rels><?xml version="1.0" encoding="UTF-8"?>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image" Target="../media/image1.png"/></Relationships>

</file>

<file path=ppt/slides/_rels/slide23.xml.rels><?xml version="1.0" encoding="UTF-8"?>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image" Target="../media/image1.png"/></Relationships>

</file>

<file path=ppt/slides/_rels/slide2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5.xml.rels><?xml version="1.0" encoding="UTF-8"?>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image" Target="../media/image1.png"/><Relationship Id="rId3" Type="http://schemas.openxmlformats.org/officeDocument/2006/relationships/chart" Target="../charts/chart1.xml"/><Relationship Id="rId4" Type="http://schemas.openxmlformats.org/officeDocument/2006/relationships/chart" Target="../charts/chart2.xml"/><Relationship Id="rId5" Type="http://schemas.openxmlformats.org/officeDocument/2006/relationships/chart" Target="../charts/chart3.xml"/><Relationship Id="rId6" Type="http://schemas.openxmlformats.org/officeDocument/2006/relationships/chart" Target="../charts/chart4.xml"/></Relationships>

</file>

<file path=ppt/slides/_rels/slide26.xml.rels><?xml version="1.0" encoding="UTF-8"?>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chart" Target="../charts/chart5.xml"/></Relationships>

</file>

<file path=ppt/slides/_rels/slide27.xml.rels><?xml version="1.0" encoding="UTF-8"?>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chart" Target="../charts/chart6.xml"/></Relationships>

</file>

<file path=ppt/slides/_rels/slide28.xml.rels><?xml version="1.0" encoding="UTF-8"?>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chart" Target="../charts/chart7.xml"/></Relationships>

</file>

<file path=ppt/slides/_rels/slide29.xml.rels><?xml version="1.0" encoding="UTF-8"?>
<Relationships xmlns="http://schemas.openxmlformats.org/package/2006/relationships"><Relationship Id="rId1" Type="http://schemas.openxmlformats.org/officeDocument/2006/relationships/slideLayout" Target="../slideLayouts/slideLayout21.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3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1.xml.rels><?xml version="1.0" encoding="UTF-8"?>
<Relationships xmlns="http://schemas.openxmlformats.org/package/2006/relationships"><Relationship Id="rId1" Type="http://schemas.openxmlformats.org/officeDocument/2006/relationships/slideLayout" Target="../slideLayouts/slideLayout21.xml"/></Relationships>

</file>

<file path=ppt/slides/_rels/slide32.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png"/></Relationships>

</file>

<file path=ppt/slides/_rels/slide33.xml.rels><?xml version="1.0" encoding="UTF-8"?>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image" Target="../media/image1.png"/></Relationships>

</file>

<file path=ppt/slides/_rels/slide3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1.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22"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223" name="Beton"/>
          <p:cNvSpPr txBox="1"/>
          <p:nvPr>
            <p:ph type="title" idx="4294967295"/>
          </p:nvPr>
        </p:nvSpPr>
        <p:spPr>
          <a:xfrm>
            <a:off x="8480647" y="5645740"/>
            <a:ext cx="7422706" cy="2424520"/>
          </a:xfrm>
          <a:prstGeom prst="rect">
            <a:avLst/>
          </a:prstGeom>
        </p:spPr>
        <p:txBody>
          <a:bodyPr/>
          <a:lstStyle>
            <a:lvl1pPr>
              <a:defRPr sz="14000"/>
            </a:lvl1pPr>
          </a:lstStyle>
          <a:p>
            <a:pPr/>
            <a:r>
              <a:t>Beton</a:t>
            </a:r>
          </a:p>
        </p:txBody>
      </p:sp>
      <p:sp>
        <p:nvSpPr>
          <p:cNvPr id="224"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ph type="body" sz="quarter" idx="4294967295"/>
          </p:nvPr>
        </p:nvSpPr>
        <p:spPr>
          <a:xfrm>
            <a:off x="6170507" y="11787575"/>
            <a:ext cx="12042986" cy="1019418"/>
          </a:xfrm>
          <a:prstGeom prst="rect">
            <a:avLst/>
          </a:prstGeom>
        </p:spPr>
        <p:txBody>
          <a:bodyPr anchor="t"/>
          <a:lstStyle/>
          <a:p>
            <a:pPr lvl="3" marL="0" indent="0" algn="ctr">
              <a:buSzTx/>
              <a:buNone/>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4" name="Rectangle"/>
          <p:cNvSpPr/>
          <p:nvPr/>
        </p:nvSpPr>
        <p:spPr>
          <a:xfrm>
            <a:off x="9321582" y="2889284"/>
            <a:ext cx="5740836" cy="159629"/>
          </a:xfrm>
          <a:prstGeom prst="rect">
            <a:avLst/>
          </a:prstGeom>
          <a:solidFill>
            <a:schemeClr val="accent3">
              <a:hueOff val="-3510107"/>
              <a:satOff val="32296"/>
              <a:lumOff val="10513"/>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285" name="Our Vision &amp; Mision"/>
          <p:cNvSpPr txBox="1"/>
          <p:nvPr/>
        </p:nvSpPr>
        <p:spPr>
          <a:xfrm>
            <a:off x="8219497" y="1326486"/>
            <a:ext cx="7945005"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defRPr b="0" sz="6600">
                <a:solidFill>
                  <a:schemeClr val="accent6">
                    <a:hueOff val="1807597"/>
                    <a:satOff val="-81970"/>
                    <a:lumOff val="-45499"/>
                  </a:schemeClr>
                </a:solidFill>
                <a:latin typeface="+mn-lt"/>
                <a:ea typeface="+mn-ea"/>
                <a:cs typeface="+mn-cs"/>
                <a:sym typeface="Source Sans Pro Bold"/>
              </a:defRPr>
            </a:lvl1pPr>
          </a:lstStyle>
          <a:p>
            <a:pPr/>
            <a:r>
              <a:t>Our Vision &amp; Mision</a:t>
            </a:r>
          </a:p>
        </p:txBody>
      </p:sp>
      <p:sp>
        <p:nvSpPr>
          <p:cNvPr id="286"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3975874" y="5123708"/>
            <a:ext cx="7501591" cy="165240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287" name="Lorem ipsum dolor sit amet."/>
          <p:cNvSpPr txBox="1"/>
          <p:nvPr/>
        </p:nvSpPr>
        <p:spPr>
          <a:xfrm>
            <a:off x="3975874" y="4380922"/>
            <a:ext cx="5273932"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
        <p:nvSpPr>
          <p:cNvPr id="288"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4415275" y="5123708"/>
            <a:ext cx="7501591" cy="165240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289" name="Lorem ipsum dolor sit amet."/>
          <p:cNvSpPr txBox="1"/>
          <p:nvPr/>
        </p:nvSpPr>
        <p:spPr>
          <a:xfrm>
            <a:off x="14415275" y="4380922"/>
            <a:ext cx="5273931"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
        <p:nvSpPr>
          <p:cNvPr id="290"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3975875" y="8019308"/>
            <a:ext cx="7501591" cy="165240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291" name="Lorem ipsum dolor sit amet."/>
          <p:cNvSpPr txBox="1"/>
          <p:nvPr/>
        </p:nvSpPr>
        <p:spPr>
          <a:xfrm>
            <a:off x="3975875" y="7276522"/>
            <a:ext cx="5273931"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
        <p:nvSpPr>
          <p:cNvPr id="292"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4415275" y="8019308"/>
            <a:ext cx="7501591" cy="165240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293" name="Lorem ipsum dolor sit amet."/>
          <p:cNvSpPr txBox="1"/>
          <p:nvPr/>
        </p:nvSpPr>
        <p:spPr>
          <a:xfrm>
            <a:off x="14415275" y="7276522"/>
            <a:ext cx="5273931"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
        <p:nvSpPr>
          <p:cNvPr id="294"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3975875" y="10737108"/>
            <a:ext cx="7501591" cy="165240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295" name="Lorem ipsum dolor sit amet."/>
          <p:cNvSpPr txBox="1"/>
          <p:nvPr/>
        </p:nvSpPr>
        <p:spPr>
          <a:xfrm>
            <a:off x="3975875" y="9994321"/>
            <a:ext cx="5273931"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
        <p:nvSpPr>
          <p:cNvPr id="296"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4415275" y="10737108"/>
            <a:ext cx="7501591" cy="165240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297" name="Lorem ipsum dolor sit amet."/>
          <p:cNvSpPr txBox="1"/>
          <p:nvPr/>
        </p:nvSpPr>
        <p:spPr>
          <a:xfrm>
            <a:off x="14415275" y="9994321"/>
            <a:ext cx="5273931"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
        <p:nvSpPr>
          <p:cNvPr id="298" name="Shape 5191"/>
          <p:cNvSpPr/>
          <p:nvPr/>
        </p:nvSpPr>
        <p:spPr>
          <a:xfrm>
            <a:off x="2467135" y="7276522"/>
            <a:ext cx="952501" cy="757777"/>
          </a:xfrm>
          <a:custGeom>
            <a:avLst/>
            <a:gdLst/>
            <a:ahLst/>
            <a:cxnLst>
              <a:cxn ang="0">
                <a:pos x="wd2" y="hd2"/>
              </a:cxn>
              <a:cxn ang="5400000">
                <a:pos x="wd2" y="hd2"/>
              </a:cxn>
              <a:cxn ang="10800000">
                <a:pos x="wd2" y="hd2"/>
              </a:cxn>
              <a:cxn ang="16200000">
                <a:pos x="wd2" y="hd2"/>
              </a:cxn>
            </a:cxnLst>
            <a:rect l="0" t="0" r="r" b="b"/>
            <a:pathLst>
              <a:path w="21511" h="21475" fill="norm" stroke="1" extrusionOk="0">
                <a:moveTo>
                  <a:pt x="21155" y="375"/>
                </a:moveTo>
                <a:cubicBezTo>
                  <a:pt x="16444" y="10703"/>
                  <a:pt x="16444" y="10703"/>
                  <a:pt x="16444" y="10703"/>
                </a:cubicBezTo>
                <a:cubicBezTo>
                  <a:pt x="16044" y="11202"/>
                  <a:pt x="15644" y="11202"/>
                  <a:pt x="15244" y="10703"/>
                </a:cubicBezTo>
                <a:cubicBezTo>
                  <a:pt x="12889" y="8204"/>
                  <a:pt x="12889" y="8204"/>
                  <a:pt x="12889" y="8204"/>
                </a:cubicBezTo>
                <a:cubicBezTo>
                  <a:pt x="12489" y="7704"/>
                  <a:pt x="12489" y="7704"/>
                  <a:pt x="12089" y="8204"/>
                </a:cubicBezTo>
                <a:cubicBezTo>
                  <a:pt x="8533" y="14645"/>
                  <a:pt x="8533" y="14645"/>
                  <a:pt x="8533" y="14645"/>
                </a:cubicBezTo>
                <a:cubicBezTo>
                  <a:pt x="8533" y="15145"/>
                  <a:pt x="8178" y="15145"/>
                  <a:pt x="7778" y="14645"/>
                </a:cubicBezTo>
                <a:cubicBezTo>
                  <a:pt x="6178" y="13146"/>
                  <a:pt x="6178" y="13146"/>
                  <a:pt x="6178" y="13146"/>
                </a:cubicBezTo>
                <a:cubicBezTo>
                  <a:pt x="5778" y="12646"/>
                  <a:pt x="5378" y="12646"/>
                  <a:pt x="5378" y="13146"/>
                </a:cubicBezTo>
                <a:cubicBezTo>
                  <a:pt x="267" y="21031"/>
                  <a:pt x="267" y="21031"/>
                  <a:pt x="267" y="21031"/>
                </a:cubicBezTo>
                <a:cubicBezTo>
                  <a:pt x="-89" y="21475"/>
                  <a:pt x="-89" y="21475"/>
                  <a:pt x="267" y="21475"/>
                </a:cubicBezTo>
                <a:cubicBezTo>
                  <a:pt x="21511" y="21475"/>
                  <a:pt x="21511" y="21475"/>
                  <a:pt x="21511" y="21475"/>
                </a:cubicBezTo>
                <a:cubicBezTo>
                  <a:pt x="21511" y="375"/>
                  <a:pt x="21511" y="375"/>
                  <a:pt x="21511" y="375"/>
                </a:cubicBezTo>
                <a:cubicBezTo>
                  <a:pt x="21511" y="-125"/>
                  <a:pt x="21511" y="-125"/>
                  <a:pt x="21155" y="375"/>
                </a:cubicBezTo>
              </a:path>
            </a:pathLst>
          </a:custGeom>
          <a:solidFill>
            <a:schemeClr val="accent2">
              <a:hueOff val="-7643744"/>
              <a:satOff val="17755"/>
              <a:lumOff val="4859"/>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299" name="Shape 5135"/>
          <p:cNvSpPr/>
          <p:nvPr/>
        </p:nvSpPr>
        <p:spPr>
          <a:xfrm>
            <a:off x="2467135" y="9994321"/>
            <a:ext cx="952501" cy="93804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388" y="7232"/>
                </a:moveTo>
                <a:lnTo>
                  <a:pt x="5810" y="7232"/>
                </a:lnTo>
                <a:cubicBezTo>
                  <a:pt x="6653" y="6322"/>
                  <a:pt x="7497" y="5508"/>
                  <a:pt x="8715" y="4646"/>
                </a:cubicBezTo>
                <a:lnTo>
                  <a:pt x="8715" y="4215"/>
                </a:lnTo>
                <a:cubicBezTo>
                  <a:pt x="8715" y="3784"/>
                  <a:pt x="8715" y="3784"/>
                  <a:pt x="8715" y="3353"/>
                </a:cubicBezTo>
                <a:cubicBezTo>
                  <a:pt x="7497" y="2538"/>
                  <a:pt x="6232" y="2107"/>
                  <a:pt x="5013" y="1245"/>
                </a:cubicBezTo>
                <a:cubicBezTo>
                  <a:pt x="4170" y="2107"/>
                  <a:pt x="2905" y="2969"/>
                  <a:pt x="2062" y="4215"/>
                </a:cubicBezTo>
                <a:cubicBezTo>
                  <a:pt x="2905" y="5508"/>
                  <a:pt x="3327" y="6322"/>
                  <a:pt x="4170" y="7232"/>
                </a:cubicBezTo>
                <a:cubicBezTo>
                  <a:pt x="4592" y="7232"/>
                  <a:pt x="5013" y="7232"/>
                  <a:pt x="5388" y="7232"/>
                </a:cubicBezTo>
                <a:close/>
                <a:moveTo>
                  <a:pt x="2905" y="9339"/>
                </a:moveTo>
                <a:cubicBezTo>
                  <a:pt x="2905" y="8908"/>
                  <a:pt x="2905" y="8908"/>
                  <a:pt x="3327" y="8477"/>
                </a:cubicBezTo>
                <a:cubicBezTo>
                  <a:pt x="2530" y="7663"/>
                  <a:pt x="1640" y="6753"/>
                  <a:pt x="1218" y="5939"/>
                </a:cubicBezTo>
                <a:cubicBezTo>
                  <a:pt x="422" y="7232"/>
                  <a:pt x="0" y="8908"/>
                  <a:pt x="0" y="10584"/>
                </a:cubicBezTo>
                <a:cubicBezTo>
                  <a:pt x="0" y="12740"/>
                  <a:pt x="422" y="14847"/>
                  <a:pt x="1640" y="16092"/>
                </a:cubicBezTo>
                <a:cubicBezTo>
                  <a:pt x="2062" y="14416"/>
                  <a:pt x="2530" y="12309"/>
                  <a:pt x="3327" y="10584"/>
                </a:cubicBezTo>
                <a:cubicBezTo>
                  <a:pt x="3327" y="10584"/>
                  <a:pt x="2905" y="9770"/>
                  <a:pt x="2905" y="9339"/>
                </a:cubicBezTo>
                <a:close/>
                <a:moveTo>
                  <a:pt x="10777" y="1676"/>
                </a:moveTo>
                <a:cubicBezTo>
                  <a:pt x="11198" y="1676"/>
                  <a:pt x="12042" y="2107"/>
                  <a:pt x="12463" y="2538"/>
                </a:cubicBezTo>
                <a:cubicBezTo>
                  <a:pt x="13682" y="1676"/>
                  <a:pt x="14947" y="1676"/>
                  <a:pt x="16212" y="1245"/>
                </a:cubicBezTo>
                <a:cubicBezTo>
                  <a:pt x="14525" y="383"/>
                  <a:pt x="12885" y="0"/>
                  <a:pt x="10777" y="0"/>
                </a:cubicBezTo>
                <a:cubicBezTo>
                  <a:pt x="9558" y="0"/>
                  <a:pt x="8293" y="0"/>
                  <a:pt x="7075" y="383"/>
                </a:cubicBezTo>
                <a:cubicBezTo>
                  <a:pt x="7872" y="814"/>
                  <a:pt x="8715" y="1676"/>
                  <a:pt x="9558" y="2107"/>
                </a:cubicBezTo>
                <a:cubicBezTo>
                  <a:pt x="9980" y="2107"/>
                  <a:pt x="10355" y="1676"/>
                  <a:pt x="10777" y="1676"/>
                </a:cubicBezTo>
                <a:close/>
                <a:moveTo>
                  <a:pt x="14103" y="12740"/>
                </a:moveTo>
                <a:cubicBezTo>
                  <a:pt x="14525" y="12309"/>
                  <a:pt x="14525" y="12309"/>
                  <a:pt x="14947" y="11878"/>
                </a:cubicBezTo>
                <a:cubicBezTo>
                  <a:pt x="14103" y="9770"/>
                  <a:pt x="12885" y="8046"/>
                  <a:pt x="11620" y="6322"/>
                </a:cubicBezTo>
                <a:cubicBezTo>
                  <a:pt x="11620" y="6322"/>
                  <a:pt x="11198" y="6322"/>
                  <a:pt x="10777" y="6322"/>
                </a:cubicBezTo>
                <a:cubicBezTo>
                  <a:pt x="10355" y="6322"/>
                  <a:pt x="9980" y="6322"/>
                  <a:pt x="9558" y="5939"/>
                </a:cubicBezTo>
                <a:cubicBezTo>
                  <a:pt x="8715" y="6753"/>
                  <a:pt x="7872" y="7232"/>
                  <a:pt x="7075" y="8046"/>
                </a:cubicBezTo>
                <a:cubicBezTo>
                  <a:pt x="7497" y="8477"/>
                  <a:pt x="7497" y="8908"/>
                  <a:pt x="7497" y="9339"/>
                </a:cubicBezTo>
                <a:cubicBezTo>
                  <a:pt x="7497" y="9770"/>
                  <a:pt x="7497" y="9770"/>
                  <a:pt x="7497" y="10201"/>
                </a:cubicBezTo>
                <a:cubicBezTo>
                  <a:pt x="9558" y="11447"/>
                  <a:pt x="11620" y="12309"/>
                  <a:pt x="14103" y="12740"/>
                </a:cubicBezTo>
                <a:close/>
                <a:moveTo>
                  <a:pt x="17008" y="15661"/>
                </a:moveTo>
                <a:cubicBezTo>
                  <a:pt x="17008" y="16092"/>
                  <a:pt x="17008" y="16954"/>
                  <a:pt x="17008" y="17385"/>
                </a:cubicBezTo>
                <a:cubicBezTo>
                  <a:pt x="17008" y="17816"/>
                  <a:pt x="17008" y="18631"/>
                  <a:pt x="17008" y="19493"/>
                </a:cubicBezTo>
                <a:cubicBezTo>
                  <a:pt x="18695" y="18199"/>
                  <a:pt x="20335" y="16092"/>
                  <a:pt x="20756" y="13985"/>
                </a:cubicBezTo>
                <a:cubicBezTo>
                  <a:pt x="19960" y="14416"/>
                  <a:pt x="19117" y="14416"/>
                  <a:pt x="18273" y="14416"/>
                </a:cubicBezTo>
                <a:cubicBezTo>
                  <a:pt x="18273" y="15278"/>
                  <a:pt x="17852" y="15661"/>
                  <a:pt x="17008" y="15661"/>
                </a:cubicBezTo>
                <a:close/>
                <a:moveTo>
                  <a:pt x="13682" y="14416"/>
                </a:moveTo>
                <a:cubicBezTo>
                  <a:pt x="11198" y="13985"/>
                  <a:pt x="8715" y="12740"/>
                  <a:pt x="6653" y="11447"/>
                </a:cubicBezTo>
                <a:cubicBezTo>
                  <a:pt x="6232" y="11447"/>
                  <a:pt x="5810" y="11878"/>
                  <a:pt x="5388" y="11878"/>
                </a:cubicBezTo>
                <a:cubicBezTo>
                  <a:pt x="5013" y="11878"/>
                  <a:pt x="5013" y="11878"/>
                  <a:pt x="5013" y="11447"/>
                </a:cubicBezTo>
                <a:cubicBezTo>
                  <a:pt x="3701" y="13554"/>
                  <a:pt x="3327" y="15661"/>
                  <a:pt x="2905" y="18199"/>
                </a:cubicBezTo>
                <a:cubicBezTo>
                  <a:pt x="4170" y="19062"/>
                  <a:pt x="5388" y="20355"/>
                  <a:pt x="6653" y="20786"/>
                </a:cubicBezTo>
                <a:cubicBezTo>
                  <a:pt x="8293" y="18199"/>
                  <a:pt x="10777" y="15661"/>
                  <a:pt x="13682" y="14416"/>
                </a:cubicBezTo>
                <a:close/>
                <a:moveTo>
                  <a:pt x="17852" y="2538"/>
                </a:moveTo>
                <a:cubicBezTo>
                  <a:pt x="16212" y="2969"/>
                  <a:pt x="14525" y="3353"/>
                  <a:pt x="12885" y="3784"/>
                </a:cubicBezTo>
                <a:lnTo>
                  <a:pt x="13260" y="4215"/>
                </a:lnTo>
                <a:cubicBezTo>
                  <a:pt x="13260" y="4646"/>
                  <a:pt x="12885" y="4646"/>
                  <a:pt x="12885" y="5077"/>
                </a:cubicBezTo>
                <a:cubicBezTo>
                  <a:pt x="14525" y="6753"/>
                  <a:pt x="15368" y="8908"/>
                  <a:pt x="16212" y="11447"/>
                </a:cubicBezTo>
                <a:cubicBezTo>
                  <a:pt x="17008" y="11447"/>
                  <a:pt x="17852" y="11878"/>
                  <a:pt x="18273" y="12740"/>
                </a:cubicBezTo>
                <a:cubicBezTo>
                  <a:pt x="19538" y="12740"/>
                  <a:pt x="20335" y="12740"/>
                  <a:pt x="21178" y="12309"/>
                </a:cubicBezTo>
                <a:cubicBezTo>
                  <a:pt x="21600" y="11878"/>
                  <a:pt x="21600" y="11015"/>
                  <a:pt x="21600" y="10584"/>
                </a:cubicBezTo>
                <a:cubicBezTo>
                  <a:pt x="21600" y="7663"/>
                  <a:pt x="19960" y="4646"/>
                  <a:pt x="17852" y="2538"/>
                </a:cubicBezTo>
                <a:close/>
                <a:moveTo>
                  <a:pt x="14947" y="15661"/>
                </a:moveTo>
                <a:cubicBezTo>
                  <a:pt x="12042" y="16954"/>
                  <a:pt x="9980" y="18631"/>
                  <a:pt x="8293" y="21217"/>
                </a:cubicBezTo>
                <a:cubicBezTo>
                  <a:pt x="9137" y="21600"/>
                  <a:pt x="9980" y="21600"/>
                  <a:pt x="10777" y="21600"/>
                </a:cubicBezTo>
                <a:cubicBezTo>
                  <a:pt x="12463" y="21600"/>
                  <a:pt x="13682" y="21217"/>
                  <a:pt x="15368" y="20786"/>
                </a:cubicBezTo>
                <a:cubicBezTo>
                  <a:pt x="15368" y="19493"/>
                  <a:pt x="15790" y="18199"/>
                  <a:pt x="15790" y="17385"/>
                </a:cubicBezTo>
                <a:cubicBezTo>
                  <a:pt x="15790" y="16954"/>
                  <a:pt x="15790" y="16523"/>
                  <a:pt x="15368" y="16092"/>
                </a:cubicBezTo>
                <a:cubicBezTo>
                  <a:pt x="15368" y="15661"/>
                  <a:pt x="14947" y="15661"/>
                  <a:pt x="14947" y="15661"/>
                </a:cubicBezTo>
                <a:close/>
              </a:path>
            </a:pathLst>
          </a:custGeom>
          <a:solidFill>
            <a:schemeClr val="accent2">
              <a:hueOff val="-7643744"/>
              <a:satOff val="17755"/>
              <a:lumOff val="4859"/>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300" name="Shape 5167"/>
          <p:cNvSpPr/>
          <p:nvPr/>
        </p:nvSpPr>
        <p:spPr>
          <a:xfrm>
            <a:off x="12903132" y="4380922"/>
            <a:ext cx="952501" cy="974259"/>
          </a:xfrm>
          <a:custGeom>
            <a:avLst/>
            <a:gdLst/>
            <a:ahLst/>
            <a:cxnLst>
              <a:cxn ang="0">
                <a:pos x="wd2" y="hd2"/>
              </a:cxn>
              <a:cxn ang="5400000">
                <a:pos x="wd2" y="hd2"/>
              </a:cxn>
              <a:cxn ang="10800000">
                <a:pos x="wd2" y="hd2"/>
              </a:cxn>
              <a:cxn ang="16200000">
                <a:pos x="wd2" y="hd2"/>
              </a:cxn>
            </a:cxnLst>
            <a:rect l="0" t="0" r="r" b="b"/>
            <a:pathLst>
              <a:path w="20525" h="20507" fill="norm" stroke="1" extrusionOk="0">
                <a:moveTo>
                  <a:pt x="12855" y="13320"/>
                </a:moveTo>
                <a:cubicBezTo>
                  <a:pt x="12855" y="13320"/>
                  <a:pt x="21284" y="7135"/>
                  <a:pt x="20470" y="435"/>
                </a:cubicBezTo>
                <a:lnTo>
                  <a:pt x="20470" y="60"/>
                </a:lnTo>
                <a:cubicBezTo>
                  <a:pt x="20039" y="60"/>
                  <a:pt x="20039" y="60"/>
                  <a:pt x="20039" y="60"/>
                </a:cubicBezTo>
                <a:cubicBezTo>
                  <a:pt x="13286" y="-783"/>
                  <a:pt x="7299" y="7557"/>
                  <a:pt x="7299" y="7557"/>
                </a:cubicBezTo>
                <a:cubicBezTo>
                  <a:pt x="2222" y="6667"/>
                  <a:pt x="2653" y="7932"/>
                  <a:pt x="115" y="13320"/>
                </a:cubicBezTo>
                <a:cubicBezTo>
                  <a:pt x="-316" y="14585"/>
                  <a:pt x="546" y="14585"/>
                  <a:pt x="1360" y="14585"/>
                </a:cubicBezTo>
                <a:cubicBezTo>
                  <a:pt x="2222" y="14164"/>
                  <a:pt x="3899" y="13742"/>
                  <a:pt x="3899" y="13742"/>
                </a:cubicBezTo>
                <a:cubicBezTo>
                  <a:pt x="6916" y="16647"/>
                  <a:pt x="6916" y="16647"/>
                  <a:pt x="6916" y="16647"/>
                </a:cubicBezTo>
                <a:cubicBezTo>
                  <a:pt x="6916" y="16647"/>
                  <a:pt x="6437" y="18287"/>
                  <a:pt x="6054" y="19130"/>
                </a:cubicBezTo>
                <a:cubicBezTo>
                  <a:pt x="5623" y="19973"/>
                  <a:pt x="6054" y="20817"/>
                  <a:pt x="6916" y="20395"/>
                </a:cubicBezTo>
                <a:cubicBezTo>
                  <a:pt x="12424" y="17865"/>
                  <a:pt x="13669" y="18287"/>
                  <a:pt x="12855" y="13320"/>
                </a:cubicBezTo>
                <a:close/>
                <a:moveTo>
                  <a:pt x="14100" y="6245"/>
                </a:moveTo>
                <a:cubicBezTo>
                  <a:pt x="13286" y="5449"/>
                  <a:pt x="13286" y="4605"/>
                  <a:pt x="14100" y="3762"/>
                </a:cubicBezTo>
                <a:cubicBezTo>
                  <a:pt x="14962" y="2965"/>
                  <a:pt x="16207" y="2965"/>
                  <a:pt x="16638" y="3762"/>
                </a:cubicBezTo>
                <a:cubicBezTo>
                  <a:pt x="17500" y="4605"/>
                  <a:pt x="17500" y="5449"/>
                  <a:pt x="16638" y="6245"/>
                </a:cubicBezTo>
                <a:cubicBezTo>
                  <a:pt x="16207" y="7135"/>
                  <a:pt x="14962" y="7135"/>
                  <a:pt x="14100" y="6245"/>
                </a:cubicBezTo>
                <a:close/>
              </a:path>
            </a:pathLst>
          </a:custGeom>
          <a:solidFill>
            <a:schemeClr val="accent2">
              <a:hueOff val="-7643744"/>
              <a:satOff val="17755"/>
              <a:lumOff val="4859"/>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301" name="Shape 5115"/>
          <p:cNvSpPr/>
          <p:nvPr/>
        </p:nvSpPr>
        <p:spPr>
          <a:xfrm>
            <a:off x="12903131" y="7276522"/>
            <a:ext cx="952501" cy="885238"/>
          </a:xfrm>
          <a:custGeom>
            <a:avLst/>
            <a:gdLst/>
            <a:ahLst/>
            <a:cxnLst>
              <a:cxn ang="0">
                <a:pos x="wd2" y="hd2"/>
              </a:cxn>
              <a:cxn ang="5400000">
                <a:pos x="wd2" y="hd2"/>
              </a:cxn>
              <a:cxn ang="10800000">
                <a:pos x="wd2" y="hd2"/>
              </a:cxn>
              <a:cxn ang="16200000">
                <a:pos x="wd2" y="hd2"/>
              </a:cxn>
            </a:cxnLst>
            <a:rect l="0" t="0" r="r" b="b"/>
            <a:pathLst>
              <a:path w="21348" h="17053" fill="norm" stroke="1" extrusionOk="0">
                <a:moveTo>
                  <a:pt x="20740" y="3005"/>
                </a:moveTo>
                <a:cubicBezTo>
                  <a:pt x="7216" y="7674"/>
                  <a:pt x="12711" y="-4547"/>
                  <a:pt x="2103" y="1949"/>
                </a:cubicBezTo>
                <a:cubicBezTo>
                  <a:pt x="0" y="2680"/>
                  <a:pt x="0" y="2680"/>
                  <a:pt x="0" y="2680"/>
                </a:cubicBezTo>
                <a:cubicBezTo>
                  <a:pt x="4205" y="17053"/>
                  <a:pt x="4205" y="17053"/>
                  <a:pt x="4205" y="17053"/>
                </a:cubicBezTo>
                <a:cubicBezTo>
                  <a:pt x="6738" y="17053"/>
                  <a:pt x="6738" y="17053"/>
                  <a:pt x="6738" y="17053"/>
                </a:cubicBezTo>
                <a:cubicBezTo>
                  <a:pt x="4635" y="9866"/>
                  <a:pt x="4635" y="9866"/>
                  <a:pt x="4635" y="9866"/>
                </a:cubicBezTo>
                <a:cubicBezTo>
                  <a:pt x="14002" y="3370"/>
                  <a:pt x="10179" y="17053"/>
                  <a:pt x="21170" y="3370"/>
                </a:cubicBezTo>
                <a:cubicBezTo>
                  <a:pt x="21600" y="3370"/>
                  <a:pt x="21170" y="3005"/>
                  <a:pt x="20740" y="3005"/>
                </a:cubicBezTo>
              </a:path>
            </a:pathLst>
          </a:custGeom>
          <a:solidFill>
            <a:schemeClr val="accent2">
              <a:hueOff val="-7643744"/>
              <a:satOff val="17755"/>
              <a:lumOff val="4859"/>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302" name="Shape 5176"/>
          <p:cNvSpPr/>
          <p:nvPr/>
        </p:nvSpPr>
        <p:spPr>
          <a:xfrm>
            <a:off x="12903131" y="9994321"/>
            <a:ext cx="952501" cy="8466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771" y="0"/>
                </a:moveTo>
                <a:cubicBezTo>
                  <a:pt x="439" y="0"/>
                  <a:pt x="439" y="0"/>
                  <a:pt x="439" y="0"/>
                </a:cubicBezTo>
                <a:cubicBezTo>
                  <a:pt x="0" y="0"/>
                  <a:pt x="0" y="434"/>
                  <a:pt x="0" y="922"/>
                </a:cubicBezTo>
                <a:cubicBezTo>
                  <a:pt x="0" y="3799"/>
                  <a:pt x="0" y="3799"/>
                  <a:pt x="0" y="3799"/>
                </a:cubicBezTo>
                <a:cubicBezTo>
                  <a:pt x="21600" y="3799"/>
                  <a:pt x="21600" y="3799"/>
                  <a:pt x="21600" y="3799"/>
                </a:cubicBezTo>
                <a:cubicBezTo>
                  <a:pt x="21600" y="922"/>
                  <a:pt x="21600" y="922"/>
                  <a:pt x="21600" y="922"/>
                </a:cubicBezTo>
                <a:cubicBezTo>
                  <a:pt x="21600" y="434"/>
                  <a:pt x="21161" y="0"/>
                  <a:pt x="20771" y="0"/>
                </a:cubicBezTo>
                <a:close/>
                <a:moveTo>
                  <a:pt x="1316" y="19700"/>
                </a:moveTo>
                <a:cubicBezTo>
                  <a:pt x="1316" y="20623"/>
                  <a:pt x="1755" y="21600"/>
                  <a:pt x="2633" y="21600"/>
                </a:cubicBezTo>
                <a:cubicBezTo>
                  <a:pt x="18577" y="21600"/>
                  <a:pt x="18577" y="21600"/>
                  <a:pt x="18577" y="21600"/>
                </a:cubicBezTo>
                <a:cubicBezTo>
                  <a:pt x="19894" y="21600"/>
                  <a:pt x="20332" y="20623"/>
                  <a:pt x="20332" y="19700"/>
                </a:cubicBezTo>
                <a:cubicBezTo>
                  <a:pt x="20332" y="5264"/>
                  <a:pt x="20332" y="5264"/>
                  <a:pt x="20332" y="5264"/>
                </a:cubicBezTo>
                <a:cubicBezTo>
                  <a:pt x="1316" y="5264"/>
                  <a:pt x="1316" y="5264"/>
                  <a:pt x="1316" y="5264"/>
                </a:cubicBezTo>
                <a:lnTo>
                  <a:pt x="1316" y="19700"/>
                </a:lnTo>
                <a:close/>
                <a:moveTo>
                  <a:pt x="7362" y="8141"/>
                </a:moveTo>
                <a:cubicBezTo>
                  <a:pt x="14286" y="8141"/>
                  <a:pt x="14286" y="8141"/>
                  <a:pt x="14286" y="8141"/>
                </a:cubicBezTo>
                <a:cubicBezTo>
                  <a:pt x="14286" y="10529"/>
                  <a:pt x="14286" y="10529"/>
                  <a:pt x="14286" y="10529"/>
                </a:cubicBezTo>
                <a:cubicBezTo>
                  <a:pt x="7362" y="10529"/>
                  <a:pt x="7362" y="10529"/>
                  <a:pt x="7362" y="10529"/>
                </a:cubicBezTo>
                <a:lnTo>
                  <a:pt x="7362" y="8141"/>
                </a:lnTo>
                <a:close/>
              </a:path>
            </a:pathLst>
          </a:custGeom>
          <a:solidFill>
            <a:schemeClr val="accent2">
              <a:hueOff val="-7643744"/>
              <a:satOff val="17755"/>
              <a:lumOff val="4859"/>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303" name="Shape 5147"/>
          <p:cNvSpPr/>
          <p:nvPr/>
        </p:nvSpPr>
        <p:spPr>
          <a:xfrm>
            <a:off x="2467135" y="4380922"/>
            <a:ext cx="952500" cy="73165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417" y="14015"/>
                </a:moveTo>
                <a:cubicBezTo>
                  <a:pt x="3790" y="15298"/>
                  <a:pt x="4076" y="16196"/>
                  <a:pt x="4559" y="16895"/>
                </a:cubicBezTo>
                <a:cubicBezTo>
                  <a:pt x="5043" y="17594"/>
                  <a:pt x="5724" y="18093"/>
                  <a:pt x="6889" y="18577"/>
                </a:cubicBezTo>
                <a:cubicBezTo>
                  <a:pt x="8822" y="20117"/>
                  <a:pt x="10009" y="21600"/>
                  <a:pt x="10800" y="21600"/>
                </a:cubicBezTo>
                <a:cubicBezTo>
                  <a:pt x="11591" y="21600"/>
                  <a:pt x="12778" y="20117"/>
                  <a:pt x="14711" y="19091"/>
                </a:cubicBezTo>
                <a:cubicBezTo>
                  <a:pt x="15876" y="18349"/>
                  <a:pt x="16260" y="17979"/>
                  <a:pt x="16453" y="17416"/>
                </a:cubicBezTo>
                <a:cubicBezTo>
                  <a:pt x="16645" y="16852"/>
                  <a:pt x="16645" y="16097"/>
                  <a:pt x="17040" y="14585"/>
                </a:cubicBezTo>
                <a:cubicBezTo>
                  <a:pt x="13920" y="16581"/>
                  <a:pt x="12360" y="17579"/>
                  <a:pt x="11580" y="18078"/>
                </a:cubicBezTo>
                <a:cubicBezTo>
                  <a:pt x="10800" y="18577"/>
                  <a:pt x="10800" y="18577"/>
                  <a:pt x="10800" y="18577"/>
                </a:cubicBezTo>
                <a:lnTo>
                  <a:pt x="3417" y="14015"/>
                </a:lnTo>
                <a:close/>
                <a:moveTo>
                  <a:pt x="21303" y="6943"/>
                </a:moveTo>
                <a:cubicBezTo>
                  <a:pt x="16623" y="3664"/>
                  <a:pt x="14283" y="2025"/>
                  <a:pt x="13113" y="1205"/>
                </a:cubicBezTo>
                <a:cubicBezTo>
                  <a:pt x="11943" y="385"/>
                  <a:pt x="11943" y="385"/>
                  <a:pt x="11943" y="385"/>
                </a:cubicBezTo>
                <a:cubicBezTo>
                  <a:pt x="11767" y="128"/>
                  <a:pt x="11382" y="0"/>
                  <a:pt x="10943" y="0"/>
                </a:cubicBezTo>
                <a:cubicBezTo>
                  <a:pt x="10503" y="0"/>
                  <a:pt x="10009" y="128"/>
                  <a:pt x="9613" y="385"/>
                </a:cubicBezTo>
                <a:cubicBezTo>
                  <a:pt x="4955" y="3664"/>
                  <a:pt x="2626" y="5304"/>
                  <a:pt x="1461" y="6123"/>
                </a:cubicBezTo>
                <a:cubicBezTo>
                  <a:pt x="297" y="6943"/>
                  <a:pt x="297" y="6943"/>
                  <a:pt x="297" y="6943"/>
                </a:cubicBezTo>
                <a:cubicBezTo>
                  <a:pt x="99" y="7200"/>
                  <a:pt x="0" y="7457"/>
                  <a:pt x="0" y="7777"/>
                </a:cubicBezTo>
                <a:cubicBezTo>
                  <a:pt x="0" y="8098"/>
                  <a:pt x="99" y="8483"/>
                  <a:pt x="297" y="8996"/>
                </a:cubicBezTo>
                <a:cubicBezTo>
                  <a:pt x="4955" y="12276"/>
                  <a:pt x="7284" y="13915"/>
                  <a:pt x="8449" y="14735"/>
                </a:cubicBezTo>
                <a:cubicBezTo>
                  <a:pt x="9613" y="15555"/>
                  <a:pt x="9613" y="15555"/>
                  <a:pt x="9613" y="15555"/>
                </a:cubicBezTo>
                <a:cubicBezTo>
                  <a:pt x="10009" y="15812"/>
                  <a:pt x="10503" y="15940"/>
                  <a:pt x="10943" y="15940"/>
                </a:cubicBezTo>
                <a:cubicBezTo>
                  <a:pt x="11382" y="15940"/>
                  <a:pt x="11767" y="15812"/>
                  <a:pt x="11943" y="15555"/>
                </a:cubicBezTo>
                <a:cubicBezTo>
                  <a:pt x="14887" y="13274"/>
                  <a:pt x="16359" y="12133"/>
                  <a:pt x="17095" y="11563"/>
                </a:cubicBezTo>
                <a:cubicBezTo>
                  <a:pt x="17832" y="10992"/>
                  <a:pt x="17832" y="10992"/>
                  <a:pt x="17832" y="10992"/>
                </a:cubicBezTo>
                <a:cubicBezTo>
                  <a:pt x="14711" y="9994"/>
                  <a:pt x="13151" y="9495"/>
                  <a:pt x="12371" y="9246"/>
                </a:cubicBezTo>
                <a:cubicBezTo>
                  <a:pt x="11591" y="8996"/>
                  <a:pt x="11591" y="8996"/>
                  <a:pt x="11591" y="8996"/>
                </a:cubicBezTo>
                <a:cubicBezTo>
                  <a:pt x="11196" y="8996"/>
                  <a:pt x="11196" y="9453"/>
                  <a:pt x="10800" y="9453"/>
                </a:cubicBezTo>
                <a:cubicBezTo>
                  <a:pt x="9613" y="9453"/>
                  <a:pt x="8822" y="8483"/>
                  <a:pt x="8822" y="7457"/>
                </a:cubicBezTo>
                <a:cubicBezTo>
                  <a:pt x="8822" y="6943"/>
                  <a:pt x="9613" y="5974"/>
                  <a:pt x="10800" y="5974"/>
                </a:cubicBezTo>
                <a:cubicBezTo>
                  <a:pt x="11591" y="5974"/>
                  <a:pt x="12382" y="6430"/>
                  <a:pt x="12778" y="6943"/>
                </a:cubicBezTo>
                <a:cubicBezTo>
                  <a:pt x="16074" y="8455"/>
                  <a:pt x="17722" y="9210"/>
                  <a:pt x="18546" y="9588"/>
                </a:cubicBezTo>
                <a:cubicBezTo>
                  <a:pt x="19370" y="9966"/>
                  <a:pt x="19370" y="9966"/>
                  <a:pt x="19370" y="9966"/>
                </a:cubicBezTo>
                <a:cubicBezTo>
                  <a:pt x="20336" y="9481"/>
                  <a:pt x="20820" y="9239"/>
                  <a:pt x="21062" y="9118"/>
                </a:cubicBezTo>
                <a:cubicBezTo>
                  <a:pt x="21303" y="8996"/>
                  <a:pt x="21303" y="8996"/>
                  <a:pt x="21303" y="8996"/>
                </a:cubicBezTo>
                <a:cubicBezTo>
                  <a:pt x="21501" y="8483"/>
                  <a:pt x="21600" y="8098"/>
                  <a:pt x="21600" y="7777"/>
                </a:cubicBezTo>
                <a:cubicBezTo>
                  <a:pt x="21600" y="7457"/>
                  <a:pt x="21501" y="7200"/>
                  <a:pt x="21303" y="6943"/>
                </a:cubicBezTo>
                <a:close/>
                <a:moveTo>
                  <a:pt x="18579" y="19604"/>
                </a:moveTo>
                <a:cubicBezTo>
                  <a:pt x="18381" y="19861"/>
                  <a:pt x="18677" y="20117"/>
                  <a:pt x="19073" y="20117"/>
                </a:cubicBezTo>
                <a:cubicBezTo>
                  <a:pt x="19469" y="20117"/>
                  <a:pt x="19963" y="19861"/>
                  <a:pt x="20161" y="19091"/>
                </a:cubicBezTo>
                <a:cubicBezTo>
                  <a:pt x="20336" y="15555"/>
                  <a:pt x="20139" y="13274"/>
                  <a:pt x="19897" y="11876"/>
                </a:cubicBezTo>
                <a:cubicBezTo>
                  <a:pt x="19655" y="10479"/>
                  <a:pt x="19370" y="9966"/>
                  <a:pt x="19370" y="9966"/>
                </a:cubicBezTo>
                <a:cubicBezTo>
                  <a:pt x="18601" y="10479"/>
                  <a:pt x="18216" y="10736"/>
                  <a:pt x="18024" y="10864"/>
                </a:cubicBezTo>
                <a:cubicBezTo>
                  <a:pt x="17832" y="10992"/>
                  <a:pt x="17832" y="10992"/>
                  <a:pt x="17832" y="10992"/>
                </a:cubicBezTo>
                <a:cubicBezTo>
                  <a:pt x="17832" y="10992"/>
                  <a:pt x="18216" y="11377"/>
                  <a:pt x="18502" y="12646"/>
                </a:cubicBezTo>
                <a:cubicBezTo>
                  <a:pt x="18787" y="13915"/>
                  <a:pt x="18974" y="16068"/>
                  <a:pt x="18579" y="19604"/>
                </a:cubicBezTo>
                <a:close/>
              </a:path>
            </a:pathLst>
          </a:custGeom>
          <a:solidFill>
            <a:schemeClr val="accent2">
              <a:hueOff val="-7643744"/>
              <a:satOff val="17755"/>
              <a:lumOff val="4859"/>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05"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306" name="Rectangle"/>
          <p:cNvSpPr/>
          <p:nvPr/>
        </p:nvSpPr>
        <p:spPr>
          <a:xfrm>
            <a:off x="9260092" y="3728900"/>
            <a:ext cx="5740835" cy="159629"/>
          </a:xfrm>
          <a:prstGeom prst="rect">
            <a:avLst/>
          </a:prstGeom>
          <a:solidFill>
            <a:schemeClr val="accent3">
              <a:hueOff val="-3510107"/>
              <a:satOff val="32296"/>
              <a:lumOff val="10513"/>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07" name="Our Key Values"/>
          <p:cNvSpPr txBox="1"/>
          <p:nvPr/>
        </p:nvSpPr>
        <p:spPr>
          <a:xfrm>
            <a:off x="9281473" y="2166102"/>
            <a:ext cx="5740836"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chemeClr val="accent6">
                    <a:hueOff val="1807597"/>
                    <a:satOff val="-81970"/>
                    <a:lumOff val="-45499"/>
                  </a:schemeClr>
                </a:solidFill>
                <a:latin typeface="+mn-lt"/>
                <a:ea typeface="+mn-ea"/>
                <a:cs typeface="+mn-cs"/>
                <a:sym typeface="Source Sans Pro Bold"/>
              </a:defRPr>
            </a:lvl1pPr>
          </a:lstStyle>
          <a:p>
            <a:pPr/>
            <a:r>
              <a:t>Our Key Values</a:t>
            </a:r>
          </a:p>
        </p:txBody>
      </p:sp>
      <p:sp>
        <p:nvSpPr>
          <p:cNvPr id="308"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0783075" y="5743624"/>
            <a:ext cx="11180225" cy="11143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309" name="Lorem ipsum dolor sit amet."/>
          <p:cNvSpPr txBox="1"/>
          <p:nvPr/>
        </p:nvSpPr>
        <p:spPr>
          <a:xfrm>
            <a:off x="10783075" y="5000838"/>
            <a:ext cx="5273931"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
        <p:nvSpPr>
          <p:cNvPr id="310" name="Shape 5167"/>
          <p:cNvSpPr/>
          <p:nvPr/>
        </p:nvSpPr>
        <p:spPr>
          <a:xfrm>
            <a:off x="9270932" y="5000838"/>
            <a:ext cx="952501" cy="974259"/>
          </a:xfrm>
          <a:custGeom>
            <a:avLst/>
            <a:gdLst/>
            <a:ahLst/>
            <a:cxnLst>
              <a:cxn ang="0">
                <a:pos x="wd2" y="hd2"/>
              </a:cxn>
              <a:cxn ang="5400000">
                <a:pos x="wd2" y="hd2"/>
              </a:cxn>
              <a:cxn ang="10800000">
                <a:pos x="wd2" y="hd2"/>
              </a:cxn>
              <a:cxn ang="16200000">
                <a:pos x="wd2" y="hd2"/>
              </a:cxn>
            </a:cxnLst>
            <a:rect l="0" t="0" r="r" b="b"/>
            <a:pathLst>
              <a:path w="20525" h="20507" fill="norm" stroke="1" extrusionOk="0">
                <a:moveTo>
                  <a:pt x="12855" y="13320"/>
                </a:moveTo>
                <a:cubicBezTo>
                  <a:pt x="12855" y="13320"/>
                  <a:pt x="21284" y="7135"/>
                  <a:pt x="20470" y="435"/>
                </a:cubicBezTo>
                <a:lnTo>
                  <a:pt x="20470" y="60"/>
                </a:lnTo>
                <a:cubicBezTo>
                  <a:pt x="20039" y="60"/>
                  <a:pt x="20039" y="60"/>
                  <a:pt x="20039" y="60"/>
                </a:cubicBezTo>
                <a:cubicBezTo>
                  <a:pt x="13286" y="-783"/>
                  <a:pt x="7299" y="7557"/>
                  <a:pt x="7299" y="7557"/>
                </a:cubicBezTo>
                <a:cubicBezTo>
                  <a:pt x="2222" y="6667"/>
                  <a:pt x="2653" y="7932"/>
                  <a:pt x="115" y="13320"/>
                </a:cubicBezTo>
                <a:cubicBezTo>
                  <a:pt x="-316" y="14585"/>
                  <a:pt x="546" y="14585"/>
                  <a:pt x="1360" y="14585"/>
                </a:cubicBezTo>
                <a:cubicBezTo>
                  <a:pt x="2222" y="14164"/>
                  <a:pt x="3899" y="13742"/>
                  <a:pt x="3899" y="13742"/>
                </a:cubicBezTo>
                <a:cubicBezTo>
                  <a:pt x="6916" y="16647"/>
                  <a:pt x="6916" y="16647"/>
                  <a:pt x="6916" y="16647"/>
                </a:cubicBezTo>
                <a:cubicBezTo>
                  <a:pt x="6916" y="16647"/>
                  <a:pt x="6437" y="18287"/>
                  <a:pt x="6054" y="19130"/>
                </a:cubicBezTo>
                <a:cubicBezTo>
                  <a:pt x="5623" y="19973"/>
                  <a:pt x="6054" y="20817"/>
                  <a:pt x="6916" y="20395"/>
                </a:cubicBezTo>
                <a:cubicBezTo>
                  <a:pt x="12424" y="17865"/>
                  <a:pt x="13669" y="18287"/>
                  <a:pt x="12855" y="13320"/>
                </a:cubicBezTo>
                <a:close/>
                <a:moveTo>
                  <a:pt x="14100" y="6245"/>
                </a:moveTo>
                <a:cubicBezTo>
                  <a:pt x="13286" y="5449"/>
                  <a:pt x="13286" y="4605"/>
                  <a:pt x="14100" y="3762"/>
                </a:cubicBezTo>
                <a:cubicBezTo>
                  <a:pt x="14962" y="2965"/>
                  <a:pt x="16207" y="2965"/>
                  <a:pt x="16638" y="3762"/>
                </a:cubicBezTo>
                <a:cubicBezTo>
                  <a:pt x="17500" y="4605"/>
                  <a:pt x="17500" y="5449"/>
                  <a:pt x="16638" y="6245"/>
                </a:cubicBezTo>
                <a:cubicBezTo>
                  <a:pt x="16207" y="7135"/>
                  <a:pt x="14962" y="7135"/>
                  <a:pt x="14100" y="6245"/>
                </a:cubicBezTo>
                <a:close/>
              </a:path>
            </a:pathLst>
          </a:custGeom>
          <a:solidFill>
            <a:schemeClr val="accent2">
              <a:hueOff val="-7643744"/>
              <a:satOff val="17755"/>
              <a:lumOff val="4859"/>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311" name="Shape 5115"/>
          <p:cNvSpPr/>
          <p:nvPr/>
        </p:nvSpPr>
        <p:spPr>
          <a:xfrm>
            <a:off x="9270932" y="7345845"/>
            <a:ext cx="952501" cy="885238"/>
          </a:xfrm>
          <a:custGeom>
            <a:avLst/>
            <a:gdLst/>
            <a:ahLst/>
            <a:cxnLst>
              <a:cxn ang="0">
                <a:pos x="wd2" y="hd2"/>
              </a:cxn>
              <a:cxn ang="5400000">
                <a:pos x="wd2" y="hd2"/>
              </a:cxn>
              <a:cxn ang="10800000">
                <a:pos x="wd2" y="hd2"/>
              </a:cxn>
              <a:cxn ang="16200000">
                <a:pos x="wd2" y="hd2"/>
              </a:cxn>
            </a:cxnLst>
            <a:rect l="0" t="0" r="r" b="b"/>
            <a:pathLst>
              <a:path w="21348" h="17053" fill="norm" stroke="1" extrusionOk="0">
                <a:moveTo>
                  <a:pt x="20740" y="3005"/>
                </a:moveTo>
                <a:cubicBezTo>
                  <a:pt x="7216" y="7674"/>
                  <a:pt x="12711" y="-4547"/>
                  <a:pt x="2103" y="1949"/>
                </a:cubicBezTo>
                <a:cubicBezTo>
                  <a:pt x="0" y="2680"/>
                  <a:pt x="0" y="2680"/>
                  <a:pt x="0" y="2680"/>
                </a:cubicBezTo>
                <a:cubicBezTo>
                  <a:pt x="4205" y="17053"/>
                  <a:pt x="4205" y="17053"/>
                  <a:pt x="4205" y="17053"/>
                </a:cubicBezTo>
                <a:cubicBezTo>
                  <a:pt x="6738" y="17053"/>
                  <a:pt x="6738" y="17053"/>
                  <a:pt x="6738" y="17053"/>
                </a:cubicBezTo>
                <a:cubicBezTo>
                  <a:pt x="4635" y="9866"/>
                  <a:pt x="4635" y="9866"/>
                  <a:pt x="4635" y="9866"/>
                </a:cubicBezTo>
                <a:cubicBezTo>
                  <a:pt x="14002" y="3370"/>
                  <a:pt x="10179" y="17053"/>
                  <a:pt x="21170" y="3370"/>
                </a:cubicBezTo>
                <a:cubicBezTo>
                  <a:pt x="21600" y="3370"/>
                  <a:pt x="21170" y="3005"/>
                  <a:pt x="20740" y="3005"/>
                </a:cubicBezTo>
              </a:path>
            </a:pathLst>
          </a:custGeom>
          <a:solidFill>
            <a:schemeClr val="accent2">
              <a:hueOff val="-7643744"/>
              <a:satOff val="17755"/>
              <a:lumOff val="4859"/>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312" name="Shape 5176"/>
          <p:cNvSpPr/>
          <p:nvPr/>
        </p:nvSpPr>
        <p:spPr>
          <a:xfrm>
            <a:off x="9270932" y="9692735"/>
            <a:ext cx="952501" cy="8466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771" y="0"/>
                </a:moveTo>
                <a:cubicBezTo>
                  <a:pt x="439" y="0"/>
                  <a:pt x="439" y="0"/>
                  <a:pt x="439" y="0"/>
                </a:cubicBezTo>
                <a:cubicBezTo>
                  <a:pt x="0" y="0"/>
                  <a:pt x="0" y="434"/>
                  <a:pt x="0" y="922"/>
                </a:cubicBezTo>
                <a:cubicBezTo>
                  <a:pt x="0" y="3799"/>
                  <a:pt x="0" y="3799"/>
                  <a:pt x="0" y="3799"/>
                </a:cubicBezTo>
                <a:cubicBezTo>
                  <a:pt x="21600" y="3799"/>
                  <a:pt x="21600" y="3799"/>
                  <a:pt x="21600" y="3799"/>
                </a:cubicBezTo>
                <a:cubicBezTo>
                  <a:pt x="21600" y="922"/>
                  <a:pt x="21600" y="922"/>
                  <a:pt x="21600" y="922"/>
                </a:cubicBezTo>
                <a:cubicBezTo>
                  <a:pt x="21600" y="434"/>
                  <a:pt x="21161" y="0"/>
                  <a:pt x="20771" y="0"/>
                </a:cubicBezTo>
                <a:close/>
                <a:moveTo>
                  <a:pt x="1316" y="19700"/>
                </a:moveTo>
                <a:cubicBezTo>
                  <a:pt x="1316" y="20623"/>
                  <a:pt x="1755" y="21600"/>
                  <a:pt x="2633" y="21600"/>
                </a:cubicBezTo>
                <a:cubicBezTo>
                  <a:pt x="18577" y="21600"/>
                  <a:pt x="18577" y="21600"/>
                  <a:pt x="18577" y="21600"/>
                </a:cubicBezTo>
                <a:cubicBezTo>
                  <a:pt x="19894" y="21600"/>
                  <a:pt x="20332" y="20623"/>
                  <a:pt x="20332" y="19700"/>
                </a:cubicBezTo>
                <a:cubicBezTo>
                  <a:pt x="20332" y="5264"/>
                  <a:pt x="20332" y="5264"/>
                  <a:pt x="20332" y="5264"/>
                </a:cubicBezTo>
                <a:cubicBezTo>
                  <a:pt x="1316" y="5264"/>
                  <a:pt x="1316" y="5264"/>
                  <a:pt x="1316" y="5264"/>
                </a:cubicBezTo>
                <a:lnTo>
                  <a:pt x="1316" y="19700"/>
                </a:lnTo>
                <a:close/>
                <a:moveTo>
                  <a:pt x="7362" y="8141"/>
                </a:moveTo>
                <a:cubicBezTo>
                  <a:pt x="14286" y="8141"/>
                  <a:pt x="14286" y="8141"/>
                  <a:pt x="14286" y="8141"/>
                </a:cubicBezTo>
                <a:cubicBezTo>
                  <a:pt x="14286" y="10529"/>
                  <a:pt x="14286" y="10529"/>
                  <a:pt x="14286" y="10529"/>
                </a:cubicBezTo>
                <a:cubicBezTo>
                  <a:pt x="7362" y="10529"/>
                  <a:pt x="7362" y="10529"/>
                  <a:pt x="7362" y="10529"/>
                </a:cubicBezTo>
                <a:lnTo>
                  <a:pt x="7362" y="8141"/>
                </a:lnTo>
                <a:close/>
              </a:path>
            </a:pathLst>
          </a:custGeom>
          <a:solidFill>
            <a:schemeClr val="accent2">
              <a:hueOff val="-7643744"/>
              <a:satOff val="17755"/>
              <a:lumOff val="4859"/>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313"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0783075" y="8089572"/>
            <a:ext cx="11180225"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314" name="Lorem ipsum dolor sit amet."/>
          <p:cNvSpPr txBox="1"/>
          <p:nvPr/>
        </p:nvSpPr>
        <p:spPr>
          <a:xfrm>
            <a:off x="10783075" y="7345845"/>
            <a:ext cx="5273931"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
        <p:nvSpPr>
          <p:cNvPr id="315"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0783075" y="10435521"/>
            <a:ext cx="11180225"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316" name="Lorem ipsum dolor sit amet."/>
          <p:cNvSpPr txBox="1"/>
          <p:nvPr/>
        </p:nvSpPr>
        <p:spPr>
          <a:xfrm>
            <a:off x="10783075" y="9692735"/>
            <a:ext cx="5273931"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18"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319" name="Rectangle"/>
          <p:cNvSpPr/>
          <p:nvPr/>
        </p:nvSpPr>
        <p:spPr>
          <a:xfrm>
            <a:off x="0" y="0"/>
            <a:ext cx="5740835" cy="13716000"/>
          </a:xfrm>
          <a:prstGeom prst="rect">
            <a:avLst/>
          </a:prstGeom>
          <a:solidFill>
            <a:schemeClr val="accent1">
              <a:hueOff val="-9363891"/>
              <a:lumOff val="-9051"/>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20" name="Break Slide"/>
          <p:cNvSpPr txBox="1"/>
          <p:nvPr/>
        </p:nvSpPr>
        <p:spPr>
          <a:xfrm>
            <a:off x="2390780" y="9031647"/>
            <a:ext cx="4514354" cy="11143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rgbClr val="FFFFFF"/>
                </a:solidFill>
                <a:latin typeface="+mn-lt"/>
                <a:ea typeface="+mn-ea"/>
                <a:cs typeface="+mn-cs"/>
                <a:sym typeface="Source Sans Pro Bold"/>
              </a:defRPr>
            </a:lvl1pPr>
          </a:lstStyle>
          <a:p>
            <a:pPr/>
            <a:r>
              <a:t>Break Slide</a:t>
            </a:r>
          </a:p>
        </p:txBody>
      </p:sp>
      <p:sp>
        <p:nvSpPr>
          <p:cNvPr id="321" name="01."/>
          <p:cNvSpPr txBox="1"/>
          <p:nvPr/>
        </p:nvSpPr>
        <p:spPr>
          <a:xfrm>
            <a:off x="2390780" y="6707107"/>
            <a:ext cx="5740836" cy="22954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spAutoFit/>
          </a:bodyPr>
          <a:lstStyle>
            <a:lvl1pPr algn="l">
              <a:defRPr b="0" sz="14000">
                <a:solidFill>
                  <a:srgbClr val="FFFFFF"/>
                </a:solidFill>
                <a:latin typeface="+mn-lt"/>
                <a:ea typeface="+mn-ea"/>
                <a:cs typeface="+mn-cs"/>
                <a:sym typeface="Source Sans Pro Bold"/>
              </a:defRPr>
            </a:lvl1pPr>
          </a:lstStyle>
          <a:p>
            <a:pPr/>
            <a:r>
              <a:t>01.</a:t>
            </a:r>
          </a:p>
        </p:txBody>
      </p:sp>
      <p:sp>
        <p:nvSpPr>
          <p:cNvPr id="322" name="Lorem ipsum dolor sit amet, consectetur adipiscing elit, sed do eiusmod tempor incididunt ut labore et dolore magna aliqua. Ut enim ad minim veniam, quis nostrud exercitation."/>
          <p:cNvSpPr txBox="1"/>
          <p:nvPr/>
        </p:nvSpPr>
        <p:spPr>
          <a:xfrm>
            <a:off x="2390780" y="10478682"/>
            <a:ext cx="5868289" cy="11143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24"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325" name="Rectangle"/>
          <p:cNvSpPr/>
          <p:nvPr/>
        </p:nvSpPr>
        <p:spPr>
          <a:xfrm>
            <a:off x="9310892" y="3314973"/>
            <a:ext cx="5740835" cy="159629"/>
          </a:xfrm>
          <a:prstGeom prst="rect">
            <a:avLst/>
          </a:prstGeom>
          <a:solidFill>
            <a:schemeClr val="accent3">
              <a:hueOff val="-3510107"/>
              <a:satOff val="32296"/>
              <a:lumOff val="10513"/>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26" name="Our Plans &amp; Programs"/>
          <p:cNvSpPr txBox="1"/>
          <p:nvPr/>
        </p:nvSpPr>
        <p:spPr>
          <a:xfrm>
            <a:off x="7930486" y="1752176"/>
            <a:ext cx="8523028" cy="11143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defRPr b="0" sz="6600">
                <a:solidFill>
                  <a:schemeClr val="accent6">
                    <a:hueOff val="1807597"/>
                    <a:satOff val="-81970"/>
                    <a:lumOff val="-45499"/>
                  </a:schemeClr>
                </a:solidFill>
                <a:latin typeface="+mn-lt"/>
                <a:ea typeface="+mn-ea"/>
                <a:cs typeface="+mn-cs"/>
                <a:sym typeface="Source Sans Pro Bold"/>
              </a:defRPr>
            </a:lvl1pPr>
          </a:lstStyle>
          <a:p>
            <a:pPr/>
            <a:r>
              <a:t>Our Plans &amp; Programs</a:t>
            </a:r>
          </a:p>
        </p:txBody>
      </p:sp>
      <p:sp>
        <p:nvSpPr>
          <p:cNvPr id="327" name="Rectangle"/>
          <p:cNvSpPr/>
          <p:nvPr/>
        </p:nvSpPr>
        <p:spPr>
          <a:xfrm>
            <a:off x="0" y="7756921"/>
            <a:ext cx="24384000" cy="5959079"/>
          </a:xfrm>
          <a:prstGeom prst="rect">
            <a:avLst/>
          </a:prstGeom>
          <a:solidFill>
            <a:schemeClr val="accent1">
              <a:hueOff val="-9363891"/>
              <a:lumOff val="-9051"/>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28"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2899118" y="4485876"/>
            <a:ext cx="8886983" cy="134535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329" name="Lorem ipsum dolor…"/>
          <p:cNvSpPr txBox="1"/>
          <p:nvPr/>
        </p:nvSpPr>
        <p:spPr>
          <a:xfrm>
            <a:off x="1941687" y="11221439"/>
            <a:ext cx="3785948" cy="128678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solidFill>
                  <a:srgbClr val="FFFFFF"/>
                </a:solidFill>
                <a:latin typeface="+mn-lt"/>
                <a:ea typeface="+mn-ea"/>
                <a:cs typeface="+mn-cs"/>
                <a:sym typeface="Source Sans Pro Bold"/>
              </a:defRPr>
            </a:pPr>
            <a:r>
              <a:t>Lorem ipsum dolor</a:t>
            </a:r>
          </a:p>
          <a:p>
            <a:pPr lvl="3" indent="0">
              <a:lnSpc>
                <a:spcPct val="120000"/>
              </a:lnSpc>
              <a:defRPr b="0" sz="3200">
                <a:solidFill>
                  <a:srgbClr val="FFFFFF"/>
                </a:solidFill>
                <a:latin typeface="+mn-lt"/>
                <a:ea typeface="+mn-ea"/>
                <a:cs typeface="+mn-cs"/>
                <a:sym typeface="Source Sans Pro Bold"/>
              </a:defRPr>
            </a:pPr>
            <a:r>
              <a:t>sit amet</a:t>
            </a:r>
          </a:p>
        </p:txBody>
      </p:sp>
      <p:sp>
        <p:nvSpPr>
          <p:cNvPr id="330" name="Shape 5167"/>
          <p:cNvSpPr/>
          <p:nvPr/>
        </p:nvSpPr>
        <p:spPr>
          <a:xfrm>
            <a:off x="2983178" y="8964696"/>
            <a:ext cx="1702966" cy="1741867"/>
          </a:xfrm>
          <a:custGeom>
            <a:avLst/>
            <a:gdLst/>
            <a:ahLst/>
            <a:cxnLst>
              <a:cxn ang="0">
                <a:pos x="wd2" y="hd2"/>
              </a:cxn>
              <a:cxn ang="5400000">
                <a:pos x="wd2" y="hd2"/>
              </a:cxn>
              <a:cxn ang="10800000">
                <a:pos x="wd2" y="hd2"/>
              </a:cxn>
              <a:cxn ang="16200000">
                <a:pos x="wd2" y="hd2"/>
              </a:cxn>
            </a:cxnLst>
            <a:rect l="0" t="0" r="r" b="b"/>
            <a:pathLst>
              <a:path w="20525" h="20507" fill="norm" stroke="1" extrusionOk="0">
                <a:moveTo>
                  <a:pt x="12855" y="13320"/>
                </a:moveTo>
                <a:cubicBezTo>
                  <a:pt x="12855" y="13320"/>
                  <a:pt x="21284" y="7135"/>
                  <a:pt x="20470" y="435"/>
                </a:cubicBezTo>
                <a:lnTo>
                  <a:pt x="20470" y="60"/>
                </a:lnTo>
                <a:cubicBezTo>
                  <a:pt x="20039" y="60"/>
                  <a:pt x="20039" y="60"/>
                  <a:pt x="20039" y="60"/>
                </a:cubicBezTo>
                <a:cubicBezTo>
                  <a:pt x="13286" y="-783"/>
                  <a:pt x="7299" y="7557"/>
                  <a:pt x="7299" y="7557"/>
                </a:cubicBezTo>
                <a:cubicBezTo>
                  <a:pt x="2222" y="6667"/>
                  <a:pt x="2653" y="7932"/>
                  <a:pt x="115" y="13320"/>
                </a:cubicBezTo>
                <a:cubicBezTo>
                  <a:pt x="-316" y="14585"/>
                  <a:pt x="546" y="14585"/>
                  <a:pt x="1360" y="14585"/>
                </a:cubicBezTo>
                <a:cubicBezTo>
                  <a:pt x="2222" y="14164"/>
                  <a:pt x="3899" y="13742"/>
                  <a:pt x="3899" y="13742"/>
                </a:cubicBezTo>
                <a:cubicBezTo>
                  <a:pt x="6916" y="16647"/>
                  <a:pt x="6916" y="16647"/>
                  <a:pt x="6916" y="16647"/>
                </a:cubicBezTo>
                <a:cubicBezTo>
                  <a:pt x="6916" y="16647"/>
                  <a:pt x="6437" y="18287"/>
                  <a:pt x="6054" y="19130"/>
                </a:cubicBezTo>
                <a:cubicBezTo>
                  <a:pt x="5623" y="19973"/>
                  <a:pt x="6054" y="20817"/>
                  <a:pt x="6916" y="20395"/>
                </a:cubicBezTo>
                <a:cubicBezTo>
                  <a:pt x="12424" y="17865"/>
                  <a:pt x="13669" y="18287"/>
                  <a:pt x="12855" y="13320"/>
                </a:cubicBezTo>
                <a:close/>
                <a:moveTo>
                  <a:pt x="14100" y="6245"/>
                </a:moveTo>
                <a:cubicBezTo>
                  <a:pt x="13286" y="5449"/>
                  <a:pt x="13286" y="4605"/>
                  <a:pt x="14100" y="3762"/>
                </a:cubicBezTo>
                <a:cubicBezTo>
                  <a:pt x="14962" y="2965"/>
                  <a:pt x="16207" y="2965"/>
                  <a:pt x="16638" y="3762"/>
                </a:cubicBezTo>
                <a:cubicBezTo>
                  <a:pt x="17500" y="4605"/>
                  <a:pt x="17500" y="5449"/>
                  <a:pt x="16638" y="6245"/>
                </a:cubicBezTo>
                <a:cubicBezTo>
                  <a:pt x="16207" y="7135"/>
                  <a:pt x="14962" y="7135"/>
                  <a:pt x="14100" y="6245"/>
                </a:cubicBezTo>
                <a:close/>
              </a:path>
            </a:pathLst>
          </a:custGeom>
          <a:solidFill>
            <a:schemeClr val="accent4">
              <a:hueOff val="-409627"/>
              <a:satOff val="4338"/>
              <a:lumOff val="13617"/>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331" name="Shape 5147"/>
          <p:cNvSpPr/>
          <p:nvPr/>
        </p:nvSpPr>
        <p:spPr>
          <a:xfrm>
            <a:off x="8555514" y="9182020"/>
            <a:ext cx="1701801" cy="130722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417" y="14015"/>
                </a:moveTo>
                <a:cubicBezTo>
                  <a:pt x="3790" y="15298"/>
                  <a:pt x="4076" y="16196"/>
                  <a:pt x="4559" y="16895"/>
                </a:cubicBezTo>
                <a:cubicBezTo>
                  <a:pt x="5043" y="17594"/>
                  <a:pt x="5724" y="18093"/>
                  <a:pt x="6889" y="18577"/>
                </a:cubicBezTo>
                <a:cubicBezTo>
                  <a:pt x="8822" y="20117"/>
                  <a:pt x="10009" y="21600"/>
                  <a:pt x="10800" y="21600"/>
                </a:cubicBezTo>
                <a:cubicBezTo>
                  <a:pt x="11591" y="21600"/>
                  <a:pt x="12778" y="20117"/>
                  <a:pt x="14711" y="19091"/>
                </a:cubicBezTo>
                <a:cubicBezTo>
                  <a:pt x="15876" y="18349"/>
                  <a:pt x="16260" y="17979"/>
                  <a:pt x="16453" y="17416"/>
                </a:cubicBezTo>
                <a:cubicBezTo>
                  <a:pt x="16645" y="16852"/>
                  <a:pt x="16645" y="16097"/>
                  <a:pt x="17040" y="14585"/>
                </a:cubicBezTo>
                <a:cubicBezTo>
                  <a:pt x="13920" y="16581"/>
                  <a:pt x="12360" y="17579"/>
                  <a:pt x="11580" y="18078"/>
                </a:cubicBezTo>
                <a:cubicBezTo>
                  <a:pt x="10800" y="18577"/>
                  <a:pt x="10800" y="18577"/>
                  <a:pt x="10800" y="18577"/>
                </a:cubicBezTo>
                <a:lnTo>
                  <a:pt x="3417" y="14015"/>
                </a:lnTo>
                <a:close/>
                <a:moveTo>
                  <a:pt x="21303" y="6943"/>
                </a:moveTo>
                <a:cubicBezTo>
                  <a:pt x="16623" y="3664"/>
                  <a:pt x="14283" y="2025"/>
                  <a:pt x="13113" y="1205"/>
                </a:cubicBezTo>
                <a:cubicBezTo>
                  <a:pt x="11943" y="385"/>
                  <a:pt x="11943" y="385"/>
                  <a:pt x="11943" y="385"/>
                </a:cubicBezTo>
                <a:cubicBezTo>
                  <a:pt x="11767" y="128"/>
                  <a:pt x="11382" y="0"/>
                  <a:pt x="10943" y="0"/>
                </a:cubicBezTo>
                <a:cubicBezTo>
                  <a:pt x="10503" y="0"/>
                  <a:pt x="10009" y="128"/>
                  <a:pt x="9613" y="385"/>
                </a:cubicBezTo>
                <a:cubicBezTo>
                  <a:pt x="4955" y="3664"/>
                  <a:pt x="2626" y="5304"/>
                  <a:pt x="1461" y="6123"/>
                </a:cubicBezTo>
                <a:cubicBezTo>
                  <a:pt x="297" y="6943"/>
                  <a:pt x="297" y="6943"/>
                  <a:pt x="297" y="6943"/>
                </a:cubicBezTo>
                <a:cubicBezTo>
                  <a:pt x="99" y="7200"/>
                  <a:pt x="0" y="7457"/>
                  <a:pt x="0" y="7777"/>
                </a:cubicBezTo>
                <a:cubicBezTo>
                  <a:pt x="0" y="8098"/>
                  <a:pt x="99" y="8483"/>
                  <a:pt x="297" y="8996"/>
                </a:cubicBezTo>
                <a:cubicBezTo>
                  <a:pt x="4955" y="12276"/>
                  <a:pt x="7284" y="13915"/>
                  <a:pt x="8449" y="14735"/>
                </a:cubicBezTo>
                <a:cubicBezTo>
                  <a:pt x="9613" y="15555"/>
                  <a:pt x="9613" y="15555"/>
                  <a:pt x="9613" y="15555"/>
                </a:cubicBezTo>
                <a:cubicBezTo>
                  <a:pt x="10009" y="15812"/>
                  <a:pt x="10503" y="15940"/>
                  <a:pt x="10943" y="15940"/>
                </a:cubicBezTo>
                <a:cubicBezTo>
                  <a:pt x="11382" y="15940"/>
                  <a:pt x="11767" y="15812"/>
                  <a:pt x="11943" y="15555"/>
                </a:cubicBezTo>
                <a:cubicBezTo>
                  <a:pt x="14887" y="13274"/>
                  <a:pt x="16359" y="12133"/>
                  <a:pt x="17095" y="11563"/>
                </a:cubicBezTo>
                <a:cubicBezTo>
                  <a:pt x="17832" y="10992"/>
                  <a:pt x="17832" y="10992"/>
                  <a:pt x="17832" y="10992"/>
                </a:cubicBezTo>
                <a:cubicBezTo>
                  <a:pt x="14711" y="9994"/>
                  <a:pt x="13151" y="9495"/>
                  <a:pt x="12371" y="9246"/>
                </a:cubicBezTo>
                <a:cubicBezTo>
                  <a:pt x="11591" y="8996"/>
                  <a:pt x="11591" y="8996"/>
                  <a:pt x="11591" y="8996"/>
                </a:cubicBezTo>
                <a:cubicBezTo>
                  <a:pt x="11196" y="8996"/>
                  <a:pt x="11196" y="9453"/>
                  <a:pt x="10800" y="9453"/>
                </a:cubicBezTo>
                <a:cubicBezTo>
                  <a:pt x="9613" y="9453"/>
                  <a:pt x="8822" y="8483"/>
                  <a:pt x="8822" y="7457"/>
                </a:cubicBezTo>
                <a:cubicBezTo>
                  <a:pt x="8822" y="6943"/>
                  <a:pt x="9613" y="5974"/>
                  <a:pt x="10800" y="5974"/>
                </a:cubicBezTo>
                <a:cubicBezTo>
                  <a:pt x="11591" y="5974"/>
                  <a:pt x="12382" y="6430"/>
                  <a:pt x="12778" y="6943"/>
                </a:cubicBezTo>
                <a:cubicBezTo>
                  <a:pt x="16074" y="8455"/>
                  <a:pt x="17722" y="9210"/>
                  <a:pt x="18546" y="9588"/>
                </a:cubicBezTo>
                <a:cubicBezTo>
                  <a:pt x="19370" y="9966"/>
                  <a:pt x="19370" y="9966"/>
                  <a:pt x="19370" y="9966"/>
                </a:cubicBezTo>
                <a:cubicBezTo>
                  <a:pt x="20336" y="9481"/>
                  <a:pt x="20820" y="9239"/>
                  <a:pt x="21062" y="9118"/>
                </a:cubicBezTo>
                <a:cubicBezTo>
                  <a:pt x="21303" y="8996"/>
                  <a:pt x="21303" y="8996"/>
                  <a:pt x="21303" y="8996"/>
                </a:cubicBezTo>
                <a:cubicBezTo>
                  <a:pt x="21501" y="8483"/>
                  <a:pt x="21600" y="8098"/>
                  <a:pt x="21600" y="7777"/>
                </a:cubicBezTo>
                <a:cubicBezTo>
                  <a:pt x="21600" y="7457"/>
                  <a:pt x="21501" y="7200"/>
                  <a:pt x="21303" y="6943"/>
                </a:cubicBezTo>
                <a:close/>
                <a:moveTo>
                  <a:pt x="18579" y="19604"/>
                </a:moveTo>
                <a:cubicBezTo>
                  <a:pt x="18381" y="19861"/>
                  <a:pt x="18677" y="20117"/>
                  <a:pt x="19073" y="20117"/>
                </a:cubicBezTo>
                <a:cubicBezTo>
                  <a:pt x="19469" y="20117"/>
                  <a:pt x="19963" y="19861"/>
                  <a:pt x="20161" y="19091"/>
                </a:cubicBezTo>
                <a:cubicBezTo>
                  <a:pt x="20336" y="15555"/>
                  <a:pt x="20139" y="13274"/>
                  <a:pt x="19897" y="11876"/>
                </a:cubicBezTo>
                <a:cubicBezTo>
                  <a:pt x="19655" y="10479"/>
                  <a:pt x="19370" y="9966"/>
                  <a:pt x="19370" y="9966"/>
                </a:cubicBezTo>
                <a:cubicBezTo>
                  <a:pt x="18601" y="10479"/>
                  <a:pt x="18216" y="10736"/>
                  <a:pt x="18024" y="10864"/>
                </a:cubicBezTo>
                <a:cubicBezTo>
                  <a:pt x="17832" y="10992"/>
                  <a:pt x="17832" y="10992"/>
                  <a:pt x="17832" y="10992"/>
                </a:cubicBezTo>
                <a:cubicBezTo>
                  <a:pt x="17832" y="10992"/>
                  <a:pt x="18216" y="11377"/>
                  <a:pt x="18502" y="12646"/>
                </a:cubicBezTo>
                <a:cubicBezTo>
                  <a:pt x="18787" y="13915"/>
                  <a:pt x="18974" y="16068"/>
                  <a:pt x="18579" y="19604"/>
                </a:cubicBezTo>
                <a:close/>
              </a:path>
            </a:pathLst>
          </a:custGeom>
          <a:solidFill>
            <a:schemeClr val="accent4">
              <a:hueOff val="-409627"/>
              <a:satOff val="4338"/>
              <a:lumOff val="13617"/>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332" name="Lorem ipsum dolor…"/>
          <p:cNvSpPr txBox="1"/>
          <p:nvPr/>
        </p:nvSpPr>
        <p:spPr>
          <a:xfrm>
            <a:off x="7513440" y="11221440"/>
            <a:ext cx="3785948" cy="1286785"/>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solidFill>
                  <a:srgbClr val="FFFFFF"/>
                </a:solidFill>
                <a:latin typeface="+mn-lt"/>
                <a:ea typeface="+mn-ea"/>
                <a:cs typeface="+mn-cs"/>
                <a:sym typeface="Source Sans Pro Bold"/>
              </a:defRPr>
            </a:pPr>
            <a:r>
              <a:t>Lorem ipsum dolor</a:t>
            </a:r>
          </a:p>
          <a:p>
            <a:pPr lvl="3" indent="0">
              <a:lnSpc>
                <a:spcPct val="120000"/>
              </a:lnSpc>
              <a:defRPr b="0" sz="3200">
                <a:solidFill>
                  <a:srgbClr val="FFFFFF"/>
                </a:solidFill>
                <a:latin typeface="+mn-lt"/>
                <a:ea typeface="+mn-ea"/>
                <a:cs typeface="+mn-cs"/>
                <a:sym typeface="Source Sans Pro Bold"/>
              </a:defRPr>
            </a:pPr>
            <a:r>
              <a:t>sit amet</a:t>
            </a:r>
          </a:p>
        </p:txBody>
      </p:sp>
      <p:sp>
        <p:nvSpPr>
          <p:cNvPr id="333" name="Shape 5135"/>
          <p:cNvSpPr/>
          <p:nvPr/>
        </p:nvSpPr>
        <p:spPr>
          <a:xfrm>
            <a:off x="14126933" y="8997259"/>
            <a:ext cx="1701801" cy="16759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388" y="7232"/>
                </a:moveTo>
                <a:lnTo>
                  <a:pt x="5810" y="7232"/>
                </a:lnTo>
                <a:cubicBezTo>
                  <a:pt x="6653" y="6322"/>
                  <a:pt x="7497" y="5508"/>
                  <a:pt x="8715" y="4646"/>
                </a:cubicBezTo>
                <a:lnTo>
                  <a:pt x="8715" y="4215"/>
                </a:lnTo>
                <a:cubicBezTo>
                  <a:pt x="8715" y="3784"/>
                  <a:pt x="8715" y="3784"/>
                  <a:pt x="8715" y="3353"/>
                </a:cubicBezTo>
                <a:cubicBezTo>
                  <a:pt x="7497" y="2538"/>
                  <a:pt x="6232" y="2107"/>
                  <a:pt x="5013" y="1245"/>
                </a:cubicBezTo>
                <a:cubicBezTo>
                  <a:pt x="4170" y="2107"/>
                  <a:pt x="2905" y="2969"/>
                  <a:pt x="2062" y="4215"/>
                </a:cubicBezTo>
                <a:cubicBezTo>
                  <a:pt x="2905" y="5508"/>
                  <a:pt x="3327" y="6322"/>
                  <a:pt x="4170" y="7232"/>
                </a:cubicBezTo>
                <a:cubicBezTo>
                  <a:pt x="4592" y="7232"/>
                  <a:pt x="5013" y="7232"/>
                  <a:pt x="5388" y="7232"/>
                </a:cubicBezTo>
                <a:close/>
                <a:moveTo>
                  <a:pt x="2905" y="9339"/>
                </a:moveTo>
                <a:cubicBezTo>
                  <a:pt x="2905" y="8908"/>
                  <a:pt x="2905" y="8908"/>
                  <a:pt x="3327" y="8477"/>
                </a:cubicBezTo>
                <a:cubicBezTo>
                  <a:pt x="2530" y="7663"/>
                  <a:pt x="1640" y="6753"/>
                  <a:pt x="1218" y="5939"/>
                </a:cubicBezTo>
                <a:cubicBezTo>
                  <a:pt x="422" y="7232"/>
                  <a:pt x="0" y="8908"/>
                  <a:pt x="0" y="10584"/>
                </a:cubicBezTo>
                <a:cubicBezTo>
                  <a:pt x="0" y="12740"/>
                  <a:pt x="422" y="14847"/>
                  <a:pt x="1640" y="16092"/>
                </a:cubicBezTo>
                <a:cubicBezTo>
                  <a:pt x="2062" y="14416"/>
                  <a:pt x="2530" y="12309"/>
                  <a:pt x="3327" y="10584"/>
                </a:cubicBezTo>
                <a:cubicBezTo>
                  <a:pt x="3327" y="10584"/>
                  <a:pt x="2905" y="9770"/>
                  <a:pt x="2905" y="9339"/>
                </a:cubicBezTo>
                <a:close/>
                <a:moveTo>
                  <a:pt x="10777" y="1676"/>
                </a:moveTo>
                <a:cubicBezTo>
                  <a:pt x="11198" y="1676"/>
                  <a:pt x="12042" y="2107"/>
                  <a:pt x="12463" y="2538"/>
                </a:cubicBezTo>
                <a:cubicBezTo>
                  <a:pt x="13682" y="1676"/>
                  <a:pt x="14947" y="1676"/>
                  <a:pt x="16212" y="1245"/>
                </a:cubicBezTo>
                <a:cubicBezTo>
                  <a:pt x="14525" y="383"/>
                  <a:pt x="12885" y="0"/>
                  <a:pt x="10777" y="0"/>
                </a:cubicBezTo>
                <a:cubicBezTo>
                  <a:pt x="9558" y="0"/>
                  <a:pt x="8293" y="0"/>
                  <a:pt x="7075" y="383"/>
                </a:cubicBezTo>
                <a:cubicBezTo>
                  <a:pt x="7872" y="814"/>
                  <a:pt x="8715" y="1676"/>
                  <a:pt x="9558" y="2107"/>
                </a:cubicBezTo>
                <a:cubicBezTo>
                  <a:pt x="9980" y="2107"/>
                  <a:pt x="10355" y="1676"/>
                  <a:pt x="10777" y="1676"/>
                </a:cubicBezTo>
                <a:close/>
                <a:moveTo>
                  <a:pt x="14103" y="12740"/>
                </a:moveTo>
                <a:cubicBezTo>
                  <a:pt x="14525" y="12309"/>
                  <a:pt x="14525" y="12309"/>
                  <a:pt x="14947" y="11878"/>
                </a:cubicBezTo>
                <a:cubicBezTo>
                  <a:pt x="14103" y="9770"/>
                  <a:pt x="12885" y="8046"/>
                  <a:pt x="11620" y="6322"/>
                </a:cubicBezTo>
                <a:cubicBezTo>
                  <a:pt x="11620" y="6322"/>
                  <a:pt x="11198" y="6322"/>
                  <a:pt x="10777" y="6322"/>
                </a:cubicBezTo>
                <a:cubicBezTo>
                  <a:pt x="10355" y="6322"/>
                  <a:pt x="9980" y="6322"/>
                  <a:pt x="9558" y="5939"/>
                </a:cubicBezTo>
                <a:cubicBezTo>
                  <a:pt x="8715" y="6753"/>
                  <a:pt x="7872" y="7232"/>
                  <a:pt x="7075" y="8046"/>
                </a:cubicBezTo>
                <a:cubicBezTo>
                  <a:pt x="7497" y="8477"/>
                  <a:pt x="7497" y="8908"/>
                  <a:pt x="7497" y="9339"/>
                </a:cubicBezTo>
                <a:cubicBezTo>
                  <a:pt x="7497" y="9770"/>
                  <a:pt x="7497" y="9770"/>
                  <a:pt x="7497" y="10201"/>
                </a:cubicBezTo>
                <a:cubicBezTo>
                  <a:pt x="9558" y="11447"/>
                  <a:pt x="11620" y="12309"/>
                  <a:pt x="14103" y="12740"/>
                </a:cubicBezTo>
                <a:close/>
                <a:moveTo>
                  <a:pt x="17008" y="15661"/>
                </a:moveTo>
                <a:cubicBezTo>
                  <a:pt x="17008" y="16092"/>
                  <a:pt x="17008" y="16954"/>
                  <a:pt x="17008" y="17385"/>
                </a:cubicBezTo>
                <a:cubicBezTo>
                  <a:pt x="17008" y="17816"/>
                  <a:pt x="17008" y="18631"/>
                  <a:pt x="17008" y="19493"/>
                </a:cubicBezTo>
                <a:cubicBezTo>
                  <a:pt x="18695" y="18199"/>
                  <a:pt x="20335" y="16092"/>
                  <a:pt x="20756" y="13985"/>
                </a:cubicBezTo>
                <a:cubicBezTo>
                  <a:pt x="19960" y="14416"/>
                  <a:pt x="19117" y="14416"/>
                  <a:pt x="18273" y="14416"/>
                </a:cubicBezTo>
                <a:cubicBezTo>
                  <a:pt x="18273" y="15278"/>
                  <a:pt x="17852" y="15661"/>
                  <a:pt x="17008" y="15661"/>
                </a:cubicBezTo>
                <a:close/>
                <a:moveTo>
                  <a:pt x="13682" y="14416"/>
                </a:moveTo>
                <a:cubicBezTo>
                  <a:pt x="11198" y="13985"/>
                  <a:pt x="8715" y="12740"/>
                  <a:pt x="6653" y="11447"/>
                </a:cubicBezTo>
                <a:cubicBezTo>
                  <a:pt x="6232" y="11447"/>
                  <a:pt x="5810" y="11878"/>
                  <a:pt x="5388" y="11878"/>
                </a:cubicBezTo>
                <a:cubicBezTo>
                  <a:pt x="5013" y="11878"/>
                  <a:pt x="5013" y="11878"/>
                  <a:pt x="5013" y="11447"/>
                </a:cubicBezTo>
                <a:cubicBezTo>
                  <a:pt x="3701" y="13554"/>
                  <a:pt x="3327" y="15661"/>
                  <a:pt x="2905" y="18199"/>
                </a:cubicBezTo>
                <a:cubicBezTo>
                  <a:pt x="4170" y="19062"/>
                  <a:pt x="5388" y="20355"/>
                  <a:pt x="6653" y="20786"/>
                </a:cubicBezTo>
                <a:cubicBezTo>
                  <a:pt x="8293" y="18199"/>
                  <a:pt x="10777" y="15661"/>
                  <a:pt x="13682" y="14416"/>
                </a:cubicBezTo>
                <a:close/>
                <a:moveTo>
                  <a:pt x="17852" y="2538"/>
                </a:moveTo>
                <a:cubicBezTo>
                  <a:pt x="16212" y="2969"/>
                  <a:pt x="14525" y="3353"/>
                  <a:pt x="12885" y="3784"/>
                </a:cubicBezTo>
                <a:lnTo>
                  <a:pt x="13260" y="4215"/>
                </a:lnTo>
                <a:cubicBezTo>
                  <a:pt x="13260" y="4646"/>
                  <a:pt x="12885" y="4646"/>
                  <a:pt x="12885" y="5077"/>
                </a:cubicBezTo>
                <a:cubicBezTo>
                  <a:pt x="14525" y="6753"/>
                  <a:pt x="15368" y="8908"/>
                  <a:pt x="16212" y="11447"/>
                </a:cubicBezTo>
                <a:cubicBezTo>
                  <a:pt x="17008" y="11447"/>
                  <a:pt x="17852" y="11878"/>
                  <a:pt x="18273" y="12740"/>
                </a:cubicBezTo>
                <a:cubicBezTo>
                  <a:pt x="19538" y="12740"/>
                  <a:pt x="20335" y="12740"/>
                  <a:pt x="21178" y="12309"/>
                </a:cubicBezTo>
                <a:cubicBezTo>
                  <a:pt x="21600" y="11878"/>
                  <a:pt x="21600" y="11015"/>
                  <a:pt x="21600" y="10584"/>
                </a:cubicBezTo>
                <a:cubicBezTo>
                  <a:pt x="21600" y="7663"/>
                  <a:pt x="19960" y="4646"/>
                  <a:pt x="17852" y="2538"/>
                </a:cubicBezTo>
                <a:close/>
                <a:moveTo>
                  <a:pt x="14947" y="15661"/>
                </a:moveTo>
                <a:cubicBezTo>
                  <a:pt x="12042" y="16954"/>
                  <a:pt x="9980" y="18631"/>
                  <a:pt x="8293" y="21217"/>
                </a:cubicBezTo>
                <a:cubicBezTo>
                  <a:pt x="9137" y="21600"/>
                  <a:pt x="9980" y="21600"/>
                  <a:pt x="10777" y="21600"/>
                </a:cubicBezTo>
                <a:cubicBezTo>
                  <a:pt x="12463" y="21600"/>
                  <a:pt x="13682" y="21217"/>
                  <a:pt x="15368" y="20786"/>
                </a:cubicBezTo>
                <a:cubicBezTo>
                  <a:pt x="15368" y="19493"/>
                  <a:pt x="15790" y="18199"/>
                  <a:pt x="15790" y="17385"/>
                </a:cubicBezTo>
                <a:cubicBezTo>
                  <a:pt x="15790" y="16954"/>
                  <a:pt x="15790" y="16523"/>
                  <a:pt x="15368" y="16092"/>
                </a:cubicBezTo>
                <a:cubicBezTo>
                  <a:pt x="15368" y="15661"/>
                  <a:pt x="14947" y="15661"/>
                  <a:pt x="14947" y="15661"/>
                </a:cubicBezTo>
                <a:close/>
              </a:path>
            </a:pathLst>
          </a:custGeom>
          <a:solidFill>
            <a:schemeClr val="accent4">
              <a:hueOff val="-409627"/>
              <a:satOff val="4338"/>
              <a:lumOff val="13617"/>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334" name="Lorem ipsum dolor…"/>
          <p:cNvSpPr txBox="1"/>
          <p:nvPr/>
        </p:nvSpPr>
        <p:spPr>
          <a:xfrm>
            <a:off x="13084860" y="11221054"/>
            <a:ext cx="3785948" cy="1286785"/>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solidFill>
                  <a:srgbClr val="FFFFFF"/>
                </a:solidFill>
                <a:latin typeface="+mn-lt"/>
                <a:ea typeface="+mn-ea"/>
                <a:cs typeface="+mn-cs"/>
                <a:sym typeface="Source Sans Pro Bold"/>
              </a:defRPr>
            </a:pPr>
            <a:r>
              <a:t>Lorem ipsum dolor</a:t>
            </a:r>
          </a:p>
          <a:p>
            <a:pPr lvl="3" indent="0">
              <a:lnSpc>
                <a:spcPct val="120000"/>
              </a:lnSpc>
              <a:defRPr b="0" sz="3200">
                <a:solidFill>
                  <a:srgbClr val="FFFFFF"/>
                </a:solidFill>
                <a:latin typeface="+mn-lt"/>
                <a:ea typeface="+mn-ea"/>
                <a:cs typeface="+mn-cs"/>
                <a:sym typeface="Source Sans Pro Bold"/>
              </a:defRPr>
            </a:pPr>
            <a:r>
              <a:t>sit amet</a:t>
            </a:r>
          </a:p>
        </p:txBody>
      </p:sp>
      <p:sp>
        <p:nvSpPr>
          <p:cNvPr id="335" name="Shape 5191"/>
          <p:cNvSpPr/>
          <p:nvPr/>
        </p:nvSpPr>
        <p:spPr>
          <a:xfrm>
            <a:off x="19697856" y="9158683"/>
            <a:ext cx="1701801" cy="1353894"/>
          </a:xfrm>
          <a:custGeom>
            <a:avLst/>
            <a:gdLst/>
            <a:ahLst/>
            <a:cxnLst>
              <a:cxn ang="0">
                <a:pos x="wd2" y="hd2"/>
              </a:cxn>
              <a:cxn ang="5400000">
                <a:pos x="wd2" y="hd2"/>
              </a:cxn>
              <a:cxn ang="10800000">
                <a:pos x="wd2" y="hd2"/>
              </a:cxn>
              <a:cxn ang="16200000">
                <a:pos x="wd2" y="hd2"/>
              </a:cxn>
            </a:cxnLst>
            <a:rect l="0" t="0" r="r" b="b"/>
            <a:pathLst>
              <a:path w="21511" h="21475" fill="norm" stroke="1" extrusionOk="0">
                <a:moveTo>
                  <a:pt x="21155" y="375"/>
                </a:moveTo>
                <a:cubicBezTo>
                  <a:pt x="16444" y="10703"/>
                  <a:pt x="16444" y="10703"/>
                  <a:pt x="16444" y="10703"/>
                </a:cubicBezTo>
                <a:cubicBezTo>
                  <a:pt x="16044" y="11202"/>
                  <a:pt x="15644" y="11202"/>
                  <a:pt x="15244" y="10703"/>
                </a:cubicBezTo>
                <a:cubicBezTo>
                  <a:pt x="12889" y="8204"/>
                  <a:pt x="12889" y="8204"/>
                  <a:pt x="12889" y="8204"/>
                </a:cubicBezTo>
                <a:cubicBezTo>
                  <a:pt x="12489" y="7704"/>
                  <a:pt x="12489" y="7704"/>
                  <a:pt x="12089" y="8204"/>
                </a:cubicBezTo>
                <a:cubicBezTo>
                  <a:pt x="8533" y="14645"/>
                  <a:pt x="8533" y="14645"/>
                  <a:pt x="8533" y="14645"/>
                </a:cubicBezTo>
                <a:cubicBezTo>
                  <a:pt x="8533" y="15145"/>
                  <a:pt x="8178" y="15145"/>
                  <a:pt x="7778" y="14645"/>
                </a:cubicBezTo>
                <a:cubicBezTo>
                  <a:pt x="6178" y="13146"/>
                  <a:pt x="6178" y="13146"/>
                  <a:pt x="6178" y="13146"/>
                </a:cubicBezTo>
                <a:cubicBezTo>
                  <a:pt x="5778" y="12646"/>
                  <a:pt x="5378" y="12646"/>
                  <a:pt x="5378" y="13146"/>
                </a:cubicBezTo>
                <a:cubicBezTo>
                  <a:pt x="267" y="21031"/>
                  <a:pt x="267" y="21031"/>
                  <a:pt x="267" y="21031"/>
                </a:cubicBezTo>
                <a:cubicBezTo>
                  <a:pt x="-89" y="21475"/>
                  <a:pt x="-89" y="21475"/>
                  <a:pt x="267" y="21475"/>
                </a:cubicBezTo>
                <a:cubicBezTo>
                  <a:pt x="21511" y="21475"/>
                  <a:pt x="21511" y="21475"/>
                  <a:pt x="21511" y="21475"/>
                </a:cubicBezTo>
                <a:cubicBezTo>
                  <a:pt x="21511" y="375"/>
                  <a:pt x="21511" y="375"/>
                  <a:pt x="21511" y="375"/>
                </a:cubicBezTo>
                <a:cubicBezTo>
                  <a:pt x="21511" y="-125"/>
                  <a:pt x="21511" y="-125"/>
                  <a:pt x="21155" y="375"/>
                </a:cubicBezTo>
              </a:path>
            </a:pathLst>
          </a:custGeom>
          <a:solidFill>
            <a:schemeClr val="accent4">
              <a:hueOff val="-409627"/>
              <a:satOff val="4338"/>
              <a:lumOff val="13617"/>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336" name="Lorem ipsum dolor…"/>
          <p:cNvSpPr txBox="1"/>
          <p:nvPr/>
        </p:nvSpPr>
        <p:spPr>
          <a:xfrm>
            <a:off x="18656365" y="11221439"/>
            <a:ext cx="3785948" cy="128678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solidFill>
                  <a:srgbClr val="FFFFFF"/>
                </a:solidFill>
                <a:latin typeface="+mn-lt"/>
                <a:ea typeface="+mn-ea"/>
                <a:cs typeface="+mn-cs"/>
                <a:sym typeface="Source Sans Pro Bold"/>
              </a:defRPr>
            </a:pPr>
            <a:r>
              <a:t>Lorem ipsum dolor</a:t>
            </a:r>
          </a:p>
          <a:p>
            <a:pPr lvl="3" indent="0">
              <a:lnSpc>
                <a:spcPct val="120000"/>
              </a:lnSpc>
              <a:defRPr b="0" sz="3200">
                <a:solidFill>
                  <a:srgbClr val="FFFFFF"/>
                </a:solidFill>
                <a:latin typeface="+mn-lt"/>
                <a:ea typeface="+mn-ea"/>
                <a:cs typeface="+mn-cs"/>
                <a:sym typeface="Source Sans Pro Bold"/>
              </a:defRPr>
            </a:pPr>
            <a:r>
              <a:t>sit amet</a:t>
            </a:r>
          </a:p>
        </p:txBody>
      </p:sp>
      <p:sp>
        <p:nvSpPr>
          <p:cNvPr id="337"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2576518" y="4485876"/>
            <a:ext cx="8886982" cy="134535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39" name="Image" descr="Image"/>
          <p:cNvPicPr>
            <a:picLocks noChangeAspect="0"/>
          </p:cNvPicPr>
          <p:nvPr>
            <p:ph type="pic" idx="13"/>
          </p:nvPr>
        </p:nvPicPr>
        <p:blipFill>
          <a:blip r:embed="rId2">
            <a:extLst/>
          </a:blip>
          <a:srcRect l="0" t="0" r="0" b="0"/>
          <a:stretch>
            <a:fillRect/>
          </a:stretch>
        </p:blipFill>
        <p:spPr>
          <a:prstGeom prst="rect">
            <a:avLst/>
          </a:prstGeom>
        </p:spPr>
      </p:pic>
      <p:pic>
        <p:nvPicPr>
          <p:cNvPr id="340" name="Image" descr="Image"/>
          <p:cNvPicPr>
            <a:picLocks noChangeAspect="0"/>
          </p:cNvPicPr>
          <p:nvPr>
            <p:ph type="pic" idx="14"/>
          </p:nvPr>
        </p:nvPicPr>
        <p:blipFill>
          <a:blip r:embed="rId2">
            <a:extLst/>
          </a:blip>
          <a:srcRect l="0" t="0" r="0" b="0"/>
          <a:stretch>
            <a:fillRect/>
          </a:stretch>
        </p:blipFill>
        <p:spPr>
          <a:prstGeom prst="rect">
            <a:avLst/>
          </a:prstGeom>
        </p:spPr>
      </p:pic>
      <p:pic>
        <p:nvPicPr>
          <p:cNvPr id="341" name="Image" descr="Image"/>
          <p:cNvPicPr>
            <a:picLocks noChangeAspect="0"/>
          </p:cNvPicPr>
          <p:nvPr>
            <p:ph type="pic" idx="15"/>
          </p:nvPr>
        </p:nvPicPr>
        <p:blipFill>
          <a:blip r:embed="rId2">
            <a:extLst/>
          </a:blip>
          <a:srcRect l="0" t="0" r="0" b="0"/>
          <a:stretch>
            <a:fillRect/>
          </a:stretch>
        </p:blipFill>
        <p:spPr>
          <a:prstGeom prst="rect">
            <a:avLst/>
          </a:prstGeom>
        </p:spPr>
      </p:pic>
      <p:pic>
        <p:nvPicPr>
          <p:cNvPr id="342" name="Image" descr="Image"/>
          <p:cNvPicPr>
            <a:picLocks noChangeAspect="0"/>
          </p:cNvPicPr>
          <p:nvPr>
            <p:ph type="pic" idx="16"/>
          </p:nvPr>
        </p:nvPicPr>
        <p:blipFill>
          <a:blip r:embed="rId2">
            <a:extLst/>
          </a:blip>
          <a:srcRect l="0" t="0" r="0" b="0"/>
          <a:stretch>
            <a:fillRect/>
          </a:stretch>
        </p:blipFill>
        <p:spPr>
          <a:prstGeom prst="rect">
            <a:avLst/>
          </a:prstGeom>
        </p:spPr>
      </p:pic>
      <p:sp>
        <p:nvSpPr>
          <p:cNvPr id="343" name="Rectangle"/>
          <p:cNvSpPr/>
          <p:nvPr/>
        </p:nvSpPr>
        <p:spPr>
          <a:xfrm>
            <a:off x="9321582" y="2889284"/>
            <a:ext cx="5740836" cy="159629"/>
          </a:xfrm>
          <a:prstGeom prst="rect">
            <a:avLst/>
          </a:prstGeom>
          <a:solidFill>
            <a:schemeClr val="accent3">
              <a:hueOff val="-3510107"/>
              <a:satOff val="32296"/>
              <a:lumOff val="10513"/>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44" name="Heading Text Here"/>
          <p:cNvSpPr txBox="1"/>
          <p:nvPr/>
        </p:nvSpPr>
        <p:spPr>
          <a:xfrm>
            <a:off x="8068090" y="1326486"/>
            <a:ext cx="8247821"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defRPr b="0" sz="6600">
                <a:solidFill>
                  <a:schemeClr val="accent6">
                    <a:hueOff val="1807597"/>
                    <a:satOff val="-81970"/>
                    <a:lumOff val="-45499"/>
                  </a:schemeClr>
                </a:solidFill>
                <a:latin typeface="+mn-lt"/>
                <a:ea typeface="+mn-ea"/>
                <a:cs typeface="+mn-cs"/>
                <a:sym typeface="Source Sans Pro Bold"/>
              </a:defRPr>
            </a:lvl1pPr>
          </a:lstStyle>
          <a:p>
            <a:pPr/>
            <a:r>
              <a:t>Heading Text Here</a:t>
            </a:r>
          </a:p>
        </p:txBody>
      </p:sp>
      <p:sp>
        <p:nvSpPr>
          <p:cNvPr id="345" name="Lorem ipsum dolor sit amet, consectetur adipiscing elit, sed do eiusmod tempor incididunt ut labore et dolore magna aliqua."/>
          <p:cNvSpPr txBox="1"/>
          <p:nvPr/>
        </p:nvSpPr>
        <p:spPr>
          <a:xfrm>
            <a:off x="7943474" y="9201522"/>
            <a:ext cx="3137652" cy="1305934"/>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346" name="John Doe"/>
          <p:cNvSpPr txBox="1"/>
          <p:nvPr/>
        </p:nvSpPr>
        <p:spPr>
          <a:xfrm>
            <a:off x="8615135" y="8317921"/>
            <a:ext cx="1794330"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John Doe</a:t>
            </a:r>
          </a:p>
        </p:txBody>
      </p:sp>
      <p:sp>
        <p:nvSpPr>
          <p:cNvPr id="347" name="Square"/>
          <p:cNvSpPr/>
          <p:nvPr/>
        </p:nvSpPr>
        <p:spPr>
          <a:xfrm>
            <a:off x="7909297" y="10750878"/>
            <a:ext cx="843806" cy="843807"/>
          </a:xfrm>
          <a:prstGeom prst="rect">
            <a:avLst/>
          </a:prstGeom>
          <a:solidFill>
            <a:schemeClr val="accent1">
              <a:hueOff val="-9363891"/>
              <a:lumOff val="-9051"/>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48" name="Square"/>
          <p:cNvSpPr/>
          <p:nvPr/>
        </p:nvSpPr>
        <p:spPr>
          <a:xfrm>
            <a:off x="10271497" y="10750878"/>
            <a:ext cx="843806" cy="843807"/>
          </a:xfrm>
          <a:prstGeom prst="rect">
            <a:avLst/>
          </a:prstGeom>
          <a:solidFill>
            <a:schemeClr val="accent1">
              <a:hueOff val="-9363891"/>
              <a:lumOff val="-9051"/>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49" name="Shape"/>
          <p:cNvSpPr/>
          <p:nvPr/>
        </p:nvSpPr>
        <p:spPr>
          <a:xfrm>
            <a:off x="8247657" y="11039431"/>
            <a:ext cx="167085" cy="317501"/>
          </a:xfrm>
          <a:custGeom>
            <a:avLst/>
            <a:gdLst/>
            <a:ahLst/>
            <a:cxnLst>
              <a:cxn ang="0">
                <a:pos x="wd2" y="hd2"/>
              </a:cxn>
              <a:cxn ang="5400000">
                <a:pos x="wd2" y="hd2"/>
              </a:cxn>
              <a:cxn ang="10800000">
                <a:pos x="wd2" y="hd2"/>
              </a:cxn>
              <a:cxn ang="16200000">
                <a:pos x="wd2" y="hd2"/>
              </a:cxn>
            </a:cxnLst>
            <a:rect l="0" t="0" r="r" b="b"/>
            <a:pathLst>
              <a:path w="21600" h="21598" fill="norm" stroke="1" extrusionOk="0">
                <a:moveTo>
                  <a:pt x="21600" y="7559"/>
                </a:moveTo>
                <a:lnTo>
                  <a:pt x="14366" y="7559"/>
                </a:lnTo>
                <a:lnTo>
                  <a:pt x="14366" y="5400"/>
                </a:lnTo>
                <a:cubicBezTo>
                  <a:pt x="14366" y="4285"/>
                  <a:pt x="14538" y="3583"/>
                  <a:pt x="17573" y="3583"/>
                </a:cubicBezTo>
                <a:lnTo>
                  <a:pt x="21407" y="3583"/>
                </a:lnTo>
                <a:lnTo>
                  <a:pt x="21407" y="149"/>
                </a:lnTo>
                <a:cubicBezTo>
                  <a:pt x="19542" y="48"/>
                  <a:pt x="17666" y="-2"/>
                  <a:pt x="15788" y="0"/>
                </a:cubicBezTo>
                <a:cubicBezTo>
                  <a:pt x="10220" y="0"/>
                  <a:pt x="6157" y="1790"/>
                  <a:pt x="6157" y="5075"/>
                </a:cubicBezTo>
                <a:lnTo>
                  <a:pt x="6157" y="7559"/>
                </a:lnTo>
                <a:lnTo>
                  <a:pt x="0" y="7559"/>
                </a:lnTo>
                <a:lnTo>
                  <a:pt x="0" y="11879"/>
                </a:lnTo>
                <a:lnTo>
                  <a:pt x="6157" y="11878"/>
                </a:lnTo>
                <a:lnTo>
                  <a:pt x="6157" y="21598"/>
                </a:lnTo>
                <a:lnTo>
                  <a:pt x="14366" y="21598"/>
                </a:lnTo>
                <a:lnTo>
                  <a:pt x="14366" y="11876"/>
                </a:lnTo>
                <a:lnTo>
                  <a:pt x="20658" y="11875"/>
                </a:lnTo>
                <a:lnTo>
                  <a:pt x="21600" y="7559"/>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50" name="Shape"/>
          <p:cNvSpPr/>
          <p:nvPr/>
        </p:nvSpPr>
        <p:spPr>
          <a:xfrm>
            <a:off x="10534650" y="11046490"/>
            <a:ext cx="317500" cy="30338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3245"/>
                </a:moveTo>
                <a:lnTo>
                  <a:pt x="21600" y="21600"/>
                </a:lnTo>
                <a:lnTo>
                  <a:pt x="16969" y="21600"/>
                </a:lnTo>
                <a:lnTo>
                  <a:pt x="16969" y="13800"/>
                </a:lnTo>
                <a:cubicBezTo>
                  <a:pt x="16969" y="11839"/>
                  <a:pt x="16301" y="10507"/>
                  <a:pt x="14625" y="10507"/>
                </a:cubicBezTo>
                <a:cubicBezTo>
                  <a:pt x="13343" y="10507"/>
                  <a:pt x="12587" y="11409"/>
                  <a:pt x="12250" y="12277"/>
                </a:cubicBezTo>
                <a:cubicBezTo>
                  <a:pt x="12128" y="12590"/>
                  <a:pt x="12091" y="13028"/>
                  <a:pt x="12091" y="13460"/>
                </a:cubicBezTo>
                <a:lnTo>
                  <a:pt x="12091" y="21599"/>
                </a:lnTo>
                <a:lnTo>
                  <a:pt x="7465" y="21599"/>
                </a:lnTo>
                <a:cubicBezTo>
                  <a:pt x="7465" y="21599"/>
                  <a:pt x="7527" y="8394"/>
                  <a:pt x="7465" y="7026"/>
                </a:cubicBezTo>
                <a:lnTo>
                  <a:pt x="12092" y="7026"/>
                </a:lnTo>
                <a:lnTo>
                  <a:pt x="12092" y="9092"/>
                </a:lnTo>
                <a:cubicBezTo>
                  <a:pt x="12086" y="9109"/>
                  <a:pt x="12073" y="9123"/>
                  <a:pt x="12066" y="9142"/>
                </a:cubicBezTo>
                <a:lnTo>
                  <a:pt x="12092" y="9142"/>
                </a:lnTo>
                <a:lnTo>
                  <a:pt x="12092" y="9092"/>
                </a:lnTo>
                <a:cubicBezTo>
                  <a:pt x="12711" y="8099"/>
                  <a:pt x="13806" y="6684"/>
                  <a:pt x="16266" y="6684"/>
                </a:cubicBezTo>
                <a:cubicBezTo>
                  <a:pt x="19319" y="6684"/>
                  <a:pt x="21600" y="8767"/>
                  <a:pt x="21600" y="13245"/>
                </a:cubicBezTo>
                <a:close/>
                <a:moveTo>
                  <a:pt x="2620" y="0"/>
                </a:moveTo>
                <a:cubicBezTo>
                  <a:pt x="1037" y="0"/>
                  <a:pt x="0" y="1087"/>
                  <a:pt x="0" y="2520"/>
                </a:cubicBezTo>
                <a:cubicBezTo>
                  <a:pt x="0" y="3915"/>
                  <a:pt x="1006" y="5039"/>
                  <a:pt x="2560" y="5039"/>
                </a:cubicBezTo>
                <a:lnTo>
                  <a:pt x="2588" y="5039"/>
                </a:lnTo>
                <a:cubicBezTo>
                  <a:pt x="4207" y="5039"/>
                  <a:pt x="5209" y="3915"/>
                  <a:pt x="5209" y="2520"/>
                </a:cubicBezTo>
                <a:cubicBezTo>
                  <a:pt x="5178" y="1087"/>
                  <a:pt x="4207" y="0"/>
                  <a:pt x="2620" y="0"/>
                </a:cubicBezTo>
                <a:close/>
                <a:moveTo>
                  <a:pt x="276" y="21600"/>
                </a:moveTo>
                <a:lnTo>
                  <a:pt x="4905" y="21600"/>
                </a:lnTo>
                <a:lnTo>
                  <a:pt x="4905" y="7025"/>
                </a:lnTo>
                <a:lnTo>
                  <a:pt x="276" y="7025"/>
                </a:lnTo>
                <a:lnTo>
                  <a:pt x="276" y="21600"/>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51" name="Square"/>
          <p:cNvSpPr/>
          <p:nvPr/>
        </p:nvSpPr>
        <p:spPr>
          <a:xfrm>
            <a:off x="9077697" y="10750878"/>
            <a:ext cx="843806" cy="843807"/>
          </a:xfrm>
          <a:prstGeom prst="rect">
            <a:avLst/>
          </a:prstGeom>
          <a:solidFill>
            <a:schemeClr val="accent1">
              <a:hueOff val="-9363891"/>
              <a:lumOff val="-9051"/>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52" name="Shape"/>
          <p:cNvSpPr/>
          <p:nvPr/>
        </p:nvSpPr>
        <p:spPr>
          <a:xfrm>
            <a:off x="9340850" y="11069231"/>
            <a:ext cx="317500" cy="2579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556"/>
                </a:moveTo>
                <a:cubicBezTo>
                  <a:pt x="20805" y="2989"/>
                  <a:pt x="19952" y="3283"/>
                  <a:pt x="19056" y="3415"/>
                </a:cubicBezTo>
                <a:cubicBezTo>
                  <a:pt x="19971" y="2740"/>
                  <a:pt x="20671" y="1670"/>
                  <a:pt x="21003" y="399"/>
                </a:cubicBezTo>
                <a:cubicBezTo>
                  <a:pt x="20145" y="1024"/>
                  <a:pt x="19197" y="1477"/>
                  <a:pt x="18188" y="1723"/>
                </a:cubicBezTo>
                <a:cubicBezTo>
                  <a:pt x="17379" y="661"/>
                  <a:pt x="16229" y="0"/>
                  <a:pt x="14954" y="0"/>
                </a:cubicBezTo>
                <a:cubicBezTo>
                  <a:pt x="12507" y="0"/>
                  <a:pt x="10523" y="2443"/>
                  <a:pt x="10523" y="5454"/>
                </a:cubicBezTo>
                <a:cubicBezTo>
                  <a:pt x="10523" y="5881"/>
                  <a:pt x="10562" y="6298"/>
                  <a:pt x="10637" y="6697"/>
                </a:cubicBezTo>
                <a:cubicBezTo>
                  <a:pt x="6955" y="6469"/>
                  <a:pt x="3690" y="4297"/>
                  <a:pt x="1505" y="997"/>
                </a:cubicBezTo>
                <a:cubicBezTo>
                  <a:pt x="1123" y="1801"/>
                  <a:pt x="906" y="2738"/>
                  <a:pt x="906" y="3739"/>
                </a:cubicBezTo>
                <a:cubicBezTo>
                  <a:pt x="906" y="5631"/>
                  <a:pt x="1689" y="7301"/>
                  <a:pt x="2876" y="8278"/>
                </a:cubicBezTo>
                <a:cubicBezTo>
                  <a:pt x="2150" y="8248"/>
                  <a:pt x="1467" y="8003"/>
                  <a:pt x="869" y="7594"/>
                </a:cubicBezTo>
                <a:lnTo>
                  <a:pt x="869" y="7662"/>
                </a:lnTo>
                <a:cubicBezTo>
                  <a:pt x="869" y="10304"/>
                  <a:pt x="2397" y="12509"/>
                  <a:pt x="4423" y="13011"/>
                </a:cubicBezTo>
                <a:cubicBezTo>
                  <a:pt x="4052" y="13134"/>
                  <a:pt x="3660" y="13202"/>
                  <a:pt x="3256" y="13202"/>
                </a:cubicBezTo>
                <a:cubicBezTo>
                  <a:pt x="2969" y="13202"/>
                  <a:pt x="2693" y="13167"/>
                  <a:pt x="2421" y="13101"/>
                </a:cubicBezTo>
                <a:cubicBezTo>
                  <a:pt x="2986" y="15269"/>
                  <a:pt x="4622" y="16846"/>
                  <a:pt x="6560" y="16889"/>
                </a:cubicBezTo>
                <a:cubicBezTo>
                  <a:pt x="5044" y="18351"/>
                  <a:pt x="3133" y="19220"/>
                  <a:pt x="1057" y="19220"/>
                </a:cubicBezTo>
                <a:cubicBezTo>
                  <a:pt x="699" y="19220"/>
                  <a:pt x="347" y="19194"/>
                  <a:pt x="0" y="19146"/>
                </a:cubicBezTo>
                <a:cubicBezTo>
                  <a:pt x="1961" y="20696"/>
                  <a:pt x="4290" y="21600"/>
                  <a:pt x="6792" y="21600"/>
                </a:cubicBezTo>
                <a:cubicBezTo>
                  <a:pt x="14943" y="21600"/>
                  <a:pt x="19399" y="13288"/>
                  <a:pt x="19399" y="6080"/>
                </a:cubicBezTo>
                <a:lnTo>
                  <a:pt x="19384" y="5374"/>
                </a:lnTo>
                <a:cubicBezTo>
                  <a:pt x="20254" y="4609"/>
                  <a:pt x="21007" y="3649"/>
                  <a:pt x="21600" y="2556"/>
                </a:cubicBez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53" name="Lorem ipsum dolor sit amet, consectetur adipiscing elit, sed do eiusmod tempor incididunt ut labore et dolore magna aliqua."/>
          <p:cNvSpPr txBox="1"/>
          <p:nvPr/>
        </p:nvSpPr>
        <p:spPr>
          <a:xfrm>
            <a:off x="18662274" y="9201522"/>
            <a:ext cx="3137653" cy="1305934"/>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354" name="John Doe"/>
          <p:cNvSpPr txBox="1"/>
          <p:nvPr/>
        </p:nvSpPr>
        <p:spPr>
          <a:xfrm>
            <a:off x="19333936" y="8317921"/>
            <a:ext cx="1794330"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John Doe</a:t>
            </a:r>
          </a:p>
        </p:txBody>
      </p:sp>
      <p:sp>
        <p:nvSpPr>
          <p:cNvPr id="355" name="Square"/>
          <p:cNvSpPr/>
          <p:nvPr/>
        </p:nvSpPr>
        <p:spPr>
          <a:xfrm>
            <a:off x="18628097" y="10776278"/>
            <a:ext cx="843806" cy="843807"/>
          </a:xfrm>
          <a:prstGeom prst="rect">
            <a:avLst/>
          </a:prstGeom>
          <a:solidFill>
            <a:schemeClr val="accent1">
              <a:hueOff val="-9363891"/>
              <a:lumOff val="-9051"/>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56" name="Square"/>
          <p:cNvSpPr/>
          <p:nvPr/>
        </p:nvSpPr>
        <p:spPr>
          <a:xfrm>
            <a:off x="20990297" y="10776278"/>
            <a:ext cx="843806" cy="843807"/>
          </a:xfrm>
          <a:prstGeom prst="rect">
            <a:avLst/>
          </a:prstGeom>
          <a:solidFill>
            <a:schemeClr val="accent1">
              <a:hueOff val="-9363891"/>
              <a:lumOff val="-9051"/>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57" name="Shape"/>
          <p:cNvSpPr/>
          <p:nvPr/>
        </p:nvSpPr>
        <p:spPr>
          <a:xfrm>
            <a:off x="18966457" y="11039431"/>
            <a:ext cx="167085" cy="317501"/>
          </a:xfrm>
          <a:custGeom>
            <a:avLst/>
            <a:gdLst/>
            <a:ahLst/>
            <a:cxnLst>
              <a:cxn ang="0">
                <a:pos x="wd2" y="hd2"/>
              </a:cxn>
              <a:cxn ang="5400000">
                <a:pos x="wd2" y="hd2"/>
              </a:cxn>
              <a:cxn ang="10800000">
                <a:pos x="wd2" y="hd2"/>
              </a:cxn>
              <a:cxn ang="16200000">
                <a:pos x="wd2" y="hd2"/>
              </a:cxn>
            </a:cxnLst>
            <a:rect l="0" t="0" r="r" b="b"/>
            <a:pathLst>
              <a:path w="21600" h="21598" fill="norm" stroke="1" extrusionOk="0">
                <a:moveTo>
                  <a:pt x="21600" y="7559"/>
                </a:moveTo>
                <a:lnTo>
                  <a:pt x="14366" y="7559"/>
                </a:lnTo>
                <a:lnTo>
                  <a:pt x="14366" y="5400"/>
                </a:lnTo>
                <a:cubicBezTo>
                  <a:pt x="14366" y="4285"/>
                  <a:pt x="14538" y="3583"/>
                  <a:pt x="17573" y="3583"/>
                </a:cubicBezTo>
                <a:lnTo>
                  <a:pt x="21407" y="3583"/>
                </a:lnTo>
                <a:lnTo>
                  <a:pt x="21407" y="149"/>
                </a:lnTo>
                <a:cubicBezTo>
                  <a:pt x="19542" y="48"/>
                  <a:pt x="17666" y="-2"/>
                  <a:pt x="15788" y="0"/>
                </a:cubicBezTo>
                <a:cubicBezTo>
                  <a:pt x="10220" y="0"/>
                  <a:pt x="6157" y="1790"/>
                  <a:pt x="6157" y="5075"/>
                </a:cubicBezTo>
                <a:lnTo>
                  <a:pt x="6157" y="7559"/>
                </a:lnTo>
                <a:lnTo>
                  <a:pt x="0" y="7559"/>
                </a:lnTo>
                <a:lnTo>
                  <a:pt x="0" y="11879"/>
                </a:lnTo>
                <a:lnTo>
                  <a:pt x="6157" y="11878"/>
                </a:lnTo>
                <a:lnTo>
                  <a:pt x="6157" y="21598"/>
                </a:lnTo>
                <a:lnTo>
                  <a:pt x="14366" y="21598"/>
                </a:lnTo>
                <a:lnTo>
                  <a:pt x="14366" y="11876"/>
                </a:lnTo>
                <a:lnTo>
                  <a:pt x="20658" y="11875"/>
                </a:lnTo>
                <a:lnTo>
                  <a:pt x="21600" y="7559"/>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58" name="Shape"/>
          <p:cNvSpPr/>
          <p:nvPr/>
        </p:nvSpPr>
        <p:spPr>
          <a:xfrm>
            <a:off x="21253450" y="11046490"/>
            <a:ext cx="317500" cy="30338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3245"/>
                </a:moveTo>
                <a:lnTo>
                  <a:pt x="21600" y="21600"/>
                </a:lnTo>
                <a:lnTo>
                  <a:pt x="16969" y="21600"/>
                </a:lnTo>
                <a:lnTo>
                  <a:pt x="16969" y="13800"/>
                </a:lnTo>
                <a:cubicBezTo>
                  <a:pt x="16969" y="11839"/>
                  <a:pt x="16301" y="10507"/>
                  <a:pt x="14625" y="10507"/>
                </a:cubicBezTo>
                <a:cubicBezTo>
                  <a:pt x="13343" y="10507"/>
                  <a:pt x="12587" y="11409"/>
                  <a:pt x="12250" y="12277"/>
                </a:cubicBezTo>
                <a:cubicBezTo>
                  <a:pt x="12128" y="12590"/>
                  <a:pt x="12091" y="13028"/>
                  <a:pt x="12091" y="13460"/>
                </a:cubicBezTo>
                <a:lnTo>
                  <a:pt x="12091" y="21599"/>
                </a:lnTo>
                <a:lnTo>
                  <a:pt x="7465" y="21599"/>
                </a:lnTo>
                <a:cubicBezTo>
                  <a:pt x="7465" y="21599"/>
                  <a:pt x="7527" y="8394"/>
                  <a:pt x="7465" y="7026"/>
                </a:cubicBezTo>
                <a:lnTo>
                  <a:pt x="12092" y="7026"/>
                </a:lnTo>
                <a:lnTo>
                  <a:pt x="12092" y="9092"/>
                </a:lnTo>
                <a:cubicBezTo>
                  <a:pt x="12086" y="9109"/>
                  <a:pt x="12073" y="9123"/>
                  <a:pt x="12066" y="9142"/>
                </a:cubicBezTo>
                <a:lnTo>
                  <a:pt x="12092" y="9142"/>
                </a:lnTo>
                <a:lnTo>
                  <a:pt x="12092" y="9092"/>
                </a:lnTo>
                <a:cubicBezTo>
                  <a:pt x="12711" y="8099"/>
                  <a:pt x="13806" y="6684"/>
                  <a:pt x="16266" y="6684"/>
                </a:cubicBezTo>
                <a:cubicBezTo>
                  <a:pt x="19319" y="6684"/>
                  <a:pt x="21600" y="8767"/>
                  <a:pt x="21600" y="13245"/>
                </a:cubicBezTo>
                <a:close/>
                <a:moveTo>
                  <a:pt x="2620" y="0"/>
                </a:moveTo>
                <a:cubicBezTo>
                  <a:pt x="1037" y="0"/>
                  <a:pt x="0" y="1087"/>
                  <a:pt x="0" y="2520"/>
                </a:cubicBezTo>
                <a:cubicBezTo>
                  <a:pt x="0" y="3915"/>
                  <a:pt x="1006" y="5039"/>
                  <a:pt x="2560" y="5039"/>
                </a:cubicBezTo>
                <a:lnTo>
                  <a:pt x="2588" y="5039"/>
                </a:lnTo>
                <a:cubicBezTo>
                  <a:pt x="4207" y="5039"/>
                  <a:pt x="5209" y="3915"/>
                  <a:pt x="5209" y="2520"/>
                </a:cubicBezTo>
                <a:cubicBezTo>
                  <a:pt x="5178" y="1087"/>
                  <a:pt x="4207" y="0"/>
                  <a:pt x="2620" y="0"/>
                </a:cubicBezTo>
                <a:close/>
                <a:moveTo>
                  <a:pt x="276" y="21600"/>
                </a:moveTo>
                <a:lnTo>
                  <a:pt x="4905" y="21600"/>
                </a:lnTo>
                <a:lnTo>
                  <a:pt x="4905" y="7025"/>
                </a:lnTo>
                <a:lnTo>
                  <a:pt x="276" y="7025"/>
                </a:lnTo>
                <a:lnTo>
                  <a:pt x="276" y="21600"/>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59" name="Square"/>
          <p:cNvSpPr/>
          <p:nvPr/>
        </p:nvSpPr>
        <p:spPr>
          <a:xfrm>
            <a:off x="19796497" y="10776278"/>
            <a:ext cx="843806" cy="843807"/>
          </a:xfrm>
          <a:prstGeom prst="rect">
            <a:avLst/>
          </a:prstGeom>
          <a:solidFill>
            <a:schemeClr val="accent1">
              <a:hueOff val="-9363891"/>
              <a:lumOff val="-9051"/>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60" name="Shape"/>
          <p:cNvSpPr/>
          <p:nvPr/>
        </p:nvSpPr>
        <p:spPr>
          <a:xfrm>
            <a:off x="20059650" y="11069231"/>
            <a:ext cx="317500" cy="2579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556"/>
                </a:moveTo>
                <a:cubicBezTo>
                  <a:pt x="20805" y="2989"/>
                  <a:pt x="19952" y="3283"/>
                  <a:pt x="19056" y="3415"/>
                </a:cubicBezTo>
                <a:cubicBezTo>
                  <a:pt x="19971" y="2740"/>
                  <a:pt x="20671" y="1670"/>
                  <a:pt x="21003" y="399"/>
                </a:cubicBezTo>
                <a:cubicBezTo>
                  <a:pt x="20145" y="1024"/>
                  <a:pt x="19197" y="1477"/>
                  <a:pt x="18188" y="1723"/>
                </a:cubicBezTo>
                <a:cubicBezTo>
                  <a:pt x="17379" y="661"/>
                  <a:pt x="16229" y="0"/>
                  <a:pt x="14954" y="0"/>
                </a:cubicBezTo>
                <a:cubicBezTo>
                  <a:pt x="12507" y="0"/>
                  <a:pt x="10523" y="2443"/>
                  <a:pt x="10523" y="5454"/>
                </a:cubicBezTo>
                <a:cubicBezTo>
                  <a:pt x="10523" y="5881"/>
                  <a:pt x="10562" y="6298"/>
                  <a:pt x="10637" y="6697"/>
                </a:cubicBezTo>
                <a:cubicBezTo>
                  <a:pt x="6955" y="6469"/>
                  <a:pt x="3690" y="4297"/>
                  <a:pt x="1505" y="997"/>
                </a:cubicBezTo>
                <a:cubicBezTo>
                  <a:pt x="1123" y="1801"/>
                  <a:pt x="906" y="2738"/>
                  <a:pt x="906" y="3739"/>
                </a:cubicBezTo>
                <a:cubicBezTo>
                  <a:pt x="906" y="5631"/>
                  <a:pt x="1689" y="7301"/>
                  <a:pt x="2876" y="8278"/>
                </a:cubicBezTo>
                <a:cubicBezTo>
                  <a:pt x="2150" y="8248"/>
                  <a:pt x="1467" y="8003"/>
                  <a:pt x="869" y="7594"/>
                </a:cubicBezTo>
                <a:lnTo>
                  <a:pt x="869" y="7662"/>
                </a:lnTo>
                <a:cubicBezTo>
                  <a:pt x="869" y="10304"/>
                  <a:pt x="2397" y="12509"/>
                  <a:pt x="4423" y="13011"/>
                </a:cubicBezTo>
                <a:cubicBezTo>
                  <a:pt x="4052" y="13134"/>
                  <a:pt x="3660" y="13202"/>
                  <a:pt x="3256" y="13202"/>
                </a:cubicBezTo>
                <a:cubicBezTo>
                  <a:pt x="2969" y="13202"/>
                  <a:pt x="2693" y="13167"/>
                  <a:pt x="2421" y="13101"/>
                </a:cubicBezTo>
                <a:cubicBezTo>
                  <a:pt x="2986" y="15269"/>
                  <a:pt x="4622" y="16846"/>
                  <a:pt x="6560" y="16889"/>
                </a:cubicBezTo>
                <a:cubicBezTo>
                  <a:pt x="5044" y="18351"/>
                  <a:pt x="3133" y="19220"/>
                  <a:pt x="1057" y="19220"/>
                </a:cubicBezTo>
                <a:cubicBezTo>
                  <a:pt x="699" y="19220"/>
                  <a:pt x="347" y="19194"/>
                  <a:pt x="0" y="19146"/>
                </a:cubicBezTo>
                <a:cubicBezTo>
                  <a:pt x="1961" y="20696"/>
                  <a:pt x="4290" y="21600"/>
                  <a:pt x="6792" y="21600"/>
                </a:cubicBezTo>
                <a:cubicBezTo>
                  <a:pt x="14943" y="21600"/>
                  <a:pt x="19399" y="13288"/>
                  <a:pt x="19399" y="6080"/>
                </a:cubicBezTo>
                <a:lnTo>
                  <a:pt x="19384" y="5374"/>
                </a:lnTo>
                <a:cubicBezTo>
                  <a:pt x="20254" y="4609"/>
                  <a:pt x="21007" y="3649"/>
                  <a:pt x="21600" y="2556"/>
                </a:cubicBez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61" name="Lorem ipsum dolor sit amet, consectetur adipiscing elit, sed do eiusmod tempor incididunt ut labore et dolore magna aliqua."/>
          <p:cNvSpPr txBox="1"/>
          <p:nvPr/>
        </p:nvSpPr>
        <p:spPr>
          <a:xfrm>
            <a:off x="2584074" y="9201522"/>
            <a:ext cx="3137652" cy="1305934"/>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362" name="John Doe"/>
          <p:cNvSpPr txBox="1"/>
          <p:nvPr/>
        </p:nvSpPr>
        <p:spPr>
          <a:xfrm>
            <a:off x="3255735" y="8317922"/>
            <a:ext cx="1794330"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John Doe</a:t>
            </a:r>
          </a:p>
        </p:txBody>
      </p:sp>
      <p:sp>
        <p:nvSpPr>
          <p:cNvPr id="363" name="Square"/>
          <p:cNvSpPr/>
          <p:nvPr/>
        </p:nvSpPr>
        <p:spPr>
          <a:xfrm>
            <a:off x="2549897" y="10750878"/>
            <a:ext cx="843806" cy="843807"/>
          </a:xfrm>
          <a:prstGeom prst="rect">
            <a:avLst/>
          </a:prstGeom>
          <a:solidFill>
            <a:schemeClr val="accent1">
              <a:hueOff val="-9363891"/>
              <a:lumOff val="-9051"/>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64" name="Square"/>
          <p:cNvSpPr/>
          <p:nvPr/>
        </p:nvSpPr>
        <p:spPr>
          <a:xfrm>
            <a:off x="4912097" y="10750878"/>
            <a:ext cx="843806" cy="843807"/>
          </a:xfrm>
          <a:prstGeom prst="rect">
            <a:avLst/>
          </a:prstGeom>
          <a:solidFill>
            <a:schemeClr val="accent1">
              <a:hueOff val="-9363891"/>
              <a:lumOff val="-9051"/>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65" name="Shape"/>
          <p:cNvSpPr/>
          <p:nvPr/>
        </p:nvSpPr>
        <p:spPr>
          <a:xfrm>
            <a:off x="2888257" y="11039431"/>
            <a:ext cx="167085" cy="317501"/>
          </a:xfrm>
          <a:custGeom>
            <a:avLst/>
            <a:gdLst/>
            <a:ahLst/>
            <a:cxnLst>
              <a:cxn ang="0">
                <a:pos x="wd2" y="hd2"/>
              </a:cxn>
              <a:cxn ang="5400000">
                <a:pos x="wd2" y="hd2"/>
              </a:cxn>
              <a:cxn ang="10800000">
                <a:pos x="wd2" y="hd2"/>
              </a:cxn>
              <a:cxn ang="16200000">
                <a:pos x="wd2" y="hd2"/>
              </a:cxn>
            </a:cxnLst>
            <a:rect l="0" t="0" r="r" b="b"/>
            <a:pathLst>
              <a:path w="21600" h="21598" fill="norm" stroke="1" extrusionOk="0">
                <a:moveTo>
                  <a:pt x="21600" y="7559"/>
                </a:moveTo>
                <a:lnTo>
                  <a:pt x="14366" y="7559"/>
                </a:lnTo>
                <a:lnTo>
                  <a:pt x="14366" y="5400"/>
                </a:lnTo>
                <a:cubicBezTo>
                  <a:pt x="14366" y="4285"/>
                  <a:pt x="14538" y="3583"/>
                  <a:pt x="17573" y="3583"/>
                </a:cubicBezTo>
                <a:lnTo>
                  <a:pt x="21407" y="3583"/>
                </a:lnTo>
                <a:lnTo>
                  <a:pt x="21407" y="149"/>
                </a:lnTo>
                <a:cubicBezTo>
                  <a:pt x="19542" y="48"/>
                  <a:pt x="17666" y="-2"/>
                  <a:pt x="15788" y="0"/>
                </a:cubicBezTo>
                <a:cubicBezTo>
                  <a:pt x="10220" y="0"/>
                  <a:pt x="6157" y="1790"/>
                  <a:pt x="6157" y="5075"/>
                </a:cubicBezTo>
                <a:lnTo>
                  <a:pt x="6157" y="7559"/>
                </a:lnTo>
                <a:lnTo>
                  <a:pt x="0" y="7559"/>
                </a:lnTo>
                <a:lnTo>
                  <a:pt x="0" y="11879"/>
                </a:lnTo>
                <a:lnTo>
                  <a:pt x="6157" y="11878"/>
                </a:lnTo>
                <a:lnTo>
                  <a:pt x="6157" y="21598"/>
                </a:lnTo>
                <a:lnTo>
                  <a:pt x="14366" y="21598"/>
                </a:lnTo>
                <a:lnTo>
                  <a:pt x="14366" y="11876"/>
                </a:lnTo>
                <a:lnTo>
                  <a:pt x="20658" y="11875"/>
                </a:lnTo>
                <a:lnTo>
                  <a:pt x="21600" y="7559"/>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66" name="Shape"/>
          <p:cNvSpPr/>
          <p:nvPr/>
        </p:nvSpPr>
        <p:spPr>
          <a:xfrm>
            <a:off x="5175250" y="11046490"/>
            <a:ext cx="317500" cy="30338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3245"/>
                </a:moveTo>
                <a:lnTo>
                  <a:pt x="21600" y="21600"/>
                </a:lnTo>
                <a:lnTo>
                  <a:pt x="16969" y="21600"/>
                </a:lnTo>
                <a:lnTo>
                  <a:pt x="16969" y="13800"/>
                </a:lnTo>
                <a:cubicBezTo>
                  <a:pt x="16969" y="11839"/>
                  <a:pt x="16301" y="10507"/>
                  <a:pt x="14625" y="10507"/>
                </a:cubicBezTo>
                <a:cubicBezTo>
                  <a:pt x="13343" y="10507"/>
                  <a:pt x="12587" y="11409"/>
                  <a:pt x="12250" y="12277"/>
                </a:cubicBezTo>
                <a:cubicBezTo>
                  <a:pt x="12128" y="12590"/>
                  <a:pt x="12091" y="13028"/>
                  <a:pt x="12091" y="13460"/>
                </a:cubicBezTo>
                <a:lnTo>
                  <a:pt x="12091" y="21599"/>
                </a:lnTo>
                <a:lnTo>
                  <a:pt x="7465" y="21599"/>
                </a:lnTo>
                <a:cubicBezTo>
                  <a:pt x="7465" y="21599"/>
                  <a:pt x="7527" y="8394"/>
                  <a:pt x="7465" y="7026"/>
                </a:cubicBezTo>
                <a:lnTo>
                  <a:pt x="12092" y="7026"/>
                </a:lnTo>
                <a:lnTo>
                  <a:pt x="12092" y="9092"/>
                </a:lnTo>
                <a:cubicBezTo>
                  <a:pt x="12086" y="9109"/>
                  <a:pt x="12073" y="9123"/>
                  <a:pt x="12066" y="9142"/>
                </a:cubicBezTo>
                <a:lnTo>
                  <a:pt x="12092" y="9142"/>
                </a:lnTo>
                <a:lnTo>
                  <a:pt x="12092" y="9092"/>
                </a:lnTo>
                <a:cubicBezTo>
                  <a:pt x="12711" y="8099"/>
                  <a:pt x="13806" y="6684"/>
                  <a:pt x="16266" y="6684"/>
                </a:cubicBezTo>
                <a:cubicBezTo>
                  <a:pt x="19319" y="6684"/>
                  <a:pt x="21600" y="8767"/>
                  <a:pt x="21600" y="13245"/>
                </a:cubicBezTo>
                <a:close/>
                <a:moveTo>
                  <a:pt x="2620" y="0"/>
                </a:moveTo>
                <a:cubicBezTo>
                  <a:pt x="1037" y="0"/>
                  <a:pt x="0" y="1087"/>
                  <a:pt x="0" y="2520"/>
                </a:cubicBezTo>
                <a:cubicBezTo>
                  <a:pt x="0" y="3915"/>
                  <a:pt x="1006" y="5039"/>
                  <a:pt x="2560" y="5039"/>
                </a:cubicBezTo>
                <a:lnTo>
                  <a:pt x="2588" y="5039"/>
                </a:lnTo>
                <a:cubicBezTo>
                  <a:pt x="4207" y="5039"/>
                  <a:pt x="5209" y="3915"/>
                  <a:pt x="5209" y="2520"/>
                </a:cubicBezTo>
                <a:cubicBezTo>
                  <a:pt x="5178" y="1087"/>
                  <a:pt x="4207" y="0"/>
                  <a:pt x="2620" y="0"/>
                </a:cubicBezTo>
                <a:close/>
                <a:moveTo>
                  <a:pt x="276" y="21600"/>
                </a:moveTo>
                <a:lnTo>
                  <a:pt x="4905" y="21600"/>
                </a:lnTo>
                <a:lnTo>
                  <a:pt x="4905" y="7025"/>
                </a:lnTo>
                <a:lnTo>
                  <a:pt x="276" y="7025"/>
                </a:lnTo>
                <a:lnTo>
                  <a:pt x="276" y="21600"/>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67" name="Square"/>
          <p:cNvSpPr/>
          <p:nvPr/>
        </p:nvSpPr>
        <p:spPr>
          <a:xfrm>
            <a:off x="3718297" y="10750878"/>
            <a:ext cx="843806" cy="843807"/>
          </a:xfrm>
          <a:prstGeom prst="rect">
            <a:avLst/>
          </a:prstGeom>
          <a:solidFill>
            <a:schemeClr val="accent1">
              <a:hueOff val="-9363891"/>
              <a:lumOff val="-9051"/>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68" name="Shape"/>
          <p:cNvSpPr/>
          <p:nvPr/>
        </p:nvSpPr>
        <p:spPr>
          <a:xfrm>
            <a:off x="3981450" y="11069231"/>
            <a:ext cx="317500" cy="2579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556"/>
                </a:moveTo>
                <a:cubicBezTo>
                  <a:pt x="20805" y="2989"/>
                  <a:pt x="19952" y="3283"/>
                  <a:pt x="19056" y="3415"/>
                </a:cubicBezTo>
                <a:cubicBezTo>
                  <a:pt x="19971" y="2740"/>
                  <a:pt x="20671" y="1670"/>
                  <a:pt x="21003" y="399"/>
                </a:cubicBezTo>
                <a:cubicBezTo>
                  <a:pt x="20145" y="1024"/>
                  <a:pt x="19197" y="1477"/>
                  <a:pt x="18188" y="1723"/>
                </a:cubicBezTo>
                <a:cubicBezTo>
                  <a:pt x="17379" y="661"/>
                  <a:pt x="16229" y="0"/>
                  <a:pt x="14954" y="0"/>
                </a:cubicBezTo>
                <a:cubicBezTo>
                  <a:pt x="12507" y="0"/>
                  <a:pt x="10523" y="2443"/>
                  <a:pt x="10523" y="5454"/>
                </a:cubicBezTo>
                <a:cubicBezTo>
                  <a:pt x="10523" y="5881"/>
                  <a:pt x="10562" y="6298"/>
                  <a:pt x="10637" y="6697"/>
                </a:cubicBezTo>
                <a:cubicBezTo>
                  <a:pt x="6955" y="6469"/>
                  <a:pt x="3690" y="4297"/>
                  <a:pt x="1505" y="997"/>
                </a:cubicBezTo>
                <a:cubicBezTo>
                  <a:pt x="1123" y="1801"/>
                  <a:pt x="906" y="2738"/>
                  <a:pt x="906" y="3739"/>
                </a:cubicBezTo>
                <a:cubicBezTo>
                  <a:pt x="906" y="5631"/>
                  <a:pt x="1689" y="7301"/>
                  <a:pt x="2876" y="8278"/>
                </a:cubicBezTo>
                <a:cubicBezTo>
                  <a:pt x="2150" y="8248"/>
                  <a:pt x="1467" y="8003"/>
                  <a:pt x="869" y="7594"/>
                </a:cubicBezTo>
                <a:lnTo>
                  <a:pt x="869" y="7662"/>
                </a:lnTo>
                <a:cubicBezTo>
                  <a:pt x="869" y="10304"/>
                  <a:pt x="2397" y="12509"/>
                  <a:pt x="4423" y="13011"/>
                </a:cubicBezTo>
                <a:cubicBezTo>
                  <a:pt x="4052" y="13134"/>
                  <a:pt x="3660" y="13202"/>
                  <a:pt x="3256" y="13202"/>
                </a:cubicBezTo>
                <a:cubicBezTo>
                  <a:pt x="2969" y="13202"/>
                  <a:pt x="2693" y="13167"/>
                  <a:pt x="2421" y="13101"/>
                </a:cubicBezTo>
                <a:cubicBezTo>
                  <a:pt x="2986" y="15269"/>
                  <a:pt x="4622" y="16846"/>
                  <a:pt x="6560" y="16889"/>
                </a:cubicBezTo>
                <a:cubicBezTo>
                  <a:pt x="5044" y="18351"/>
                  <a:pt x="3133" y="19220"/>
                  <a:pt x="1057" y="19220"/>
                </a:cubicBezTo>
                <a:cubicBezTo>
                  <a:pt x="699" y="19220"/>
                  <a:pt x="347" y="19194"/>
                  <a:pt x="0" y="19146"/>
                </a:cubicBezTo>
                <a:cubicBezTo>
                  <a:pt x="1961" y="20696"/>
                  <a:pt x="4290" y="21600"/>
                  <a:pt x="6792" y="21600"/>
                </a:cubicBezTo>
                <a:cubicBezTo>
                  <a:pt x="14943" y="21600"/>
                  <a:pt x="19399" y="13288"/>
                  <a:pt x="19399" y="6080"/>
                </a:cubicBezTo>
                <a:lnTo>
                  <a:pt x="19384" y="5374"/>
                </a:lnTo>
                <a:cubicBezTo>
                  <a:pt x="20254" y="4609"/>
                  <a:pt x="21007" y="3649"/>
                  <a:pt x="21600" y="2556"/>
                </a:cubicBez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69" name="Lorem ipsum dolor sit amet, consectetur adipiscing elit, sed do eiusmod tempor incididunt ut labore et dolore magna aliqua."/>
          <p:cNvSpPr txBox="1"/>
          <p:nvPr/>
        </p:nvSpPr>
        <p:spPr>
          <a:xfrm>
            <a:off x="13302874" y="9201522"/>
            <a:ext cx="3137653" cy="1305934"/>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370" name="John Doe"/>
          <p:cNvSpPr txBox="1"/>
          <p:nvPr/>
        </p:nvSpPr>
        <p:spPr>
          <a:xfrm>
            <a:off x="13974536" y="8317921"/>
            <a:ext cx="1794330"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John Doe</a:t>
            </a:r>
          </a:p>
        </p:txBody>
      </p:sp>
      <p:sp>
        <p:nvSpPr>
          <p:cNvPr id="371" name="Square"/>
          <p:cNvSpPr/>
          <p:nvPr/>
        </p:nvSpPr>
        <p:spPr>
          <a:xfrm>
            <a:off x="13268697" y="10776278"/>
            <a:ext cx="843806" cy="843807"/>
          </a:xfrm>
          <a:prstGeom prst="rect">
            <a:avLst/>
          </a:prstGeom>
          <a:solidFill>
            <a:schemeClr val="accent1">
              <a:hueOff val="-9363891"/>
              <a:lumOff val="-9051"/>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72" name="Square"/>
          <p:cNvSpPr/>
          <p:nvPr/>
        </p:nvSpPr>
        <p:spPr>
          <a:xfrm>
            <a:off x="15630897" y="10776278"/>
            <a:ext cx="843806" cy="843807"/>
          </a:xfrm>
          <a:prstGeom prst="rect">
            <a:avLst/>
          </a:prstGeom>
          <a:solidFill>
            <a:schemeClr val="accent1">
              <a:hueOff val="-9363891"/>
              <a:lumOff val="-9051"/>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73" name="Shape"/>
          <p:cNvSpPr/>
          <p:nvPr/>
        </p:nvSpPr>
        <p:spPr>
          <a:xfrm>
            <a:off x="13607057" y="11039431"/>
            <a:ext cx="167085" cy="317501"/>
          </a:xfrm>
          <a:custGeom>
            <a:avLst/>
            <a:gdLst/>
            <a:ahLst/>
            <a:cxnLst>
              <a:cxn ang="0">
                <a:pos x="wd2" y="hd2"/>
              </a:cxn>
              <a:cxn ang="5400000">
                <a:pos x="wd2" y="hd2"/>
              </a:cxn>
              <a:cxn ang="10800000">
                <a:pos x="wd2" y="hd2"/>
              </a:cxn>
              <a:cxn ang="16200000">
                <a:pos x="wd2" y="hd2"/>
              </a:cxn>
            </a:cxnLst>
            <a:rect l="0" t="0" r="r" b="b"/>
            <a:pathLst>
              <a:path w="21600" h="21598" fill="norm" stroke="1" extrusionOk="0">
                <a:moveTo>
                  <a:pt x="21600" y="7559"/>
                </a:moveTo>
                <a:lnTo>
                  <a:pt x="14366" y="7559"/>
                </a:lnTo>
                <a:lnTo>
                  <a:pt x="14366" y="5400"/>
                </a:lnTo>
                <a:cubicBezTo>
                  <a:pt x="14366" y="4285"/>
                  <a:pt x="14538" y="3583"/>
                  <a:pt x="17573" y="3583"/>
                </a:cubicBezTo>
                <a:lnTo>
                  <a:pt x="21407" y="3583"/>
                </a:lnTo>
                <a:lnTo>
                  <a:pt x="21407" y="149"/>
                </a:lnTo>
                <a:cubicBezTo>
                  <a:pt x="19542" y="48"/>
                  <a:pt x="17666" y="-2"/>
                  <a:pt x="15788" y="0"/>
                </a:cubicBezTo>
                <a:cubicBezTo>
                  <a:pt x="10220" y="0"/>
                  <a:pt x="6157" y="1790"/>
                  <a:pt x="6157" y="5075"/>
                </a:cubicBezTo>
                <a:lnTo>
                  <a:pt x="6157" y="7559"/>
                </a:lnTo>
                <a:lnTo>
                  <a:pt x="0" y="7559"/>
                </a:lnTo>
                <a:lnTo>
                  <a:pt x="0" y="11879"/>
                </a:lnTo>
                <a:lnTo>
                  <a:pt x="6157" y="11878"/>
                </a:lnTo>
                <a:lnTo>
                  <a:pt x="6157" y="21598"/>
                </a:lnTo>
                <a:lnTo>
                  <a:pt x="14366" y="21598"/>
                </a:lnTo>
                <a:lnTo>
                  <a:pt x="14366" y="11876"/>
                </a:lnTo>
                <a:lnTo>
                  <a:pt x="20658" y="11875"/>
                </a:lnTo>
                <a:lnTo>
                  <a:pt x="21600" y="7559"/>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74" name="Shape"/>
          <p:cNvSpPr/>
          <p:nvPr/>
        </p:nvSpPr>
        <p:spPr>
          <a:xfrm>
            <a:off x="15894050" y="11046490"/>
            <a:ext cx="317500" cy="30338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3245"/>
                </a:moveTo>
                <a:lnTo>
                  <a:pt x="21600" y="21600"/>
                </a:lnTo>
                <a:lnTo>
                  <a:pt x="16969" y="21600"/>
                </a:lnTo>
                <a:lnTo>
                  <a:pt x="16969" y="13800"/>
                </a:lnTo>
                <a:cubicBezTo>
                  <a:pt x="16969" y="11839"/>
                  <a:pt x="16301" y="10507"/>
                  <a:pt x="14625" y="10507"/>
                </a:cubicBezTo>
                <a:cubicBezTo>
                  <a:pt x="13343" y="10507"/>
                  <a:pt x="12587" y="11409"/>
                  <a:pt x="12250" y="12277"/>
                </a:cubicBezTo>
                <a:cubicBezTo>
                  <a:pt x="12128" y="12590"/>
                  <a:pt x="12091" y="13028"/>
                  <a:pt x="12091" y="13460"/>
                </a:cubicBezTo>
                <a:lnTo>
                  <a:pt x="12091" y="21599"/>
                </a:lnTo>
                <a:lnTo>
                  <a:pt x="7465" y="21599"/>
                </a:lnTo>
                <a:cubicBezTo>
                  <a:pt x="7465" y="21599"/>
                  <a:pt x="7527" y="8394"/>
                  <a:pt x="7465" y="7026"/>
                </a:cubicBezTo>
                <a:lnTo>
                  <a:pt x="12092" y="7026"/>
                </a:lnTo>
                <a:lnTo>
                  <a:pt x="12092" y="9092"/>
                </a:lnTo>
                <a:cubicBezTo>
                  <a:pt x="12086" y="9109"/>
                  <a:pt x="12073" y="9123"/>
                  <a:pt x="12066" y="9142"/>
                </a:cubicBezTo>
                <a:lnTo>
                  <a:pt x="12092" y="9142"/>
                </a:lnTo>
                <a:lnTo>
                  <a:pt x="12092" y="9092"/>
                </a:lnTo>
                <a:cubicBezTo>
                  <a:pt x="12711" y="8099"/>
                  <a:pt x="13806" y="6684"/>
                  <a:pt x="16266" y="6684"/>
                </a:cubicBezTo>
                <a:cubicBezTo>
                  <a:pt x="19319" y="6684"/>
                  <a:pt x="21600" y="8767"/>
                  <a:pt x="21600" y="13245"/>
                </a:cubicBezTo>
                <a:close/>
                <a:moveTo>
                  <a:pt x="2620" y="0"/>
                </a:moveTo>
                <a:cubicBezTo>
                  <a:pt x="1037" y="0"/>
                  <a:pt x="0" y="1087"/>
                  <a:pt x="0" y="2520"/>
                </a:cubicBezTo>
                <a:cubicBezTo>
                  <a:pt x="0" y="3915"/>
                  <a:pt x="1006" y="5039"/>
                  <a:pt x="2560" y="5039"/>
                </a:cubicBezTo>
                <a:lnTo>
                  <a:pt x="2588" y="5039"/>
                </a:lnTo>
                <a:cubicBezTo>
                  <a:pt x="4207" y="5039"/>
                  <a:pt x="5209" y="3915"/>
                  <a:pt x="5209" y="2520"/>
                </a:cubicBezTo>
                <a:cubicBezTo>
                  <a:pt x="5178" y="1087"/>
                  <a:pt x="4207" y="0"/>
                  <a:pt x="2620" y="0"/>
                </a:cubicBezTo>
                <a:close/>
                <a:moveTo>
                  <a:pt x="276" y="21600"/>
                </a:moveTo>
                <a:lnTo>
                  <a:pt x="4905" y="21600"/>
                </a:lnTo>
                <a:lnTo>
                  <a:pt x="4905" y="7025"/>
                </a:lnTo>
                <a:lnTo>
                  <a:pt x="276" y="7025"/>
                </a:lnTo>
                <a:lnTo>
                  <a:pt x="276" y="21600"/>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375" name="Square"/>
          <p:cNvSpPr/>
          <p:nvPr/>
        </p:nvSpPr>
        <p:spPr>
          <a:xfrm>
            <a:off x="14437097" y="10776278"/>
            <a:ext cx="843806" cy="843807"/>
          </a:xfrm>
          <a:prstGeom prst="rect">
            <a:avLst/>
          </a:prstGeom>
          <a:solidFill>
            <a:schemeClr val="accent1">
              <a:hueOff val="-9363891"/>
              <a:lumOff val="-9051"/>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76" name="Shape"/>
          <p:cNvSpPr/>
          <p:nvPr/>
        </p:nvSpPr>
        <p:spPr>
          <a:xfrm>
            <a:off x="14700250" y="11069231"/>
            <a:ext cx="317500" cy="2579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556"/>
                </a:moveTo>
                <a:cubicBezTo>
                  <a:pt x="20805" y="2989"/>
                  <a:pt x="19952" y="3283"/>
                  <a:pt x="19056" y="3415"/>
                </a:cubicBezTo>
                <a:cubicBezTo>
                  <a:pt x="19971" y="2740"/>
                  <a:pt x="20671" y="1670"/>
                  <a:pt x="21003" y="399"/>
                </a:cubicBezTo>
                <a:cubicBezTo>
                  <a:pt x="20145" y="1024"/>
                  <a:pt x="19197" y="1477"/>
                  <a:pt x="18188" y="1723"/>
                </a:cubicBezTo>
                <a:cubicBezTo>
                  <a:pt x="17379" y="661"/>
                  <a:pt x="16229" y="0"/>
                  <a:pt x="14954" y="0"/>
                </a:cubicBezTo>
                <a:cubicBezTo>
                  <a:pt x="12507" y="0"/>
                  <a:pt x="10523" y="2443"/>
                  <a:pt x="10523" y="5454"/>
                </a:cubicBezTo>
                <a:cubicBezTo>
                  <a:pt x="10523" y="5881"/>
                  <a:pt x="10562" y="6298"/>
                  <a:pt x="10637" y="6697"/>
                </a:cubicBezTo>
                <a:cubicBezTo>
                  <a:pt x="6955" y="6469"/>
                  <a:pt x="3690" y="4297"/>
                  <a:pt x="1505" y="997"/>
                </a:cubicBezTo>
                <a:cubicBezTo>
                  <a:pt x="1123" y="1801"/>
                  <a:pt x="906" y="2738"/>
                  <a:pt x="906" y="3739"/>
                </a:cubicBezTo>
                <a:cubicBezTo>
                  <a:pt x="906" y="5631"/>
                  <a:pt x="1689" y="7301"/>
                  <a:pt x="2876" y="8278"/>
                </a:cubicBezTo>
                <a:cubicBezTo>
                  <a:pt x="2150" y="8248"/>
                  <a:pt x="1467" y="8003"/>
                  <a:pt x="869" y="7594"/>
                </a:cubicBezTo>
                <a:lnTo>
                  <a:pt x="869" y="7662"/>
                </a:lnTo>
                <a:cubicBezTo>
                  <a:pt x="869" y="10304"/>
                  <a:pt x="2397" y="12509"/>
                  <a:pt x="4423" y="13011"/>
                </a:cubicBezTo>
                <a:cubicBezTo>
                  <a:pt x="4052" y="13134"/>
                  <a:pt x="3660" y="13202"/>
                  <a:pt x="3256" y="13202"/>
                </a:cubicBezTo>
                <a:cubicBezTo>
                  <a:pt x="2969" y="13202"/>
                  <a:pt x="2693" y="13167"/>
                  <a:pt x="2421" y="13101"/>
                </a:cubicBezTo>
                <a:cubicBezTo>
                  <a:pt x="2986" y="15269"/>
                  <a:pt x="4622" y="16846"/>
                  <a:pt x="6560" y="16889"/>
                </a:cubicBezTo>
                <a:cubicBezTo>
                  <a:pt x="5044" y="18351"/>
                  <a:pt x="3133" y="19220"/>
                  <a:pt x="1057" y="19220"/>
                </a:cubicBezTo>
                <a:cubicBezTo>
                  <a:pt x="699" y="19220"/>
                  <a:pt x="347" y="19194"/>
                  <a:pt x="0" y="19146"/>
                </a:cubicBezTo>
                <a:cubicBezTo>
                  <a:pt x="1961" y="20696"/>
                  <a:pt x="4290" y="21600"/>
                  <a:pt x="6792" y="21600"/>
                </a:cubicBezTo>
                <a:cubicBezTo>
                  <a:pt x="14943" y="21600"/>
                  <a:pt x="19399" y="13288"/>
                  <a:pt x="19399" y="6080"/>
                </a:cubicBezTo>
                <a:lnTo>
                  <a:pt x="19384" y="5374"/>
                </a:lnTo>
                <a:cubicBezTo>
                  <a:pt x="20254" y="4609"/>
                  <a:pt x="21007" y="3649"/>
                  <a:pt x="21600" y="2556"/>
                </a:cubicBez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78"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379" name="Rectangle"/>
          <p:cNvSpPr/>
          <p:nvPr/>
        </p:nvSpPr>
        <p:spPr>
          <a:xfrm>
            <a:off x="0" y="0"/>
            <a:ext cx="24384000" cy="13716000"/>
          </a:xfrm>
          <a:prstGeom prst="rect">
            <a:avLst/>
          </a:prstGeom>
          <a:solidFill>
            <a:schemeClr val="accent1">
              <a:hueOff val="-9363891"/>
              <a:lumOff val="-9051"/>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80" name="Rectangle"/>
          <p:cNvSpPr/>
          <p:nvPr/>
        </p:nvSpPr>
        <p:spPr>
          <a:xfrm>
            <a:off x="16055677" y="4354413"/>
            <a:ext cx="8324454" cy="6008787"/>
          </a:xfrm>
          <a:prstGeom prst="rect">
            <a:avLst/>
          </a:prstGeom>
          <a:solidFill>
            <a:schemeClr val="accent1">
              <a:hueOff val="-9363891"/>
              <a:lumOff val="-9051"/>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81" name="Heading Text Here"/>
          <p:cNvSpPr txBox="1"/>
          <p:nvPr/>
        </p:nvSpPr>
        <p:spPr>
          <a:xfrm>
            <a:off x="16684941" y="5213543"/>
            <a:ext cx="7065927"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rgbClr val="FFFFFF"/>
                </a:solidFill>
                <a:latin typeface="+mn-lt"/>
                <a:ea typeface="+mn-ea"/>
                <a:cs typeface="+mn-cs"/>
                <a:sym typeface="Source Sans Pro Bold"/>
              </a:defRPr>
            </a:lvl1pPr>
          </a:lstStyle>
          <a:p>
            <a:pPr/>
            <a:r>
              <a:t>Heading Text Here</a:t>
            </a:r>
          </a:p>
        </p:txBody>
      </p:sp>
      <p:sp>
        <p:nvSpPr>
          <p:cNvPr id="382"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6684941" y="7756805"/>
            <a:ext cx="7065927" cy="1747265"/>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383" name="Lorem ipsum dolor sit amet, consectetur adipiscing elit, sed do eiusmod tempor."/>
          <p:cNvSpPr txBox="1"/>
          <p:nvPr/>
        </p:nvSpPr>
        <p:spPr>
          <a:xfrm>
            <a:off x="16684941" y="6635034"/>
            <a:ext cx="6235262" cy="81465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lnSpc>
                <a:spcPct val="120000"/>
              </a:lnSpc>
              <a:defRPr b="0" i="1" sz="2000">
                <a:solidFill>
                  <a:srgbClr val="FFFFFF"/>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
        <p:nvSpPr>
          <p:cNvPr id="384" name="Rectangle"/>
          <p:cNvSpPr/>
          <p:nvPr/>
        </p:nvSpPr>
        <p:spPr>
          <a:xfrm>
            <a:off x="15986751" y="4659965"/>
            <a:ext cx="219969" cy="5397684"/>
          </a:xfrm>
          <a:prstGeom prst="rect">
            <a:avLst/>
          </a:prstGeom>
          <a:solidFill>
            <a:schemeClr val="accent3">
              <a:hueOff val="-3510107"/>
              <a:satOff val="32296"/>
              <a:lumOff val="10513"/>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386"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387" name="Rectangle"/>
          <p:cNvSpPr/>
          <p:nvPr/>
        </p:nvSpPr>
        <p:spPr>
          <a:xfrm>
            <a:off x="0" y="0"/>
            <a:ext cx="7206159" cy="13716000"/>
          </a:xfrm>
          <a:prstGeom prst="rect">
            <a:avLst/>
          </a:prstGeom>
          <a:solidFill>
            <a:schemeClr val="accent1">
              <a:hueOff val="-9363891"/>
              <a:lumOff val="-9051"/>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pic>
        <p:nvPicPr>
          <p:cNvPr id="388" name="Image" descr="Image"/>
          <p:cNvPicPr>
            <a:picLocks noChangeAspect="1"/>
          </p:cNvPicPr>
          <p:nvPr>
            <p:ph type="pic" idx="14"/>
          </p:nvPr>
        </p:nvPicPr>
        <p:blipFill>
          <a:blip r:embed="rId2">
            <a:extLst/>
          </a:blip>
          <a:srcRect l="0" t="0" r="0" b="0"/>
          <a:stretch>
            <a:fillRect/>
          </a:stretch>
        </p:blipFill>
        <p:spPr>
          <a:prstGeom prst="rect">
            <a:avLst/>
          </a:prstGeom>
        </p:spPr>
      </p:pic>
      <p:pic>
        <p:nvPicPr>
          <p:cNvPr id="389" name="Image" descr="Image"/>
          <p:cNvPicPr>
            <a:picLocks noChangeAspect="1"/>
          </p:cNvPicPr>
          <p:nvPr>
            <p:ph type="pic" idx="15"/>
          </p:nvPr>
        </p:nvPicPr>
        <p:blipFill>
          <a:blip r:embed="rId2">
            <a:extLst/>
          </a:blip>
          <a:srcRect l="0" t="0" r="0" b="0"/>
          <a:stretch>
            <a:fillRect/>
          </a:stretch>
        </p:blipFill>
        <p:spPr>
          <a:prstGeom prst="rect">
            <a:avLst/>
          </a:prstGeom>
        </p:spPr>
      </p:pic>
      <p:pic>
        <p:nvPicPr>
          <p:cNvPr id="390" name="Image" descr="Image"/>
          <p:cNvPicPr>
            <a:picLocks noChangeAspect="1"/>
          </p:cNvPicPr>
          <p:nvPr>
            <p:ph type="pic" idx="16"/>
          </p:nvPr>
        </p:nvPicPr>
        <p:blipFill>
          <a:blip r:embed="rId2">
            <a:extLst/>
          </a:blip>
          <a:srcRect l="0" t="0" r="0" b="0"/>
          <a:stretch>
            <a:fillRect/>
          </a:stretch>
        </p:blipFill>
        <p:spPr>
          <a:prstGeom prst="rect">
            <a:avLst/>
          </a:prstGeom>
        </p:spPr>
      </p:pic>
      <p:pic>
        <p:nvPicPr>
          <p:cNvPr id="391" name="Image" descr="Image"/>
          <p:cNvPicPr>
            <a:picLocks noChangeAspect="1"/>
          </p:cNvPicPr>
          <p:nvPr>
            <p:ph type="pic" idx="17"/>
          </p:nvPr>
        </p:nvPicPr>
        <p:blipFill>
          <a:blip r:embed="rId2">
            <a:extLst/>
          </a:blip>
          <a:srcRect l="0" t="0" r="0" b="0"/>
          <a:stretch>
            <a:fillRect/>
          </a:stretch>
        </p:blipFill>
        <p:spPr>
          <a:prstGeom prst="rect">
            <a:avLst/>
          </a:prstGeom>
        </p:spPr>
      </p:pic>
      <p:pic>
        <p:nvPicPr>
          <p:cNvPr id="392" name="Image" descr="Image"/>
          <p:cNvPicPr>
            <a:picLocks noChangeAspect="1"/>
          </p:cNvPicPr>
          <p:nvPr>
            <p:ph type="pic" idx="18"/>
          </p:nvPr>
        </p:nvPicPr>
        <p:blipFill>
          <a:blip r:embed="rId2">
            <a:extLst/>
          </a:blip>
          <a:srcRect l="0" t="0" r="0" b="0"/>
          <a:stretch>
            <a:fillRect/>
          </a:stretch>
        </p:blipFill>
        <p:spPr>
          <a:prstGeom prst="rect">
            <a:avLst/>
          </a:prstGeom>
        </p:spPr>
      </p:pic>
      <p:pic>
        <p:nvPicPr>
          <p:cNvPr id="393" name="Image" descr="Image"/>
          <p:cNvPicPr>
            <a:picLocks noChangeAspect="1"/>
          </p:cNvPicPr>
          <p:nvPr>
            <p:ph type="pic" idx="19"/>
          </p:nvPr>
        </p:nvPicPr>
        <p:blipFill>
          <a:blip r:embed="rId2">
            <a:extLst/>
          </a:blip>
          <a:srcRect l="0" t="0" r="0" b="0"/>
          <a:stretch>
            <a:fillRect/>
          </a:stretch>
        </p:blipFill>
        <p:spPr>
          <a:prstGeom prst="rect">
            <a:avLst/>
          </a:prstGeom>
        </p:spPr>
      </p:pic>
      <p:sp>
        <p:nvSpPr>
          <p:cNvPr id="394" name="Rectangle"/>
          <p:cNvSpPr/>
          <p:nvPr/>
        </p:nvSpPr>
        <p:spPr>
          <a:xfrm>
            <a:off x="12065069" y="2254284"/>
            <a:ext cx="5740836" cy="159629"/>
          </a:xfrm>
          <a:prstGeom prst="rect">
            <a:avLst/>
          </a:prstGeom>
          <a:solidFill>
            <a:schemeClr val="accent3">
              <a:hueOff val="-3510107"/>
              <a:satOff val="32296"/>
              <a:lumOff val="10513"/>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95" name="Heading Text Here"/>
          <p:cNvSpPr txBox="1"/>
          <p:nvPr/>
        </p:nvSpPr>
        <p:spPr>
          <a:xfrm>
            <a:off x="10960058" y="716886"/>
            <a:ext cx="7950859"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defRPr b="0" sz="6600">
                <a:solidFill>
                  <a:schemeClr val="accent6">
                    <a:hueOff val="1807597"/>
                    <a:satOff val="-81970"/>
                    <a:lumOff val="-45499"/>
                  </a:schemeClr>
                </a:solidFill>
                <a:latin typeface="+mn-lt"/>
                <a:ea typeface="+mn-ea"/>
                <a:cs typeface="+mn-cs"/>
                <a:sym typeface="Source Sans Pro Bold"/>
              </a:defRPr>
            </a:lvl1pPr>
          </a:lstStyle>
          <a:p>
            <a:pPr/>
            <a:r>
              <a:t>Heading Text Here</a:t>
            </a:r>
          </a:p>
        </p:txBody>
      </p:sp>
      <p:sp>
        <p:nvSpPr>
          <p:cNvPr id="396" name="Lorem ipsum dolor sit amet, consectetur adipiscing elit, sed do eiusmod tempor incididunt ut labore et dolore magna aliqua."/>
          <p:cNvSpPr txBox="1"/>
          <p:nvPr/>
        </p:nvSpPr>
        <p:spPr>
          <a:xfrm>
            <a:off x="8129608" y="7505267"/>
            <a:ext cx="6378733" cy="744852"/>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397" name="John Doe"/>
          <p:cNvSpPr txBox="1"/>
          <p:nvPr/>
        </p:nvSpPr>
        <p:spPr>
          <a:xfrm>
            <a:off x="8129608" y="6799334"/>
            <a:ext cx="1794330"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John Doe</a:t>
            </a:r>
          </a:p>
        </p:txBody>
      </p:sp>
      <p:sp>
        <p:nvSpPr>
          <p:cNvPr id="398" name="Square"/>
          <p:cNvSpPr/>
          <p:nvPr/>
        </p:nvSpPr>
        <p:spPr>
          <a:xfrm>
            <a:off x="8129608" y="8495528"/>
            <a:ext cx="843807" cy="843807"/>
          </a:xfrm>
          <a:prstGeom prst="rect">
            <a:avLst/>
          </a:prstGeom>
          <a:solidFill>
            <a:schemeClr val="accent1">
              <a:hueOff val="-9363891"/>
              <a:lumOff val="-9051"/>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399" name="Square"/>
          <p:cNvSpPr/>
          <p:nvPr/>
        </p:nvSpPr>
        <p:spPr>
          <a:xfrm>
            <a:off x="10491808" y="8495528"/>
            <a:ext cx="843807" cy="843807"/>
          </a:xfrm>
          <a:prstGeom prst="rect">
            <a:avLst/>
          </a:prstGeom>
          <a:solidFill>
            <a:schemeClr val="accent1">
              <a:hueOff val="-9363891"/>
              <a:lumOff val="-9051"/>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00" name="Shape"/>
          <p:cNvSpPr/>
          <p:nvPr/>
        </p:nvSpPr>
        <p:spPr>
          <a:xfrm>
            <a:off x="8467969" y="8758681"/>
            <a:ext cx="167085" cy="317501"/>
          </a:xfrm>
          <a:custGeom>
            <a:avLst/>
            <a:gdLst/>
            <a:ahLst/>
            <a:cxnLst>
              <a:cxn ang="0">
                <a:pos x="wd2" y="hd2"/>
              </a:cxn>
              <a:cxn ang="5400000">
                <a:pos x="wd2" y="hd2"/>
              </a:cxn>
              <a:cxn ang="10800000">
                <a:pos x="wd2" y="hd2"/>
              </a:cxn>
              <a:cxn ang="16200000">
                <a:pos x="wd2" y="hd2"/>
              </a:cxn>
            </a:cxnLst>
            <a:rect l="0" t="0" r="r" b="b"/>
            <a:pathLst>
              <a:path w="21600" h="21598" fill="norm" stroke="1" extrusionOk="0">
                <a:moveTo>
                  <a:pt x="21600" y="7559"/>
                </a:moveTo>
                <a:lnTo>
                  <a:pt x="14366" y="7559"/>
                </a:lnTo>
                <a:lnTo>
                  <a:pt x="14366" y="5400"/>
                </a:lnTo>
                <a:cubicBezTo>
                  <a:pt x="14366" y="4285"/>
                  <a:pt x="14538" y="3583"/>
                  <a:pt x="17573" y="3583"/>
                </a:cubicBezTo>
                <a:lnTo>
                  <a:pt x="21407" y="3583"/>
                </a:lnTo>
                <a:lnTo>
                  <a:pt x="21407" y="149"/>
                </a:lnTo>
                <a:cubicBezTo>
                  <a:pt x="19542" y="48"/>
                  <a:pt x="17666" y="-2"/>
                  <a:pt x="15788" y="0"/>
                </a:cubicBezTo>
                <a:cubicBezTo>
                  <a:pt x="10220" y="0"/>
                  <a:pt x="6157" y="1790"/>
                  <a:pt x="6157" y="5075"/>
                </a:cubicBezTo>
                <a:lnTo>
                  <a:pt x="6157" y="7559"/>
                </a:lnTo>
                <a:lnTo>
                  <a:pt x="0" y="7559"/>
                </a:lnTo>
                <a:lnTo>
                  <a:pt x="0" y="11879"/>
                </a:lnTo>
                <a:lnTo>
                  <a:pt x="6157" y="11878"/>
                </a:lnTo>
                <a:lnTo>
                  <a:pt x="6157" y="21598"/>
                </a:lnTo>
                <a:lnTo>
                  <a:pt x="14366" y="21598"/>
                </a:lnTo>
                <a:lnTo>
                  <a:pt x="14366" y="11876"/>
                </a:lnTo>
                <a:lnTo>
                  <a:pt x="20658" y="11875"/>
                </a:lnTo>
                <a:lnTo>
                  <a:pt x="21600" y="7559"/>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01" name="Shape"/>
          <p:cNvSpPr/>
          <p:nvPr/>
        </p:nvSpPr>
        <p:spPr>
          <a:xfrm>
            <a:off x="10754961" y="8765740"/>
            <a:ext cx="317501" cy="30338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3245"/>
                </a:moveTo>
                <a:lnTo>
                  <a:pt x="21600" y="21600"/>
                </a:lnTo>
                <a:lnTo>
                  <a:pt x="16969" y="21600"/>
                </a:lnTo>
                <a:lnTo>
                  <a:pt x="16969" y="13800"/>
                </a:lnTo>
                <a:cubicBezTo>
                  <a:pt x="16969" y="11839"/>
                  <a:pt x="16301" y="10507"/>
                  <a:pt x="14625" y="10507"/>
                </a:cubicBezTo>
                <a:cubicBezTo>
                  <a:pt x="13343" y="10507"/>
                  <a:pt x="12587" y="11409"/>
                  <a:pt x="12250" y="12277"/>
                </a:cubicBezTo>
                <a:cubicBezTo>
                  <a:pt x="12128" y="12590"/>
                  <a:pt x="12091" y="13028"/>
                  <a:pt x="12091" y="13460"/>
                </a:cubicBezTo>
                <a:lnTo>
                  <a:pt x="12091" y="21599"/>
                </a:lnTo>
                <a:lnTo>
                  <a:pt x="7465" y="21599"/>
                </a:lnTo>
                <a:cubicBezTo>
                  <a:pt x="7465" y="21599"/>
                  <a:pt x="7527" y="8394"/>
                  <a:pt x="7465" y="7026"/>
                </a:cubicBezTo>
                <a:lnTo>
                  <a:pt x="12092" y="7026"/>
                </a:lnTo>
                <a:lnTo>
                  <a:pt x="12092" y="9092"/>
                </a:lnTo>
                <a:cubicBezTo>
                  <a:pt x="12086" y="9109"/>
                  <a:pt x="12073" y="9123"/>
                  <a:pt x="12066" y="9142"/>
                </a:cubicBezTo>
                <a:lnTo>
                  <a:pt x="12092" y="9142"/>
                </a:lnTo>
                <a:lnTo>
                  <a:pt x="12092" y="9092"/>
                </a:lnTo>
                <a:cubicBezTo>
                  <a:pt x="12711" y="8099"/>
                  <a:pt x="13806" y="6684"/>
                  <a:pt x="16266" y="6684"/>
                </a:cubicBezTo>
                <a:cubicBezTo>
                  <a:pt x="19319" y="6684"/>
                  <a:pt x="21600" y="8767"/>
                  <a:pt x="21600" y="13245"/>
                </a:cubicBezTo>
                <a:close/>
                <a:moveTo>
                  <a:pt x="2620" y="0"/>
                </a:moveTo>
                <a:cubicBezTo>
                  <a:pt x="1037" y="0"/>
                  <a:pt x="0" y="1087"/>
                  <a:pt x="0" y="2520"/>
                </a:cubicBezTo>
                <a:cubicBezTo>
                  <a:pt x="0" y="3915"/>
                  <a:pt x="1006" y="5039"/>
                  <a:pt x="2560" y="5039"/>
                </a:cubicBezTo>
                <a:lnTo>
                  <a:pt x="2588" y="5039"/>
                </a:lnTo>
                <a:cubicBezTo>
                  <a:pt x="4207" y="5039"/>
                  <a:pt x="5209" y="3915"/>
                  <a:pt x="5209" y="2520"/>
                </a:cubicBezTo>
                <a:cubicBezTo>
                  <a:pt x="5178" y="1087"/>
                  <a:pt x="4207" y="0"/>
                  <a:pt x="2620" y="0"/>
                </a:cubicBezTo>
                <a:close/>
                <a:moveTo>
                  <a:pt x="276" y="21600"/>
                </a:moveTo>
                <a:lnTo>
                  <a:pt x="4905" y="21600"/>
                </a:lnTo>
                <a:lnTo>
                  <a:pt x="4905" y="7025"/>
                </a:lnTo>
                <a:lnTo>
                  <a:pt x="276" y="7025"/>
                </a:lnTo>
                <a:lnTo>
                  <a:pt x="276" y="21600"/>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02" name="Square"/>
          <p:cNvSpPr/>
          <p:nvPr/>
        </p:nvSpPr>
        <p:spPr>
          <a:xfrm>
            <a:off x="9298008" y="8495528"/>
            <a:ext cx="843807" cy="843807"/>
          </a:xfrm>
          <a:prstGeom prst="rect">
            <a:avLst/>
          </a:prstGeom>
          <a:solidFill>
            <a:schemeClr val="accent1">
              <a:hueOff val="-9363891"/>
              <a:lumOff val="-9051"/>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03" name="Shape"/>
          <p:cNvSpPr/>
          <p:nvPr/>
        </p:nvSpPr>
        <p:spPr>
          <a:xfrm>
            <a:off x="9561161" y="8788481"/>
            <a:ext cx="317501" cy="2579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556"/>
                </a:moveTo>
                <a:cubicBezTo>
                  <a:pt x="20805" y="2989"/>
                  <a:pt x="19952" y="3283"/>
                  <a:pt x="19056" y="3415"/>
                </a:cubicBezTo>
                <a:cubicBezTo>
                  <a:pt x="19971" y="2740"/>
                  <a:pt x="20671" y="1670"/>
                  <a:pt x="21003" y="399"/>
                </a:cubicBezTo>
                <a:cubicBezTo>
                  <a:pt x="20145" y="1024"/>
                  <a:pt x="19197" y="1477"/>
                  <a:pt x="18188" y="1723"/>
                </a:cubicBezTo>
                <a:cubicBezTo>
                  <a:pt x="17379" y="661"/>
                  <a:pt x="16229" y="0"/>
                  <a:pt x="14954" y="0"/>
                </a:cubicBezTo>
                <a:cubicBezTo>
                  <a:pt x="12507" y="0"/>
                  <a:pt x="10523" y="2443"/>
                  <a:pt x="10523" y="5454"/>
                </a:cubicBezTo>
                <a:cubicBezTo>
                  <a:pt x="10523" y="5881"/>
                  <a:pt x="10562" y="6298"/>
                  <a:pt x="10637" y="6697"/>
                </a:cubicBezTo>
                <a:cubicBezTo>
                  <a:pt x="6955" y="6469"/>
                  <a:pt x="3690" y="4297"/>
                  <a:pt x="1505" y="997"/>
                </a:cubicBezTo>
                <a:cubicBezTo>
                  <a:pt x="1123" y="1801"/>
                  <a:pt x="906" y="2738"/>
                  <a:pt x="906" y="3739"/>
                </a:cubicBezTo>
                <a:cubicBezTo>
                  <a:pt x="906" y="5631"/>
                  <a:pt x="1689" y="7301"/>
                  <a:pt x="2876" y="8278"/>
                </a:cubicBezTo>
                <a:cubicBezTo>
                  <a:pt x="2150" y="8248"/>
                  <a:pt x="1467" y="8003"/>
                  <a:pt x="869" y="7594"/>
                </a:cubicBezTo>
                <a:lnTo>
                  <a:pt x="869" y="7662"/>
                </a:lnTo>
                <a:cubicBezTo>
                  <a:pt x="869" y="10304"/>
                  <a:pt x="2397" y="12509"/>
                  <a:pt x="4423" y="13011"/>
                </a:cubicBezTo>
                <a:cubicBezTo>
                  <a:pt x="4052" y="13134"/>
                  <a:pt x="3660" y="13202"/>
                  <a:pt x="3256" y="13202"/>
                </a:cubicBezTo>
                <a:cubicBezTo>
                  <a:pt x="2969" y="13202"/>
                  <a:pt x="2693" y="13167"/>
                  <a:pt x="2421" y="13101"/>
                </a:cubicBezTo>
                <a:cubicBezTo>
                  <a:pt x="2986" y="15269"/>
                  <a:pt x="4622" y="16846"/>
                  <a:pt x="6560" y="16889"/>
                </a:cubicBezTo>
                <a:cubicBezTo>
                  <a:pt x="5044" y="18351"/>
                  <a:pt x="3133" y="19220"/>
                  <a:pt x="1057" y="19220"/>
                </a:cubicBezTo>
                <a:cubicBezTo>
                  <a:pt x="699" y="19220"/>
                  <a:pt x="347" y="19194"/>
                  <a:pt x="0" y="19146"/>
                </a:cubicBezTo>
                <a:cubicBezTo>
                  <a:pt x="1961" y="20696"/>
                  <a:pt x="4290" y="21600"/>
                  <a:pt x="6792" y="21600"/>
                </a:cubicBezTo>
                <a:cubicBezTo>
                  <a:pt x="14943" y="21600"/>
                  <a:pt x="19399" y="13288"/>
                  <a:pt x="19399" y="6080"/>
                </a:cubicBezTo>
                <a:lnTo>
                  <a:pt x="19384" y="5374"/>
                </a:lnTo>
                <a:cubicBezTo>
                  <a:pt x="20254" y="4609"/>
                  <a:pt x="21007" y="3649"/>
                  <a:pt x="21600" y="2556"/>
                </a:cubicBez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04" name="Lorem ipsum dolor sit amet, consectetur adipiscing elit, sed do eiusmod tempor incididunt ut labore et dolore magna aliqua."/>
          <p:cNvSpPr txBox="1"/>
          <p:nvPr/>
        </p:nvSpPr>
        <p:spPr>
          <a:xfrm>
            <a:off x="8129608" y="10883467"/>
            <a:ext cx="6378733" cy="744852"/>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405" name="John Doe"/>
          <p:cNvSpPr txBox="1"/>
          <p:nvPr/>
        </p:nvSpPr>
        <p:spPr>
          <a:xfrm>
            <a:off x="8129608" y="10177534"/>
            <a:ext cx="1794330"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John Doe</a:t>
            </a:r>
          </a:p>
        </p:txBody>
      </p:sp>
      <p:sp>
        <p:nvSpPr>
          <p:cNvPr id="406" name="Square"/>
          <p:cNvSpPr/>
          <p:nvPr/>
        </p:nvSpPr>
        <p:spPr>
          <a:xfrm>
            <a:off x="8129608" y="11873728"/>
            <a:ext cx="843807" cy="843807"/>
          </a:xfrm>
          <a:prstGeom prst="rect">
            <a:avLst/>
          </a:prstGeom>
          <a:solidFill>
            <a:schemeClr val="accent1">
              <a:hueOff val="-9363891"/>
              <a:lumOff val="-9051"/>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07" name="Square"/>
          <p:cNvSpPr/>
          <p:nvPr/>
        </p:nvSpPr>
        <p:spPr>
          <a:xfrm>
            <a:off x="10491808" y="11873728"/>
            <a:ext cx="843807" cy="843807"/>
          </a:xfrm>
          <a:prstGeom prst="rect">
            <a:avLst/>
          </a:prstGeom>
          <a:solidFill>
            <a:schemeClr val="accent1">
              <a:hueOff val="-9363891"/>
              <a:lumOff val="-9051"/>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08" name="Shape"/>
          <p:cNvSpPr/>
          <p:nvPr/>
        </p:nvSpPr>
        <p:spPr>
          <a:xfrm>
            <a:off x="8467969" y="12136881"/>
            <a:ext cx="167085" cy="317501"/>
          </a:xfrm>
          <a:custGeom>
            <a:avLst/>
            <a:gdLst/>
            <a:ahLst/>
            <a:cxnLst>
              <a:cxn ang="0">
                <a:pos x="wd2" y="hd2"/>
              </a:cxn>
              <a:cxn ang="5400000">
                <a:pos x="wd2" y="hd2"/>
              </a:cxn>
              <a:cxn ang="10800000">
                <a:pos x="wd2" y="hd2"/>
              </a:cxn>
              <a:cxn ang="16200000">
                <a:pos x="wd2" y="hd2"/>
              </a:cxn>
            </a:cxnLst>
            <a:rect l="0" t="0" r="r" b="b"/>
            <a:pathLst>
              <a:path w="21600" h="21598" fill="norm" stroke="1" extrusionOk="0">
                <a:moveTo>
                  <a:pt x="21600" y="7559"/>
                </a:moveTo>
                <a:lnTo>
                  <a:pt x="14366" y="7559"/>
                </a:lnTo>
                <a:lnTo>
                  <a:pt x="14366" y="5400"/>
                </a:lnTo>
                <a:cubicBezTo>
                  <a:pt x="14366" y="4285"/>
                  <a:pt x="14538" y="3583"/>
                  <a:pt x="17573" y="3583"/>
                </a:cubicBezTo>
                <a:lnTo>
                  <a:pt x="21407" y="3583"/>
                </a:lnTo>
                <a:lnTo>
                  <a:pt x="21407" y="149"/>
                </a:lnTo>
                <a:cubicBezTo>
                  <a:pt x="19542" y="48"/>
                  <a:pt x="17666" y="-2"/>
                  <a:pt x="15788" y="0"/>
                </a:cubicBezTo>
                <a:cubicBezTo>
                  <a:pt x="10220" y="0"/>
                  <a:pt x="6157" y="1790"/>
                  <a:pt x="6157" y="5075"/>
                </a:cubicBezTo>
                <a:lnTo>
                  <a:pt x="6157" y="7559"/>
                </a:lnTo>
                <a:lnTo>
                  <a:pt x="0" y="7559"/>
                </a:lnTo>
                <a:lnTo>
                  <a:pt x="0" y="11879"/>
                </a:lnTo>
                <a:lnTo>
                  <a:pt x="6157" y="11878"/>
                </a:lnTo>
                <a:lnTo>
                  <a:pt x="6157" y="21598"/>
                </a:lnTo>
                <a:lnTo>
                  <a:pt x="14366" y="21598"/>
                </a:lnTo>
                <a:lnTo>
                  <a:pt x="14366" y="11876"/>
                </a:lnTo>
                <a:lnTo>
                  <a:pt x="20658" y="11875"/>
                </a:lnTo>
                <a:lnTo>
                  <a:pt x="21600" y="7559"/>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09" name="Shape"/>
          <p:cNvSpPr/>
          <p:nvPr/>
        </p:nvSpPr>
        <p:spPr>
          <a:xfrm>
            <a:off x="10754961" y="12143940"/>
            <a:ext cx="317501" cy="30338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3245"/>
                </a:moveTo>
                <a:lnTo>
                  <a:pt x="21600" y="21600"/>
                </a:lnTo>
                <a:lnTo>
                  <a:pt x="16969" y="21600"/>
                </a:lnTo>
                <a:lnTo>
                  <a:pt x="16969" y="13800"/>
                </a:lnTo>
                <a:cubicBezTo>
                  <a:pt x="16969" y="11839"/>
                  <a:pt x="16301" y="10507"/>
                  <a:pt x="14625" y="10507"/>
                </a:cubicBezTo>
                <a:cubicBezTo>
                  <a:pt x="13343" y="10507"/>
                  <a:pt x="12587" y="11409"/>
                  <a:pt x="12250" y="12277"/>
                </a:cubicBezTo>
                <a:cubicBezTo>
                  <a:pt x="12128" y="12590"/>
                  <a:pt x="12091" y="13028"/>
                  <a:pt x="12091" y="13460"/>
                </a:cubicBezTo>
                <a:lnTo>
                  <a:pt x="12091" y="21599"/>
                </a:lnTo>
                <a:lnTo>
                  <a:pt x="7465" y="21599"/>
                </a:lnTo>
                <a:cubicBezTo>
                  <a:pt x="7465" y="21599"/>
                  <a:pt x="7527" y="8394"/>
                  <a:pt x="7465" y="7026"/>
                </a:cubicBezTo>
                <a:lnTo>
                  <a:pt x="12092" y="7026"/>
                </a:lnTo>
                <a:lnTo>
                  <a:pt x="12092" y="9092"/>
                </a:lnTo>
                <a:cubicBezTo>
                  <a:pt x="12086" y="9109"/>
                  <a:pt x="12073" y="9123"/>
                  <a:pt x="12066" y="9142"/>
                </a:cubicBezTo>
                <a:lnTo>
                  <a:pt x="12092" y="9142"/>
                </a:lnTo>
                <a:lnTo>
                  <a:pt x="12092" y="9092"/>
                </a:lnTo>
                <a:cubicBezTo>
                  <a:pt x="12711" y="8099"/>
                  <a:pt x="13806" y="6684"/>
                  <a:pt x="16266" y="6684"/>
                </a:cubicBezTo>
                <a:cubicBezTo>
                  <a:pt x="19319" y="6684"/>
                  <a:pt x="21600" y="8767"/>
                  <a:pt x="21600" y="13245"/>
                </a:cubicBezTo>
                <a:close/>
                <a:moveTo>
                  <a:pt x="2620" y="0"/>
                </a:moveTo>
                <a:cubicBezTo>
                  <a:pt x="1037" y="0"/>
                  <a:pt x="0" y="1087"/>
                  <a:pt x="0" y="2520"/>
                </a:cubicBezTo>
                <a:cubicBezTo>
                  <a:pt x="0" y="3915"/>
                  <a:pt x="1006" y="5039"/>
                  <a:pt x="2560" y="5039"/>
                </a:cubicBezTo>
                <a:lnTo>
                  <a:pt x="2588" y="5039"/>
                </a:lnTo>
                <a:cubicBezTo>
                  <a:pt x="4207" y="5039"/>
                  <a:pt x="5209" y="3915"/>
                  <a:pt x="5209" y="2520"/>
                </a:cubicBezTo>
                <a:cubicBezTo>
                  <a:pt x="5178" y="1087"/>
                  <a:pt x="4207" y="0"/>
                  <a:pt x="2620" y="0"/>
                </a:cubicBezTo>
                <a:close/>
                <a:moveTo>
                  <a:pt x="276" y="21600"/>
                </a:moveTo>
                <a:lnTo>
                  <a:pt x="4905" y="21600"/>
                </a:lnTo>
                <a:lnTo>
                  <a:pt x="4905" y="7025"/>
                </a:lnTo>
                <a:lnTo>
                  <a:pt x="276" y="7025"/>
                </a:lnTo>
                <a:lnTo>
                  <a:pt x="276" y="21600"/>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10" name="Square"/>
          <p:cNvSpPr/>
          <p:nvPr/>
        </p:nvSpPr>
        <p:spPr>
          <a:xfrm>
            <a:off x="9298008" y="11873728"/>
            <a:ext cx="843807" cy="843807"/>
          </a:xfrm>
          <a:prstGeom prst="rect">
            <a:avLst/>
          </a:prstGeom>
          <a:solidFill>
            <a:schemeClr val="accent1">
              <a:hueOff val="-9363891"/>
              <a:lumOff val="-9051"/>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11" name="Shape"/>
          <p:cNvSpPr/>
          <p:nvPr/>
        </p:nvSpPr>
        <p:spPr>
          <a:xfrm>
            <a:off x="9561161" y="12166681"/>
            <a:ext cx="317501" cy="2579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556"/>
                </a:moveTo>
                <a:cubicBezTo>
                  <a:pt x="20805" y="2989"/>
                  <a:pt x="19952" y="3283"/>
                  <a:pt x="19056" y="3415"/>
                </a:cubicBezTo>
                <a:cubicBezTo>
                  <a:pt x="19971" y="2740"/>
                  <a:pt x="20671" y="1670"/>
                  <a:pt x="21003" y="399"/>
                </a:cubicBezTo>
                <a:cubicBezTo>
                  <a:pt x="20145" y="1024"/>
                  <a:pt x="19197" y="1477"/>
                  <a:pt x="18188" y="1723"/>
                </a:cubicBezTo>
                <a:cubicBezTo>
                  <a:pt x="17379" y="661"/>
                  <a:pt x="16229" y="0"/>
                  <a:pt x="14954" y="0"/>
                </a:cubicBezTo>
                <a:cubicBezTo>
                  <a:pt x="12507" y="0"/>
                  <a:pt x="10523" y="2443"/>
                  <a:pt x="10523" y="5454"/>
                </a:cubicBezTo>
                <a:cubicBezTo>
                  <a:pt x="10523" y="5881"/>
                  <a:pt x="10562" y="6298"/>
                  <a:pt x="10637" y="6697"/>
                </a:cubicBezTo>
                <a:cubicBezTo>
                  <a:pt x="6955" y="6469"/>
                  <a:pt x="3690" y="4297"/>
                  <a:pt x="1505" y="997"/>
                </a:cubicBezTo>
                <a:cubicBezTo>
                  <a:pt x="1123" y="1801"/>
                  <a:pt x="906" y="2738"/>
                  <a:pt x="906" y="3739"/>
                </a:cubicBezTo>
                <a:cubicBezTo>
                  <a:pt x="906" y="5631"/>
                  <a:pt x="1689" y="7301"/>
                  <a:pt x="2876" y="8278"/>
                </a:cubicBezTo>
                <a:cubicBezTo>
                  <a:pt x="2150" y="8248"/>
                  <a:pt x="1467" y="8003"/>
                  <a:pt x="869" y="7594"/>
                </a:cubicBezTo>
                <a:lnTo>
                  <a:pt x="869" y="7662"/>
                </a:lnTo>
                <a:cubicBezTo>
                  <a:pt x="869" y="10304"/>
                  <a:pt x="2397" y="12509"/>
                  <a:pt x="4423" y="13011"/>
                </a:cubicBezTo>
                <a:cubicBezTo>
                  <a:pt x="4052" y="13134"/>
                  <a:pt x="3660" y="13202"/>
                  <a:pt x="3256" y="13202"/>
                </a:cubicBezTo>
                <a:cubicBezTo>
                  <a:pt x="2969" y="13202"/>
                  <a:pt x="2693" y="13167"/>
                  <a:pt x="2421" y="13101"/>
                </a:cubicBezTo>
                <a:cubicBezTo>
                  <a:pt x="2986" y="15269"/>
                  <a:pt x="4622" y="16846"/>
                  <a:pt x="6560" y="16889"/>
                </a:cubicBezTo>
                <a:cubicBezTo>
                  <a:pt x="5044" y="18351"/>
                  <a:pt x="3133" y="19220"/>
                  <a:pt x="1057" y="19220"/>
                </a:cubicBezTo>
                <a:cubicBezTo>
                  <a:pt x="699" y="19220"/>
                  <a:pt x="347" y="19194"/>
                  <a:pt x="0" y="19146"/>
                </a:cubicBezTo>
                <a:cubicBezTo>
                  <a:pt x="1961" y="20696"/>
                  <a:pt x="4290" y="21600"/>
                  <a:pt x="6792" y="21600"/>
                </a:cubicBezTo>
                <a:cubicBezTo>
                  <a:pt x="14943" y="21600"/>
                  <a:pt x="19399" y="13288"/>
                  <a:pt x="19399" y="6080"/>
                </a:cubicBezTo>
                <a:lnTo>
                  <a:pt x="19384" y="5374"/>
                </a:lnTo>
                <a:cubicBezTo>
                  <a:pt x="20254" y="4609"/>
                  <a:pt x="21007" y="3649"/>
                  <a:pt x="21600" y="2556"/>
                </a:cubicBez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12" name="Lorem ipsum dolor sit amet, consectetur adipiscing elit, sed do eiusmod tempor incididunt ut labore et dolore magna aliqua."/>
          <p:cNvSpPr txBox="1"/>
          <p:nvPr/>
        </p:nvSpPr>
        <p:spPr>
          <a:xfrm>
            <a:off x="8129608" y="4127067"/>
            <a:ext cx="6378733" cy="744853"/>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413" name="John Doe"/>
          <p:cNvSpPr txBox="1"/>
          <p:nvPr/>
        </p:nvSpPr>
        <p:spPr>
          <a:xfrm>
            <a:off x="8129608" y="3446534"/>
            <a:ext cx="1794330"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John Doe</a:t>
            </a:r>
          </a:p>
        </p:txBody>
      </p:sp>
      <p:sp>
        <p:nvSpPr>
          <p:cNvPr id="414" name="Square"/>
          <p:cNvSpPr/>
          <p:nvPr/>
        </p:nvSpPr>
        <p:spPr>
          <a:xfrm>
            <a:off x="8129608" y="5117328"/>
            <a:ext cx="843807" cy="843807"/>
          </a:xfrm>
          <a:prstGeom prst="rect">
            <a:avLst/>
          </a:prstGeom>
          <a:solidFill>
            <a:schemeClr val="accent1">
              <a:hueOff val="-9363891"/>
              <a:lumOff val="-9051"/>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15" name="Square"/>
          <p:cNvSpPr/>
          <p:nvPr/>
        </p:nvSpPr>
        <p:spPr>
          <a:xfrm>
            <a:off x="10491808" y="5117328"/>
            <a:ext cx="843807" cy="843807"/>
          </a:xfrm>
          <a:prstGeom prst="rect">
            <a:avLst/>
          </a:prstGeom>
          <a:solidFill>
            <a:schemeClr val="accent1">
              <a:hueOff val="-9363891"/>
              <a:lumOff val="-9051"/>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16" name="Shape"/>
          <p:cNvSpPr/>
          <p:nvPr/>
        </p:nvSpPr>
        <p:spPr>
          <a:xfrm>
            <a:off x="8467969" y="5380481"/>
            <a:ext cx="167085" cy="317501"/>
          </a:xfrm>
          <a:custGeom>
            <a:avLst/>
            <a:gdLst/>
            <a:ahLst/>
            <a:cxnLst>
              <a:cxn ang="0">
                <a:pos x="wd2" y="hd2"/>
              </a:cxn>
              <a:cxn ang="5400000">
                <a:pos x="wd2" y="hd2"/>
              </a:cxn>
              <a:cxn ang="10800000">
                <a:pos x="wd2" y="hd2"/>
              </a:cxn>
              <a:cxn ang="16200000">
                <a:pos x="wd2" y="hd2"/>
              </a:cxn>
            </a:cxnLst>
            <a:rect l="0" t="0" r="r" b="b"/>
            <a:pathLst>
              <a:path w="21600" h="21598" fill="norm" stroke="1" extrusionOk="0">
                <a:moveTo>
                  <a:pt x="21600" y="7559"/>
                </a:moveTo>
                <a:lnTo>
                  <a:pt x="14366" y="7559"/>
                </a:lnTo>
                <a:lnTo>
                  <a:pt x="14366" y="5400"/>
                </a:lnTo>
                <a:cubicBezTo>
                  <a:pt x="14366" y="4285"/>
                  <a:pt x="14538" y="3583"/>
                  <a:pt x="17573" y="3583"/>
                </a:cubicBezTo>
                <a:lnTo>
                  <a:pt x="21407" y="3583"/>
                </a:lnTo>
                <a:lnTo>
                  <a:pt x="21407" y="149"/>
                </a:lnTo>
                <a:cubicBezTo>
                  <a:pt x="19542" y="48"/>
                  <a:pt x="17666" y="-2"/>
                  <a:pt x="15788" y="0"/>
                </a:cubicBezTo>
                <a:cubicBezTo>
                  <a:pt x="10220" y="0"/>
                  <a:pt x="6157" y="1790"/>
                  <a:pt x="6157" y="5075"/>
                </a:cubicBezTo>
                <a:lnTo>
                  <a:pt x="6157" y="7559"/>
                </a:lnTo>
                <a:lnTo>
                  <a:pt x="0" y="7559"/>
                </a:lnTo>
                <a:lnTo>
                  <a:pt x="0" y="11879"/>
                </a:lnTo>
                <a:lnTo>
                  <a:pt x="6157" y="11878"/>
                </a:lnTo>
                <a:lnTo>
                  <a:pt x="6157" y="21598"/>
                </a:lnTo>
                <a:lnTo>
                  <a:pt x="14366" y="21598"/>
                </a:lnTo>
                <a:lnTo>
                  <a:pt x="14366" y="11876"/>
                </a:lnTo>
                <a:lnTo>
                  <a:pt x="20658" y="11875"/>
                </a:lnTo>
                <a:lnTo>
                  <a:pt x="21600" y="7559"/>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17" name="Shape"/>
          <p:cNvSpPr/>
          <p:nvPr/>
        </p:nvSpPr>
        <p:spPr>
          <a:xfrm>
            <a:off x="10754961" y="5387540"/>
            <a:ext cx="317501" cy="30338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3245"/>
                </a:moveTo>
                <a:lnTo>
                  <a:pt x="21600" y="21600"/>
                </a:lnTo>
                <a:lnTo>
                  <a:pt x="16969" y="21600"/>
                </a:lnTo>
                <a:lnTo>
                  <a:pt x="16969" y="13800"/>
                </a:lnTo>
                <a:cubicBezTo>
                  <a:pt x="16969" y="11839"/>
                  <a:pt x="16301" y="10507"/>
                  <a:pt x="14625" y="10507"/>
                </a:cubicBezTo>
                <a:cubicBezTo>
                  <a:pt x="13343" y="10507"/>
                  <a:pt x="12587" y="11409"/>
                  <a:pt x="12250" y="12277"/>
                </a:cubicBezTo>
                <a:cubicBezTo>
                  <a:pt x="12128" y="12590"/>
                  <a:pt x="12091" y="13028"/>
                  <a:pt x="12091" y="13460"/>
                </a:cubicBezTo>
                <a:lnTo>
                  <a:pt x="12091" y="21599"/>
                </a:lnTo>
                <a:lnTo>
                  <a:pt x="7465" y="21599"/>
                </a:lnTo>
                <a:cubicBezTo>
                  <a:pt x="7465" y="21599"/>
                  <a:pt x="7527" y="8394"/>
                  <a:pt x="7465" y="7026"/>
                </a:cubicBezTo>
                <a:lnTo>
                  <a:pt x="12092" y="7026"/>
                </a:lnTo>
                <a:lnTo>
                  <a:pt x="12092" y="9092"/>
                </a:lnTo>
                <a:cubicBezTo>
                  <a:pt x="12086" y="9109"/>
                  <a:pt x="12073" y="9123"/>
                  <a:pt x="12066" y="9142"/>
                </a:cubicBezTo>
                <a:lnTo>
                  <a:pt x="12092" y="9142"/>
                </a:lnTo>
                <a:lnTo>
                  <a:pt x="12092" y="9092"/>
                </a:lnTo>
                <a:cubicBezTo>
                  <a:pt x="12711" y="8099"/>
                  <a:pt x="13806" y="6684"/>
                  <a:pt x="16266" y="6684"/>
                </a:cubicBezTo>
                <a:cubicBezTo>
                  <a:pt x="19319" y="6684"/>
                  <a:pt x="21600" y="8767"/>
                  <a:pt x="21600" y="13245"/>
                </a:cubicBezTo>
                <a:close/>
                <a:moveTo>
                  <a:pt x="2620" y="0"/>
                </a:moveTo>
                <a:cubicBezTo>
                  <a:pt x="1037" y="0"/>
                  <a:pt x="0" y="1087"/>
                  <a:pt x="0" y="2520"/>
                </a:cubicBezTo>
                <a:cubicBezTo>
                  <a:pt x="0" y="3915"/>
                  <a:pt x="1006" y="5039"/>
                  <a:pt x="2560" y="5039"/>
                </a:cubicBezTo>
                <a:lnTo>
                  <a:pt x="2588" y="5039"/>
                </a:lnTo>
                <a:cubicBezTo>
                  <a:pt x="4207" y="5039"/>
                  <a:pt x="5209" y="3915"/>
                  <a:pt x="5209" y="2520"/>
                </a:cubicBezTo>
                <a:cubicBezTo>
                  <a:pt x="5178" y="1087"/>
                  <a:pt x="4207" y="0"/>
                  <a:pt x="2620" y="0"/>
                </a:cubicBezTo>
                <a:close/>
                <a:moveTo>
                  <a:pt x="276" y="21600"/>
                </a:moveTo>
                <a:lnTo>
                  <a:pt x="4905" y="21600"/>
                </a:lnTo>
                <a:lnTo>
                  <a:pt x="4905" y="7025"/>
                </a:lnTo>
                <a:lnTo>
                  <a:pt x="276" y="7025"/>
                </a:lnTo>
                <a:lnTo>
                  <a:pt x="276" y="21600"/>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18" name="Square"/>
          <p:cNvSpPr/>
          <p:nvPr/>
        </p:nvSpPr>
        <p:spPr>
          <a:xfrm>
            <a:off x="9298008" y="5117328"/>
            <a:ext cx="843807" cy="843807"/>
          </a:xfrm>
          <a:prstGeom prst="rect">
            <a:avLst/>
          </a:prstGeom>
          <a:solidFill>
            <a:schemeClr val="accent1">
              <a:hueOff val="-9363891"/>
              <a:lumOff val="-9051"/>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19" name="Shape"/>
          <p:cNvSpPr/>
          <p:nvPr/>
        </p:nvSpPr>
        <p:spPr>
          <a:xfrm>
            <a:off x="9561161" y="5410281"/>
            <a:ext cx="317501" cy="2579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556"/>
                </a:moveTo>
                <a:cubicBezTo>
                  <a:pt x="20805" y="2989"/>
                  <a:pt x="19952" y="3283"/>
                  <a:pt x="19056" y="3415"/>
                </a:cubicBezTo>
                <a:cubicBezTo>
                  <a:pt x="19971" y="2740"/>
                  <a:pt x="20671" y="1670"/>
                  <a:pt x="21003" y="399"/>
                </a:cubicBezTo>
                <a:cubicBezTo>
                  <a:pt x="20145" y="1024"/>
                  <a:pt x="19197" y="1477"/>
                  <a:pt x="18188" y="1723"/>
                </a:cubicBezTo>
                <a:cubicBezTo>
                  <a:pt x="17379" y="661"/>
                  <a:pt x="16229" y="0"/>
                  <a:pt x="14954" y="0"/>
                </a:cubicBezTo>
                <a:cubicBezTo>
                  <a:pt x="12507" y="0"/>
                  <a:pt x="10523" y="2443"/>
                  <a:pt x="10523" y="5454"/>
                </a:cubicBezTo>
                <a:cubicBezTo>
                  <a:pt x="10523" y="5881"/>
                  <a:pt x="10562" y="6298"/>
                  <a:pt x="10637" y="6697"/>
                </a:cubicBezTo>
                <a:cubicBezTo>
                  <a:pt x="6955" y="6469"/>
                  <a:pt x="3690" y="4297"/>
                  <a:pt x="1505" y="997"/>
                </a:cubicBezTo>
                <a:cubicBezTo>
                  <a:pt x="1123" y="1801"/>
                  <a:pt x="906" y="2738"/>
                  <a:pt x="906" y="3739"/>
                </a:cubicBezTo>
                <a:cubicBezTo>
                  <a:pt x="906" y="5631"/>
                  <a:pt x="1689" y="7301"/>
                  <a:pt x="2876" y="8278"/>
                </a:cubicBezTo>
                <a:cubicBezTo>
                  <a:pt x="2150" y="8248"/>
                  <a:pt x="1467" y="8003"/>
                  <a:pt x="869" y="7594"/>
                </a:cubicBezTo>
                <a:lnTo>
                  <a:pt x="869" y="7662"/>
                </a:lnTo>
                <a:cubicBezTo>
                  <a:pt x="869" y="10304"/>
                  <a:pt x="2397" y="12509"/>
                  <a:pt x="4423" y="13011"/>
                </a:cubicBezTo>
                <a:cubicBezTo>
                  <a:pt x="4052" y="13134"/>
                  <a:pt x="3660" y="13202"/>
                  <a:pt x="3256" y="13202"/>
                </a:cubicBezTo>
                <a:cubicBezTo>
                  <a:pt x="2969" y="13202"/>
                  <a:pt x="2693" y="13167"/>
                  <a:pt x="2421" y="13101"/>
                </a:cubicBezTo>
                <a:cubicBezTo>
                  <a:pt x="2986" y="15269"/>
                  <a:pt x="4622" y="16846"/>
                  <a:pt x="6560" y="16889"/>
                </a:cubicBezTo>
                <a:cubicBezTo>
                  <a:pt x="5044" y="18351"/>
                  <a:pt x="3133" y="19220"/>
                  <a:pt x="1057" y="19220"/>
                </a:cubicBezTo>
                <a:cubicBezTo>
                  <a:pt x="699" y="19220"/>
                  <a:pt x="347" y="19194"/>
                  <a:pt x="0" y="19146"/>
                </a:cubicBezTo>
                <a:cubicBezTo>
                  <a:pt x="1961" y="20696"/>
                  <a:pt x="4290" y="21600"/>
                  <a:pt x="6792" y="21600"/>
                </a:cubicBezTo>
                <a:cubicBezTo>
                  <a:pt x="14943" y="21600"/>
                  <a:pt x="19399" y="13288"/>
                  <a:pt x="19399" y="6080"/>
                </a:cubicBezTo>
                <a:lnTo>
                  <a:pt x="19384" y="5374"/>
                </a:lnTo>
                <a:cubicBezTo>
                  <a:pt x="20254" y="4609"/>
                  <a:pt x="21007" y="3649"/>
                  <a:pt x="21600" y="2556"/>
                </a:cubicBez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20" name="Lorem ipsum dolor sit amet, consectetur adipiscing elit, sed do eiusmod tempor incididunt ut labore et dolore magna aliqua."/>
          <p:cNvSpPr txBox="1"/>
          <p:nvPr/>
        </p:nvSpPr>
        <p:spPr>
          <a:xfrm>
            <a:off x="17807009" y="4127067"/>
            <a:ext cx="6378732" cy="744853"/>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421" name="John Doe"/>
          <p:cNvSpPr txBox="1"/>
          <p:nvPr/>
        </p:nvSpPr>
        <p:spPr>
          <a:xfrm>
            <a:off x="17807009" y="3421134"/>
            <a:ext cx="1794330"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John Doe</a:t>
            </a:r>
          </a:p>
        </p:txBody>
      </p:sp>
      <p:sp>
        <p:nvSpPr>
          <p:cNvPr id="422" name="Square"/>
          <p:cNvSpPr/>
          <p:nvPr/>
        </p:nvSpPr>
        <p:spPr>
          <a:xfrm>
            <a:off x="17807009" y="5117328"/>
            <a:ext cx="843807" cy="843807"/>
          </a:xfrm>
          <a:prstGeom prst="rect">
            <a:avLst/>
          </a:prstGeom>
          <a:solidFill>
            <a:schemeClr val="accent1">
              <a:hueOff val="-9363891"/>
              <a:lumOff val="-9051"/>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23" name="Square"/>
          <p:cNvSpPr/>
          <p:nvPr/>
        </p:nvSpPr>
        <p:spPr>
          <a:xfrm>
            <a:off x="20169209" y="5117328"/>
            <a:ext cx="843807" cy="843807"/>
          </a:xfrm>
          <a:prstGeom prst="rect">
            <a:avLst/>
          </a:prstGeom>
          <a:solidFill>
            <a:schemeClr val="accent1">
              <a:hueOff val="-9363891"/>
              <a:lumOff val="-9051"/>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24" name="Shape"/>
          <p:cNvSpPr/>
          <p:nvPr/>
        </p:nvSpPr>
        <p:spPr>
          <a:xfrm>
            <a:off x="18145369" y="5380481"/>
            <a:ext cx="167085" cy="317501"/>
          </a:xfrm>
          <a:custGeom>
            <a:avLst/>
            <a:gdLst/>
            <a:ahLst/>
            <a:cxnLst>
              <a:cxn ang="0">
                <a:pos x="wd2" y="hd2"/>
              </a:cxn>
              <a:cxn ang="5400000">
                <a:pos x="wd2" y="hd2"/>
              </a:cxn>
              <a:cxn ang="10800000">
                <a:pos x="wd2" y="hd2"/>
              </a:cxn>
              <a:cxn ang="16200000">
                <a:pos x="wd2" y="hd2"/>
              </a:cxn>
            </a:cxnLst>
            <a:rect l="0" t="0" r="r" b="b"/>
            <a:pathLst>
              <a:path w="21600" h="21598" fill="norm" stroke="1" extrusionOk="0">
                <a:moveTo>
                  <a:pt x="21600" y="7559"/>
                </a:moveTo>
                <a:lnTo>
                  <a:pt x="14366" y="7559"/>
                </a:lnTo>
                <a:lnTo>
                  <a:pt x="14366" y="5400"/>
                </a:lnTo>
                <a:cubicBezTo>
                  <a:pt x="14366" y="4285"/>
                  <a:pt x="14538" y="3583"/>
                  <a:pt x="17573" y="3583"/>
                </a:cubicBezTo>
                <a:lnTo>
                  <a:pt x="21407" y="3583"/>
                </a:lnTo>
                <a:lnTo>
                  <a:pt x="21407" y="149"/>
                </a:lnTo>
                <a:cubicBezTo>
                  <a:pt x="19542" y="48"/>
                  <a:pt x="17666" y="-2"/>
                  <a:pt x="15788" y="0"/>
                </a:cubicBezTo>
                <a:cubicBezTo>
                  <a:pt x="10220" y="0"/>
                  <a:pt x="6157" y="1790"/>
                  <a:pt x="6157" y="5075"/>
                </a:cubicBezTo>
                <a:lnTo>
                  <a:pt x="6157" y="7559"/>
                </a:lnTo>
                <a:lnTo>
                  <a:pt x="0" y="7559"/>
                </a:lnTo>
                <a:lnTo>
                  <a:pt x="0" y="11879"/>
                </a:lnTo>
                <a:lnTo>
                  <a:pt x="6157" y="11878"/>
                </a:lnTo>
                <a:lnTo>
                  <a:pt x="6157" y="21598"/>
                </a:lnTo>
                <a:lnTo>
                  <a:pt x="14366" y="21598"/>
                </a:lnTo>
                <a:lnTo>
                  <a:pt x="14366" y="11876"/>
                </a:lnTo>
                <a:lnTo>
                  <a:pt x="20658" y="11875"/>
                </a:lnTo>
                <a:lnTo>
                  <a:pt x="21600" y="7559"/>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25" name="Shape"/>
          <p:cNvSpPr/>
          <p:nvPr/>
        </p:nvSpPr>
        <p:spPr>
          <a:xfrm>
            <a:off x="20432362" y="5387540"/>
            <a:ext cx="317501" cy="30338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3245"/>
                </a:moveTo>
                <a:lnTo>
                  <a:pt x="21600" y="21600"/>
                </a:lnTo>
                <a:lnTo>
                  <a:pt x="16969" y="21600"/>
                </a:lnTo>
                <a:lnTo>
                  <a:pt x="16969" y="13800"/>
                </a:lnTo>
                <a:cubicBezTo>
                  <a:pt x="16969" y="11839"/>
                  <a:pt x="16301" y="10507"/>
                  <a:pt x="14625" y="10507"/>
                </a:cubicBezTo>
                <a:cubicBezTo>
                  <a:pt x="13343" y="10507"/>
                  <a:pt x="12587" y="11409"/>
                  <a:pt x="12250" y="12277"/>
                </a:cubicBezTo>
                <a:cubicBezTo>
                  <a:pt x="12128" y="12590"/>
                  <a:pt x="12091" y="13028"/>
                  <a:pt x="12091" y="13460"/>
                </a:cubicBezTo>
                <a:lnTo>
                  <a:pt x="12091" y="21599"/>
                </a:lnTo>
                <a:lnTo>
                  <a:pt x="7465" y="21599"/>
                </a:lnTo>
                <a:cubicBezTo>
                  <a:pt x="7465" y="21599"/>
                  <a:pt x="7527" y="8394"/>
                  <a:pt x="7465" y="7026"/>
                </a:cubicBezTo>
                <a:lnTo>
                  <a:pt x="12092" y="7026"/>
                </a:lnTo>
                <a:lnTo>
                  <a:pt x="12092" y="9092"/>
                </a:lnTo>
                <a:cubicBezTo>
                  <a:pt x="12086" y="9109"/>
                  <a:pt x="12073" y="9123"/>
                  <a:pt x="12066" y="9142"/>
                </a:cubicBezTo>
                <a:lnTo>
                  <a:pt x="12092" y="9142"/>
                </a:lnTo>
                <a:lnTo>
                  <a:pt x="12092" y="9092"/>
                </a:lnTo>
                <a:cubicBezTo>
                  <a:pt x="12711" y="8099"/>
                  <a:pt x="13806" y="6684"/>
                  <a:pt x="16266" y="6684"/>
                </a:cubicBezTo>
                <a:cubicBezTo>
                  <a:pt x="19319" y="6684"/>
                  <a:pt x="21600" y="8767"/>
                  <a:pt x="21600" y="13245"/>
                </a:cubicBezTo>
                <a:close/>
                <a:moveTo>
                  <a:pt x="2620" y="0"/>
                </a:moveTo>
                <a:cubicBezTo>
                  <a:pt x="1037" y="0"/>
                  <a:pt x="0" y="1087"/>
                  <a:pt x="0" y="2520"/>
                </a:cubicBezTo>
                <a:cubicBezTo>
                  <a:pt x="0" y="3915"/>
                  <a:pt x="1006" y="5039"/>
                  <a:pt x="2560" y="5039"/>
                </a:cubicBezTo>
                <a:lnTo>
                  <a:pt x="2588" y="5039"/>
                </a:lnTo>
                <a:cubicBezTo>
                  <a:pt x="4207" y="5039"/>
                  <a:pt x="5209" y="3915"/>
                  <a:pt x="5209" y="2520"/>
                </a:cubicBezTo>
                <a:cubicBezTo>
                  <a:pt x="5178" y="1087"/>
                  <a:pt x="4207" y="0"/>
                  <a:pt x="2620" y="0"/>
                </a:cubicBezTo>
                <a:close/>
                <a:moveTo>
                  <a:pt x="276" y="21600"/>
                </a:moveTo>
                <a:lnTo>
                  <a:pt x="4905" y="21600"/>
                </a:lnTo>
                <a:lnTo>
                  <a:pt x="4905" y="7025"/>
                </a:lnTo>
                <a:lnTo>
                  <a:pt x="276" y="7025"/>
                </a:lnTo>
                <a:lnTo>
                  <a:pt x="276" y="21600"/>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26" name="Square"/>
          <p:cNvSpPr/>
          <p:nvPr/>
        </p:nvSpPr>
        <p:spPr>
          <a:xfrm>
            <a:off x="18975409" y="5117328"/>
            <a:ext cx="843807" cy="843807"/>
          </a:xfrm>
          <a:prstGeom prst="rect">
            <a:avLst/>
          </a:prstGeom>
          <a:solidFill>
            <a:schemeClr val="accent1">
              <a:hueOff val="-9363891"/>
              <a:lumOff val="-9051"/>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27" name="Shape"/>
          <p:cNvSpPr/>
          <p:nvPr/>
        </p:nvSpPr>
        <p:spPr>
          <a:xfrm>
            <a:off x="19238562" y="5410281"/>
            <a:ext cx="317501" cy="2579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556"/>
                </a:moveTo>
                <a:cubicBezTo>
                  <a:pt x="20805" y="2989"/>
                  <a:pt x="19952" y="3283"/>
                  <a:pt x="19056" y="3415"/>
                </a:cubicBezTo>
                <a:cubicBezTo>
                  <a:pt x="19971" y="2740"/>
                  <a:pt x="20671" y="1670"/>
                  <a:pt x="21003" y="399"/>
                </a:cubicBezTo>
                <a:cubicBezTo>
                  <a:pt x="20145" y="1024"/>
                  <a:pt x="19197" y="1477"/>
                  <a:pt x="18188" y="1723"/>
                </a:cubicBezTo>
                <a:cubicBezTo>
                  <a:pt x="17379" y="661"/>
                  <a:pt x="16229" y="0"/>
                  <a:pt x="14954" y="0"/>
                </a:cubicBezTo>
                <a:cubicBezTo>
                  <a:pt x="12507" y="0"/>
                  <a:pt x="10523" y="2443"/>
                  <a:pt x="10523" y="5454"/>
                </a:cubicBezTo>
                <a:cubicBezTo>
                  <a:pt x="10523" y="5881"/>
                  <a:pt x="10562" y="6298"/>
                  <a:pt x="10637" y="6697"/>
                </a:cubicBezTo>
                <a:cubicBezTo>
                  <a:pt x="6955" y="6469"/>
                  <a:pt x="3690" y="4297"/>
                  <a:pt x="1505" y="997"/>
                </a:cubicBezTo>
                <a:cubicBezTo>
                  <a:pt x="1123" y="1801"/>
                  <a:pt x="906" y="2738"/>
                  <a:pt x="906" y="3739"/>
                </a:cubicBezTo>
                <a:cubicBezTo>
                  <a:pt x="906" y="5631"/>
                  <a:pt x="1689" y="7301"/>
                  <a:pt x="2876" y="8278"/>
                </a:cubicBezTo>
                <a:cubicBezTo>
                  <a:pt x="2150" y="8248"/>
                  <a:pt x="1467" y="8003"/>
                  <a:pt x="869" y="7594"/>
                </a:cubicBezTo>
                <a:lnTo>
                  <a:pt x="869" y="7662"/>
                </a:lnTo>
                <a:cubicBezTo>
                  <a:pt x="869" y="10304"/>
                  <a:pt x="2397" y="12509"/>
                  <a:pt x="4423" y="13011"/>
                </a:cubicBezTo>
                <a:cubicBezTo>
                  <a:pt x="4052" y="13134"/>
                  <a:pt x="3660" y="13202"/>
                  <a:pt x="3256" y="13202"/>
                </a:cubicBezTo>
                <a:cubicBezTo>
                  <a:pt x="2969" y="13202"/>
                  <a:pt x="2693" y="13167"/>
                  <a:pt x="2421" y="13101"/>
                </a:cubicBezTo>
                <a:cubicBezTo>
                  <a:pt x="2986" y="15269"/>
                  <a:pt x="4622" y="16846"/>
                  <a:pt x="6560" y="16889"/>
                </a:cubicBezTo>
                <a:cubicBezTo>
                  <a:pt x="5044" y="18351"/>
                  <a:pt x="3133" y="19220"/>
                  <a:pt x="1057" y="19220"/>
                </a:cubicBezTo>
                <a:cubicBezTo>
                  <a:pt x="699" y="19220"/>
                  <a:pt x="347" y="19194"/>
                  <a:pt x="0" y="19146"/>
                </a:cubicBezTo>
                <a:cubicBezTo>
                  <a:pt x="1961" y="20696"/>
                  <a:pt x="4290" y="21600"/>
                  <a:pt x="6792" y="21600"/>
                </a:cubicBezTo>
                <a:cubicBezTo>
                  <a:pt x="14943" y="21600"/>
                  <a:pt x="19399" y="13288"/>
                  <a:pt x="19399" y="6080"/>
                </a:cubicBezTo>
                <a:lnTo>
                  <a:pt x="19384" y="5374"/>
                </a:lnTo>
                <a:cubicBezTo>
                  <a:pt x="20254" y="4609"/>
                  <a:pt x="21007" y="3649"/>
                  <a:pt x="21600" y="2556"/>
                </a:cubicBez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28" name="Lorem ipsum dolor sit amet, consectetur adipiscing elit, sed do eiusmod tempor incididunt ut labore et dolore magna aliqua."/>
          <p:cNvSpPr txBox="1"/>
          <p:nvPr/>
        </p:nvSpPr>
        <p:spPr>
          <a:xfrm>
            <a:off x="17807009" y="7505267"/>
            <a:ext cx="6378732" cy="744852"/>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429" name="John Doe"/>
          <p:cNvSpPr txBox="1"/>
          <p:nvPr/>
        </p:nvSpPr>
        <p:spPr>
          <a:xfrm>
            <a:off x="17807009" y="6799334"/>
            <a:ext cx="1794330"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John Doe</a:t>
            </a:r>
          </a:p>
        </p:txBody>
      </p:sp>
      <p:sp>
        <p:nvSpPr>
          <p:cNvPr id="430" name="Square"/>
          <p:cNvSpPr/>
          <p:nvPr/>
        </p:nvSpPr>
        <p:spPr>
          <a:xfrm>
            <a:off x="17807009" y="8495528"/>
            <a:ext cx="843807" cy="843807"/>
          </a:xfrm>
          <a:prstGeom prst="rect">
            <a:avLst/>
          </a:prstGeom>
          <a:solidFill>
            <a:schemeClr val="accent1">
              <a:hueOff val="-9363891"/>
              <a:lumOff val="-9051"/>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31" name="Square"/>
          <p:cNvSpPr/>
          <p:nvPr/>
        </p:nvSpPr>
        <p:spPr>
          <a:xfrm>
            <a:off x="20169209" y="8495528"/>
            <a:ext cx="843807" cy="843807"/>
          </a:xfrm>
          <a:prstGeom prst="rect">
            <a:avLst/>
          </a:prstGeom>
          <a:solidFill>
            <a:schemeClr val="accent1">
              <a:hueOff val="-9363891"/>
              <a:lumOff val="-9051"/>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32" name="Shape"/>
          <p:cNvSpPr/>
          <p:nvPr/>
        </p:nvSpPr>
        <p:spPr>
          <a:xfrm>
            <a:off x="18145369" y="8758681"/>
            <a:ext cx="167085" cy="317501"/>
          </a:xfrm>
          <a:custGeom>
            <a:avLst/>
            <a:gdLst/>
            <a:ahLst/>
            <a:cxnLst>
              <a:cxn ang="0">
                <a:pos x="wd2" y="hd2"/>
              </a:cxn>
              <a:cxn ang="5400000">
                <a:pos x="wd2" y="hd2"/>
              </a:cxn>
              <a:cxn ang="10800000">
                <a:pos x="wd2" y="hd2"/>
              </a:cxn>
              <a:cxn ang="16200000">
                <a:pos x="wd2" y="hd2"/>
              </a:cxn>
            </a:cxnLst>
            <a:rect l="0" t="0" r="r" b="b"/>
            <a:pathLst>
              <a:path w="21600" h="21598" fill="norm" stroke="1" extrusionOk="0">
                <a:moveTo>
                  <a:pt x="21600" y="7559"/>
                </a:moveTo>
                <a:lnTo>
                  <a:pt x="14366" y="7559"/>
                </a:lnTo>
                <a:lnTo>
                  <a:pt x="14366" y="5400"/>
                </a:lnTo>
                <a:cubicBezTo>
                  <a:pt x="14366" y="4285"/>
                  <a:pt x="14538" y="3583"/>
                  <a:pt x="17573" y="3583"/>
                </a:cubicBezTo>
                <a:lnTo>
                  <a:pt x="21407" y="3583"/>
                </a:lnTo>
                <a:lnTo>
                  <a:pt x="21407" y="149"/>
                </a:lnTo>
                <a:cubicBezTo>
                  <a:pt x="19542" y="48"/>
                  <a:pt x="17666" y="-2"/>
                  <a:pt x="15788" y="0"/>
                </a:cubicBezTo>
                <a:cubicBezTo>
                  <a:pt x="10220" y="0"/>
                  <a:pt x="6157" y="1790"/>
                  <a:pt x="6157" y="5075"/>
                </a:cubicBezTo>
                <a:lnTo>
                  <a:pt x="6157" y="7559"/>
                </a:lnTo>
                <a:lnTo>
                  <a:pt x="0" y="7559"/>
                </a:lnTo>
                <a:lnTo>
                  <a:pt x="0" y="11879"/>
                </a:lnTo>
                <a:lnTo>
                  <a:pt x="6157" y="11878"/>
                </a:lnTo>
                <a:lnTo>
                  <a:pt x="6157" y="21598"/>
                </a:lnTo>
                <a:lnTo>
                  <a:pt x="14366" y="21598"/>
                </a:lnTo>
                <a:lnTo>
                  <a:pt x="14366" y="11876"/>
                </a:lnTo>
                <a:lnTo>
                  <a:pt x="20658" y="11875"/>
                </a:lnTo>
                <a:lnTo>
                  <a:pt x="21600" y="7559"/>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33" name="Shape"/>
          <p:cNvSpPr/>
          <p:nvPr/>
        </p:nvSpPr>
        <p:spPr>
          <a:xfrm>
            <a:off x="20432362" y="8765740"/>
            <a:ext cx="317501" cy="30338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3245"/>
                </a:moveTo>
                <a:lnTo>
                  <a:pt x="21600" y="21600"/>
                </a:lnTo>
                <a:lnTo>
                  <a:pt x="16969" y="21600"/>
                </a:lnTo>
                <a:lnTo>
                  <a:pt x="16969" y="13800"/>
                </a:lnTo>
                <a:cubicBezTo>
                  <a:pt x="16969" y="11839"/>
                  <a:pt x="16301" y="10507"/>
                  <a:pt x="14625" y="10507"/>
                </a:cubicBezTo>
                <a:cubicBezTo>
                  <a:pt x="13343" y="10507"/>
                  <a:pt x="12587" y="11409"/>
                  <a:pt x="12250" y="12277"/>
                </a:cubicBezTo>
                <a:cubicBezTo>
                  <a:pt x="12128" y="12590"/>
                  <a:pt x="12091" y="13028"/>
                  <a:pt x="12091" y="13460"/>
                </a:cubicBezTo>
                <a:lnTo>
                  <a:pt x="12091" y="21599"/>
                </a:lnTo>
                <a:lnTo>
                  <a:pt x="7465" y="21599"/>
                </a:lnTo>
                <a:cubicBezTo>
                  <a:pt x="7465" y="21599"/>
                  <a:pt x="7527" y="8394"/>
                  <a:pt x="7465" y="7026"/>
                </a:cubicBezTo>
                <a:lnTo>
                  <a:pt x="12092" y="7026"/>
                </a:lnTo>
                <a:lnTo>
                  <a:pt x="12092" y="9092"/>
                </a:lnTo>
                <a:cubicBezTo>
                  <a:pt x="12086" y="9109"/>
                  <a:pt x="12073" y="9123"/>
                  <a:pt x="12066" y="9142"/>
                </a:cubicBezTo>
                <a:lnTo>
                  <a:pt x="12092" y="9142"/>
                </a:lnTo>
                <a:lnTo>
                  <a:pt x="12092" y="9092"/>
                </a:lnTo>
                <a:cubicBezTo>
                  <a:pt x="12711" y="8099"/>
                  <a:pt x="13806" y="6684"/>
                  <a:pt x="16266" y="6684"/>
                </a:cubicBezTo>
                <a:cubicBezTo>
                  <a:pt x="19319" y="6684"/>
                  <a:pt x="21600" y="8767"/>
                  <a:pt x="21600" y="13245"/>
                </a:cubicBezTo>
                <a:close/>
                <a:moveTo>
                  <a:pt x="2620" y="0"/>
                </a:moveTo>
                <a:cubicBezTo>
                  <a:pt x="1037" y="0"/>
                  <a:pt x="0" y="1087"/>
                  <a:pt x="0" y="2520"/>
                </a:cubicBezTo>
                <a:cubicBezTo>
                  <a:pt x="0" y="3915"/>
                  <a:pt x="1006" y="5039"/>
                  <a:pt x="2560" y="5039"/>
                </a:cubicBezTo>
                <a:lnTo>
                  <a:pt x="2588" y="5039"/>
                </a:lnTo>
                <a:cubicBezTo>
                  <a:pt x="4207" y="5039"/>
                  <a:pt x="5209" y="3915"/>
                  <a:pt x="5209" y="2520"/>
                </a:cubicBezTo>
                <a:cubicBezTo>
                  <a:pt x="5178" y="1087"/>
                  <a:pt x="4207" y="0"/>
                  <a:pt x="2620" y="0"/>
                </a:cubicBezTo>
                <a:close/>
                <a:moveTo>
                  <a:pt x="276" y="21600"/>
                </a:moveTo>
                <a:lnTo>
                  <a:pt x="4905" y="21600"/>
                </a:lnTo>
                <a:lnTo>
                  <a:pt x="4905" y="7025"/>
                </a:lnTo>
                <a:lnTo>
                  <a:pt x="276" y="7025"/>
                </a:lnTo>
                <a:lnTo>
                  <a:pt x="276" y="21600"/>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34" name="Square"/>
          <p:cNvSpPr/>
          <p:nvPr/>
        </p:nvSpPr>
        <p:spPr>
          <a:xfrm>
            <a:off x="18975409" y="8495528"/>
            <a:ext cx="843807" cy="843807"/>
          </a:xfrm>
          <a:prstGeom prst="rect">
            <a:avLst/>
          </a:prstGeom>
          <a:solidFill>
            <a:schemeClr val="accent1">
              <a:hueOff val="-9363891"/>
              <a:lumOff val="-9051"/>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35" name="Shape"/>
          <p:cNvSpPr/>
          <p:nvPr/>
        </p:nvSpPr>
        <p:spPr>
          <a:xfrm>
            <a:off x="19238562" y="8788481"/>
            <a:ext cx="317501" cy="2579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556"/>
                </a:moveTo>
                <a:cubicBezTo>
                  <a:pt x="20805" y="2989"/>
                  <a:pt x="19952" y="3283"/>
                  <a:pt x="19056" y="3415"/>
                </a:cubicBezTo>
                <a:cubicBezTo>
                  <a:pt x="19971" y="2740"/>
                  <a:pt x="20671" y="1670"/>
                  <a:pt x="21003" y="399"/>
                </a:cubicBezTo>
                <a:cubicBezTo>
                  <a:pt x="20145" y="1024"/>
                  <a:pt x="19197" y="1477"/>
                  <a:pt x="18188" y="1723"/>
                </a:cubicBezTo>
                <a:cubicBezTo>
                  <a:pt x="17379" y="661"/>
                  <a:pt x="16229" y="0"/>
                  <a:pt x="14954" y="0"/>
                </a:cubicBezTo>
                <a:cubicBezTo>
                  <a:pt x="12507" y="0"/>
                  <a:pt x="10523" y="2443"/>
                  <a:pt x="10523" y="5454"/>
                </a:cubicBezTo>
                <a:cubicBezTo>
                  <a:pt x="10523" y="5881"/>
                  <a:pt x="10562" y="6298"/>
                  <a:pt x="10637" y="6697"/>
                </a:cubicBezTo>
                <a:cubicBezTo>
                  <a:pt x="6955" y="6469"/>
                  <a:pt x="3690" y="4297"/>
                  <a:pt x="1505" y="997"/>
                </a:cubicBezTo>
                <a:cubicBezTo>
                  <a:pt x="1123" y="1801"/>
                  <a:pt x="906" y="2738"/>
                  <a:pt x="906" y="3739"/>
                </a:cubicBezTo>
                <a:cubicBezTo>
                  <a:pt x="906" y="5631"/>
                  <a:pt x="1689" y="7301"/>
                  <a:pt x="2876" y="8278"/>
                </a:cubicBezTo>
                <a:cubicBezTo>
                  <a:pt x="2150" y="8248"/>
                  <a:pt x="1467" y="8003"/>
                  <a:pt x="869" y="7594"/>
                </a:cubicBezTo>
                <a:lnTo>
                  <a:pt x="869" y="7662"/>
                </a:lnTo>
                <a:cubicBezTo>
                  <a:pt x="869" y="10304"/>
                  <a:pt x="2397" y="12509"/>
                  <a:pt x="4423" y="13011"/>
                </a:cubicBezTo>
                <a:cubicBezTo>
                  <a:pt x="4052" y="13134"/>
                  <a:pt x="3660" y="13202"/>
                  <a:pt x="3256" y="13202"/>
                </a:cubicBezTo>
                <a:cubicBezTo>
                  <a:pt x="2969" y="13202"/>
                  <a:pt x="2693" y="13167"/>
                  <a:pt x="2421" y="13101"/>
                </a:cubicBezTo>
                <a:cubicBezTo>
                  <a:pt x="2986" y="15269"/>
                  <a:pt x="4622" y="16846"/>
                  <a:pt x="6560" y="16889"/>
                </a:cubicBezTo>
                <a:cubicBezTo>
                  <a:pt x="5044" y="18351"/>
                  <a:pt x="3133" y="19220"/>
                  <a:pt x="1057" y="19220"/>
                </a:cubicBezTo>
                <a:cubicBezTo>
                  <a:pt x="699" y="19220"/>
                  <a:pt x="347" y="19194"/>
                  <a:pt x="0" y="19146"/>
                </a:cubicBezTo>
                <a:cubicBezTo>
                  <a:pt x="1961" y="20696"/>
                  <a:pt x="4290" y="21600"/>
                  <a:pt x="6792" y="21600"/>
                </a:cubicBezTo>
                <a:cubicBezTo>
                  <a:pt x="14943" y="21600"/>
                  <a:pt x="19399" y="13288"/>
                  <a:pt x="19399" y="6080"/>
                </a:cubicBezTo>
                <a:lnTo>
                  <a:pt x="19384" y="5374"/>
                </a:lnTo>
                <a:cubicBezTo>
                  <a:pt x="20254" y="4609"/>
                  <a:pt x="21007" y="3649"/>
                  <a:pt x="21600" y="2556"/>
                </a:cubicBez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36" name="Lorem ipsum dolor sit amet, consectetur adipiscing elit, sed do eiusmod tempor incididunt ut labore et dolore magna aliqua."/>
          <p:cNvSpPr txBox="1"/>
          <p:nvPr/>
        </p:nvSpPr>
        <p:spPr>
          <a:xfrm>
            <a:off x="17807009" y="10883467"/>
            <a:ext cx="6378732" cy="744852"/>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437" name="John Doe"/>
          <p:cNvSpPr txBox="1"/>
          <p:nvPr/>
        </p:nvSpPr>
        <p:spPr>
          <a:xfrm>
            <a:off x="17807009" y="10177534"/>
            <a:ext cx="1794330"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John Doe</a:t>
            </a:r>
          </a:p>
        </p:txBody>
      </p:sp>
      <p:sp>
        <p:nvSpPr>
          <p:cNvPr id="438" name="Square"/>
          <p:cNvSpPr/>
          <p:nvPr/>
        </p:nvSpPr>
        <p:spPr>
          <a:xfrm>
            <a:off x="17807009" y="11873728"/>
            <a:ext cx="843807" cy="843807"/>
          </a:xfrm>
          <a:prstGeom prst="rect">
            <a:avLst/>
          </a:prstGeom>
          <a:solidFill>
            <a:schemeClr val="accent1">
              <a:hueOff val="-9363891"/>
              <a:lumOff val="-9051"/>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39" name="Square"/>
          <p:cNvSpPr/>
          <p:nvPr/>
        </p:nvSpPr>
        <p:spPr>
          <a:xfrm>
            <a:off x="20169209" y="11873728"/>
            <a:ext cx="843807" cy="843807"/>
          </a:xfrm>
          <a:prstGeom prst="rect">
            <a:avLst/>
          </a:prstGeom>
          <a:solidFill>
            <a:schemeClr val="accent1">
              <a:hueOff val="-9363891"/>
              <a:lumOff val="-9051"/>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40" name="Shape"/>
          <p:cNvSpPr/>
          <p:nvPr/>
        </p:nvSpPr>
        <p:spPr>
          <a:xfrm>
            <a:off x="18145369" y="12136881"/>
            <a:ext cx="167085" cy="317501"/>
          </a:xfrm>
          <a:custGeom>
            <a:avLst/>
            <a:gdLst/>
            <a:ahLst/>
            <a:cxnLst>
              <a:cxn ang="0">
                <a:pos x="wd2" y="hd2"/>
              </a:cxn>
              <a:cxn ang="5400000">
                <a:pos x="wd2" y="hd2"/>
              </a:cxn>
              <a:cxn ang="10800000">
                <a:pos x="wd2" y="hd2"/>
              </a:cxn>
              <a:cxn ang="16200000">
                <a:pos x="wd2" y="hd2"/>
              </a:cxn>
            </a:cxnLst>
            <a:rect l="0" t="0" r="r" b="b"/>
            <a:pathLst>
              <a:path w="21600" h="21598" fill="norm" stroke="1" extrusionOk="0">
                <a:moveTo>
                  <a:pt x="21600" y="7559"/>
                </a:moveTo>
                <a:lnTo>
                  <a:pt x="14366" y="7559"/>
                </a:lnTo>
                <a:lnTo>
                  <a:pt x="14366" y="5400"/>
                </a:lnTo>
                <a:cubicBezTo>
                  <a:pt x="14366" y="4285"/>
                  <a:pt x="14538" y="3583"/>
                  <a:pt x="17573" y="3583"/>
                </a:cubicBezTo>
                <a:lnTo>
                  <a:pt x="21407" y="3583"/>
                </a:lnTo>
                <a:lnTo>
                  <a:pt x="21407" y="149"/>
                </a:lnTo>
                <a:cubicBezTo>
                  <a:pt x="19542" y="48"/>
                  <a:pt x="17666" y="-2"/>
                  <a:pt x="15788" y="0"/>
                </a:cubicBezTo>
                <a:cubicBezTo>
                  <a:pt x="10220" y="0"/>
                  <a:pt x="6157" y="1790"/>
                  <a:pt x="6157" y="5075"/>
                </a:cubicBezTo>
                <a:lnTo>
                  <a:pt x="6157" y="7559"/>
                </a:lnTo>
                <a:lnTo>
                  <a:pt x="0" y="7559"/>
                </a:lnTo>
                <a:lnTo>
                  <a:pt x="0" y="11879"/>
                </a:lnTo>
                <a:lnTo>
                  <a:pt x="6157" y="11878"/>
                </a:lnTo>
                <a:lnTo>
                  <a:pt x="6157" y="21598"/>
                </a:lnTo>
                <a:lnTo>
                  <a:pt x="14366" y="21598"/>
                </a:lnTo>
                <a:lnTo>
                  <a:pt x="14366" y="11876"/>
                </a:lnTo>
                <a:lnTo>
                  <a:pt x="20658" y="11875"/>
                </a:lnTo>
                <a:lnTo>
                  <a:pt x="21600" y="7559"/>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41" name="Shape"/>
          <p:cNvSpPr/>
          <p:nvPr/>
        </p:nvSpPr>
        <p:spPr>
          <a:xfrm>
            <a:off x="20432362" y="12143940"/>
            <a:ext cx="317501" cy="30338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3245"/>
                </a:moveTo>
                <a:lnTo>
                  <a:pt x="21600" y="21600"/>
                </a:lnTo>
                <a:lnTo>
                  <a:pt x="16969" y="21600"/>
                </a:lnTo>
                <a:lnTo>
                  <a:pt x="16969" y="13800"/>
                </a:lnTo>
                <a:cubicBezTo>
                  <a:pt x="16969" y="11839"/>
                  <a:pt x="16301" y="10507"/>
                  <a:pt x="14625" y="10507"/>
                </a:cubicBezTo>
                <a:cubicBezTo>
                  <a:pt x="13343" y="10507"/>
                  <a:pt x="12587" y="11409"/>
                  <a:pt x="12250" y="12277"/>
                </a:cubicBezTo>
                <a:cubicBezTo>
                  <a:pt x="12128" y="12590"/>
                  <a:pt x="12091" y="13028"/>
                  <a:pt x="12091" y="13460"/>
                </a:cubicBezTo>
                <a:lnTo>
                  <a:pt x="12091" y="21599"/>
                </a:lnTo>
                <a:lnTo>
                  <a:pt x="7465" y="21599"/>
                </a:lnTo>
                <a:cubicBezTo>
                  <a:pt x="7465" y="21599"/>
                  <a:pt x="7527" y="8394"/>
                  <a:pt x="7465" y="7026"/>
                </a:cubicBezTo>
                <a:lnTo>
                  <a:pt x="12092" y="7026"/>
                </a:lnTo>
                <a:lnTo>
                  <a:pt x="12092" y="9092"/>
                </a:lnTo>
                <a:cubicBezTo>
                  <a:pt x="12086" y="9109"/>
                  <a:pt x="12073" y="9123"/>
                  <a:pt x="12066" y="9142"/>
                </a:cubicBezTo>
                <a:lnTo>
                  <a:pt x="12092" y="9142"/>
                </a:lnTo>
                <a:lnTo>
                  <a:pt x="12092" y="9092"/>
                </a:lnTo>
                <a:cubicBezTo>
                  <a:pt x="12711" y="8099"/>
                  <a:pt x="13806" y="6684"/>
                  <a:pt x="16266" y="6684"/>
                </a:cubicBezTo>
                <a:cubicBezTo>
                  <a:pt x="19319" y="6684"/>
                  <a:pt x="21600" y="8767"/>
                  <a:pt x="21600" y="13245"/>
                </a:cubicBezTo>
                <a:close/>
                <a:moveTo>
                  <a:pt x="2620" y="0"/>
                </a:moveTo>
                <a:cubicBezTo>
                  <a:pt x="1037" y="0"/>
                  <a:pt x="0" y="1087"/>
                  <a:pt x="0" y="2520"/>
                </a:cubicBezTo>
                <a:cubicBezTo>
                  <a:pt x="0" y="3915"/>
                  <a:pt x="1006" y="5039"/>
                  <a:pt x="2560" y="5039"/>
                </a:cubicBezTo>
                <a:lnTo>
                  <a:pt x="2588" y="5039"/>
                </a:lnTo>
                <a:cubicBezTo>
                  <a:pt x="4207" y="5039"/>
                  <a:pt x="5209" y="3915"/>
                  <a:pt x="5209" y="2520"/>
                </a:cubicBezTo>
                <a:cubicBezTo>
                  <a:pt x="5178" y="1087"/>
                  <a:pt x="4207" y="0"/>
                  <a:pt x="2620" y="0"/>
                </a:cubicBezTo>
                <a:close/>
                <a:moveTo>
                  <a:pt x="276" y="21600"/>
                </a:moveTo>
                <a:lnTo>
                  <a:pt x="4905" y="21600"/>
                </a:lnTo>
                <a:lnTo>
                  <a:pt x="4905" y="7025"/>
                </a:lnTo>
                <a:lnTo>
                  <a:pt x="276" y="7025"/>
                </a:lnTo>
                <a:lnTo>
                  <a:pt x="276" y="21600"/>
                </a:ln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
        <p:nvSpPr>
          <p:cNvPr id="442" name="Square"/>
          <p:cNvSpPr/>
          <p:nvPr/>
        </p:nvSpPr>
        <p:spPr>
          <a:xfrm>
            <a:off x="18975409" y="11873728"/>
            <a:ext cx="843807" cy="843807"/>
          </a:xfrm>
          <a:prstGeom prst="rect">
            <a:avLst/>
          </a:prstGeom>
          <a:solidFill>
            <a:schemeClr val="accent1">
              <a:hueOff val="-9363891"/>
              <a:lumOff val="-9051"/>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43" name="Shape"/>
          <p:cNvSpPr/>
          <p:nvPr/>
        </p:nvSpPr>
        <p:spPr>
          <a:xfrm>
            <a:off x="19238562" y="12166681"/>
            <a:ext cx="317501" cy="25790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2556"/>
                </a:moveTo>
                <a:cubicBezTo>
                  <a:pt x="20805" y="2989"/>
                  <a:pt x="19952" y="3283"/>
                  <a:pt x="19056" y="3415"/>
                </a:cubicBezTo>
                <a:cubicBezTo>
                  <a:pt x="19971" y="2740"/>
                  <a:pt x="20671" y="1670"/>
                  <a:pt x="21003" y="399"/>
                </a:cubicBezTo>
                <a:cubicBezTo>
                  <a:pt x="20145" y="1024"/>
                  <a:pt x="19197" y="1477"/>
                  <a:pt x="18188" y="1723"/>
                </a:cubicBezTo>
                <a:cubicBezTo>
                  <a:pt x="17379" y="661"/>
                  <a:pt x="16229" y="0"/>
                  <a:pt x="14954" y="0"/>
                </a:cubicBezTo>
                <a:cubicBezTo>
                  <a:pt x="12507" y="0"/>
                  <a:pt x="10523" y="2443"/>
                  <a:pt x="10523" y="5454"/>
                </a:cubicBezTo>
                <a:cubicBezTo>
                  <a:pt x="10523" y="5881"/>
                  <a:pt x="10562" y="6298"/>
                  <a:pt x="10637" y="6697"/>
                </a:cubicBezTo>
                <a:cubicBezTo>
                  <a:pt x="6955" y="6469"/>
                  <a:pt x="3690" y="4297"/>
                  <a:pt x="1505" y="997"/>
                </a:cubicBezTo>
                <a:cubicBezTo>
                  <a:pt x="1123" y="1801"/>
                  <a:pt x="906" y="2738"/>
                  <a:pt x="906" y="3739"/>
                </a:cubicBezTo>
                <a:cubicBezTo>
                  <a:pt x="906" y="5631"/>
                  <a:pt x="1689" y="7301"/>
                  <a:pt x="2876" y="8278"/>
                </a:cubicBezTo>
                <a:cubicBezTo>
                  <a:pt x="2150" y="8248"/>
                  <a:pt x="1467" y="8003"/>
                  <a:pt x="869" y="7594"/>
                </a:cubicBezTo>
                <a:lnTo>
                  <a:pt x="869" y="7662"/>
                </a:lnTo>
                <a:cubicBezTo>
                  <a:pt x="869" y="10304"/>
                  <a:pt x="2397" y="12509"/>
                  <a:pt x="4423" y="13011"/>
                </a:cubicBezTo>
                <a:cubicBezTo>
                  <a:pt x="4052" y="13134"/>
                  <a:pt x="3660" y="13202"/>
                  <a:pt x="3256" y="13202"/>
                </a:cubicBezTo>
                <a:cubicBezTo>
                  <a:pt x="2969" y="13202"/>
                  <a:pt x="2693" y="13167"/>
                  <a:pt x="2421" y="13101"/>
                </a:cubicBezTo>
                <a:cubicBezTo>
                  <a:pt x="2986" y="15269"/>
                  <a:pt x="4622" y="16846"/>
                  <a:pt x="6560" y="16889"/>
                </a:cubicBezTo>
                <a:cubicBezTo>
                  <a:pt x="5044" y="18351"/>
                  <a:pt x="3133" y="19220"/>
                  <a:pt x="1057" y="19220"/>
                </a:cubicBezTo>
                <a:cubicBezTo>
                  <a:pt x="699" y="19220"/>
                  <a:pt x="347" y="19194"/>
                  <a:pt x="0" y="19146"/>
                </a:cubicBezTo>
                <a:cubicBezTo>
                  <a:pt x="1961" y="20696"/>
                  <a:pt x="4290" y="21600"/>
                  <a:pt x="6792" y="21600"/>
                </a:cubicBezTo>
                <a:cubicBezTo>
                  <a:pt x="14943" y="21600"/>
                  <a:pt x="19399" y="13288"/>
                  <a:pt x="19399" y="6080"/>
                </a:cubicBezTo>
                <a:lnTo>
                  <a:pt x="19384" y="5374"/>
                </a:lnTo>
                <a:cubicBezTo>
                  <a:pt x="20254" y="4609"/>
                  <a:pt x="21007" y="3649"/>
                  <a:pt x="21600" y="2556"/>
                </a:cubicBezTo>
                <a:close/>
              </a:path>
            </a:pathLst>
          </a:custGeom>
          <a:solidFill>
            <a:srgbClr val="FFFFFF"/>
          </a:solidFill>
          <a:ln w="3175">
            <a:miter lim="400000"/>
          </a:ln>
        </p:spPr>
        <p:txBody>
          <a:bodyPr lIns="38100" tIns="38100" rIns="38100" bIns="38100" anchor="ctr"/>
          <a:lstStyle/>
          <a:p>
            <a:pPr defTabSz="457200">
              <a:defRPr b="0" sz="3000">
                <a:solidFill>
                  <a:srgbClr val="FFFFFF"/>
                </a:solidFill>
                <a:effectLst>
                  <a:outerShdw sx="100000" sy="100000" kx="0" ky="0" algn="b" rotWithShape="0" blurRad="38100" dist="12700" dir="5400000">
                    <a:srgbClr val="000000">
                      <a:alpha val="50000"/>
                    </a:srgbClr>
                  </a:outerShdw>
                </a:effectLst>
                <a:latin typeface="Gill Sans"/>
                <a:ea typeface="Gill Sans"/>
                <a:cs typeface="Gill Sans"/>
                <a:sym typeface="Gill Sans"/>
              </a:defRPr>
            </a:pP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445" name="Image" descr="Image"/>
          <p:cNvPicPr>
            <a:picLocks noChangeAspect="0"/>
          </p:cNvPicPr>
          <p:nvPr>
            <p:ph type="pic" idx="13"/>
          </p:nvPr>
        </p:nvPicPr>
        <p:blipFill>
          <a:blip r:embed="rId2">
            <a:extLst/>
          </a:blip>
          <a:srcRect l="0" t="0" r="0" b="0"/>
          <a:stretch>
            <a:fillRect/>
          </a:stretch>
        </p:blipFill>
        <p:spPr>
          <a:prstGeom prst="rect">
            <a:avLst/>
          </a:prstGeom>
        </p:spPr>
      </p:pic>
      <p:pic>
        <p:nvPicPr>
          <p:cNvPr id="446" name="Image" descr="Image"/>
          <p:cNvPicPr>
            <a:picLocks noChangeAspect="0"/>
          </p:cNvPicPr>
          <p:nvPr>
            <p:ph type="pic" idx="14"/>
          </p:nvPr>
        </p:nvPicPr>
        <p:blipFill>
          <a:blip r:embed="rId2">
            <a:extLst/>
          </a:blip>
          <a:srcRect l="0" t="0" r="0" b="0"/>
          <a:stretch>
            <a:fillRect/>
          </a:stretch>
        </p:blipFill>
        <p:spPr>
          <a:prstGeom prst="rect">
            <a:avLst/>
          </a:prstGeom>
        </p:spPr>
      </p:pic>
      <p:pic>
        <p:nvPicPr>
          <p:cNvPr id="447" name="Image" descr="Image"/>
          <p:cNvPicPr>
            <a:picLocks noChangeAspect="0"/>
          </p:cNvPicPr>
          <p:nvPr>
            <p:ph type="pic" idx="15"/>
          </p:nvPr>
        </p:nvPicPr>
        <p:blipFill>
          <a:blip r:embed="rId2">
            <a:extLst/>
          </a:blip>
          <a:srcRect l="0" t="0" r="0" b="0"/>
          <a:stretch>
            <a:fillRect/>
          </a:stretch>
        </p:blipFill>
        <p:spPr>
          <a:prstGeom prst="rect">
            <a:avLst/>
          </a:prstGeom>
        </p:spPr>
      </p:pic>
      <p:pic>
        <p:nvPicPr>
          <p:cNvPr id="448" name="Image" descr="Image"/>
          <p:cNvPicPr>
            <a:picLocks noChangeAspect="0"/>
          </p:cNvPicPr>
          <p:nvPr>
            <p:ph type="pic" idx="16"/>
          </p:nvPr>
        </p:nvPicPr>
        <p:blipFill>
          <a:blip r:embed="rId2">
            <a:extLst/>
          </a:blip>
          <a:srcRect l="0" t="0" r="0" b="0"/>
          <a:stretch>
            <a:fillRect/>
          </a:stretch>
        </p:blipFill>
        <p:spPr>
          <a:prstGeom prst="rect">
            <a:avLst/>
          </a:prstGeom>
        </p:spPr>
      </p:pic>
      <p:pic>
        <p:nvPicPr>
          <p:cNvPr id="449" name="Image" descr="Image"/>
          <p:cNvPicPr>
            <a:picLocks noChangeAspect="0"/>
          </p:cNvPicPr>
          <p:nvPr>
            <p:ph type="pic" idx="17"/>
          </p:nvPr>
        </p:nvPicPr>
        <p:blipFill>
          <a:blip r:embed="rId2">
            <a:extLst/>
          </a:blip>
          <a:srcRect l="0" t="0" r="0" b="0"/>
          <a:stretch>
            <a:fillRect/>
          </a:stretch>
        </p:blipFill>
        <p:spPr>
          <a:prstGeom prst="rect">
            <a:avLst/>
          </a:prstGeom>
        </p:spPr>
      </p:pic>
      <p:pic>
        <p:nvPicPr>
          <p:cNvPr id="450" name="Image" descr="Image"/>
          <p:cNvPicPr>
            <a:picLocks noChangeAspect="0"/>
          </p:cNvPicPr>
          <p:nvPr>
            <p:ph type="pic" idx="18"/>
          </p:nvPr>
        </p:nvPicPr>
        <p:blipFill>
          <a:blip r:embed="rId2">
            <a:extLst/>
          </a:blip>
          <a:srcRect l="0" t="0" r="0" b="0"/>
          <a:stretch>
            <a:fillRect/>
          </a:stretch>
        </p:blipFill>
        <p:spPr>
          <a:prstGeom prst="rect">
            <a:avLst/>
          </a:prstGeom>
        </p:spPr>
      </p:pic>
      <p:pic>
        <p:nvPicPr>
          <p:cNvPr id="451" name="Image" descr="Image"/>
          <p:cNvPicPr>
            <a:picLocks noChangeAspect="0"/>
          </p:cNvPicPr>
          <p:nvPr>
            <p:ph type="pic" idx="19"/>
          </p:nvPr>
        </p:nvPicPr>
        <p:blipFill>
          <a:blip r:embed="rId2">
            <a:extLst/>
          </a:blip>
          <a:srcRect l="0" t="0" r="0" b="0"/>
          <a:stretch>
            <a:fillRect/>
          </a:stretch>
        </p:blipFill>
        <p:spPr>
          <a:prstGeom prst="rect">
            <a:avLst/>
          </a:prstGeom>
        </p:spPr>
      </p:pic>
      <p:pic>
        <p:nvPicPr>
          <p:cNvPr id="452" name="Image" descr="Image"/>
          <p:cNvPicPr>
            <a:picLocks noChangeAspect="0"/>
          </p:cNvPicPr>
          <p:nvPr>
            <p:ph type="pic" idx="20"/>
          </p:nvPr>
        </p:nvPicPr>
        <p:blipFill>
          <a:blip r:embed="rId2">
            <a:extLst/>
          </a:blip>
          <a:srcRect l="0" t="0" r="0" b="0"/>
          <a:stretch>
            <a:fillRect/>
          </a:stretch>
        </p:blipFill>
        <p:spPr>
          <a:prstGeom prst="rect">
            <a:avLst/>
          </a:prstGeom>
        </p:spPr>
      </p:pic>
      <p:sp>
        <p:nvSpPr>
          <p:cNvPr id="453" name="Rectangle"/>
          <p:cNvSpPr/>
          <p:nvPr/>
        </p:nvSpPr>
        <p:spPr>
          <a:xfrm>
            <a:off x="9321582" y="2646534"/>
            <a:ext cx="5740836" cy="159629"/>
          </a:xfrm>
          <a:prstGeom prst="rect">
            <a:avLst/>
          </a:prstGeom>
          <a:solidFill>
            <a:schemeClr val="accent3">
              <a:hueOff val="-3510107"/>
              <a:satOff val="32296"/>
              <a:lumOff val="10513"/>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54" name="Heading Text Here"/>
          <p:cNvSpPr txBox="1"/>
          <p:nvPr/>
        </p:nvSpPr>
        <p:spPr>
          <a:xfrm>
            <a:off x="8112342" y="1083736"/>
            <a:ext cx="8159317"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defRPr b="0" sz="6600">
                <a:solidFill>
                  <a:schemeClr val="accent6">
                    <a:hueOff val="1807597"/>
                    <a:satOff val="-81970"/>
                    <a:lumOff val="-45499"/>
                  </a:schemeClr>
                </a:solidFill>
                <a:latin typeface="+mn-lt"/>
                <a:ea typeface="+mn-ea"/>
                <a:cs typeface="+mn-cs"/>
                <a:sym typeface="Source Sans Pro Bold"/>
              </a:defRPr>
            </a:lvl1pPr>
          </a:lstStyle>
          <a:p>
            <a:pPr/>
            <a:r>
              <a:t>Heading Text Here</a:t>
            </a:r>
          </a:p>
        </p:txBody>
      </p:sp>
      <p:sp>
        <p:nvSpPr>
          <p:cNvPr id="455" name="Lorem ipsum dolor sit amet, consectetur adipiscing elit."/>
          <p:cNvSpPr txBox="1"/>
          <p:nvPr/>
        </p:nvSpPr>
        <p:spPr>
          <a:xfrm>
            <a:off x="3879474" y="7129972"/>
            <a:ext cx="3137652" cy="727092"/>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a:t>
            </a:r>
          </a:p>
        </p:txBody>
      </p:sp>
      <p:sp>
        <p:nvSpPr>
          <p:cNvPr id="456" name="John Doe"/>
          <p:cNvSpPr txBox="1"/>
          <p:nvPr/>
        </p:nvSpPr>
        <p:spPr>
          <a:xfrm>
            <a:off x="4551135" y="6500372"/>
            <a:ext cx="1794330"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John Doe</a:t>
            </a:r>
          </a:p>
        </p:txBody>
      </p:sp>
      <p:sp>
        <p:nvSpPr>
          <p:cNvPr id="457" name="Lorem ipsum dolor sit amet, consectetur adipiscing elit."/>
          <p:cNvSpPr txBox="1"/>
          <p:nvPr/>
        </p:nvSpPr>
        <p:spPr>
          <a:xfrm>
            <a:off x="8375274" y="7129972"/>
            <a:ext cx="3137652" cy="727092"/>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a:t>
            </a:r>
          </a:p>
        </p:txBody>
      </p:sp>
      <p:sp>
        <p:nvSpPr>
          <p:cNvPr id="458" name="John Doe"/>
          <p:cNvSpPr txBox="1"/>
          <p:nvPr/>
        </p:nvSpPr>
        <p:spPr>
          <a:xfrm>
            <a:off x="9046935" y="6500372"/>
            <a:ext cx="1794330"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John Doe</a:t>
            </a:r>
          </a:p>
        </p:txBody>
      </p:sp>
      <p:sp>
        <p:nvSpPr>
          <p:cNvPr id="459" name="Lorem ipsum dolor sit amet, consectetur adipiscing elit."/>
          <p:cNvSpPr txBox="1"/>
          <p:nvPr/>
        </p:nvSpPr>
        <p:spPr>
          <a:xfrm>
            <a:off x="12871074" y="7129972"/>
            <a:ext cx="3137652" cy="727092"/>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a:t>
            </a:r>
          </a:p>
        </p:txBody>
      </p:sp>
      <p:sp>
        <p:nvSpPr>
          <p:cNvPr id="460" name="John Doe"/>
          <p:cNvSpPr txBox="1"/>
          <p:nvPr/>
        </p:nvSpPr>
        <p:spPr>
          <a:xfrm>
            <a:off x="13542736" y="6500372"/>
            <a:ext cx="1794330"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John Doe</a:t>
            </a:r>
          </a:p>
        </p:txBody>
      </p:sp>
      <p:sp>
        <p:nvSpPr>
          <p:cNvPr id="461" name="Lorem ipsum dolor sit amet, consectetur adipiscing elit."/>
          <p:cNvSpPr txBox="1"/>
          <p:nvPr/>
        </p:nvSpPr>
        <p:spPr>
          <a:xfrm>
            <a:off x="17366874" y="7129972"/>
            <a:ext cx="3137653" cy="727092"/>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a:t>
            </a:r>
          </a:p>
        </p:txBody>
      </p:sp>
      <p:sp>
        <p:nvSpPr>
          <p:cNvPr id="462" name="John Doe"/>
          <p:cNvSpPr txBox="1"/>
          <p:nvPr/>
        </p:nvSpPr>
        <p:spPr>
          <a:xfrm>
            <a:off x="18038536" y="6500372"/>
            <a:ext cx="1794330"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John Doe</a:t>
            </a:r>
          </a:p>
        </p:txBody>
      </p:sp>
      <p:sp>
        <p:nvSpPr>
          <p:cNvPr id="463" name="Lorem ipsum dolor sit amet, consectetur adipiscing elit."/>
          <p:cNvSpPr txBox="1"/>
          <p:nvPr/>
        </p:nvSpPr>
        <p:spPr>
          <a:xfrm>
            <a:off x="3879473" y="11905172"/>
            <a:ext cx="3137653" cy="727092"/>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a:t>
            </a:r>
          </a:p>
        </p:txBody>
      </p:sp>
      <p:sp>
        <p:nvSpPr>
          <p:cNvPr id="464" name="John Doe"/>
          <p:cNvSpPr txBox="1"/>
          <p:nvPr/>
        </p:nvSpPr>
        <p:spPr>
          <a:xfrm>
            <a:off x="4551134" y="11275572"/>
            <a:ext cx="1794331"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John Doe</a:t>
            </a:r>
          </a:p>
        </p:txBody>
      </p:sp>
      <p:sp>
        <p:nvSpPr>
          <p:cNvPr id="465" name="Lorem ipsum dolor sit amet, consectetur adipiscing elit."/>
          <p:cNvSpPr txBox="1"/>
          <p:nvPr/>
        </p:nvSpPr>
        <p:spPr>
          <a:xfrm>
            <a:off x="8375273" y="11905172"/>
            <a:ext cx="3137653" cy="727092"/>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a:t>
            </a:r>
          </a:p>
        </p:txBody>
      </p:sp>
      <p:sp>
        <p:nvSpPr>
          <p:cNvPr id="466" name="John Doe"/>
          <p:cNvSpPr txBox="1"/>
          <p:nvPr/>
        </p:nvSpPr>
        <p:spPr>
          <a:xfrm>
            <a:off x="9046934" y="11275572"/>
            <a:ext cx="1794330"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John Doe</a:t>
            </a:r>
          </a:p>
        </p:txBody>
      </p:sp>
      <p:sp>
        <p:nvSpPr>
          <p:cNvPr id="467" name="Lorem ipsum dolor sit amet, consectetur adipiscing elit."/>
          <p:cNvSpPr txBox="1"/>
          <p:nvPr/>
        </p:nvSpPr>
        <p:spPr>
          <a:xfrm>
            <a:off x="12871073" y="11905172"/>
            <a:ext cx="3137653" cy="727092"/>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a:t>
            </a:r>
          </a:p>
        </p:txBody>
      </p:sp>
      <p:sp>
        <p:nvSpPr>
          <p:cNvPr id="468" name="John Doe"/>
          <p:cNvSpPr txBox="1"/>
          <p:nvPr/>
        </p:nvSpPr>
        <p:spPr>
          <a:xfrm>
            <a:off x="13542734" y="11275572"/>
            <a:ext cx="1794330"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John Doe</a:t>
            </a:r>
          </a:p>
        </p:txBody>
      </p:sp>
      <p:sp>
        <p:nvSpPr>
          <p:cNvPr id="469" name="Lorem ipsum dolor sit amet, consectetur adipiscing elit."/>
          <p:cNvSpPr txBox="1"/>
          <p:nvPr/>
        </p:nvSpPr>
        <p:spPr>
          <a:xfrm>
            <a:off x="17366874" y="11905172"/>
            <a:ext cx="3137653" cy="727092"/>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a:t>
            </a:r>
          </a:p>
        </p:txBody>
      </p:sp>
      <p:sp>
        <p:nvSpPr>
          <p:cNvPr id="470" name="John Doe"/>
          <p:cNvSpPr txBox="1"/>
          <p:nvPr/>
        </p:nvSpPr>
        <p:spPr>
          <a:xfrm>
            <a:off x="18038536" y="11275572"/>
            <a:ext cx="1794330"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John Doe</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472" name="Break Slide"/>
          <p:cNvSpPr txBox="1"/>
          <p:nvPr/>
        </p:nvSpPr>
        <p:spPr>
          <a:xfrm>
            <a:off x="9934823" y="6739564"/>
            <a:ext cx="4514354" cy="11143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defRPr b="0" sz="6600">
                <a:solidFill>
                  <a:srgbClr val="FFFFFF"/>
                </a:solidFill>
                <a:latin typeface="+mn-lt"/>
                <a:ea typeface="+mn-ea"/>
                <a:cs typeface="+mn-cs"/>
                <a:sym typeface="Source Sans Pro Bold"/>
              </a:defRPr>
            </a:lvl1pPr>
          </a:lstStyle>
          <a:p>
            <a:pPr/>
            <a:r>
              <a:t>Break Slide</a:t>
            </a:r>
          </a:p>
        </p:txBody>
      </p:sp>
      <p:sp>
        <p:nvSpPr>
          <p:cNvPr id="473" name="02."/>
          <p:cNvSpPr txBox="1"/>
          <p:nvPr/>
        </p:nvSpPr>
        <p:spPr>
          <a:xfrm>
            <a:off x="9321582" y="4415025"/>
            <a:ext cx="5740836" cy="22954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spAutoFit/>
          </a:bodyPr>
          <a:lstStyle>
            <a:lvl1pPr>
              <a:defRPr b="0" sz="14000">
                <a:solidFill>
                  <a:srgbClr val="FFFFFF"/>
                </a:solidFill>
                <a:latin typeface="+mn-lt"/>
                <a:ea typeface="+mn-ea"/>
                <a:cs typeface="+mn-cs"/>
                <a:sym typeface="Source Sans Pro Bold"/>
              </a:defRPr>
            </a:lvl1pPr>
          </a:lstStyle>
          <a:p>
            <a:pPr/>
            <a:r>
              <a:t>02.</a:t>
            </a:r>
          </a:p>
        </p:txBody>
      </p:sp>
      <p:sp>
        <p:nvSpPr>
          <p:cNvPr id="474" name="Lorem ipsum dolor sit amet, consectetur adipiscing elit, sed do eiusmod tempor incididunt ut labore et dolore magna aliqua. Ut enim ad minim veniam, quis nostrud exercitation."/>
          <p:cNvSpPr txBox="1"/>
          <p:nvPr/>
        </p:nvSpPr>
        <p:spPr>
          <a:xfrm>
            <a:off x="9257855" y="8186599"/>
            <a:ext cx="5868290" cy="11143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476" name="Image" descr="Image"/>
          <p:cNvPicPr>
            <a:picLocks noChangeAspect="0"/>
          </p:cNvPicPr>
          <p:nvPr>
            <p:ph type="pic" idx="13"/>
          </p:nvPr>
        </p:nvPicPr>
        <p:blipFill>
          <a:blip r:embed="rId2">
            <a:extLst/>
          </a:blip>
          <a:srcRect l="0" t="0" r="0" b="0"/>
          <a:stretch>
            <a:fillRect/>
          </a:stretch>
        </p:blipFill>
        <p:spPr>
          <a:prstGeom prst="rect">
            <a:avLst/>
          </a:prstGeom>
        </p:spPr>
      </p:pic>
      <p:pic>
        <p:nvPicPr>
          <p:cNvPr id="477" name="Image" descr="Image"/>
          <p:cNvPicPr>
            <a:picLocks noChangeAspect="0"/>
          </p:cNvPicPr>
          <p:nvPr>
            <p:ph type="pic" idx="14"/>
          </p:nvPr>
        </p:nvPicPr>
        <p:blipFill>
          <a:blip r:embed="rId2">
            <a:extLst/>
          </a:blip>
          <a:srcRect l="0" t="0" r="0" b="0"/>
          <a:stretch>
            <a:fillRect/>
          </a:stretch>
        </p:blipFill>
        <p:spPr>
          <a:prstGeom prst="rect">
            <a:avLst/>
          </a:prstGeom>
        </p:spPr>
      </p:pic>
      <p:pic>
        <p:nvPicPr>
          <p:cNvPr id="478" name="Image" descr="Image"/>
          <p:cNvPicPr>
            <a:picLocks noChangeAspect="0"/>
          </p:cNvPicPr>
          <p:nvPr>
            <p:ph type="pic" idx="15"/>
          </p:nvPr>
        </p:nvPicPr>
        <p:blipFill>
          <a:blip r:embed="rId2">
            <a:extLst/>
          </a:blip>
          <a:srcRect l="0" t="0" r="0" b="0"/>
          <a:stretch>
            <a:fillRect/>
          </a:stretch>
        </p:blipFill>
        <p:spPr>
          <a:prstGeom prst="rect">
            <a:avLst/>
          </a:prstGeom>
        </p:spPr>
      </p:pic>
      <p:pic>
        <p:nvPicPr>
          <p:cNvPr id="479" name="Image" descr="Image"/>
          <p:cNvPicPr>
            <a:picLocks noChangeAspect="0"/>
          </p:cNvPicPr>
          <p:nvPr>
            <p:ph type="pic" idx="16"/>
          </p:nvPr>
        </p:nvPicPr>
        <p:blipFill>
          <a:blip r:embed="rId2">
            <a:extLst/>
          </a:blip>
          <a:srcRect l="0" t="0" r="0" b="0"/>
          <a:stretch>
            <a:fillRect/>
          </a:stretch>
        </p:blipFill>
        <p:spPr>
          <a:prstGeom prst="rect">
            <a:avLst/>
          </a:prstGeom>
        </p:spPr>
      </p:pic>
      <p:pic>
        <p:nvPicPr>
          <p:cNvPr id="480" name="Image" descr="Image"/>
          <p:cNvPicPr>
            <a:picLocks noChangeAspect="0"/>
          </p:cNvPicPr>
          <p:nvPr>
            <p:ph type="pic" idx="17"/>
          </p:nvPr>
        </p:nvPicPr>
        <p:blipFill>
          <a:blip r:embed="rId2">
            <a:extLst/>
          </a:blip>
          <a:srcRect l="0" t="0" r="0" b="0"/>
          <a:stretch>
            <a:fillRect/>
          </a:stretch>
        </p:blipFill>
        <p:spPr>
          <a:prstGeom prst="rect">
            <a:avLst/>
          </a:prstGeom>
        </p:spPr>
      </p:pic>
      <p:pic>
        <p:nvPicPr>
          <p:cNvPr id="481" name="Image" descr="Image"/>
          <p:cNvPicPr>
            <a:picLocks noChangeAspect="0"/>
          </p:cNvPicPr>
          <p:nvPr>
            <p:ph type="pic" idx="18"/>
          </p:nvPr>
        </p:nvPicPr>
        <p:blipFill>
          <a:blip r:embed="rId2">
            <a:extLst/>
          </a:blip>
          <a:srcRect l="0" t="0" r="0" b="0"/>
          <a:stretch>
            <a:fillRect/>
          </a:stretch>
        </p:blipFill>
        <p:spPr>
          <a:prstGeom prst="rect">
            <a:avLst/>
          </a:prstGeom>
        </p:spPr>
      </p:pic>
      <p:sp>
        <p:nvSpPr>
          <p:cNvPr id="482" name="Rectangle"/>
          <p:cNvSpPr/>
          <p:nvPr/>
        </p:nvSpPr>
        <p:spPr>
          <a:xfrm>
            <a:off x="10489485" y="3606811"/>
            <a:ext cx="5740836" cy="159629"/>
          </a:xfrm>
          <a:prstGeom prst="rect">
            <a:avLst/>
          </a:prstGeom>
          <a:solidFill>
            <a:schemeClr val="accent3">
              <a:hueOff val="-3510107"/>
              <a:satOff val="32296"/>
              <a:lumOff val="10513"/>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483" name="Our Activities"/>
          <p:cNvSpPr txBox="1"/>
          <p:nvPr/>
        </p:nvSpPr>
        <p:spPr>
          <a:xfrm>
            <a:off x="10489485" y="2115302"/>
            <a:ext cx="8539994"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chemeClr val="accent6">
                    <a:hueOff val="1807597"/>
                    <a:satOff val="-81970"/>
                    <a:lumOff val="-45499"/>
                  </a:schemeClr>
                </a:solidFill>
                <a:latin typeface="+mn-lt"/>
                <a:ea typeface="+mn-ea"/>
                <a:cs typeface="+mn-cs"/>
                <a:sym typeface="Source Sans Pro Bold"/>
              </a:defRPr>
            </a:lvl1pPr>
          </a:lstStyle>
          <a:p>
            <a:pPr/>
            <a:r>
              <a:t>Our Activities</a:t>
            </a:r>
          </a:p>
        </p:txBody>
      </p:sp>
      <p:sp>
        <p:nvSpPr>
          <p:cNvPr id="484"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2001627" y="5912576"/>
            <a:ext cx="11180226"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485" name="Lorem ipsum dolor sit amet."/>
          <p:cNvSpPr txBox="1"/>
          <p:nvPr/>
        </p:nvSpPr>
        <p:spPr>
          <a:xfrm>
            <a:off x="12012176" y="5138925"/>
            <a:ext cx="5273932"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
        <p:nvSpPr>
          <p:cNvPr id="486" name="Shape 5167"/>
          <p:cNvSpPr/>
          <p:nvPr/>
        </p:nvSpPr>
        <p:spPr>
          <a:xfrm>
            <a:off x="10489485" y="5169790"/>
            <a:ext cx="952501" cy="974259"/>
          </a:xfrm>
          <a:custGeom>
            <a:avLst/>
            <a:gdLst/>
            <a:ahLst/>
            <a:cxnLst>
              <a:cxn ang="0">
                <a:pos x="wd2" y="hd2"/>
              </a:cxn>
              <a:cxn ang="5400000">
                <a:pos x="wd2" y="hd2"/>
              </a:cxn>
              <a:cxn ang="10800000">
                <a:pos x="wd2" y="hd2"/>
              </a:cxn>
              <a:cxn ang="16200000">
                <a:pos x="wd2" y="hd2"/>
              </a:cxn>
            </a:cxnLst>
            <a:rect l="0" t="0" r="r" b="b"/>
            <a:pathLst>
              <a:path w="20525" h="20507" fill="norm" stroke="1" extrusionOk="0">
                <a:moveTo>
                  <a:pt x="12855" y="13320"/>
                </a:moveTo>
                <a:cubicBezTo>
                  <a:pt x="12855" y="13320"/>
                  <a:pt x="21284" y="7135"/>
                  <a:pt x="20470" y="435"/>
                </a:cubicBezTo>
                <a:lnTo>
                  <a:pt x="20470" y="60"/>
                </a:lnTo>
                <a:cubicBezTo>
                  <a:pt x="20039" y="60"/>
                  <a:pt x="20039" y="60"/>
                  <a:pt x="20039" y="60"/>
                </a:cubicBezTo>
                <a:cubicBezTo>
                  <a:pt x="13286" y="-783"/>
                  <a:pt x="7299" y="7557"/>
                  <a:pt x="7299" y="7557"/>
                </a:cubicBezTo>
                <a:cubicBezTo>
                  <a:pt x="2222" y="6667"/>
                  <a:pt x="2653" y="7932"/>
                  <a:pt x="115" y="13320"/>
                </a:cubicBezTo>
                <a:cubicBezTo>
                  <a:pt x="-316" y="14585"/>
                  <a:pt x="546" y="14585"/>
                  <a:pt x="1360" y="14585"/>
                </a:cubicBezTo>
                <a:cubicBezTo>
                  <a:pt x="2222" y="14164"/>
                  <a:pt x="3899" y="13742"/>
                  <a:pt x="3899" y="13742"/>
                </a:cubicBezTo>
                <a:cubicBezTo>
                  <a:pt x="6916" y="16647"/>
                  <a:pt x="6916" y="16647"/>
                  <a:pt x="6916" y="16647"/>
                </a:cubicBezTo>
                <a:cubicBezTo>
                  <a:pt x="6916" y="16647"/>
                  <a:pt x="6437" y="18287"/>
                  <a:pt x="6054" y="19130"/>
                </a:cubicBezTo>
                <a:cubicBezTo>
                  <a:pt x="5623" y="19973"/>
                  <a:pt x="6054" y="20817"/>
                  <a:pt x="6916" y="20395"/>
                </a:cubicBezTo>
                <a:cubicBezTo>
                  <a:pt x="12424" y="17865"/>
                  <a:pt x="13669" y="18287"/>
                  <a:pt x="12855" y="13320"/>
                </a:cubicBezTo>
                <a:close/>
                <a:moveTo>
                  <a:pt x="14100" y="6245"/>
                </a:moveTo>
                <a:cubicBezTo>
                  <a:pt x="13286" y="5449"/>
                  <a:pt x="13286" y="4605"/>
                  <a:pt x="14100" y="3762"/>
                </a:cubicBezTo>
                <a:cubicBezTo>
                  <a:pt x="14962" y="2965"/>
                  <a:pt x="16207" y="2965"/>
                  <a:pt x="16638" y="3762"/>
                </a:cubicBezTo>
                <a:cubicBezTo>
                  <a:pt x="17500" y="4605"/>
                  <a:pt x="17500" y="5449"/>
                  <a:pt x="16638" y="6245"/>
                </a:cubicBezTo>
                <a:cubicBezTo>
                  <a:pt x="16207" y="7135"/>
                  <a:pt x="14962" y="7135"/>
                  <a:pt x="14100" y="6245"/>
                </a:cubicBezTo>
                <a:close/>
              </a:path>
            </a:pathLst>
          </a:custGeom>
          <a:solidFill>
            <a:schemeClr val="accent2">
              <a:hueOff val="-7643744"/>
              <a:satOff val="17755"/>
              <a:lumOff val="4859"/>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487" name="Shape 5115"/>
          <p:cNvSpPr/>
          <p:nvPr/>
        </p:nvSpPr>
        <p:spPr>
          <a:xfrm>
            <a:off x="10489485" y="7505825"/>
            <a:ext cx="952501" cy="885238"/>
          </a:xfrm>
          <a:custGeom>
            <a:avLst/>
            <a:gdLst/>
            <a:ahLst/>
            <a:cxnLst>
              <a:cxn ang="0">
                <a:pos x="wd2" y="hd2"/>
              </a:cxn>
              <a:cxn ang="5400000">
                <a:pos x="wd2" y="hd2"/>
              </a:cxn>
              <a:cxn ang="10800000">
                <a:pos x="wd2" y="hd2"/>
              </a:cxn>
              <a:cxn ang="16200000">
                <a:pos x="wd2" y="hd2"/>
              </a:cxn>
            </a:cxnLst>
            <a:rect l="0" t="0" r="r" b="b"/>
            <a:pathLst>
              <a:path w="21348" h="17053" fill="norm" stroke="1" extrusionOk="0">
                <a:moveTo>
                  <a:pt x="20740" y="3005"/>
                </a:moveTo>
                <a:cubicBezTo>
                  <a:pt x="7216" y="7674"/>
                  <a:pt x="12711" y="-4547"/>
                  <a:pt x="2103" y="1949"/>
                </a:cubicBezTo>
                <a:cubicBezTo>
                  <a:pt x="0" y="2680"/>
                  <a:pt x="0" y="2680"/>
                  <a:pt x="0" y="2680"/>
                </a:cubicBezTo>
                <a:cubicBezTo>
                  <a:pt x="4205" y="17053"/>
                  <a:pt x="4205" y="17053"/>
                  <a:pt x="4205" y="17053"/>
                </a:cubicBezTo>
                <a:cubicBezTo>
                  <a:pt x="6738" y="17053"/>
                  <a:pt x="6738" y="17053"/>
                  <a:pt x="6738" y="17053"/>
                </a:cubicBezTo>
                <a:cubicBezTo>
                  <a:pt x="4635" y="9866"/>
                  <a:pt x="4635" y="9866"/>
                  <a:pt x="4635" y="9866"/>
                </a:cubicBezTo>
                <a:cubicBezTo>
                  <a:pt x="14002" y="3370"/>
                  <a:pt x="10179" y="17053"/>
                  <a:pt x="21170" y="3370"/>
                </a:cubicBezTo>
                <a:cubicBezTo>
                  <a:pt x="21600" y="3370"/>
                  <a:pt x="21170" y="3005"/>
                  <a:pt x="20740" y="3005"/>
                </a:cubicBezTo>
              </a:path>
            </a:pathLst>
          </a:custGeom>
          <a:solidFill>
            <a:schemeClr val="accent2">
              <a:hueOff val="-7643744"/>
              <a:satOff val="17755"/>
              <a:lumOff val="4859"/>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488"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2024976" y="8212249"/>
            <a:ext cx="11180225"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489" name="Lorem ipsum dolor sit amet."/>
          <p:cNvSpPr txBox="1"/>
          <p:nvPr/>
        </p:nvSpPr>
        <p:spPr>
          <a:xfrm>
            <a:off x="12012176" y="7489397"/>
            <a:ext cx="5273932"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
        <p:nvSpPr>
          <p:cNvPr id="490" name="Shape 5176"/>
          <p:cNvSpPr/>
          <p:nvPr/>
        </p:nvSpPr>
        <p:spPr>
          <a:xfrm>
            <a:off x="10489485" y="9856298"/>
            <a:ext cx="952501" cy="846673"/>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771" y="0"/>
                </a:moveTo>
                <a:cubicBezTo>
                  <a:pt x="439" y="0"/>
                  <a:pt x="439" y="0"/>
                  <a:pt x="439" y="0"/>
                </a:cubicBezTo>
                <a:cubicBezTo>
                  <a:pt x="0" y="0"/>
                  <a:pt x="0" y="434"/>
                  <a:pt x="0" y="922"/>
                </a:cubicBezTo>
                <a:cubicBezTo>
                  <a:pt x="0" y="3799"/>
                  <a:pt x="0" y="3799"/>
                  <a:pt x="0" y="3799"/>
                </a:cubicBezTo>
                <a:cubicBezTo>
                  <a:pt x="21600" y="3799"/>
                  <a:pt x="21600" y="3799"/>
                  <a:pt x="21600" y="3799"/>
                </a:cubicBezTo>
                <a:cubicBezTo>
                  <a:pt x="21600" y="922"/>
                  <a:pt x="21600" y="922"/>
                  <a:pt x="21600" y="922"/>
                </a:cubicBezTo>
                <a:cubicBezTo>
                  <a:pt x="21600" y="434"/>
                  <a:pt x="21161" y="0"/>
                  <a:pt x="20771" y="0"/>
                </a:cubicBezTo>
                <a:close/>
                <a:moveTo>
                  <a:pt x="1316" y="19700"/>
                </a:moveTo>
                <a:cubicBezTo>
                  <a:pt x="1316" y="20623"/>
                  <a:pt x="1755" y="21600"/>
                  <a:pt x="2633" y="21600"/>
                </a:cubicBezTo>
                <a:cubicBezTo>
                  <a:pt x="18577" y="21600"/>
                  <a:pt x="18577" y="21600"/>
                  <a:pt x="18577" y="21600"/>
                </a:cubicBezTo>
                <a:cubicBezTo>
                  <a:pt x="19894" y="21600"/>
                  <a:pt x="20332" y="20623"/>
                  <a:pt x="20332" y="19700"/>
                </a:cubicBezTo>
                <a:cubicBezTo>
                  <a:pt x="20332" y="5264"/>
                  <a:pt x="20332" y="5264"/>
                  <a:pt x="20332" y="5264"/>
                </a:cubicBezTo>
                <a:cubicBezTo>
                  <a:pt x="1316" y="5264"/>
                  <a:pt x="1316" y="5264"/>
                  <a:pt x="1316" y="5264"/>
                </a:cubicBezTo>
                <a:lnTo>
                  <a:pt x="1316" y="19700"/>
                </a:lnTo>
                <a:close/>
                <a:moveTo>
                  <a:pt x="7362" y="8141"/>
                </a:moveTo>
                <a:cubicBezTo>
                  <a:pt x="14286" y="8141"/>
                  <a:pt x="14286" y="8141"/>
                  <a:pt x="14286" y="8141"/>
                </a:cubicBezTo>
                <a:cubicBezTo>
                  <a:pt x="14286" y="10529"/>
                  <a:pt x="14286" y="10529"/>
                  <a:pt x="14286" y="10529"/>
                </a:cubicBezTo>
                <a:cubicBezTo>
                  <a:pt x="7362" y="10529"/>
                  <a:pt x="7362" y="10529"/>
                  <a:pt x="7362" y="10529"/>
                </a:cubicBezTo>
                <a:lnTo>
                  <a:pt x="7362" y="8141"/>
                </a:lnTo>
                <a:close/>
              </a:path>
            </a:pathLst>
          </a:custGeom>
          <a:solidFill>
            <a:schemeClr val="accent2">
              <a:hueOff val="-7643744"/>
              <a:satOff val="17755"/>
              <a:lumOff val="4859"/>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491"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2024976" y="10562722"/>
            <a:ext cx="11180225"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492" name="Lorem ipsum dolor sit amet."/>
          <p:cNvSpPr txBox="1"/>
          <p:nvPr/>
        </p:nvSpPr>
        <p:spPr>
          <a:xfrm>
            <a:off x="12012176" y="9839870"/>
            <a:ext cx="5273932"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26"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227" name="Heading Text Here"/>
          <p:cNvSpPr txBox="1"/>
          <p:nvPr/>
        </p:nvSpPr>
        <p:spPr>
          <a:xfrm>
            <a:off x="10490367" y="4644090"/>
            <a:ext cx="9589774" cy="1275111"/>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lstStyle>
            <a:lvl1pPr algn="l">
              <a:defRPr b="0" sz="6600">
                <a:solidFill>
                  <a:srgbClr val="FFFFFF"/>
                </a:solidFill>
                <a:latin typeface="+mn-lt"/>
                <a:ea typeface="+mn-ea"/>
                <a:cs typeface="+mn-cs"/>
                <a:sym typeface="Source Sans Pro Bold"/>
              </a:defRPr>
            </a:lvl1pPr>
          </a:lstStyle>
          <a:p>
            <a:pPr/>
            <a:r>
              <a:t>Heading Text Here</a:t>
            </a:r>
          </a:p>
        </p:txBody>
      </p:sp>
      <p:sp>
        <p:nvSpPr>
          <p:cNvPr id="228" name="Lorem ipsum dolor sit amet, consectetur adipiscing elit, sed do eiusmod tempor."/>
          <p:cNvSpPr txBox="1"/>
          <p:nvPr/>
        </p:nvSpPr>
        <p:spPr>
          <a:xfrm>
            <a:off x="10490367" y="6220455"/>
            <a:ext cx="3975594" cy="1607870"/>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lstStyle>
            <a:lvl1pPr algn="l">
              <a:lnSpc>
                <a:spcPct val="120000"/>
              </a:lnSpc>
              <a:defRPr b="0" i="1" sz="2000">
                <a:solidFill>
                  <a:srgbClr val="FFFFFF"/>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
        <p:nvSpPr>
          <p:cNvPr id="229" name="Lorem ipsum dolor sit amet, consectetur adipiscing elit, sed do eiusmod tempor incididunt ut labore et dolore magna aliqua. Ut enim ad minim veniam."/>
          <p:cNvSpPr txBox="1"/>
          <p:nvPr/>
        </p:nvSpPr>
        <p:spPr>
          <a:xfrm>
            <a:off x="10490367" y="7690459"/>
            <a:ext cx="3975594" cy="1381451"/>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a:t>
            </a:r>
          </a:p>
        </p:txBody>
      </p:sp>
      <p:sp>
        <p:nvSpPr>
          <p:cNvPr id="230"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 consectetur adipiscing elit, sed do eiusmod tempor incididunt ut labore et dolore magna aliqua."/>
          <p:cNvSpPr txBox="1"/>
          <p:nvPr/>
        </p:nvSpPr>
        <p:spPr>
          <a:xfrm>
            <a:off x="14947140" y="6199382"/>
            <a:ext cx="4904401" cy="2797041"/>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 consectetur adipiscing elit, sed do eiusmod tempor incididunt ut labore et dolore magna aliqua.</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494" name="Image" descr="Image"/>
          <p:cNvPicPr>
            <a:picLocks noChangeAspect="0"/>
          </p:cNvPicPr>
          <p:nvPr>
            <p:ph type="pic" idx="13"/>
          </p:nvPr>
        </p:nvPicPr>
        <p:blipFill>
          <a:blip r:embed="rId2">
            <a:extLst/>
          </a:blip>
          <a:srcRect l="0" t="0" r="0" b="0"/>
          <a:stretch>
            <a:fillRect/>
          </a:stretch>
        </p:blipFill>
        <p:spPr>
          <a:prstGeom prst="rect">
            <a:avLst/>
          </a:prstGeom>
        </p:spPr>
      </p:pic>
      <p:pic>
        <p:nvPicPr>
          <p:cNvPr id="495" name="Image" descr="Image"/>
          <p:cNvPicPr>
            <a:picLocks noChangeAspect="0"/>
          </p:cNvPicPr>
          <p:nvPr>
            <p:ph type="pic" idx="14"/>
          </p:nvPr>
        </p:nvPicPr>
        <p:blipFill>
          <a:blip r:embed="rId2">
            <a:extLst/>
          </a:blip>
          <a:srcRect l="0" t="0" r="0" b="0"/>
          <a:stretch>
            <a:fillRect/>
          </a:stretch>
        </p:blipFill>
        <p:spPr>
          <a:prstGeom prst="rect">
            <a:avLst/>
          </a:prstGeom>
        </p:spPr>
      </p:pic>
      <p:pic>
        <p:nvPicPr>
          <p:cNvPr id="496" name="Image" descr="Image"/>
          <p:cNvPicPr>
            <a:picLocks noChangeAspect="0"/>
          </p:cNvPicPr>
          <p:nvPr>
            <p:ph type="pic" idx="15"/>
          </p:nvPr>
        </p:nvPicPr>
        <p:blipFill>
          <a:blip r:embed="rId2">
            <a:extLst/>
          </a:blip>
          <a:srcRect l="0" t="0" r="0" b="0"/>
          <a:stretch>
            <a:fillRect/>
          </a:stretch>
        </p:blipFill>
        <p:spPr>
          <a:prstGeom prst="rect">
            <a:avLst/>
          </a:prstGeom>
        </p:spPr>
      </p:pic>
      <p:pic>
        <p:nvPicPr>
          <p:cNvPr id="497" name="Image" descr="Image"/>
          <p:cNvPicPr>
            <a:picLocks noChangeAspect="0"/>
          </p:cNvPicPr>
          <p:nvPr>
            <p:ph type="pic" idx="16"/>
          </p:nvPr>
        </p:nvPicPr>
        <p:blipFill>
          <a:blip r:embed="rId2">
            <a:extLst/>
          </a:blip>
          <a:srcRect l="0" t="0" r="0" b="0"/>
          <a:stretch>
            <a:fillRect/>
          </a:stretch>
        </p:blipFill>
        <p:spPr>
          <a:prstGeom prst="rect">
            <a:avLst/>
          </a:prstGeom>
        </p:spPr>
      </p:pic>
      <p:pic>
        <p:nvPicPr>
          <p:cNvPr id="498" name="Image" descr="Image"/>
          <p:cNvPicPr>
            <a:picLocks noChangeAspect="0"/>
          </p:cNvPicPr>
          <p:nvPr>
            <p:ph type="pic" idx="17"/>
          </p:nvPr>
        </p:nvPicPr>
        <p:blipFill>
          <a:blip r:embed="rId2">
            <a:extLst/>
          </a:blip>
          <a:srcRect l="0" t="0" r="0" b="0"/>
          <a:stretch>
            <a:fillRect/>
          </a:stretch>
        </p:blipFill>
        <p:spPr>
          <a:prstGeom prst="rect">
            <a:avLst/>
          </a:prstGeom>
        </p:spPr>
      </p:pic>
      <p:pic>
        <p:nvPicPr>
          <p:cNvPr id="499" name="Image" descr="Image"/>
          <p:cNvPicPr>
            <a:picLocks noChangeAspect="0"/>
          </p:cNvPicPr>
          <p:nvPr>
            <p:ph type="pic" idx="18"/>
          </p:nvPr>
        </p:nvPicPr>
        <p:blipFill>
          <a:blip r:embed="rId2">
            <a:extLst/>
          </a:blip>
          <a:srcRect l="0" t="0" r="0" b="0"/>
          <a:stretch>
            <a:fillRect/>
          </a:stretch>
        </p:blipFill>
        <p:spPr>
          <a:prstGeom prst="rect">
            <a:avLst/>
          </a:prstGeom>
        </p:spPr>
      </p:pic>
      <p:pic>
        <p:nvPicPr>
          <p:cNvPr id="500" name="Image" descr="Image"/>
          <p:cNvPicPr>
            <a:picLocks noChangeAspect="0"/>
          </p:cNvPicPr>
          <p:nvPr>
            <p:ph type="pic" idx="19"/>
          </p:nvPr>
        </p:nvPicPr>
        <p:blipFill>
          <a:blip r:embed="rId2">
            <a:extLst/>
          </a:blip>
          <a:srcRect l="0" t="0" r="0" b="0"/>
          <a:stretch>
            <a:fillRect/>
          </a:stretch>
        </p:blipFill>
        <p:spPr>
          <a:prstGeom prst="rect">
            <a:avLst/>
          </a:prstGeom>
        </p:spPr>
      </p:pic>
      <p:pic>
        <p:nvPicPr>
          <p:cNvPr id="501" name="Image" descr="Image"/>
          <p:cNvPicPr>
            <a:picLocks noChangeAspect="0"/>
          </p:cNvPicPr>
          <p:nvPr>
            <p:ph type="pic" idx="20"/>
          </p:nvPr>
        </p:nvPicPr>
        <p:blipFill>
          <a:blip r:embed="rId2">
            <a:extLst/>
          </a:blip>
          <a:srcRect l="0" t="0" r="0" b="0"/>
          <a:stretch>
            <a:fillRect/>
          </a:stretch>
        </p:blipFill>
        <p:spPr>
          <a:prstGeom prst="rect">
            <a:avLst/>
          </a:prstGeom>
        </p:spPr>
      </p:pic>
      <p:pic>
        <p:nvPicPr>
          <p:cNvPr id="502" name="Image" descr="Image"/>
          <p:cNvPicPr>
            <a:picLocks noChangeAspect="0"/>
          </p:cNvPicPr>
          <p:nvPr>
            <p:ph type="pic" idx="21"/>
          </p:nvPr>
        </p:nvPicPr>
        <p:blipFill>
          <a:blip r:embed="rId2">
            <a:extLst/>
          </a:blip>
          <a:srcRect l="0" t="0" r="0" b="0"/>
          <a:stretch>
            <a:fillRect/>
          </a:stretch>
        </p:blipFill>
        <p:spPr>
          <a:prstGeom prst="rect">
            <a:avLst/>
          </a:prstGeom>
        </p:spPr>
      </p:pic>
      <p:pic>
        <p:nvPicPr>
          <p:cNvPr id="503" name="Image" descr="Image"/>
          <p:cNvPicPr>
            <a:picLocks noChangeAspect="0"/>
          </p:cNvPicPr>
          <p:nvPr>
            <p:ph type="pic" idx="22"/>
          </p:nvPr>
        </p:nvPicPr>
        <p:blipFill>
          <a:blip r:embed="rId2">
            <a:extLst/>
          </a:blip>
          <a:srcRect l="0" t="0" r="0" b="0"/>
          <a:stretch>
            <a:fillRect/>
          </a:stretch>
        </p:blipFill>
        <p:spPr>
          <a:prstGeom prst="rect">
            <a:avLst/>
          </a:prstGeom>
        </p:spPr>
      </p:pic>
      <p:sp>
        <p:nvSpPr>
          <p:cNvPr id="504" name="Rectangle"/>
          <p:cNvSpPr/>
          <p:nvPr/>
        </p:nvSpPr>
        <p:spPr>
          <a:xfrm>
            <a:off x="9321582" y="2542204"/>
            <a:ext cx="5740836" cy="159628"/>
          </a:xfrm>
          <a:prstGeom prst="rect">
            <a:avLst/>
          </a:prstGeom>
          <a:solidFill>
            <a:schemeClr val="accent3">
              <a:hueOff val="-3510107"/>
              <a:satOff val="32296"/>
              <a:lumOff val="10513"/>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05" name="Our Activities"/>
          <p:cNvSpPr txBox="1"/>
          <p:nvPr/>
        </p:nvSpPr>
        <p:spPr>
          <a:xfrm>
            <a:off x="7922003" y="1076095"/>
            <a:ext cx="8539994"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defRPr b="0" sz="6600">
                <a:solidFill>
                  <a:schemeClr val="accent6">
                    <a:hueOff val="1807597"/>
                    <a:satOff val="-81970"/>
                    <a:lumOff val="-45499"/>
                  </a:schemeClr>
                </a:solidFill>
                <a:latin typeface="+mn-lt"/>
                <a:ea typeface="+mn-ea"/>
                <a:cs typeface="+mn-cs"/>
                <a:sym typeface="Source Sans Pro Bold"/>
              </a:defRPr>
            </a:lvl1pPr>
          </a:lstStyle>
          <a:p>
            <a:pPr/>
            <a:r>
              <a:t>Our Activities</a:t>
            </a:r>
          </a:p>
        </p:txBody>
      </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507" name="Image" descr="Image"/>
          <p:cNvPicPr>
            <a:picLocks noChangeAspect="0"/>
          </p:cNvPicPr>
          <p:nvPr>
            <p:ph type="pic" idx="13"/>
          </p:nvPr>
        </p:nvPicPr>
        <p:blipFill>
          <a:blip r:embed="rId2">
            <a:extLst/>
          </a:blip>
          <a:srcRect l="0" t="0" r="0" b="0"/>
          <a:stretch>
            <a:fillRect/>
          </a:stretch>
        </p:blipFill>
        <p:spPr>
          <a:prstGeom prst="rect">
            <a:avLst/>
          </a:prstGeom>
        </p:spPr>
      </p:pic>
      <p:pic>
        <p:nvPicPr>
          <p:cNvPr id="508" name="Image" descr="Image"/>
          <p:cNvPicPr>
            <a:picLocks noChangeAspect="0"/>
          </p:cNvPicPr>
          <p:nvPr>
            <p:ph type="pic" idx="14"/>
          </p:nvPr>
        </p:nvPicPr>
        <p:blipFill>
          <a:blip r:embed="rId2">
            <a:extLst/>
          </a:blip>
          <a:srcRect l="0" t="0" r="0" b="0"/>
          <a:stretch>
            <a:fillRect/>
          </a:stretch>
        </p:blipFill>
        <p:spPr>
          <a:prstGeom prst="rect">
            <a:avLst/>
          </a:prstGeom>
        </p:spPr>
      </p:pic>
      <p:pic>
        <p:nvPicPr>
          <p:cNvPr id="509" name="Image" descr="Image"/>
          <p:cNvPicPr>
            <a:picLocks noChangeAspect="0"/>
          </p:cNvPicPr>
          <p:nvPr>
            <p:ph type="pic" idx="15"/>
          </p:nvPr>
        </p:nvPicPr>
        <p:blipFill>
          <a:blip r:embed="rId2">
            <a:extLst/>
          </a:blip>
          <a:srcRect l="0" t="0" r="0" b="0"/>
          <a:stretch>
            <a:fillRect/>
          </a:stretch>
        </p:blipFill>
        <p:spPr>
          <a:prstGeom prst="rect">
            <a:avLst/>
          </a:prstGeom>
        </p:spPr>
      </p:pic>
      <p:sp>
        <p:nvSpPr>
          <p:cNvPr id="510" name="Rectangle"/>
          <p:cNvSpPr/>
          <p:nvPr/>
        </p:nvSpPr>
        <p:spPr>
          <a:xfrm>
            <a:off x="9321582" y="2870211"/>
            <a:ext cx="5740836" cy="159629"/>
          </a:xfrm>
          <a:prstGeom prst="rect">
            <a:avLst/>
          </a:prstGeom>
          <a:solidFill>
            <a:schemeClr val="accent3">
              <a:hueOff val="-3510107"/>
              <a:satOff val="32296"/>
              <a:lumOff val="10513"/>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11" name="Our Activities"/>
          <p:cNvSpPr txBox="1"/>
          <p:nvPr/>
        </p:nvSpPr>
        <p:spPr>
          <a:xfrm>
            <a:off x="7922003" y="1404102"/>
            <a:ext cx="8539994"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defRPr b="0" sz="6600">
                <a:solidFill>
                  <a:schemeClr val="accent6">
                    <a:hueOff val="1807597"/>
                    <a:satOff val="-81970"/>
                    <a:lumOff val="-45499"/>
                  </a:schemeClr>
                </a:solidFill>
                <a:latin typeface="+mn-lt"/>
                <a:ea typeface="+mn-ea"/>
                <a:cs typeface="+mn-cs"/>
                <a:sym typeface="Source Sans Pro Bold"/>
              </a:defRPr>
            </a:lvl1pPr>
          </a:lstStyle>
          <a:p>
            <a:pPr/>
            <a:r>
              <a:t>Our Activities</a:t>
            </a:r>
          </a:p>
        </p:txBody>
      </p:sp>
      <p:sp>
        <p:nvSpPr>
          <p:cNvPr id="512"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317426" y="10105942"/>
            <a:ext cx="6686692" cy="1641624"/>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513" name="Lorem ipsum dolor sit amet."/>
          <p:cNvSpPr txBox="1"/>
          <p:nvPr/>
        </p:nvSpPr>
        <p:spPr>
          <a:xfrm>
            <a:off x="1317426" y="9182990"/>
            <a:ext cx="5273932"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
        <p:nvSpPr>
          <p:cNvPr id="514" name="Rectangle"/>
          <p:cNvSpPr/>
          <p:nvPr/>
        </p:nvSpPr>
        <p:spPr>
          <a:xfrm>
            <a:off x="1317426" y="3927370"/>
            <a:ext cx="6915548" cy="4947445"/>
          </a:xfrm>
          <a:prstGeom prst="rect">
            <a:avLst/>
          </a:prstGeom>
          <a:solidFill>
            <a:schemeClr val="accent1">
              <a:hueOff val="-9363891"/>
              <a:lumOff val="-9051"/>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15"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8734226" y="10105942"/>
            <a:ext cx="6686692" cy="1641624"/>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516" name="Lorem ipsum dolor sit amet."/>
          <p:cNvSpPr txBox="1"/>
          <p:nvPr/>
        </p:nvSpPr>
        <p:spPr>
          <a:xfrm>
            <a:off x="8734226" y="9182990"/>
            <a:ext cx="5273932"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
        <p:nvSpPr>
          <p:cNvPr id="517" name="Rectangle"/>
          <p:cNvSpPr/>
          <p:nvPr/>
        </p:nvSpPr>
        <p:spPr>
          <a:xfrm>
            <a:off x="8734226" y="3927370"/>
            <a:ext cx="6915548" cy="4947445"/>
          </a:xfrm>
          <a:prstGeom prst="rect">
            <a:avLst/>
          </a:prstGeom>
          <a:solidFill>
            <a:schemeClr val="accent1">
              <a:hueOff val="-9363891"/>
              <a:lumOff val="-9051"/>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18"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6151026" y="10105942"/>
            <a:ext cx="6686692" cy="1641624"/>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519" name="Lorem ipsum dolor sit amet."/>
          <p:cNvSpPr txBox="1"/>
          <p:nvPr/>
        </p:nvSpPr>
        <p:spPr>
          <a:xfrm>
            <a:off x="16151026" y="9182990"/>
            <a:ext cx="5273932"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 dolor sit amet.</a:t>
            </a:r>
          </a:p>
        </p:txBody>
      </p:sp>
      <p:sp>
        <p:nvSpPr>
          <p:cNvPr id="520" name="Rectangle"/>
          <p:cNvSpPr/>
          <p:nvPr/>
        </p:nvSpPr>
        <p:spPr>
          <a:xfrm>
            <a:off x="16151026" y="3927370"/>
            <a:ext cx="6915548" cy="4947445"/>
          </a:xfrm>
          <a:prstGeom prst="rect">
            <a:avLst/>
          </a:prstGeom>
          <a:solidFill>
            <a:schemeClr val="accent1">
              <a:hueOff val="-9363891"/>
              <a:lumOff val="-9051"/>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522" name="Image" descr="Image"/>
          <p:cNvPicPr>
            <a:picLocks noChangeAspect="0"/>
          </p:cNvPicPr>
          <p:nvPr>
            <p:ph type="pic" idx="13"/>
          </p:nvPr>
        </p:nvPicPr>
        <p:blipFill>
          <a:blip r:embed="rId2">
            <a:extLst/>
          </a:blip>
          <a:srcRect l="0" t="0" r="0" b="0"/>
          <a:stretch>
            <a:fillRect/>
          </a:stretch>
        </p:blipFill>
        <p:spPr>
          <a:prstGeom prst="rect">
            <a:avLst/>
          </a:prstGeom>
        </p:spPr>
      </p:pic>
      <p:pic>
        <p:nvPicPr>
          <p:cNvPr id="523" name="Image" descr="Image"/>
          <p:cNvPicPr>
            <a:picLocks noChangeAspect="0"/>
          </p:cNvPicPr>
          <p:nvPr>
            <p:ph type="pic" idx="14"/>
          </p:nvPr>
        </p:nvPicPr>
        <p:blipFill>
          <a:blip r:embed="rId2">
            <a:extLst/>
          </a:blip>
          <a:srcRect l="0" t="0" r="0" b="0"/>
          <a:stretch>
            <a:fillRect/>
          </a:stretch>
        </p:blipFill>
        <p:spPr>
          <a:prstGeom prst="rect">
            <a:avLst/>
          </a:prstGeom>
        </p:spPr>
      </p:pic>
      <p:pic>
        <p:nvPicPr>
          <p:cNvPr id="524" name="Image" descr="Image"/>
          <p:cNvPicPr>
            <a:picLocks noChangeAspect="0"/>
          </p:cNvPicPr>
          <p:nvPr>
            <p:ph type="pic" idx="15"/>
          </p:nvPr>
        </p:nvPicPr>
        <p:blipFill>
          <a:blip r:embed="rId2">
            <a:extLst/>
          </a:blip>
          <a:srcRect l="0" t="0" r="0" b="0"/>
          <a:stretch>
            <a:fillRect/>
          </a:stretch>
        </p:blipFill>
        <p:spPr>
          <a:prstGeom prst="rect">
            <a:avLst/>
          </a:prstGeom>
        </p:spPr>
      </p:pic>
      <p:sp>
        <p:nvSpPr>
          <p:cNvPr id="525" name="Our Activities"/>
          <p:cNvSpPr txBox="1"/>
          <p:nvPr/>
        </p:nvSpPr>
        <p:spPr>
          <a:xfrm>
            <a:off x="784603" y="3453253"/>
            <a:ext cx="4843897" cy="21684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chemeClr val="accent6">
                    <a:hueOff val="1807597"/>
                    <a:satOff val="-81970"/>
                    <a:lumOff val="-45499"/>
                  </a:schemeClr>
                </a:solidFill>
                <a:latin typeface="+mn-lt"/>
                <a:ea typeface="+mn-ea"/>
                <a:cs typeface="+mn-cs"/>
                <a:sym typeface="Source Sans Pro Bold"/>
              </a:defRPr>
            </a:lvl1pPr>
          </a:lstStyle>
          <a:p>
            <a:pPr/>
            <a:r>
              <a:t>Our Activities</a:t>
            </a:r>
          </a:p>
        </p:txBody>
      </p:sp>
      <p:sp>
        <p:nvSpPr>
          <p:cNvPr id="526" name="Square"/>
          <p:cNvSpPr/>
          <p:nvPr/>
        </p:nvSpPr>
        <p:spPr>
          <a:xfrm>
            <a:off x="15206265" y="1651000"/>
            <a:ext cx="1270001" cy="1270000"/>
          </a:xfrm>
          <a:prstGeom prst="rect">
            <a:avLst/>
          </a:prstGeom>
          <a:solidFill>
            <a:srgbClr val="FFFFFF"/>
          </a:solidFill>
          <a:ln w="12700">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27" name="1."/>
          <p:cNvSpPr txBox="1"/>
          <p:nvPr/>
        </p:nvSpPr>
        <p:spPr>
          <a:xfrm>
            <a:off x="15662443" y="1978612"/>
            <a:ext cx="459243"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1.</a:t>
            </a:r>
          </a:p>
        </p:txBody>
      </p:sp>
      <p:sp>
        <p:nvSpPr>
          <p:cNvPr id="528"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7024658" y="1860786"/>
            <a:ext cx="6686692" cy="1641625"/>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529" name="Lorem ipsum dolor sit amet."/>
          <p:cNvSpPr txBox="1"/>
          <p:nvPr/>
        </p:nvSpPr>
        <p:spPr>
          <a:xfrm>
            <a:off x="17024658" y="1069589"/>
            <a:ext cx="5273932"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solidFill>
                  <a:srgbClr val="FFFFFF"/>
                </a:solidFill>
                <a:latin typeface="+mn-lt"/>
                <a:ea typeface="+mn-ea"/>
                <a:cs typeface="+mn-cs"/>
                <a:sym typeface="Source Sans Pro Bold"/>
              </a:defRPr>
            </a:pPr>
            <a:r>
              <a:t>Lorem ipsum dolor sit amet.</a:t>
            </a:r>
          </a:p>
        </p:txBody>
      </p:sp>
      <p:sp>
        <p:nvSpPr>
          <p:cNvPr id="530" name="Square"/>
          <p:cNvSpPr/>
          <p:nvPr/>
        </p:nvSpPr>
        <p:spPr>
          <a:xfrm>
            <a:off x="15206265" y="6223000"/>
            <a:ext cx="1270001" cy="1270000"/>
          </a:xfrm>
          <a:prstGeom prst="rect">
            <a:avLst/>
          </a:prstGeom>
          <a:solidFill>
            <a:srgbClr val="FFFFFF"/>
          </a:solidFill>
          <a:ln w="12700">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31" name="2."/>
          <p:cNvSpPr txBox="1"/>
          <p:nvPr/>
        </p:nvSpPr>
        <p:spPr>
          <a:xfrm>
            <a:off x="15662443" y="6550612"/>
            <a:ext cx="459243"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2.</a:t>
            </a:r>
          </a:p>
        </p:txBody>
      </p:sp>
      <p:sp>
        <p:nvSpPr>
          <p:cNvPr id="532"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7982258" y="6432786"/>
            <a:ext cx="6686692" cy="1641625"/>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533" name="Lorem ipsum dolor sit amet."/>
          <p:cNvSpPr txBox="1"/>
          <p:nvPr/>
        </p:nvSpPr>
        <p:spPr>
          <a:xfrm>
            <a:off x="7982258" y="5641589"/>
            <a:ext cx="5273932"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solidFill>
                  <a:srgbClr val="FFFFFF"/>
                </a:solidFill>
                <a:latin typeface="+mn-lt"/>
                <a:ea typeface="+mn-ea"/>
                <a:cs typeface="+mn-cs"/>
                <a:sym typeface="Source Sans Pro Bold"/>
              </a:defRPr>
            </a:pPr>
            <a:r>
              <a:t>Lorem ipsum dolor sit amet.</a:t>
            </a:r>
          </a:p>
        </p:txBody>
      </p:sp>
      <p:sp>
        <p:nvSpPr>
          <p:cNvPr id="534" name="Square"/>
          <p:cNvSpPr/>
          <p:nvPr/>
        </p:nvSpPr>
        <p:spPr>
          <a:xfrm>
            <a:off x="15206265" y="10795000"/>
            <a:ext cx="1270001" cy="1270000"/>
          </a:xfrm>
          <a:prstGeom prst="rect">
            <a:avLst/>
          </a:prstGeom>
          <a:solidFill>
            <a:srgbClr val="FFFFFF"/>
          </a:solidFill>
          <a:ln w="12700">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35" name="3."/>
          <p:cNvSpPr txBox="1"/>
          <p:nvPr/>
        </p:nvSpPr>
        <p:spPr>
          <a:xfrm>
            <a:off x="15662443" y="11122612"/>
            <a:ext cx="459243"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3.</a:t>
            </a:r>
          </a:p>
        </p:txBody>
      </p:sp>
      <p:sp>
        <p:nvSpPr>
          <p:cNvPr id="536"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7024658" y="11004787"/>
            <a:ext cx="6686692" cy="1641625"/>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537" name="Lorem ipsum dolor sit amet."/>
          <p:cNvSpPr txBox="1"/>
          <p:nvPr/>
        </p:nvSpPr>
        <p:spPr>
          <a:xfrm>
            <a:off x="17024658" y="10213588"/>
            <a:ext cx="5273932"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solidFill>
                  <a:srgbClr val="FFFFFF"/>
                </a:solidFill>
                <a:latin typeface="+mn-lt"/>
                <a:ea typeface="+mn-ea"/>
                <a:cs typeface="+mn-cs"/>
                <a:sym typeface="Source Sans Pro Bold"/>
              </a:defRPr>
            </a:pPr>
            <a:r>
              <a:t>Lorem ipsum dolor sit amet.</a:t>
            </a:r>
          </a:p>
        </p:txBody>
      </p:sp>
      <p:sp>
        <p:nvSpPr>
          <p:cNvPr id="538" name="Lorem ipsum dolor sit amet, consectetur adipiscing elit, sed do eiusmod tempor incididunt ut labore et dolore magna aliqua. Ut enim ad minim veniam, quis nostrud exercitation ullamco laboris nisi ut aliquip ex ea commodo consequat.…"/>
          <p:cNvSpPr txBox="1"/>
          <p:nvPr/>
        </p:nvSpPr>
        <p:spPr>
          <a:xfrm>
            <a:off x="723555" y="7455486"/>
            <a:ext cx="5856419" cy="2807261"/>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a:t>
            </a:r>
          </a:p>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p>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Duis aute irure dolor in reprehenderit in voluptate velit esse cillum dolore eu fugiat nulla pariatur. Excepteur sint occaecat cupidatat non proident, sunt in culpa qui officia deserunt mollit anim id est laborum.</a:t>
            </a:r>
          </a:p>
        </p:txBody>
      </p:sp>
      <p:sp>
        <p:nvSpPr>
          <p:cNvPr id="539" name="Lorem ipsum dolor sit amet, consectetur adipiscing elit, sed do eiusmod tempor."/>
          <p:cNvSpPr txBox="1"/>
          <p:nvPr/>
        </p:nvSpPr>
        <p:spPr>
          <a:xfrm>
            <a:off x="723555" y="6131280"/>
            <a:ext cx="5856419" cy="81465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lnSpc>
                <a:spcPct val="120000"/>
              </a:lnSpc>
              <a:defRPr b="0" i="1" sz="2000">
                <a:solidFill>
                  <a:schemeClr val="accent5">
                    <a:hueOff val="-441270"/>
                    <a:satOff val="-99999"/>
                    <a:lumOff val="-23316"/>
                  </a:schemeClr>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541"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542" name="Rectangle"/>
          <p:cNvSpPr/>
          <p:nvPr/>
        </p:nvSpPr>
        <p:spPr>
          <a:xfrm>
            <a:off x="1855991" y="2298973"/>
            <a:ext cx="5740836" cy="159629"/>
          </a:xfrm>
          <a:prstGeom prst="rect">
            <a:avLst/>
          </a:prstGeom>
          <a:solidFill>
            <a:schemeClr val="accent3">
              <a:hueOff val="-3510107"/>
              <a:satOff val="32296"/>
              <a:lumOff val="10513"/>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43" name="Heading Text Here"/>
          <p:cNvSpPr txBox="1"/>
          <p:nvPr/>
        </p:nvSpPr>
        <p:spPr>
          <a:xfrm>
            <a:off x="1855991" y="723709"/>
            <a:ext cx="8444546"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chemeClr val="accent6">
                    <a:hueOff val="1807597"/>
                    <a:satOff val="-81970"/>
                    <a:lumOff val="-45499"/>
                  </a:schemeClr>
                </a:solidFill>
                <a:latin typeface="+mn-lt"/>
                <a:ea typeface="+mn-ea"/>
                <a:cs typeface="+mn-cs"/>
                <a:sym typeface="Source Sans Pro Bold"/>
              </a:defRPr>
            </a:lvl1pPr>
          </a:lstStyle>
          <a:p>
            <a:pPr/>
            <a:r>
              <a:t>Heading Text Here</a:t>
            </a:r>
          </a:p>
        </p:txBody>
      </p:sp>
      <p:sp>
        <p:nvSpPr>
          <p:cNvPr id="544"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855709" y="3034916"/>
            <a:ext cx="9461111" cy="134535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545" name="1 Million +"/>
          <p:cNvSpPr txBox="1"/>
          <p:nvPr/>
        </p:nvSpPr>
        <p:spPr>
          <a:xfrm>
            <a:off x="1855709" y="7402047"/>
            <a:ext cx="3629282" cy="78764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50000"/>
              </a:lnSpc>
              <a:defRPr b="0" sz="4400">
                <a:solidFill>
                  <a:schemeClr val="accent6">
                    <a:hueOff val="1807597"/>
                    <a:satOff val="-81970"/>
                    <a:lumOff val="-45499"/>
                  </a:schemeClr>
                </a:solidFill>
                <a:latin typeface="+mn-lt"/>
                <a:ea typeface="+mn-ea"/>
                <a:cs typeface="+mn-cs"/>
                <a:sym typeface="Source Sans Pro Bold"/>
              </a:defRPr>
            </a:pPr>
            <a:r>
              <a:t>1 Million +</a:t>
            </a:r>
          </a:p>
        </p:txBody>
      </p:sp>
      <p:sp>
        <p:nvSpPr>
          <p:cNvPr id="546" name="Shape 5167"/>
          <p:cNvSpPr/>
          <p:nvPr/>
        </p:nvSpPr>
        <p:spPr>
          <a:xfrm>
            <a:off x="2818867" y="5170704"/>
            <a:ext cx="1702965" cy="1741866"/>
          </a:xfrm>
          <a:custGeom>
            <a:avLst/>
            <a:gdLst/>
            <a:ahLst/>
            <a:cxnLst>
              <a:cxn ang="0">
                <a:pos x="wd2" y="hd2"/>
              </a:cxn>
              <a:cxn ang="5400000">
                <a:pos x="wd2" y="hd2"/>
              </a:cxn>
              <a:cxn ang="10800000">
                <a:pos x="wd2" y="hd2"/>
              </a:cxn>
              <a:cxn ang="16200000">
                <a:pos x="wd2" y="hd2"/>
              </a:cxn>
            </a:cxnLst>
            <a:rect l="0" t="0" r="r" b="b"/>
            <a:pathLst>
              <a:path w="20525" h="20507" fill="norm" stroke="1" extrusionOk="0">
                <a:moveTo>
                  <a:pt x="12855" y="13320"/>
                </a:moveTo>
                <a:cubicBezTo>
                  <a:pt x="12855" y="13320"/>
                  <a:pt x="21284" y="7135"/>
                  <a:pt x="20470" y="435"/>
                </a:cubicBezTo>
                <a:lnTo>
                  <a:pt x="20470" y="60"/>
                </a:lnTo>
                <a:cubicBezTo>
                  <a:pt x="20039" y="60"/>
                  <a:pt x="20039" y="60"/>
                  <a:pt x="20039" y="60"/>
                </a:cubicBezTo>
                <a:cubicBezTo>
                  <a:pt x="13286" y="-783"/>
                  <a:pt x="7299" y="7557"/>
                  <a:pt x="7299" y="7557"/>
                </a:cubicBezTo>
                <a:cubicBezTo>
                  <a:pt x="2222" y="6667"/>
                  <a:pt x="2653" y="7932"/>
                  <a:pt x="115" y="13320"/>
                </a:cubicBezTo>
                <a:cubicBezTo>
                  <a:pt x="-316" y="14585"/>
                  <a:pt x="546" y="14585"/>
                  <a:pt x="1360" y="14585"/>
                </a:cubicBezTo>
                <a:cubicBezTo>
                  <a:pt x="2222" y="14164"/>
                  <a:pt x="3899" y="13742"/>
                  <a:pt x="3899" y="13742"/>
                </a:cubicBezTo>
                <a:cubicBezTo>
                  <a:pt x="6916" y="16647"/>
                  <a:pt x="6916" y="16647"/>
                  <a:pt x="6916" y="16647"/>
                </a:cubicBezTo>
                <a:cubicBezTo>
                  <a:pt x="6916" y="16647"/>
                  <a:pt x="6437" y="18287"/>
                  <a:pt x="6054" y="19130"/>
                </a:cubicBezTo>
                <a:cubicBezTo>
                  <a:pt x="5623" y="19973"/>
                  <a:pt x="6054" y="20817"/>
                  <a:pt x="6916" y="20395"/>
                </a:cubicBezTo>
                <a:cubicBezTo>
                  <a:pt x="12424" y="17865"/>
                  <a:pt x="13669" y="18287"/>
                  <a:pt x="12855" y="13320"/>
                </a:cubicBezTo>
                <a:close/>
                <a:moveTo>
                  <a:pt x="14100" y="6245"/>
                </a:moveTo>
                <a:cubicBezTo>
                  <a:pt x="13286" y="5449"/>
                  <a:pt x="13286" y="4605"/>
                  <a:pt x="14100" y="3762"/>
                </a:cubicBezTo>
                <a:cubicBezTo>
                  <a:pt x="14962" y="2965"/>
                  <a:pt x="16207" y="2965"/>
                  <a:pt x="16638" y="3762"/>
                </a:cubicBezTo>
                <a:cubicBezTo>
                  <a:pt x="17500" y="4605"/>
                  <a:pt x="17500" y="5449"/>
                  <a:pt x="16638" y="6245"/>
                </a:cubicBezTo>
                <a:cubicBezTo>
                  <a:pt x="16207" y="7135"/>
                  <a:pt x="14962" y="7135"/>
                  <a:pt x="14100" y="6245"/>
                </a:cubicBezTo>
                <a:close/>
              </a:path>
            </a:pathLst>
          </a:custGeom>
          <a:solidFill>
            <a:schemeClr val="accent3">
              <a:hueOff val="-3510107"/>
              <a:satOff val="32296"/>
              <a:lumOff val="10513"/>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547" name="120 K"/>
          <p:cNvSpPr txBox="1"/>
          <p:nvPr/>
        </p:nvSpPr>
        <p:spPr>
          <a:xfrm>
            <a:off x="6300709" y="7402047"/>
            <a:ext cx="3629282" cy="78764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50000"/>
              </a:lnSpc>
              <a:defRPr b="0" sz="4400">
                <a:solidFill>
                  <a:schemeClr val="accent6">
                    <a:hueOff val="1807597"/>
                    <a:satOff val="-81970"/>
                    <a:lumOff val="-45499"/>
                  </a:schemeClr>
                </a:solidFill>
                <a:latin typeface="+mn-lt"/>
                <a:ea typeface="+mn-ea"/>
                <a:cs typeface="+mn-cs"/>
                <a:sym typeface="Source Sans Pro Bold"/>
              </a:defRPr>
            </a:pPr>
            <a:r>
              <a:t>120 K</a:t>
            </a:r>
          </a:p>
        </p:txBody>
      </p:sp>
      <p:sp>
        <p:nvSpPr>
          <p:cNvPr id="548" name="Shape 5147"/>
          <p:cNvSpPr/>
          <p:nvPr/>
        </p:nvSpPr>
        <p:spPr>
          <a:xfrm>
            <a:off x="7263867" y="5170704"/>
            <a:ext cx="1701801" cy="130722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417" y="14015"/>
                </a:moveTo>
                <a:cubicBezTo>
                  <a:pt x="3790" y="15298"/>
                  <a:pt x="4076" y="16196"/>
                  <a:pt x="4559" y="16895"/>
                </a:cubicBezTo>
                <a:cubicBezTo>
                  <a:pt x="5043" y="17594"/>
                  <a:pt x="5724" y="18093"/>
                  <a:pt x="6889" y="18577"/>
                </a:cubicBezTo>
                <a:cubicBezTo>
                  <a:pt x="8822" y="20117"/>
                  <a:pt x="10009" y="21600"/>
                  <a:pt x="10800" y="21600"/>
                </a:cubicBezTo>
                <a:cubicBezTo>
                  <a:pt x="11591" y="21600"/>
                  <a:pt x="12778" y="20117"/>
                  <a:pt x="14711" y="19091"/>
                </a:cubicBezTo>
                <a:cubicBezTo>
                  <a:pt x="15876" y="18349"/>
                  <a:pt x="16260" y="17979"/>
                  <a:pt x="16453" y="17416"/>
                </a:cubicBezTo>
                <a:cubicBezTo>
                  <a:pt x="16645" y="16852"/>
                  <a:pt x="16645" y="16097"/>
                  <a:pt x="17040" y="14585"/>
                </a:cubicBezTo>
                <a:cubicBezTo>
                  <a:pt x="13920" y="16581"/>
                  <a:pt x="12360" y="17579"/>
                  <a:pt x="11580" y="18078"/>
                </a:cubicBezTo>
                <a:cubicBezTo>
                  <a:pt x="10800" y="18577"/>
                  <a:pt x="10800" y="18577"/>
                  <a:pt x="10800" y="18577"/>
                </a:cubicBezTo>
                <a:lnTo>
                  <a:pt x="3417" y="14015"/>
                </a:lnTo>
                <a:close/>
                <a:moveTo>
                  <a:pt x="21303" y="6943"/>
                </a:moveTo>
                <a:cubicBezTo>
                  <a:pt x="16623" y="3664"/>
                  <a:pt x="14283" y="2025"/>
                  <a:pt x="13113" y="1205"/>
                </a:cubicBezTo>
                <a:cubicBezTo>
                  <a:pt x="11943" y="385"/>
                  <a:pt x="11943" y="385"/>
                  <a:pt x="11943" y="385"/>
                </a:cubicBezTo>
                <a:cubicBezTo>
                  <a:pt x="11767" y="128"/>
                  <a:pt x="11382" y="0"/>
                  <a:pt x="10943" y="0"/>
                </a:cubicBezTo>
                <a:cubicBezTo>
                  <a:pt x="10503" y="0"/>
                  <a:pt x="10009" y="128"/>
                  <a:pt x="9613" y="385"/>
                </a:cubicBezTo>
                <a:cubicBezTo>
                  <a:pt x="4955" y="3664"/>
                  <a:pt x="2626" y="5304"/>
                  <a:pt x="1461" y="6123"/>
                </a:cubicBezTo>
                <a:cubicBezTo>
                  <a:pt x="297" y="6943"/>
                  <a:pt x="297" y="6943"/>
                  <a:pt x="297" y="6943"/>
                </a:cubicBezTo>
                <a:cubicBezTo>
                  <a:pt x="99" y="7200"/>
                  <a:pt x="0" y="7457"/>
                  <a:pt x="0" y="7777"/>
                </a:cubicBezTo>
                <a:cubicBezTo>
                  <a:pt x="0" y="8098"/>
                  <a:pt x="99" y="8483"/>
                  <a:pt x="297" y="8996"/>
                </a:cubicBezTo>
                <a:cubicBezTo>
                  <a:pt x="4955" y="12276"/>
                  <a:pt x="7284" y="13915"/>
                  <a:pt x="8449" y="14735"/>
                </a:cubicBezTo>
                <a:cubicBezTo>
                  <a:pt x="9613" y="15555"/>
                  <a:pt x="9613" y="15555"/>
                  <a:pt x="9613" y="15555"/>
                </a:cubicBezTo>
                <a:cubicBezTo>
                  <a:pt x="10009" y="15812"/>
                  <a:pt x="10503" y="15940"/>
                  <a:pt x="10943" y="15940"/>
                </a:cubicBezTo>
                <a:cubicBezTo>
                  <a:pt x="11382" y="15940"/>
                  <a:pt x="11767" y="15812"/>
                  <a:pt x="11943" y="15555"/>
                </a:cubicBezTo>
                <a:cubicBezTo>
                  <a:pt x="14887" y="13274"/>
                  <a:pt x="16359" y="12133"/>
                  <a:pt x="17095" y="11563"/>
                </a:cubicBezTo>
                <a:cubicBezTo>
                  <a:pt x="17832" y="10992"/>
                  <a:pt x="17832" y="10992"/>
                  <a:pt x="17832" y="10992"/>
                </a:cubicBezTo>
                <a:cubicBezTo>
                  <a:pt x="14711" y="9994"/>
                  <a:pt x="13151" y="9495"/>
                  <a:pt x="12371" y="9246"/>
                </a:cubicBezTo>
                <a:cubicBezTo>
                  <a:pt x="11591" y="8996"/>
                  <a:pt x="11591" y="8996"/>
                  <a:pt x="11591" y="8996"/>
                </a:cubicBezTo>
                <a:cubicBezTo>
                  <a:pt x="11196" y="8996"/>
                  <a:pt x="11196" y="9453"/>
                  <a:pt x="10800" y="9453"/>
                </a:cubicBezTo>
                <a:cubicBezTo>
                  <a:pt x="9613" y="9453"/>
                  <a:pt x="8822" y="8483"/>
                  <a:pt x="8822" y="7457"/>
                </a:cubicBezTo>
                <a:cubicBezTo>
                  <a:pt x="8822" y="6943"/>
                  <a:pt x="9613" y="5974"/>
                  <a:pt x="10800" y="5974"/>
                </a:cubicBezTo>
                <a:cubicBezTo>
                  <a:pt x="11591" y="5974"/>
                  <a:pt x="12382" y="6430"/>
                  <a:pt x="12778" y="6943"/>
                </a:cubicBezTo>
                <a:cubicBezTo>
                  <a:pt x="16074" y="8455"/>
                  <a:pt x="17722" y="9210"/>
                  <a:pt x="18546" y="9588"/>
                </a:cubicBezTo>
                <a:cubicBezTo>
                  <a:pt x="19370" y="9966"/>
                  <a:pt x="19370" y="9966"/>
                  <a:pt x="19370" y="9966"/>
                </a:cubicBezTo>
                <a:cubicBezTo>
                  <a:pt x="20336" y="9481"/>
                  <a:pt x="20820" y="9239"/>
                  <a:pt x="21062" y="9118"/>
                </a:cubicBezTo>
                <a:cubicBezTo>
                  <a:pt x="21303" y="8996"/>
                  <a:pt x="21303" y="8996"/>
                  <a:pt x="21303" y="8996"/>
                </a:cubicBezTo>
                <a:cubicBezTo>
                  <a:pt x="21501" y="8483"/>
                  <a:pt x="21600" y="8098"/>
                  <a:pt x="21600" y="7777"/>
                </a:cubicBezTo>
                <a:cubicBezTo>
                  <a:pt x="21600" y="7457"/>
                  <a:pt x="21501" y="7200"/>
                  <a:pt x="21303" y="6943"/>
                </a:cubicBezTo>
                <a:close/>
                <a:moveTo>
                  <a:pt x="18579" y="19604"/>
                </a:moveTo>
                <a:cubicBezTo>
                  <a:pt x="18381" y="19861"/>
                  <a:pt x="18677" y="20117"/>
                  <a:pt x="19073" y="20117"/>
                </a:cubicBezTo>
                <a:cubicBezTo>
                  <a:pt x="19469" y="20117"/>
                  <a:pt x="19963" y="19861"/>
                  <a:pt x="20161" y="19091"/>
                </a:cubicBezTo>
                <a:cubicBezTo>
                  <a:pt x="20336" y="15555"/>
                  <a:pt x="20139" y="13274"/>
                  <a:pt x="19897" y="11876"/>
                </a:cubicBezTo>
                <a:cubicBezTo>
                  <a:pt x="19655" y="10479"/>
                  <a:pt x="19370" y="9966"/>
                  <a:pt x="19370" y="9966"/>
                </a:cubicBezTo>
                <a:cubicBezTo>
                  <a:pt x="18601" y="10479"/>
                  <a:pt x="18216" y="10736"/>
                  <a:pt x="18024" y="10864"/>
                </a:cubicBezTo>
                <a:cubicBezTo>
                  <a:pt x="17832" y="10992"/>
                  <a:pt x="17832" y="10992"/>
                  <a:pt x="17832" y="10992"/>
                </a:cubicBezTo>
                <a:cubicBezTo>
                  <a:pt x="17832" y="10992"/>
                  <a:pt x="18216" y="11377"/>
                  <a:pt x="18502" y="12646"/>
                </a:cubicBezTo>
                <a:cubicBezTo>
                  <a:pt x="18787" y="13915"/>
                  <a:pt x="18974" y="16068"/>
                  <a:pt x="18579" y="19604"/>
                </a:cubicBezTo>
                <a:close/>
              </a:path>
            </a:pathLst>
          </a:custGeom>
          <a:solidFill>
            <a:schemeClr val="accent3">
              <a:hueOff val="-3510107"/>
              <a:satOff val="32296"/>
              <a:lumOff val="10513"/>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549" name="Shape 5135"/>
          <p:cNvSpPr/>
          <p:nvPr/>
        </p:nvSpPr>
        <p:spPr>
          <a:xfrm>
            <a:off x="7264449" y="9387104"/>
            <a:ext cx="1701801" cy="16759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388" y="7232"/>
                </a:moveTo>
                <a:lnTo>
                  <a:pt x="5810" y="7232"/>
                </a:lnTo>
                <a:cubicBezTo>
                  <a:pt x="6653" y="6322"/>
                  <a:pt x="7497" y="5508"/>
                  <a:pt x="8715" y="4646"/>
                </a:cubicBezTo>
                <a:lnTo>
                  <a:pt x="8715" y="4215"/>
                </a:lnTo>
                <a:cubicBezTo>
                  <a:pt x="8715" y="3784"/>
                  <a:pt x="8715" y="3784"/>
                  <a:pt x="8715" y="3353"/>
                </a:cubicBezTo>
                <a:cubicBezTo>
                  <a:pt x="7497" y="2538"/>
                  <a:pt x="6232" y="2107"/>
                  <a:pt x="5013" y="1245"/>
                </a:cubicBezTo>
                <a:cubicBezTo>
                  <a:pt x="4170" y="2107"/>
                  <a:pt x="2905" y="2969"/>
                  <a:pt x="2062" y="4215"/>
                </a:cubicBezTo>
                <a:cubicBezTo>
                  <a:pt x="2905" y="5508"/>
                  <a:pt x="3327" y="6322"/>
                  <a:pt x="4170" y="7232"/>
                </a:cubicBezTo>
                <a:cubicBezTo>
                  <a:pt x="4592" y="7232"/>
                  <a:pt x="5013" y="7232"/>
                  <a:pt x="5388" y="7232"/>
                </a:cubicBezTo>
                <a:close/>
                <a:moveTo>
                  <a:pt x="2905" y="9339"/>
                </a:moveTo>
                <a:cubicBezTo>
                  <a:pt x="2905" y="8908"/>
                  <a:pt x="2905" y="8908"/>
                  <a:pt x="3327" y="8477"/>
                </a:cubicBezTo>
                <a:cubicBezTo>
                  <a:pt x="2530" y="7663"/>
                  <a:pt x="1640" y="6753"/>
                  <a:pt x="1218" y="5939"/>
                </a:cubicBezTo>
                <a:cubicBezTo>
                  <a:pt x="422" y="7232"/>
                  <a:pt x="0" y="8908"/>
                  <a:pt x="0" y="10584"/>
                </a:cubicBezTo>
                <a:cubicBezTo>
                  <a:pt x="0" y="12740"/>
                  <a:pt x="422" y="14847"/>
                  <a:pt x="1640" y="16092"/>
                </a:cubicBezTo>
                <a:cubicBezTo>
                  <a:pt x="2062" y="14416"/>
                  <a:pt x="2530" y="12309"/>
                  <a:pt x="3327" y="10584"/>
                </a:cubicBezTo>
                <a:cubicBezTo>
                  <a:pt x="3327" y="10584"/>
                  <a:pt x="2905" y="9770"/>
                  <a:pt x="2905" y="9339"/>
                </a:cubicBezTo>
                <a:close/>
                <a:moveTo>
                  <a:pt x="10777" y="1676"/>
                </a:moveTo>
                <a:cubicBezTo>
                  <a:pt x="11198" y="1676"/>
                  <a:pt x="12042" y="2107"/>
                  <a:pt x="12463" y="2538"/>
                </a:cubicBezTo>
                <a:cubicBezTo>
                  <a:pt x="13682" y="1676"/>
                  <a:pt x="14947" y="1676"/>
                  <a:pt x="16212" y="1245"/>
                </a:cubicBezTo>
                <a:cubicBezTo>
                  <a:pt x="14525" y="383"/>
                  <a:pt x="12885" y="0"/>
                  <a:pt x="10777" y="0"/>
                </a:cubicBezTo>
                <a:cubicBezTo>
                  <a:pt x="9558" y="0"/>
                  <a:pt x="8293" y="0"/>
                  <a:pt x="7075" y="383"/>
                </a:cubicBezTo>
                <a:cubicBezTo>
                  <a:pt x="7872" y="814"/>
                  <a:pt x="8715" y="1676"/>
                  <a:pt x="9558" y="2107"/>
                </a:cubicBezTo>
                <a:cubicBezTo>
                  <a:pt x="9980" y="2107"/>
                  <a:pt x="10355" y="1676"/>
                  <a:pt x="10777" y="1676"/>
                </a:cubicBezTo>
                <a:close/>
                <a:moveTo>
                  <a:pt x="14103" y="12740"/>
                </a:moveTo>
                <a:cubicBezTo>
                  <a:pt x="14525" y="12309"/>
                  <a:pt x="14525" y="12309"/>
                  <a:pt x="14947" y="11878"/>
                </a:cubicBezTo>
                <a:cubicBezTo>
                  <a:pt x="14103" y="9770"/>
                  <a:pt x="12885" y="8046"/>
                  <a:pt x="11620" y="6322"/>
                </a:cubicBezTo>
                <a:cubicBezTo>
                  <a:pt x="11620" y="6322"/>
                  <a:pt x="11198" y="6322"/>
                  <a:pt x="10777" y="6322"/>
                </a:cubicBezTo>
                <a:cubicBezTo>
                  <a:pt x="10355" y="6322"/>
                  <a:pt x="9980" y="6322"/>
                  <a:pt x="9558" y="5939"/>
                </a:cubicBezTo>
                <a:cubicBezTo>
                  <a:pt x="8715" y="6753"/>
                  <a:pt x="7872" y="7232"/>
                  <a:pt x="7075" y="8046"/>
                </a:cubicBezTo>
                <a:cubicBezTo>
                  <a:pt x="7497" y="8477"/>
                  <a:pt x="7497" y="8908"/>
                  <a:pt x="7497" y="9339"/>
                </a:cubicBezTo>
                <a:cubicBezTo>
                  <a:pt x="7497" y="9770"/>
                  <a:pt x="7497" y="9770"/>
                  <a:pt x="7497" y="10201"/>
                </a:cubicBezTo>
                <a:cubicBezTo>
                  <a:pt x="9558" y="11447"/>
                  <a:pt x="11620" y="12309"/>
                  <a:pt x="14103" y="12740"/>
                </a:cubicBezTo>
                <a:close/>
                <a:moveTo>
                  <a:pt x="17008" y="15661"/>
                </a:moveTo>
                <a:cubicBezTo>
                  <a:pt x="17008" y="16092"/>
                  <a:pt x="17008" y="16954"/>
                  <a:pt x="17008" y="17385"/>
                </a:cubicBezTo>
                <a:cubicBezTo>
                  <a:pt x="17008" y="17816"/>
                  <a:pt x="17008" y="18631"/>
                  <a:pt x="17008" y="19493"/>
                </a:cubicBezTo>
                <a:cubicBezTo>
                  <a:pt x="18695" y="18199"/>
                  <a:pt x="20335" y="16092"/>
                  <a:pt x="20756" y="13985"/>
                </a:cubicBezTo>
                <a:cubicBezTo>
                  <a:pt x="19960" y="14416"/>
                  <a:pt x="19117" y="14416"/>
                  <a:pt x="18273" y="14416"/>
                </a:cubicBezTo>
                <a:cubicBezTo>
                  <a:pt x="18273" y="15278"/>
                  <a:pt x="17852" y="15661"/>
                  <a:pt x="17008" y="15661"/>
                </a:cubicBezTo>
                <a:close/>
                <a:moveTo>
                  <a:pt x="13682" y="14416"/>
                </a:moveTo>
                <a:cubicBezTo>
                  <a:pt x="11198" y="13985"/>
                  <a:pt x="8715" y="12740"/>
                  <a:pt x="6653" y="11447"/>
                </a:cubicBezTo>
                <a:cubicBezTo>
                  <a:pt x="6232" y="11447"/>
                  <a:pt x="5810" y="11878"/>
                  <a:pt x="5388" y="11878"/>
                </a:cubicBezTo>
                <a:cubicBezTo>
                  <a:pt x="5013" y="11878"/>
                  <a:pt x="5013" y="11878"/>
                  <a:pt x="5013" y="11447"/>
                </a:cubicBezTo>
                <a:cubicBezTo>
                  <a:pt x="3701" y="13554"/>
                  <a:pt x="3327" y="15661"/>
                  <a:pt x="2905" y="18199"/>
                </a:cubicBezTo>
                <a:cubicBezTo>
                  <a:pt x="4170" y="19062"/>
                  <a:pt x="5388" y="20355"/>
                  <a:pt x="6653" y="20786"/>
                </a:cubicBezTo>
                <a:cubicBezTo>
                  <a:pt x="8293" y="18199"/>
                  <a:pt x="10777" y="15661"/>
                  <a:pt x="13682" y="14416"/>
                </a:cubicBezTo>
                <a:close/>
                <a:moveTo>
                  <a:pt x="17852" y="2538"/>
                </a:moveTo>
                <a:cubicBezTo>
                  <a:pt x="16212" y="2969"/>
                  <a:pt x="14525" y="3353"/>
                  <a:pt x="12885" y="3784"/>
                </a:cubicBezTo>
                <a:lnTo>
                  <a:pt x="13260" y="4215"/>
                </a:lnTo>
                <a:cubicBezTo>
                  <a:pt x="13260" y="4646"/>
                  <a:pt x="12885" y="4646"/>
                  <a:pt x="12885" y="5077"/>
                </a:cubicBezTo>
                <a:cubicBezTo>
                  <a:pt x="14525" y="6753"/>
                  <a:pt x="15368" y="8908"/>
                  <a:pt x="16212" y="11447"/>
                </a:cubicBezTo>
                <a:cubicBezTo>
                  <a:pt x="17008" y="11447"/>
                  <a:pt x="17852" y="11878"/>
                  <a:pt x="18273" y="12740"/>
                </a:cubicBezTo>
                <a:cubicBezTo>
                  <a:pt x="19538" y="12740"/>
                  <a:pt x="20335" y="12740"/>
                  <a:pt x="21178" y="12309"/>
                </a:cubicBezTo>
                <a:cubicBezTo>
                  <a:pt x="21600" y="11878"/>
                  <a:pt x="21600" y="11015"/>
                  <a:pt x="21600" y="10584"/>
                </a:cubicBezTo>
                <a:cubicBezTo>
                  <a:pt x="21600" y="7663"/>
                  <a:pt x="19960" y="4646"/>
                  <a:pt x="17852" y="2538"/>
                </a:cubicBezTo>
                <a:close/>
                <a:moveTo>
                  <a:pt x="14947" y="15661"/>
                </a:moveTo>
                <a:cubicBezTo>
                  <a:pt x="12042" y="16954"/>
                  <a:pt x="9980" y="18631"/>
                  <a:pt x="8293" y="21217"/>
                </a:cubicBezTo>
                <a:cubicBezTo>
                  <a:pt x="9137" y="21600"/>
                  <a:pt x="9980" y="21600"/>
                  <a:pt x="10777" y="21600"/>
                </a:cubicBezTo>
                <a:cubicBezTo>
                  <a:pt x="12463" y="21600"/>
                  <a:pt x="13682" y="21217"/>
                  <a:pt x="15368" y="20786"/>
                </a:cubicBezTo>
                <a:cubicBezTo>
                  <a:pt x="15368" y="19493"/>
                  <a:pt x="15790" y="18199"/>
                  <a:pt x="15790" y="17385"/>
                </a:cubicBezTo>
                <a:cubicBezTo>
                  <a:pt x="15790" y="16954"/>
                  <a:pt x="15790" y="16523"/>
                  <a:pt x="15368" y="16092"/>
                </a:cubicBezTo>
                <a:cubicBezTo>
                  <a:pt x="15368" y="15661"/>
                  <a:pt x="14947" y="15661"/>
                  <a:pt x="14947" y="15661"/>
                </a:cubicBezTo>
                <a:close/>
              </a:path>
            </a:pathLst>
          </a:custGeom>
          <a:solidFill>
            <a:schemeClr val="accent3">
              <a:hueOff val="-3510107"/>
              <a:satOff val="32296"/>
              <a:lumOff val="10513"/>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550" name="$1.643 B"/>
          <p:cNvSpPr txBox="1"/>
          <p:nvPr/>
        </p:nvSpPr>
        <p:spPr>
          <a:xfrm>
            <a:off x="6300709" y="11618447"/>
            <a:ext cx="3629282" cy="78764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50000"/>
              </a:lnSpc>
              <a:defRPr b="0" sz="4400">
                <a:solidFill>
                  <a:schemeClr val="accent6">
                    <a:hueOff val="1807597"/>
                    <a:satOff val="-81970"/>
                    <a:lumOff val="-45499"/>
                  </a:schemeClr>
                </a:solidFill>
                <a:latin typeface="+mn-lt"/>
                <a:ea typeface="+mn-ea"/>
                <a:cs typeface="+mn-cs"/>
                <a:sym typeface="Source Sans Pro Bold"/>
              </a:defRPr>
            </a:pPr>
            <a:r>
              <a:t>$1.643 B</a:t>
            </a:r>
          </a:p>
        </p:txBody>
      </p:sp>
      <p:sp>
        <p:nvSpPr>
          <p:cNvPr id="551" name="Shape 5191"/>
          <p:cNvSpPr/>
          <p:nvPr/>
        </p:nvSpPr>
        <p:spPr>
          <a:xfrm>
            <a:off x="2818867" y="9463304"/>
            <a:ext cx="1701801" cy="1353894"/>
          </a:xfrm>
          <a:custGeom>
            <a:avLst/>
            <a:gdLst/>
            <a:ahLst/>
            <a:cxnLst>
              <a:cxn ang="0">
                <a:pos x="wd2" y="hd2"/>
              </a:cxn>
              <a:cxn ang="5400000">
                <a:pos x="wd2" y="hd2"/>
              </a:cxn>
              <a:cxn ang="10800000">
                <a:pos x="wd2" y="hd2"/>
              </a:cxn>
              <a:cxn ang="16200000">
                <a:pos x="wd2" y="hd2"/>
              </a:cxn>
            </a:cxnLst>
            <a:rect l="0" t="0" r="r" b="b"/>
            <a:pathLst>
              <a:path w="21511" h="21475" fill="norm" stroke="1" extrusionOk="0">
                <a:moveTo>
                  <a:pt x="21155" y="375"/>
                </a:moveTo>
                <a:cubicBezTo>
                  <a:pt x="16444" y="10703"/>
                  <a:pt x="16444" y="10703"/>
                  <a:pt x="16444" y="10703"/>
                </a:cubicBezTo>
                <a:cubicBezTo>
                  <a:pt x="16044" y="11202"/>
                  <a:pt x="15644" y="11202"/>
                  <a:pt x="15244" y="10703"/>
                </a:cubicBezTo>
                <a:cubicBezTo>
                  <a:pt x="12889" y="8204"/>
                  <a:pt x="12889" y="8204"/>
                  <a:pt x="12889" y="8204"/>
                </a:cubicBezTo>
                <a:cubicBezTo>
                  <a:pt x="12489" y="7704"/>
                  <a:pt x="12489" y="7704"/>
                  <a:pt x="12089" y="8204"/>
                </a:cubicBezTo>
                <a:cubicBezTo>
                  <a:pt x="8533" y="14645"/>
                  <a:pt x="8533" y="14645"/>
                  <a:pt x="8533" y="14645"/>
                </a:cubicBezTo>
                <a:cubicBezTo>
                  <a:pt x="8533" y="15145"/>
                  <a:pt x="8178" y="15145"/>
                  <a:pt x="7778" y="14645"/>
                </a:cubicBezTo>
                <a:cubicBezTo>
                  <a:pt x="6178" y="13146"/>
                  <a:pt x="6178" y="13146"/>
                  <a:pt x="6178" y="13146"/>
                </a:cubicBezTo>
                <a:cubicBezTo>
                  <a:pt x="5778" y="12646"/>
                  <a:pt x="5378" y="12646"/>
                  <a:pt x="5378" y="13146"/>
                </a:cubicBezTo>
                <a:cubicBezTo>
                  <a:pt x="267" y="21031"/>
                  <a:pt x="267" y="21031"/>
                  <a:pt x="267" y="21031"/>
                </a:cubicBezTo>
                <a:cubicBezTo>
                  <a:pt x="-89" y="21475"/>
                  <a:pt x="-89" y="21475"/>
                  <a:pt x="267" y="21475"/>
                </a:cubicBezTo>
                <a:cubicBezTo>
                  <a:pt x="21511" y="21475"/>
                  <a:pt x="21511" y="21475"/>
                  <a:pt x="21511" y="21475"/>
                </a:cubicBezTo>
                <a:cubicBezTo>
                  <a:pt x="21511" y="375"/>
                  <a:pt x="21511" y="375"/>
                  <a:pt x="21511" y="375"/>
                </a:cubicBezTo>
                <a:cubicBezTo>
                  <a:pt x="21511" y="-125"/>
                  <a:pt x="21511" y="-125"/>
                  <a:pt x="21155" y="375"/>
                </a:cubicBezTo>
              </a:path>
            </a:pathLst>
          </a:custGeom>
          <a:solidFill>
            <a:schemeClr val="accent3">
              <a:hueOff val="-3510107"/>
              <a:satOff val="32296"/>
              <a:lumOff val="10513"/>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552" name="85+"/>
          <p:cNvSpPr txBox="1"/>
          <p:nvPr/>
        </p:nvSpPr>
        <p:spPr>
          <a:xfrm>
            <a:off x="1855709" y="11694647"/>
            <a:ext cx="3629282" cy="78764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50000"/>
              </a:lnSpc>
              <a:defRPr b="0" sz="4400">
                <a:solidFill>
                  <a:schemeClr val="accent6">
                    <a:hueOff val="1807597"/>
                    <a:satOff val="-81970"/>
                    <a:lumOff val="-45499"/>
                  </a:schemeClr>
                </a:solidFill>
                <a:latin typeface="+mn-lt"/>
                <a:ea typeface="+mn-ea"/>
                <a:cs typeface="+mn-cs"/>
                <a:sym typeface="Source Sans Pro Bold"/>
              </a:defRPr>
            </a:pPr>
            <a:r>
              <a:t>85+</a:t>
            </a:r>
          </a:p>
        </p:txBody>
      </p:sp>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554"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555" name="Rectangle"/>
          <p:cNvSpPr/>
          <p:nvPr/>
        </p:nvSpPr>
        <p:spPr>
          <a:xfrm>
            <a:off x="0" y="0"/>
            <a:ext cx="24384001" cy="13716000"/>
          </a:xfrm>
          <a:prstGeom prst="rect">
            <a:avLst/>
          </a:prstGeom>
          <a:solidFill>
            <a:schemeClr val="accent1">
              <a:hueOff val="-9363891"/>
              <a:lumOff val="-9051"/>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56" name="Rectangle"/>
          <p:cNvSpPr/>
          <p:nvPr/>
        </p:nvSpPr>
        <p:spPr>
          <a:xfrm>
            <a:off x="1505082" y="3702611"/>
            <a:ext cx="5740836" cy="159629"/>
          </a:xfrm>
          <a:prstGeom prst="rect">
            <a:avLst/>
          </a:prstGeom>
          <a:solidFill>
            <a:schemeClr val="accent3">
              <a:hueOff val="-3510107"/>
              <a:satOff val="32296"/>
              <a:lumOff val="10513"/>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57" name="Break Session"/>
          <p:cNvSpPr txBox="1"/>
          <p:nvPr/>
        </p:nvSpPr>
        <p:spPr>
          <a:xfrm>
            <a:off x="1505082" y="2127347"/>
            <a:ext cx="8444546"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rgbClr val="FFFFFF"/>
                </a:solidFill>
                <a:latin typeface="+mn-lt"/>
                <a:ea typeface="+mn-ea"/>
                <a:cs typeface="+mn-cs"/>
                <a:sym typeface="Source Sans Pro Bold"/>
              </a:defRPr>
            </a:lvl1pPr>
          </a:lstStyle>
          <a:p>
            <a:pPr/>
            <a:r>
              <a:t>Break Session</a:t>
            </a:r>
          </a:p>
        </p:txBody>
      </p:sp>
      <p:sp>
        <p:nvSpPr>
          <p:cNvPr id="558"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504799" y="4438554"/>
            <a:ext cx="9461111" cy="134535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grpSp>
        <p:nvGrpSpPr>
          <p:cNvPr id="561" name="Group"/>
          <p:cNvGrpSpPr/>
          <p:nvPr/>
        </p:nvGrpSpPr>
        <p:grpSpPr>
          <a:xfrm>
            <a:off x="12936883" y="7238086"/>
            <a:ext cx="9903156" cy="3693796"/>
            <a:chOff x="0" y="0"/>
            <a:chExt cx="9903154" cy="3693795"/>
          </a:xfrm>
        </p:grpSpPr>
        <p:sp>
          <p:nvSpPr>
            <p:cNvPr id="559" name="Lorem ipsum dolor sit amet, consectetur adipiscing elit, sed do eiusmod tempor."/>
            <p:cNvSpPr txBox="1"/>
            <p:nvPr/>
          </p:nvSpPr>
          <p:spPr>
            <a:xfrm>
              <a:off x="1168400" y="1085899"/>
              <a:ext cx="8734755" cy="2607897"/>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spAutoFit/>
            </a:bodyPr>
            <a:lstStyle>
              <a:lvl1pPr algn="l">
                <a:lnSpc>
                  <a:spcPct val="120000"/>
                </a:lnSpc>
                <a:defRPr b="0" i="1" sz="4400">
                  <a:solidFill>
                    <a:srgbClr val="FFFFFF"/>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
          <p:nvSpPr>
            <p:cNvPr id="560" name="“"/>
            <p:cNvSpPr txBox="1"/>
            <p:nvPr/>
          </p:nvSpPr>
          <p:spPr>
            <a:xfrm>
              <a:off x="0" y="0"/>
              <a:ext cx="1357689" cy="2600276"/>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spAutoFit/>
            </a:bodyPr>
            <a:lstStyle>
              <a:lvl1pPr algn="l">
                <a:defRPr b="0" i="1" sz="15000">
                  <a:solidFill>
                    <a:srgbClr val="FFFFFF"/>
                  </a:solidFill>
                  <a:latin typeface="Playfair Display Bold"/>
                  <a:ea typeface="Playfair Display Bold"/>
                  <a:cs typeface="Playfair Display Bold"/>
                  <a:sym typeface="Playfair Display Bold"/>
                </a:defRPr>
              </a:lvl1pPr>
            </a:lstStyle>
            <a:p>
              <a:pPr/>
              <a:r>
                <a:t>“</a:t>
              </a:r>
            </a:p>
          </p:txBody>
        </p:sp>
      </p:gr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563"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564" name="Rectangle"/>
          <p:cNvSpPr/>
          <p:nvPr/>
        </p:nvSpPr>
        <p:spPr>
          <a:xfrm>
            <a:off x="-1" y="0"/>
            <a:ext cx="24384001" cy="8707438"/>
          </a:xfrm>
          <a:prstGeom prst="rect">
            <a:avLst/>
          </a:prstGeom>
          <a:solidFill>
            <a:schemeClr val="accent1">
              <a:hueOff val="-9363891"/>
              <a:lumOff val="-9051"/>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65" name="Heading Text Here"/>
          <p:cNvSpPr txBox="1"/>
          <p:nvPr/>
        </p:nvSpPr>
        <p:spPr>
          <a:xfrm>
            <a:off x="8797683" y="3220126"/>
            <a:ext cx="6788634" cy="1114377"/>
          </a:xfrm>
          <a:prstGeom prst="rect">
            <a:avLst/>
          </a:prstGeom>
          <a:ln w="3175">
            <a:miter lim="400000"/>
          </a:ln>
          <a:extLst>
            <a:ext uri="{C572A759-6A51-4108-AA02-DFA0A04FC94B}">
              <ma14:wrappingTextBoxFlag xmlns:ma14="http://schemas.microsoft.com/office/mac/drawingml/2011/main" val="1"/>
            </a:ext>
          </a:extLst>
        </p:spPr>
        <p:txBody>
          <a:bodyPr wrap="none" lIns="30137" tIns="30137" rIns="30137" bIns="30137" anchor="ctr">
            <a:spAutoFit/>
          </a:bodyPr>
          <a:lstStyle>
            <a:lvl1pPr>
              <a:defRPr b="0" sz="6600">
                <a:solidFill>
                  <a:srgbClr val="FFFFFF"/>
                </a:solidFill>
                <a:latin typeface="+mn-lt"/>
                <a:ea typeface="+mn-ea"/>
                <a:cs typeface="+mn-cs"/>
                <a:sym typeface="Source Sans Pro Bold"/>
              </a:defRPr>
            </a:lvl1pPr>
          </a:lstStyle>
          <a:p>
            <a:pPr/>
            <a:r>
              <a:t>Heading Text Here</a:t>
            </a:r>
          </a:p>
        </p:txBody>
      </p:sp>
      <p:sp>
        <p:nvSpPr>
          <p:cNvPr id="566" name="Circle"/>
          <p:cNvSpPr/>
          <p:nvPr/>
        </p:nvSpPr>
        <p:spPr>
          <a:xfrm>
            <a:off x="2545184" y="6818631"/>
            <a:ext cx="3596432" cy="3596433"/>
          </a:xfrm>
          <a:prstGeom prst="ellipse">
            <a:avLst/>
          </a:prstGeom>
          <a:solidFill>
            <a:srgbClr val="FFFFFF"/>
          </a:solidFill>
          <a:ln w="12700">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67" name="Circle"/>
          <p:cNvSpPr/>
          <p:nvPr/>
        </p:nvSpPr>
        <p:spPr>
          <a:xfrm>
            <a:off x="2820094" y="7093542"/>
            <a:ext cx="3046612" cy="3046612"/>
          </a:xfrm>
          <a:prstGeom prst="ellipse">
            <a:avLst/>
          </a:prstGeom>
          <a:solidFill>
            <a:srgbClr val="FFFFFF"/>
          </a:solidFill>
          <a:ln w="12700">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graphicFrame>
        <p:nvGraphicFramePr>
          <p:cNvPr id="568" name="2D Donut Chart"/>
          <p:cNvGraphicFramePr/>
          <p:nvPr/>
        </p:nvGraphicFramePr>
        <p:xfrm>
          <a:off x="2703834" y="6977282"/>
          <a:ext cx="3279132" cy="3279131"/>
        </p:xfrm>
        <a:graphic xmlns:a="http://schemas.openxmlformats.org/drawingml/2006/main">
          <a:graphicData uri="http://schemas.openxmlformats.org/drawingml/2006/chart">
            <c:chart xmlns:c="http://schemas.openxmlformats.org/drawingml/2006/chart" r:id="rId3"/>
          </a:graphicData>
        </a:graphic>
      </p:graphicFrame>
      <p:sp>
        <p:nvSpPr>
          <p:cNvPr id="569" name="63%"/>
          <p:cNvSpPr txBox="1"/>
          <p:nvPr/>
        </p:nvSpPr>
        <p:spPr>
          <a:xfrm>
            <a:off x="3547388" y="8223023"/>
            <a:ext cx="1592024" cy="78764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50000"/>
              </a:lnSpc>
              <a:defRPr b="0" sz="4400">
                <a:solidFill>
                  <a:schemeClr val="accent6">
                    <a:hueOff val="1807597"/>
                    <a:satOff val="-81970"/>
                    <a:lumOff val="-45499"/>
                  </a:schemeClr>
                </a:solidFill>
                <a:latin typeface="+mn-lt"/>
                <a:ea typeface="+mn-ea"/>
                <a:cs typeface="+mn-cs"/>
                <a:sym typeface="Source Sans Pro Bold"/>
              </a:defRPr>
            </a:pPr>
            <a:r>
              <a:t>63%</a:t>
            </a:r>
          </a:p>
        </p:txBody>
      </p:sp>
      <p:sp>
        <p:nvSpPr>
          <p:cNvPr id="570" name="Circle"/>
          <p:cNvSpPr/>
          <p:nvPr/>
        </p:nvSpPr>
        <p:spPr>
          <a:xfrm>
            <a:off x="7777584" y="6818631"/>
            <a:ext cx="3596432" cy="3596433"/>
          </a:xfrm>
          <a:prstGeom prst="ellipse">
            <a:avLst/>
          </a:prstGeom>
          <a:solidFill>
            <a:srgbClr val="FFFFFF"/>
          </a:solidFill>
          <a:ln w="12700">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71" name="Circle"/>
          <p:cNvSpPr/>
          <p:nvPr/>
        </p:nvSpPr>
        <p:spPr>
          <a:xfrm>
            <a:off x="8052494" y="7093542"/>
            <a:ext cx="3046612" cy="3046612"/>
          </a:xfrm>
          <a:prstGeom prst="ellipse">
            <a:avLst/>
          </a:prstGeom>
          <a:solidFill>
            <a:srgbClr val="FFFFFF"/>
          </a:solidFill>
          <a:ln w="12700">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graphicFrame>
        <p:nvGraphicFramePr>
          <p:cNvPr id="572" name="2D Donut Chart"/>
          <p:cNvGraphicFramePr/>
          <p:nvPr/>
        </p:nvGraphicFramePr>
        <p:xfrm>
          <a:off x="7936234" y="6977282"/>
          <a:ext cx="3279132" cy="3279131"/>
        </p:xfrm>
        <a:graphic xmlns:a="http://schemas.openxmlformats.org/drawingml/2006/main">
          <a:graphicData uri="http://schemas.openxmlformats.org/drawingml/2006/chart">
            <c:chart xmlns:c="http://schemas.openxmlformats.org/drawingml/2006/chart" r:id="rId4"/>
          </a:graphicData>
        </a:graphic>
      </p:graphicFrame>
      <p:sp>
        <p:nvSpPr>
          <p:cNvPr id="573" name="79%"/>
          <p:cNvSpPr txBox="1"/>
          <p:nvPr/>
        </p:nvSpPr>
        <p:spPr>
          <a:xfrm>
            <a:off x="8779788" y="8223023"/>
            <a:ext cx="1592024" cy="78764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50000"/>
              </a:lnSpc>
              <a:defRPr b="0" sz="4400">
                <a:solidFill>
                  <a:schemeClr val="accent6">
                    <a:hueOff val="1807597"/>
                    <a:satOff val="-81970"/>
                    <a:lumOff val="-45499"/>
                  </a:schemeClr>
                </a:solidFill>
                <a:latin typeface="+mn-lt"/>
                <a:ea typeface="+mn-ea"/>
                <a:cs typeface="+mn-cs"/>
                <a:sym typeface="Source Sans Pro Bold"/>
              </a:defRPr>
            </a:pPr>
            <a:r>
              <a:t>79%</a:t>
            </a:r>
          </a:p>
        </p:txBody>
      </p:sp>
      <p:sp>
        <p:nvSpPr>
          <p:cNvPr id="574" name="Circle"/>
          <p:cNvSpPr/>
          <p:nvPr/>
        </p:nvSpPr>
        <p:spPr>
          <a:xfrm>
            <a:off x="13009984" y="6818631"/>
            <a:ext cx="3596432" cy="3596433"/>
          </a:xfrm>
          <a:prstGeom prst="ellipse">
            <a:avLst/>
          </a:prstGeom>
          <a:solidFill>
            <a:srgbClr val="FFFFFF"/>
          </a:solidFill>
          <a:ln w="12700">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75" name="Circle"/>
          <p:cNvSpPr/>
          <p:nvPr/>
        </p:nvSpPr>
        <p:spPr>
          <a:xfrm>
            <a:off x="13284894" y="7093542"/>
            <a:ext cx="3046612" cy="3046612"/>
          </a:xfrm>
          <a:prstGeom prst="ellipse">
            <a:avLst/>
          </a:prstGeom>
          <a:solidFill>
            <a:srgbClr val="FFFFFF"/>
          </a:solidFill>
          <a:ln w="12700">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graphicFrame>
        <p:nvGraphicFramePr>
          <p:cNvPr id="576" name="2D Donut Chart"/>
          <p:cNvGraphicFramePr/>
          <p:nvPr/>
        </p:nvGraphicFramePr>
        <p:xfrm>
          <a:off x="13168634" y="6977282"/>
          <a:ext cx="3279132" cy="3279131"/>
        </p:xfrm>
        <a:graphic xmlns:a="http://schemas.openxmlformats.org/drawingml/2006/main">
          <a:graphicData uri="http://schemas.openxmlformats.org/drawingml/2006/chart">
            <c:chart xmlns:c="http://schemas.openxmlformats.org/drawingml/2006/chart" r:id="rId5"/>
          </a:graphicData>
        </a:graphic>
      </p:graphicFrame>
      <p:sp>
        <p:nvSpPr>
          <p:cNvPr id="577" name="36%"/>
          <p:cNvSpPr txBox="1"/>
          <p:nvPr/>
        </p:nvSpPr>
        <p:spPr>
          <a:xfrm>
            <a:off x="14012189" y="8223023"/>
            <a:ext cx="1592023" cy="78764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50000"/>
              </a:lnSpc>
              <a:defRPr b="0" sz="4400">
                <a:solidFill>
                  <a:schemeClr val="accent6">
                    <a:hueOff val="1807597"/>
                    <a:satOff val="-81970"/>
                    <a:lumOff val="-45499"/>
                  </a:schemeClr>
                </a:solidFill>
                <a:latin typeface="+mn-lt"/>
                <a:ea typeface="+mn-ea"/>
                <a:cs typeface="+mn-cs"/>
                <a:sym typeface="Source Sans Pro Bold"/>
              </a:defRPr>
            </a:pPr>
            <a:r>
              <a:t>36%</a:t>
            </a:r>
          </a:p>
        </p:txBody>
      </p:sp>
      <p:sp>
        <p:nvSpPr>
          <p:cNvPr id="578" name="Circle"/>
          <p:cNvSpPr/>
          <p:nvPr/>
        </p:nvSpPr>
        <p:spPr>
          <a:xfrm>
            <a:off x="18242384" y="6818631"/>
            <a:ext cx="3596432" cy="3596433"/>
          </a:xfrm>
          <a:prstGeom prst="ellipse">
            <a:avLst/>
          </a:prstGeom>
          <a:solidFill>
            <a:srgbClr val="FFFFFF"/>
          </a:solidFill>
          <a:ln w="12700">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579" name="Circle"/>
          <p:cNvSpPr/>
          <p:nvPr/>
        </p:nvSpPr>
        <p:spPr>
          <a:xfrm>
            <a:off x="18517294" y="7093542"/>
            <a:ext cx="3046612" cy="3046612"/>
          </a:xfrm>
          <a:prstGeom prst="ellipse">
            <a:avLst/>
          </a:prstGeom>
          <a:solidFill>
            <a:srgbClr val="FFFFFF"/>
          </a:solidFill>
          <a:ln w="12700">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graphicFrame>
        <p:nvGraphicFramePr>
          <p:cNvPr id="580" name="2D Donut Chart"/>
          <p:cNvGraphicFramePr/>
          <p:nvPr/>
        </p:nvGraphicFramePr>
        <p:xfrm>
          <a:off x="18401034" y="6977282"/>
          <a:ext cx="3279132" cy="3279131"/>
        </p:xfrm>
        <a:graphic xmlns:a="http://schemas.openxmlformats.org/drawingml/2006/main">
          <a:graphicData uri="http://schemas.openxmlformats.org/drawingml/2006/chart">
            <c:chart xmlns:c="http://schemas.openxmlformats.org/drawingml/2006/chart" r:id="rId6"/>
          </a:graphicData>
        </a:graphic>
      </p:graphicFrame>
      <p:sp>
        <p:nvSpPr>
          <p:cNvPr id="581" name="87%"/>
          <p:cNvSpPr txBox="1"/>
          <p:nvPr/>
        </p:nvSpPr>
        <p:spPr>
          <a:xfrm>
            <a:off x="19244589" y="8223023"/>
            <a:ext cx="1592023" cy="78764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50000"/>
              </a:lnSpc>
              <a:defRPr b="0" sz="4400">
                <a:solidFill>
                  <a:schemeClr val="accent6">
                    <a:hueOff val="1807597"/>
                    <a:satOff val="-81970"/>
                    <a:lumOff val="-45499"/>
                  </a:schemeClr>
                </a:solidFill>
                <a:latin typeface="+mn-lt"/>
                <a:ea typeface="+mn-ea"/>
                <a:cs typeface="+mn-cs"/>
                <a:sym typeface="Source Sans Pro Bold"/>
              </a:defRPr>
            </a:pPr>
            <a:r>
              <a:t>87%</a:t>
            </a:r>
          </a:p>
        </p:txBody>
      </p:sp>
      <p:sp>
        <p:nvSpPr>
          <p:cNvPr id="582" name="Lorem ipsum dolor sit amet, consectetur adipiscing elit, sed do eiusmod tempor incididunt ut labore et dolore magna aliqua."/>
          <p:cNvSpPr txBox="1"/>
          <p:nvPr/>
        </p:nvSpPr>
        <p:spPr>
          <a:xfrm>
            <a:off x="8119388" y="11315267"/>
            <a:ext cx="2912824" cy="157977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583" name="Lorem Ipsum"/>
          <p:cNvSpPr txBox="1"/>
          <p:nvPr/>
        </p:nvSpPr>
        <p:spPr>
          <a:xfrm>
            <a:off x="8280321" y="10557778"/>
            <a:ext cx="2590958"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Lorem Ipsum</a:t>
            </a:r>
          </a:p>
        </p:txBody>
      </p:sp>
      <p:sp>
        <p:nvSpPr>
          <p:cNvPr id="584" name="Lorem ipsum dolor sit amet, consectetur adipiscing elit, sed do eiusmod tempor incididunt ut labore et dolore magna aliqua."/>
          <p:cNvSpPr txBox="1"/>
          <p:nvPr/>
        </p:nvSpPr>
        <p:spPr>
          <a:xfrm>
            <a:off x="13351789" y="11315267"/>
            <a:ext cx="2912823" cy="157977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585" name="Lorem Ipsum"/>
          <p:cNvSpPr txBox="1"/>
          <p:nvPr/>
        </p:nvSpPr>
        <p:spPr>
          <a:xfrm>
            <a:off x="13512722" y="10557778"/>
            <a:ext cx="2590958"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Lorem Ipsum</a:t>
            </a:r>
          </a:p>
        </p:txBody>
      </p:sp>
      <p:sp>
        <p:nvSpPr>
          <p:cNvPr id="586" name="Lorem ipsum dolor sit amet, consectetur adipiscing elit, sed do eiusmod tempor incididunt ut labore et dolore magna aliqua."/>
          <p:cNvSpPr txBox="1"/>
          <p:nvPr/>
        </p:nvSpPr>
        <p:spPr>
          <a:xfrm>
            <a:off x="2886988" y="11315267"/>
            <a:ext cx="2912824" cy="157977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587" name="Lorem Ipsum"/>
          <p:cNvSpPr txBox="1"/>
          <p:nvPr/>
        </p:nvSpPr>
        <p:spPr>
          <a:xfrm>
            <a:off x="3047921" y="10557778"/>
            <a:ext cx="2590958"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Lorem Ipsum</a:t>
            </a:r>
          </a:p>
        </p:txBody>
      </p:sp>
      <p:sp>
        <p:nvSpPr>
          <p:cNvPr id="588" name="Lorem ipsum dolor sit amet, consectetur adipiscing elit, sed do eiusmod tempor incididunt ut labore et dolore magna aliqua."/>
          <p:cNvSpPr txBox="1"/>
          <p:nvPr/>
        </p:nvSpPr>
        <p:spPr>
          <a:xfrm>
            <a:off x="18584189" y="11315267"/>
            <a:ext cx="2912823" cy="157977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589" name="Lorem Ipsum"/>
          <p:cNvSpPr txBox="1"/>
          <p:nvPr/>
        </p:nvSpPr>
        <p:spPr>
          <a:xfrm>
            <a:off x="18745122" y="10557778"/>
            <a:ext cx="2590958"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Lorem Ipsum</a:t>
            </a: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aphicFrame>
        <p:nvGraphicFramePr>
          <p:cNvPr id="591" name="2D Pie Chart"/>
          <p:cNvGraphicFramePr/>
          <p:nvPr/>
        </p:nvGraphicFramePr>
        <p:xfrm>
          <a:off x="2136372" y="6835241"/>
          <a:ext cx="7615326" cy="5626286"/>
        </p:xfrm>
        <a:graphic xmlns:a="http://schemas.openxmlformats.org/drawingml/2006/main">
          <a:graphicData uri="http://schemas.openxmlformats.org/drawingml/2006/chart">
            <c:chart xmlns:c="http://schemas.openxmlformats.org/drawingml/2006/chart" r:id="rId2"/>
          </a:graphicData>
        </a:graphic>
      </p:graphicFrame>
      <p:sp>
        <p:nvSpPr>
          <p:cNvPr id="592" name="Heading Text Here"/>
          <p:cNvSpPr txBox="1"/>
          <p:nvPr/>
        </p:nvSpPr>
        <p:spPr>
          <a:xfrm>
            <a:off x="2667000" y="1143676"/>
            <a:ext cx="5162756" cy="21684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chemeClr val="accent6">
                    <a:hueOff val="1807597"/>
                    <a:satOff val="-81970"/>
                    <a:lumOff val="-45499"/>
                  </a:schemeClr>
                </a:solidFill>
                <a:latin typeface="+mn-lt"/>
                <a:ea typeface="+mn-ea"/>
                <a:cs typeface="+mn-cs"/>
                <a:sym typeface="Source Sans Pro Bold"/>
              </a:defRPr>
            </a:lvl1pPr>
          </a:lstStyle>
          <a:p>
            <a:pPr/>
            <a:r>
              <a:t>Heading Text Here</a:t>
            </a:r>
          </a:p>
        </p:txBody>
      </p:sp>
      <p:sp>
        <p:nvSpPr>
          <p:cNvPr id="593" name="Lorem ipsum dolor sit amet, consectetur adipiscing elit, sed do eiusmod tempor incididunt ut labore et dolore magna aliqua. Ut enim ad minim veniam, quis nostrud exercitation ullamco laboris nisi ut aliquip ex ea commodo consequat."/>
          <p:cNvSpPr txBox="1"/>
          <p:nvPr/>
        </p:nvSpPr>
        <p:spPr>
          <a:xfrm>
            <a:off x="2667000" y="4973473"/>
            <a:ext cx="5856418" cy="135221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a:t>
            </a:r>
          </a:p>
        </p:txBody>
      </p:sp>
      <p:sp>
        <p:nvSpPr>
          <p:cNvPr id="594" name="Lorem ipsum dolor sit amet, consectetur adipiscing elit, sed do eiusmod tempor."/>
          <p:cNvSpPr txBox="1"/>
          <p:nvPr/>
        </p:nvSpPr>
        <p:spPr>
          <a:xfrm>
            <a:off x="2667000" y="3649266"/>
            <a:ext cx="5856418" cy="81465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lnSpc>
                <a:spcPct val="120000"/>
              </a:lnSpc>
              <a:defRPr b="0" i="1" sz="2000">
                <a:solidFill>
                  <a:schemeClr val="accent5">
                    <a:hueOff val="-441270"/>
                    <a:satOff val="-99999"/>
                    <a:lumOff val="-23316"/>
                  </a:schemeClr>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
        <p:nvSpPr>
          <p:cNvPr id="595" name="Shape 5167"/>
          <p:cNvSpPr/>
          <p:nvPr/>
        </p:nvSpPr>
        <p:spPr>
          <a:xfrm>
            <a:off x="12559334" y="1840385"/>
            <a:ext cx="1702966" cy="1741866"/>
          </a:xfrm>
          <a:custGeom>
            <a:avLst/>
            <a:gdLst/>
            <a:ahLst/>
            <a:cxnLst>
              <a:cxn ang="0">
                <a:pos x="wd2" y="hd2"/>
              </a:cxn>
              <a:cxn ang="5400000">
                <a:pos x="wd2" y="hd2"/>
              </a:cxn>
              <a:cxn ang="10800000">
                <a:pos x="wd2" y="hd2"/>
              </a:cxn>
              <a:cxn ang="16200000">
                <a:pos x="wd2" y="hd2"/>
              </a:cxn>
            </a:cxnLst>
            <a:rect l="0" t="0" r="r" b="b"/>
            <a:pathLst>
              <a:path w="20525" h="20507" fill="norm" stroke="1" extrusionOk="0">
                <a:moveTo>
                  <a:pt x="12855" y="13320"/>
                </a:moveTo>
                <a:cubicBezTo>
                  <a:pt x="12855" y="13320"/>
                  <a:pt x="21284" y="7135"/>
                  <a:pt x="20470" y="435"/>
                </a:cubicBezTo>
                <a:lnTo>
                  <a:pt x="20470" y="60"/>
                </a:lnTo>
                <a:cubicBezTo>
                  <a:pt x="20039" y="60"/>
                  <a:pt x="20039" y="60"/>
                  <a:pt x="20039" y="60"/>
                </a:cubicBezTo>
                <a:cubicBezTo>
                  <a:pt x="13286" y="-783"/>
                  <a:pt x="7299" y="7557"/>
                  <a:pt x="7299" y="7557"/>
                </a:cubicBezTo>
                <a:cubicBezTo>
                  <a:pt x="2222" y="6667"/>
                  <a:pt x="2653" y="7932"/>
                  <a:pt x="115" y="13320"/>
                </a:cubicBezTo>
                <a:cubicBezTo>
                  <a:pt x="-316" y="14585"/>
                  <a:pt x="546" y="14585"/>
                  <a:pt x="1360" y="14585"/>
                </a:cubicBezTo>
                <a:cubicBezTo>
                  <a:pt x="2222" y="14164"/>
                  <a:pt x="3899" y="13742"/>
                  <a:pt x="3899" y="13742"/>
                </a:cubicBezTo>
                <a:cubicBezTo>
                  <a:pt x="6916" y="16647"/>
                  <a:pt x="6916" y="16647"/>
                  <a:pt x="6916" y="16647"/>
                </a:cubicBezTo>
                <a:cubicBezTo>
                  <a:pt x="6916" y="16647"/>
                  <a:pt x="6437" y="18287"/>
                  <a:pt x="6054" y="19130"/>
                </a:cubicBezTo>
                <a:cubicBezTo>
                  <a:pt x="5623" y="19973"/>
                  <a:pt x="6054" y="20817"/>
                  <a:pt x="6916" y="20395"/>
                </a:cubicBezTo>
                <a:cubicBezTo>
                  <a:pt x="12424" y="17865"/>
                  <a:pt x="13669" y="18287"/>
                  <a:pt x="12855" y="13320"/>
                </a:cubicBezTo>
                <a:close/>
                <a:moveTo>
                  <a:pt x="14100" y="6245"/>
                </a:moveTo>
                <a:cubicBezTo>
                  <a:pt x="13286" y="5449"/>
                  <a:pt x="13286" y="4605"/>
                  <a:pt x="14100" y="3762"/>
                </a:cubicBezTo>
                <a:cubicBezTo>
                  <a:pt x="14962" y="2965"/>
                  <a:pt x="16207" y="2965"/>
                  <a:pt x="16638" y="3762"/>
                </a:cubicBezTo>
                <a:cubicBezTo>
                  <a:pt x="17500" y="4605"/>
                  <a:pt x="17500" y="5449"/>
                  <a:pt x="16638" y="6245"/>
                </a:cubicBezTo>
                <a:cubicBezTo>
                  <a:pt x="16207" y="7135"/>
                  <a:pt x="14962" y="7135"/>
                  <a:pt x="14100" y="6245"/>
                </a:cubicBezTo>
                <a:close/>
              </a:path>
            </a:pathLst>
          </a:custGeom>
          <a:solidFill>
            <a:schemeClr val="accent1">
              <a:hueOff val="-9363891"/>
              <a:lumOff val="-9051"/>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596" name="Lorem ipsum dolor sit amet, consectetur adipiscing elit, sed do eiusmod tempor incididunt ut labore et dolore magna aliqua."/>
          <p:cNvSpPr txBox="1"/>
          <p:nvPr/>
        </p:nvSpPr>
        <p:spPr>
          <a:xfrm>
            <a:off x="12559334" y="4820592"/>
            <a:ext cx="3426082" cy="135221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597" name="Lorem Ipsum"/>
          <p:cNvSpPr txBox="1"/>
          <p:nvPr/>
        </p:nvSpPr>
        <p:spPr>
          <a:xfrm>
            <a:off x="12559334" y="3980364"/>
            <a:ext cx="2590958"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a:t>
            </a:r>
          </a:p>
        </p:txBody>
      </p:sp>
      <p:sp>
        <p:nvSpPr>
          <p:cNvPr id="598" name="Shape 5147"/>
          <p:cNvSpPr/>
          <p:nvPr/>
        </p:nvSpPr>
        <p:spPr>
          <a:xfrm>
            <a:off x="17338811" y="1840385"/>
            <a:ext cx="1701801" cy="130722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417" y="14015"/>
                </a:moveTo>
                <a:cubicBezTo>
                  <a:pt x="3790" y="15298"/>
                  <a:pt x="4076" y="16196"/>
                  <a:pt x="4559" y="16895"/>
                </a:cubicBezTo>
                <a:cubicBezTo>
                  <a:pt x="5043" y="17594"/>
                  <a:pt x="5724" y="18093"/>
                  <a:pt x="6889" y="18577"/>
                </a:cubicBezTo>
                <a:cubicBezTo>
                  <a:pt x="8822" y="20117"/>
                  <a:pt x="10009" y="21600"/>
                  <a:pt x="10800" y="21600"/>
                </a:cubicBezTo>
                <a:cubicBezTo>
                  <a:pt x="11591" y="21600"/>
                  <a:pt x="12778" y="20117"/>
                  <a:pt x="14711" y="19091"/>
                </a:cubicBezTo>
                <a:cubicBezTo>
                  <a:pt x="15876" y="18349"/>
                  <a:pt x="16260" y="17979"/>
                  <a:pt x="16453" y="17416"/>
                </a:cubicBezTo>
                <a:cubicBezTo>
                  <a:pt x="16645" y="16852"/>
                  <a:pt x="16645" y="16097"/>
                  <a:pt x="17040" y="14585"/>
                </a:cubicBezTo>
                <a:cubicBezTo>
                  <a:pt x="13920" y="16581"/>
                  <a:pt x="12360" y="17579"/>
                  <a:pt x="11580" y="18078"/>
                </a:cubicBezTo>
                <a:cubicBezTo>
                  <a:pt x="10800" y="18577"/>
                  <a:pt x="10800" y="18577"/>
                  <a:pt x="10800" y="18577"/>
                </a:cubicBezTo>
                <a:lnTo>
                  <a:pt x="3417" y="14015"/>
                </a:lnTo>
                <a:close/>
                <a:moveTo>
                  <a:pt x="21303" y="6943"/>
                </a:moveTo>
                <a:cubicBezTo>
                  <a:pt x="16623" y="3664"/>
                  <a:pt x="14283" y="2025"/>
                  <a:pt x="13113" y="1205"/>
                </a:cubicBezTo>
                <a:cubicBezTo>
                  <a:pt x="11943" y="385"/>
                  <a:pt x="11943" y="385"/>
                  <a:pt x="11943" y="385"/>
                </a:cubicBezTo>
                <a:cubicBezTo>
                  <a:pt x="11767" y="128"/>
                  <a:pt x="11382" y="0"/>
                  <a:pt x="10943" y="0"/>
                </a:cubicBezTo>
                <a:cubicBezTo>
                  <a:pt x="10503" y="0"/>
                  <a:pt x="10009" y="128"/>
                  <a:pt x="9613" y="385"/>
                </a:cubicBezTo>
                <a:cubicBezTo>
                  <a:pt x="4955" y="3664"/>
                  <a:pt x="2626" y="5304"/>
                  <a:pt x="1461" y="6123"/>
                </a:cubicBezTo>
                <a:cubicBezTo>
                  <a:pt x="297" y="6943"/>
                  <a:pt x="297" y="6943"/>
                  <a:pt x="297" y="6943"/>
                </a:cubicBezTo>
                <a:cubicBezTo>
                  <a:pt x="99" y="7200"/>
                  <a:pt x="0" y="7457"/>
                  <a:pt x="0" y="7777"/>
                </a:cubicBezTo>
                <a:cubicBezTo>
                  <a:pt x="0" y="8098"/>
                  <a:pt x="99" y="8483"/>
                  <a:pt x="297" y="8996"/>
                </a:cubicBezTo>
                <a:cubicBezTo>
                  <a:pt x="4955" y="12276"/>
                  <a:pt x="7284" y="13915"/>
                  <a:pt x="8449" y="14735"/>
                </a:cubicBezTo>
                <a:cubicBezTo>
                  <a:pt x="9613" y="15555"/>
                  <a:pt x="9613" y="15555"/>
                  <a:pt x="9613" y="15555"/>
                </a:cubicBezTo>
                <a:cubicBezTo>
                  <a:pt x="10009" y="15812"/>
                  <a:pt x="10503" y="15940"/>
                  <a:pt x="10943" y="15940"/>
                </a:cubicBezTo>
                <a:cubicBezTo>
                  <a:pt x="11382" y="15940"/>
                  <a:pt x="11767" y="15812"/>
                  <a:pt x="11943" y="15555"/>
                </a:cubicBezTo>
                <a:cubicBezTo>
                  <a:pt x="14887" y="13274"/>
                  <a:pt x="16359" y="12133"/>
                  <a:pt x="17095" y="11563"/>
                </a:cubicBezTo>
                <a:cubicBezTo>
                  <a:pt x="17832" y="10992"/>
                  <a:pt x="17832" y="10992"/>
                  <a:pt x="17832" y="10992"/>
                </a:cubicBezTo>
                <a:cubicBezTo>
                  <a:pt x="14711" y="9994"/>
                  <a:pt x="13151" y="9495"/>
                  <a:pt x="12371" y="9246"/>
                </a:cubicBezTo>
                <a:cubicBezTo>
                  <a:pt x="11591" y="8996"/>
                  <a:pt x="11591" y="8996"/>
                  <a:pt x="11591" y="8996"/>
                </a:cubicBezTo>
                <a:cubicBezTo>
                  <a:pt x="11196" y="8996"/>
                  <a:pt x="11196" y="9453"/>
                  <a:pt x="10800" y="9453"/>
                </a:cubicBezTo>
                <a:cubicBezTo>
                  <a:pt x="9613" y="9453"/>
                  <a:pt x="8822" y="8483"/>
                  <a:pt x="8822" y="7457"/>
                </a:cubicBezTo>
                <a:cubicBezTo>
                  <a:pt x="8822" y="6943"/>
                  <a:pt x="9613" y="5974"/>
                  <a:pt x="10800" y="5974"/>
                </a:cubicBezTo>
                <a:cubicBezTo>
                  <a:pt x="11591" y="5974"/>
                  <a:pt x="12382" y="6430"/>
                  <a:pt x="12778" y="6943"/>
                </a:cubicBezTo>
                <a:cubicBezTo>
                  <a:pt x="16074" y="8455"/>
                  <a:pt x="17722" y="9210"/>
                  <a:pt x="18546" y="9588"/>
                </a:cubicBezTo>
                <a:cubicBezTo>
                  <a:pt x="19370" y="9966"/>
                  <a:pt x="19370" y="9966"/>
                  <a:pt x="19370" y="9966"/>
                </a:cubicBezTo>
                <a:cubicBezTo>
                  <a:pt x="20336" y="9481"/>
                  <a:pt x="20820" y="9239"/>
                  <a:pt x="21062" y="9118"/>
                </a:cubicBezTo>
                <a:cubicBezTo>
                  <a:pt x="21303" y="8996"/>
                  <a:pt x="21303" y="8996"/>
                  <a:pt x="21303" y="8996"/>
                </a:cubicBezTo>
                <a:cubicBezTo>
                  <a:pt x="21501" y="8483"/>
                  <a:pt x="21600" y="8098"/>
                  <a:pt x="21600" y="7777"/>
                </a:cubicBezTo>
                <a:cubicBezTo>
                  <a:pt x="21600" y="7457"/>
                  <a:pt x="21501" y="7200"/>
                  <a:pt x="21303" y="6943"/>
                </a:cubicBezTo>
                <a:close/>
                <a:moveTo>
                  <a:pt x="18579" y="19604"/>
                </a:moveTo>
                <a:cubicBezTo>
                  <a:pt x="18381" y="19861"/>
                  <a:pt x="18677" y="20117"/>
                  <a:pt x="19073" y="20117"/>
                </a:cubicBezTo>
                <a:cubicBezTo>
                  <a:pt x="19469" y="20117"/>
                  <a:pt x="19963" y="19861"/>
                  <a:pt x="20161" y="19091"/>
                </a:cubicBezTo>
                <a:cubicBezTo>
                  <a:pt x="20336" y="15555"/>
                  <a:pt x="20139" y="13274"/>
                  <a:pt x="19897" y="11876"/>
                </a:cubicBezTo>
                <a:cubicBezTo>
                  <a:pt x="19655" y="10479"/>
                  <a:pt x="19370" y="9966"/>
                  <a:pt x="19370" y="9966"/>
                </a:cubicBezTo>
                <a:cubicBezTo>
                  <a:pt x="18601" y="10479"/>
                  <a:pt x="18216" y="10736"/>
                  <a:pt x="18024" y="10864"/>
                </a:cubicBezTo>
                <a:cubicBezTo>
                  <a:pt x="17832" y="10992"/>
                  <a:pt x="17832" y="10992"/>
                  <a:pt x="17832" y="10992"/>
                </a:cubicBezTo>
                <a:cubicBezTo>
                  <a:pt x="17832" y="10992"/>
                  <a:pt x="18216" y="11377"/>
                  <a:pt x="18502" y="12646"/>
                </a:cubicBezTo>
                <a:cubicBezTo>
                  <a:pt x="18787" y="13915"/>
                  <a:pt x="18974" y="16068"/>
                  <a:pt x="18579" y="19604"/>
                </a:cubicBezTo>
                <a:close/>
              </a:path>
            </a:pathLst>
          </a:custGeom>
          <a:solidFill>
            <a:schemeClr val="accent2">
              <a:hueOff val="-7643744"/>
              <a:satOff val="17755"/>
              <a:lumOff val="4859"/>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599" name="Lorem ipsum dolor sit amet, consectetur adipiscing elit, sed do eiusmod tempor incididunt ut labore et dolore magna aliqua."/>
          <p:cNvSpPr txBox="1"/>
          <p:nvPr/>
        </p:nvSpPr>
        <p:spPr>
          <a:xfrm>
            <a:off x="17338809" y="4820592"/>
            <a:ext cx="3426082" cy="135221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600" name="Lorem Ipsum"/>
          <p:cNvSpPr txBox="1"/>
          <p:nvPr/>
        </p:nvSpPr>
        <p:spPr>
          <a:xfrm>
            <a:off x="17338809" y="3980364"/>
            <a:ext cx="2590958"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a:t>
            </a:r>
          </a:p>
        </p:txBody>
      </p:sp>
      <p:sp>
        <p:nvSpPr>
          <p:cNvPr id="601" name="Shape 5135"/>
          <p:cNvSpPr/>
          <p:nvPr/>
        </p:nvSpPr>
        <p:spPr>
          <a:xfrm>
            <a:off x="17338809" y="7347106"/>
            <a:ext cx="1701801" cy="16759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388" y="7232"/>
                </a:moveTo>
                <a:lnTo>
                  <a:pt x="5810" y="7232"/>
                </a:lnTo>
                <a:cubicBezTo>
                  <a:pt x="6653" y="6322"/>
                  <a:pt x="7497" y="5508"/>
                  <a:pt x="8715" y="4646"/>
                </a:cubicBezTo>
                <a:lnTo>
                  <a:pt x="8715" y="4215"/>
                </a:lnTo>
                <a:cubicBezTo>
                  <a:pt x="8715" y="3784"/>
                  <a:pt x="8715" y="3784"/>
                  <a:pt x="8715" y="3353"/>
                </a:cubicBezTo>
                <a:cubicBezTo>
                  <a:pt x="7497" y="2538"/>
                  <a:pt x="6232" y="2107"/>
                  <a:pt x="5013" y="1245"/>
                </a:cubicBezTo>
                <a:cubicBezTo>
                  <a:pt x="4170" y="2107"/>
                  <a:pt x="2905" y="2969"/>
                  <a:pt x="2062" y="4215"/>
                </a:cubicBezTo>
                <a:cubicBezTo>
                  <a:pt x="2905" y="5508"/>
                  <a:pt x="3327" y="6322"/>
                  <a:pt x="4170" y="7232"/>
                </a:cubicBezTo>
                <a:cubicBezTo>
                  <a:pt x="4592" y="7232"/>
                  <a:pt x="5013" y="7232"/>
                  <a:pt x="5388" y="7232"/>
                </a:cubicBezTo>
                <a:close/>
                <a:moveTo>
                  <a:pt x="2905" y="9339"/>
                </a:moveTo>
                <a:cubicBezTo>
                  <a:pt x="2905" y="8908"/>
                  <a:pt x="2905" y="8908"/>
                  <a:pt x="3327" y="8477"/>
                </a:cubicBezTo>
                <a:cubicBezTo>
                  <a:pt x="2530" y="7663"/>
                  <a:pt x="1640" y="6753"/>
                  <a:pt x="1218" y="5939"/>
                </a:cubicBezTo>
                <a:cubicBezTo>
                  <a:pt x="422" y="7232"/>
                  <a:pt x="0" y="8908"/>
                  <a:pt x="0" y="10584"/>
                </a:cubicBezTo>
                <a:cubicBezTo>
                  <a:pt x="0" y="12740"/>
                  <a:pt x="422" y="14847"/>
                  <a:pt x="1640" y="16092"/>
                </a:cubicBezTo>
                <a:cubicBezTo>
                  <a:pt x="2062" y="14416"/>
                  <a:pt x="2530" y="12309"/>
                  <a:pt x="3327" y="10584"/>
                </a:cubicBezTo>
                <a:cubicBezTo>
                  <a:pt x="3327" y="10584"/>
                  <a:pt x="2905" y="9770"/>
                  <a:pt x="2905" y="9339"/>
                </a:cubicBezTo>
                <a:close/>
                <a:moveTo>
                  <a:pt x="10777" y="1676"/>
                </a:moveTo>
                <a:cubicBezTo>
                  <a:pt x="11198" y="1676"/>
                  <a:pt x="12042" y="2107"/>
                  <a:pt x="12463" y="2538"/>
                </a:cubicBezTo>
                <a:cubicBezTo>
                  <a:pt x="13682" y="1676"/>
                  <a:pt x="14947" y="1676"/>
                  <a:pt x="16212" y="1245"/>
                </a:cubicBezTo>
                <a:cubicBezTo>
                  <a:pt x="14525" y="383"/>
                  <a:pt x="12885" y="0"/>
                  <a:pt x="10777" y="0"/>
                </a:cubicBezTo>
                <a:cubicBezTo>
                  <a:pt x="9558" y="0"/>
                  <a:pt x="8293" y="0"/>
                  <a:pt x="7075" y="383"/>
                </a:cubicBezTo>
                <a:cubicBezTo>
                  <a:pt x="7872" y="814"/>
                  <a:pt x="8715" y="1676"/>
                  <a:pt x="9558" y="2107"/>
                </a:cubicBezTo>
                <a:cubicBezTo>
                  <a:pt x="9980" y="2107"/>
                  <a:pt x="10355" y="1676"/>
                  <a:pt x="10777" y="1676"/>
                </a:cubicBezTo>
                <a:close/>
                <a:moveTo>
                  <a:pt x="14103" y="12740"/>
                </a:moveTo>
                <a:cubicBezTo>
                  <a:pt x="14525" y="12309"/>
                  <a:pt x="14525" y="12309"/>
                  <a:pt x="14947" y="11878"/>
                </a:cubicBezTo>
                <a:cubicBezTo>
                  <a:pt x="14103" y="9770"/>
                  <a:pt x="12885" y="8046"/>
                  <a:pt x="11620" y="6322"/>
                </a:cubicBezTo>
                <a:cubicBezTo>
                  <a:pt x="11620" y="6322"/>
                  <a:pt x="11198" y="6322"/>
                  <a:pt x="10777" y="6322"/>
                </a:cubicBezTo>
                <a:cubicBezTo>
                  <a:pt x="10355" y="6322"/>
                  <a:pt x="9980" y="6322"/>
                  <a:pt x="9558" y="5939"/>
                </a:cubicBezTo>
                <a:cubicBezTo>
                  <a:pt x="8715" y="6753"/>
                  <a:pt x="7872" y="7232"/>
                  <a:pt x="7075" y="8046"/>
                </a:cubicBezTo>
                <a:cubicBezTo>
                  <a:pt x="7497" y="8477"/>
                  <a:pt x="7497" y="8908"/>
                  <a:pt x="7497" y="9339"/>
                </a:cubicBezTo>
                <a:cubicBezTo>
                  <a:pt x="7497" y="9770"/>
                  <a:pt x="7497" y="9770"/>
                  <a:pt x="7497" y="10201"/>
                </a:cubicBezTo>
                <a:cubicBezTo>
                  <a:pt x="9558" y="11447"/>
                  <a:pt x="11620" y="12309"/>
                  <a:pt x="14103" y="12740"/>
                </a:cubicBezTo>
                <a:close/>
                <a:moveTo>
                  <a:pt x="17008" y="15661"/>
                </a:moveTo>
                <a:cubicBezTo>
                  <a:pt x="17008" y="16092"/>
                  <a:pt x="17008" y="16954"/>
                  <a:pt x="17008" y="17385"/>
                </a:cubicBezTo>
                <a:cubicBezTo>
                  <a:pt x="17008" y="17816"/>
                  <a:pt x="17008" y="18631"/>
                  <a:pt x="17008" y="19493"/>
                </a:cubicBezTo>
                <a:cubicBezTo>
                  <a:pt x="18695" y="18199"/>
                  <a:pt x="20335" y="16092"/>
                  <a:pt x="20756" y="13985"/>
                </a:cubicBezTo>
                <a:cubicBezTo>
                  <a:pt x="19960" y="14416"/>
                  <a:pt x="19117" y="14416"/>
                  <a:pt x="18273" y="14416"/>
                </a:cubicBezTo>
                <a:cubicBezTo>
                  <a:pt x="18273" y="15278"/>
                  <a:pt x="17852" y="15661"/>
                  <a:pt x="17008" y="15661"/>
                </a:cubicBezTo>
                <a:close/>
                <a:moveTo>
                  <a:pt x="13682" y="14416"/>
                </a:moveTo>
                <a:cubicBezTo>
                  <a:pt x="11198" y="13985"/>
                  <a:pt x="8715" y="12740"/>
                  <a:pt x="6653" y="11447"/>
                </a:cubicBezTo>
                <a:cubicBezTo>
                  <a:pt x="6232" y="11447"/>
                  <a:pt x="5810" y="11878"/>
                  <a:pt x="5388" y="11878"/>
                </a:cubicBezTo>
                <a:cubicBezTo>
                  <a:pt x="5013" y="11878"/>
                  <a:pt x="5013" y="11878"/>
                  <a:pt x="5013" y="11447"/>
                </a:cubicBezTo>
                <a:cubicBezTo>
                  <a:pt x="3701" y="13554"/>
                  <a:pt x="3327" y="15661"/>
                  <a:pt x="2905" y="18199"/>
                </a:cubicBezTo>
                <a:cubicBezTo>
                  <a:pt x="4170" y="19062"/>
                  <a:pt x="5388" y="20355"/>
                  <a:pt x="6653" y="20786"/>
                </a:cubicBezTo>
                <a:cubicBezTo>
                  <a:pt x="8293" y="18199"/>
                  <a:pt x="10777" y="15661"/>
                  <a:pt x="13682" y="14416"/>
                </a:cubicBezTo>
                <a:close/>
                <a:moveTo>
                  <a:pt x="17852" y="2538"/>
                </a:moveTo>
                <a:cubicBezTo>
                  <a:pt x="16212" y="2969"/>
                  <a:pt x="14525" y="3353"/>
                  <a:pt x="12885" y="3784"/>
                </a:cubicBezTo>
                <a:lnTo>
                  <a:pt x="13260" y="4215"/>
                </a:lnTo>
                <a:cubicBezTo>
                  <a:pt x="13260" y="4646"/>
                  <a:pt x="12885" y="4646"/>
                  <a:pt x="12885" y="5077"/>
                </a:cubicBezTo>
                <a:cubicBezTo>
                  <a:pt x="14525" y="6753"/>
                  <a:pt x="15368" y="8908"/>
                  <a:pt x="16212" y="11447"/>
                </a:cubicBezTo>
                <a:cubicBezTo>
                  <a:pt x="17008" y="11447"/>
                  <a:pt x="17852" y="11878"/>
                  <a:pt x="18273" y="12740"/>
                </a:cubicBezTo>
                <a:cubicBezTo>
                  <a:pt x="19538" y="12740"/>
                  <a:pt x="20335" y="12740"/>
                  <a:pt x="21178" y="12309"/>
                </a:cubicBezTo>
                <a:cubicBezTo>
                  <a:pt x="21600" y="11878"/>
                  <a:pt x="21600" y="11015"/>
                  <a:pt x="21600" y="10584"/>
                </a:cubicBezTo>
                <a:cubicBezTo>
                  <a:pt x="21600" y="7663"/>
                  <a:pt x="19960" y="4646"/>
                  <a:pt x="17852" y="2538"/>
                </a:cubicBezTo>
                <a:close/>
                <a:moveTo>
                  <a:pt x="14947" y="15661"/>
                </a:moveTo>
                <a:cubicBezTo>
                  <a:pt x="12042" y="16954"/>
                  <a:pt x="9980" y="18631"/>
                  <a:pt x="8293" y="21217"/>
                </a:cubicBezTo>
                <a:cubicBezTo>
                  <a:pt x="9137" y="21600"/>
                  <a:pt x="9980" y="21600"/>
                  <a:pt x="10777" y="21600"/>
                </a:cubicBezTo>
                <a:cubicBezTo>
                  <a:pt x="12463" y="21600"/>
                  <a:pt x="13682" y="21217"/>
                  <a:pt x="15368" y="20786"/>
                </a:cubicBezTo>
                <a:cubicBezTo>
                  <a:pt x="15368" y="19493"/>
                  <a:pt x="15790" y="18199"/>
                  <a:pt x="15790" y="17385"/>
                </a:cubicBezTo>
                <a:cubicBezTo>
                  <a:pt x="15790" y="16954"/>
                  <a:pt x="15790" y="16523"/>
                  <a:pt x="15368" y="16092"/>
                </a:cubicBezTo>
                <a:cubicBezTo>
                  <a:pt x="15368" y="15661"/>
                  <a:pt x="14947" y="15661"/>
                  <a:pt x="14947" y="15661"/>
                </a:cubicBezTo>
                <a:close/>
              </a:path>
            </a:pathLst>
          </a:custGeom>
          <a:solidFill>
            <a:schemeClr val="accent4">
              <a:hueOff val="-409627"/>
              <a:satOff val="4338"/>
              <a:lumOff val="13617"/>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602" name="Lorem ipsum dolor sit amet, consectetur adipiscing elit, sed do eiusmod tempor incididunt ut labore et dolore magna aliqua."/>
          <p:cNvSpPr txBox="1"/>
          <p:nvPr/>
        </p:nvSpPr>
        <p:spPr>
          <a:xfrm>
            <a:off x="17338809" y="10327313"/>
            <a:ext cx="3426082" cy="135221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603" name="Lorem Ipsum"/>
          <p:cNvSpPr txBox="1"/>
          <p:nvPr/>
        </p:nvSpPr>
        <p:spPr>
          <a:xfrm>
            <a:off x="17338809" y="9487086"/>
            <a:ext cx="2590958"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a:t>
            </a:r>
          </a:p>
        </p:txBody>
      </p:sp>
      <p:sp>
        <p:nvSpPr>
          <p:cNvPr id="604" name="Shape 5191"/>
          <p:cNvSpPr/>
          <p:nvPr/>
        </p:nvSpPr>
        <p:spPr>
          <a:xfrm>
            <a:off x="12625309" y="7437119"/>
            <a:ext cx="1701801" cy="1353894"/>
          </a:xfrm>
          <a:custGeom>
            <a:avLst/>
            <a:gdLst/>
            <a:ahLst/>
            <a:cxnLst>
              <a:cxn ang="0">
                <a:pos x="wd2" y="hd2"/>
              </a:cxn>
              <a:cxn ang="5400000">
                <a:pos x="wd2" y="hd2"/>
              </a:cxn>
              <a:cxn ang="10800000">
                <a:pos x="wd2" y="hd2"/>
              </a:cxn>
              <a:cxn ang="16200000">
                <a:pos x="wd2" y="hd2"/>
              </a:cxn>
            </a:cxnLst>
            <a:rect l="0" t="0" r="r" b="b"/>
            <a:pathLst>
              <a:path w="21511" h="21475" fill="norm" stroke="1" extrusionOk="0">
                <a:moveTo>
                  <a:pt x="21155" y="375"/>
                </a:moveTo>
                <a:cubicBezTo>
                  <a:pt x="16444" y="10703"/>
                  <a:pt x="16444" y="10703"/>
                  <a:pt x="16444" y="10703"/>
                </a:cubicBezTo>
                <a:cubicBezTo>
                  <a:pt x="16044" y="11202"/>
                  <a:pt x="15644" y="11202"/>
                  <a:pt x="15244" y="10703"/>
                </a:cubicBezTo>
                <a:cubicBezTo>
                  <a:pt x="12889" y="8204"/>
                  <a:pt x="12889" y="8204"/>
                  <a:pt x="12889" y="8204"/>
                </a:cubicBezTo>
                <a:cubicBezTo>
                  <a:pt x="12489" y="7704"/>
                  <a:pt x="12489" y="7704"/>
                  <a:pt x="12089" y="8204"/>
                </a:cubicBezTo>
                <a:cubicBezTo>
                  <a:pt x="8533" y="14645"/>
                  <a:pt x="8533" y="14645"/>
                  <a:pt x="8533" y="14645"/>
                </a:cubicBezTo>
                <a:cubicBezTo>
                  <a:pt x="8533" y="15145"/>
                  <a:pt x="8178" y="15145"/>
                  <a:pt x="7778" y="14645"/>
                </a:cubicBezTo>
                <a:cubicBezTo>
                  <a:pt x="6178" y="13146"/>
                  <a:pt x="6178" y="13146"/>
                  <a:pt x="6178" y="13146"/>
                </a:cubicBezTo>
                <a:cubicBezTo>
                  <a:pt x="5778" y="12646"/>
                  <a:pt x="5378" y="12646"/>
                  <a:pt x="5378" y="13146"/>
                </a:cubicBezTo>
                <a:cubicBezTo>
                  <a:pt x="267" y="21031"/>
                  <a:pt x="267" y="21031"/>
                  <a:pt x="267" y="21031"/>
                </a:cubicBezTo>
                <a:cubicBezTo>
                  <a:pt x="-89" y="21475"/>
                  <a:pt x="-89" y="21475"/>
                  <a:pt x="267" y="21475"/>
                </a:cubicBezTo>
                <a:cubicBezTo>
                  <a:pt x="21511" y="21475"/>
                  <a:pt x="21511" y="21475"/>
                  <a:pt x="21511" y="21475"/>
                </a:cubicBezTo>
                <a:cubicBezTo>
                  <a:pt x="21511" y="375"/>
                  <a:pt x="21511" y="375"/>
                  <a:pt x="21511" y="375"/>
                </a:cubicBezTo>
                <a:cubicBezTo>
                  <a:pt x="21511" y="-125"/>
                  <a:pt x="21511" y="-125"/>
                  <a:pt x="21155" y="375"/>
                </a:cubicBezTo>
              </a:path>
            </a:pathLst>
          </a:custGeom>
          <a:solidFill>
            <a:schemeClr val="accent3">
              <a:hueOff val="-3510107"/>
              <a:satOff val="32296"/>
              <a:lumOff val="10513"/>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605" name="Lorem ipsum dolor sit amet, consectetur adipiscing elit, sed do eiusmod tempor incididunt ut labore et dolore magna aliqua."/>
          <p:cNvSpPr txBox="1"/>
          <p:nvPr/>
        </p:nvSpPr>
        <p:spPr>
          <a:xfrm>
            <a:off x="12625309" y="10417326"/>
            <a:ext cx="3426082" cy="135221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606" name="Lorem Ipsum"/>
          <p:cNvSpPr txBox="1"/>
          <p:nvPr/>
        </p:nvSpPr>
        <p:spPr>
          <a:xfrm>
            <a:off x="12625309" y="9577099"/>
            <a:ext cx="2590957"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a:t>
            </a:r>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aphicFrame>
        <p:nvGraphicFramePr>
          <p:cNvPr id="608" name="2D Column Chart"/>
          <p:cNvGraphicFramePr/>
          <p:nvPr/>
        </p:nvGraphicFramePr>
        <p:xfrm>
          <a:off x="12244307" y="3074175"/>
          <a:ext cx="10276552" cy="8356005"/>
        </p:xfrm>
        <a:graphic xmlns:a="http://schemas.openxmlformats.org/drawingml/2006/main">
          <a:graphicData uri="http://schemas.openxmlformats.org/drawingml/2006/chart">
            <c:chart xmlns:c="http://schemas.openxmlformats.org/drawingml/2006/chart" r:id="rId2"/>
          </a:graphicData>
        </a:graphic>
      </p:graphicFrame>
      <p:sp>
        <p:nvSpPr>
          <p:cNvPr id="609" name="Heading Text Here"/>
          <p:cNvSpPr txBox="1"/>
          <p:nvPr/>
        </p:nvSpPr>
        <p:spPr>
          <a:xfrm>
            <a:off x="2667000" y="632237"/>
            <a:ext cx="5162756" cy="21684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chemeClr val="accent6">
                    <a:hueOff val="1807597"/>
                    <a:satOff val="-81970"/>
                    <a:lumOff val="-45499"/>
                  </a:schemeClr>
                </a:solidFill>
                <a:latin typeface="+mn-lt"/>
                <a:ea typeface="+mn-ea"/>
                <a:cs typeface="+mn-cs"/>
                <a:sym typeface="Source Sans Pro Bold"/>
              </a:defRPr>
            </a:lvl1pPr>
          </a:lstStyle>
          <a:p>
            <a:pPr/>
            <a:r>
              <a:t>Heading Text Here</a:t>
            </a:r>
          </a:p>
        </p:txBody>
      </p:sp>
      <p:sp>
        <p:nvSpPr>
          <p:cNvPr id="610" name="Lorem ipsum dolor sit amet, consectetur adipiscing elit, sed do eiusmod tempor incididunt ut labore et dolore magna aliqua. Ut enim ad minim veniam, quis nostrud exercitation ullamco laboris nisi ut aliquip ex ea commodo consequat."/>
          <p:cNvSpPr txBox="1"/>
          <p:nvPr/>
        </p:nvSpPr>
        <p:spPr>
          <a:xfrm>
            <a:off x="2667000" y="3141233"/>
            <a:ext cx="5856418" cy="135221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a:t>
            </a:r>
          </a:p>
        </p:txBody>
      </p:sp>
      <p:sp>
        <p:nvSpPr>
          <p:cNvPr id="611" name="Shape 5167"/>
          <p:cNvSpPr/>
          <p:nvPr/>
        </p:nvSpPr>
        <p:spPr>
          <a:xfrm>
            <a:off x="2980947" y="5254119"/>
            <a:ext cx="635001" cy="649507"/>
          </a:xfrm>
          <a:custGeom>
            <a:avLst/>
            <a:gdLst/>
            <a:ahLst/>
            <a:cxnLst>
              <a:cxn ang="0">
                <a:pos x="wd2" y="hd2"/>
              </a:cxn>
              <a:cxn ang="5400000">
                <a:pos x="wd2" y="hd2"/>
              </a:cxn>
              <a:cxn ang="10800000">
                <a:pos x="wd2" y="hd2"/>
              </a:cxn>
              <a:cxn ang="16200000">
                <a:pos x="wd2" y="hd2"/>
              </a:cxn>
            </a:cxnLst>
            <a:rect l="0" t="0" r="r" b="b"/>
            <a:pathLst>
              <a:path w="20525" h="20507" fill="norm" stroke="1" extrusionOk="0">
                <a:moveTo>
                  <a:pt x="12855" y="13320"/>
                </a:moveTo>
                <a:cubicBezTo>
                  <a:pt x="12855" y="13320"/>
                  <a:pt x="21284" y="7135"/>
                  <a:pt x="20470" y="435"/>
                </a:cubicBezTo>
                <a:lnTo>
                  <a:pt x="20470" y="60"/>
                </a:lnTo>
                <a:cubicBezTo>
                  <a:pt x="20039" y="60"/>
                  <a:pt x="20039" y="60"/>
                  <a:pt x="20039" y="60"/>
                </a:cubicBezTo>
                <a:cubicBezTo>
                  <a:pt x="13286" y="-783"/>
                  <a:pt x="7299" y="7557"/>
                  <a:pt x="7299" y="7557"/>
                </a:cubicBezTo>
                <a:cubicBezTo>
                  <a:pt x="2222" y="6667"/>
                  <a:pt x="2653" y="7932"/>
                  <a:pt x="115" y="13320"/>
                </a:cubicBezTo>
                <a:cubicBezTo>
                  <a:pt x="-316" y="14585"/>
                  <a:pt x="546" y="14585"/>
                  <a:pt x="1360" y="14585"/>
                </a:cubicBezTo>
                <a:cubicBezTo>
                  <a:pt x="2222" y="14164"/>
                  <a:pt x="3899" y="13742"/>
                  <a:pt x="3899" y="13742"/>
                </a:cubicBezTo>
                <a:cubicBezTo>
                  <a:pt x="6916" y="16647"/>
                  <a:pt x="6916" y="16647"/>
                  <a:pt x="6916" y="16647"/>
                </a:cubicBezTo>
                <a:cubicBezTo>
                  <a:pt x="6916" y="16647"/>
                  <a:pt x="6437" y="18287"/>
                  <a:pt x="6054" y="19130"/>
                </a:cubicBezTo>
                <a:cubicBezTo>
                  <a:pt x="5623" y="19973"/>
                  <a:pt x="6054" y="20817"/>
                  <a:pt x="6916" y="20395"/>
                </a:cubicBezTo>
                <a:cubicBezTo>
                  <a:pt x="12424" y="17865"/>
                  <a:pt x="13669" y="18287"/>
                  <a:pt x="12855" y="13320"/>
                </a:cubicBezTo>
                <a:close/>
                <a:moveTo>
                  <a:pt x="14100" y="6245"/>
                </a:moveTo>
                <a:cubicBezTo>
                  <a:pt x="13286" y="5449"/>
                  <a:pt x="13286" y="4605"/>
                  <a:pt x="14100" y="3762"/>
                </a:cubicBezTo>
                <a:cubicBezTo>
                  <a:pt x="14962" y="2965"/>
                  <a:pt x="16207" y="2965"/>
                  <a:pt x="16638" y="3762"/>
                </a:cubicBezTo>
                <a:cubicBezTo>
                  <a:pt x="17500" y="4605"/>
                  <a:pt x="17500" y="5449"/>
                  <a:pt x="16638" y="6245"/>
                </a:cubicBezTo>
                <a:cubicBezTo>
                  <a:pt x="16207" y="7135"/>
                  <a:pt x="14962" y="7135"/>
                  <a:pt x="14100" y="6245"/>
                </a:cubicBezTo>
                <a:close/>
              </a:path>
            </a:pathLst>
          </a:custGeom>
          <a:solidFill>
            <a:schemeClr val="accent1">
              <a:hueOff val="-9363891"/>
              <a:lumOff val="-9051"/>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grpSp>
        <p:nvGrpSpPr>
          <p:cNvPr id="614" name="Group"/>
          <p:cNvGrpSpPr/>
          <p:nvPr/>
        </p:nvGrpSpPr>
        <p:grpSpPr>
          <a:xfrm>
            <a:off x="2980947" y="6174899"/>
            <a:ext cx="3426081" cy="2192445"/>
            <a:chOff x="0" y="0"/>
            <a:chExt cx="3426080" cy="2192444"/>
          </a:xfrm>
        </p:grpSpPr>
        <p:sp>
          <p:nvSpPr>
            <p:cNvPr id="612" name="Lorem ipsum dolor sit amet, consectetur adipiscing elit, sed do eiusmod tempor incididunt ut labore et dolore magna aliqua."/>
            <p:cNvSpPr txBox="1"/>
            <p:nvPr/>
          </p:nvSpPr>
          <p:spPr>
            <a:xfrm>
              <a:off x="0" y="840227"/>
              <a:ext cx="3426081" cy="1352218"/>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613" name="Lorem Ipsum"/>
            <p:cNvSpPr txBox="1"/>
            <p:nvPr/>
          </p:nvSpPr>
          <p:spPr>
            <a:xfrm>
              <a:off x="0" y="0"/>
              <a:ext cx="2590957" cy="614776"/>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3200">
                  <a:latin typeface="+mn-lt"/>
                  <a:ea typeface="+mn-ea"/>
                  <a:cs typeface="+mn-cs"/>
                  <a:sym typeface="Source Sans Pro Bold"/>
                </a:defRPr>
              </a:pPr>
              <a:r>
                <a:t>Lorem Ipsum</a:t>
              </a:r>
            </a:p>
          </p:txBody>
        </p:sp>
      </p:grpSp>
      <p:sp>
        <p:nvSpPr>
          <p:cNvPr id="615" name="Shape 5147"/>
          <p:cNvSpPr/>
          <p:nvPr/>
        </p:nvSpPr>
        <p:spPr>
          <a:xfrm>
            <a:off x="7352889" y="5254119"/>
            <a:ext cx="635001" cy="4877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417" y="14015"/>
                </a:moveTo>
                <a:cubicBezTo>
                  <a:pt x="3790" y="15298"/>
                  <a:pt x="4076" y="16196"/>
                  <a:pt x="4559" y="16895"/>
                </a:cubicBezTo>
                <a:cubicBezTo>
                  <a:pt x="5043" y="17594"/>
                  <a:pt x="5724" y="18093"/>
                  <a:pt x="6889" y="18577"/>
                </a:cubicBezTo>
                <a:cubicBezTo>
                  <a:pt x="8822" y="20117"/>
                  <a:pt x="10009" y="21600"/>
                  <a:pt x="10800" y="21600"/>
                </a:cubicBezTo>
                <a:cubicBezTo>
                  <a:pt x="11591" y="21600"/>
                  <a:pt x="12778" y="20117"/>
                  <a:pt x="14711" y="19091"/>
                </a:cubicBezTo>
                <a:cubicBezTo>
                  <a:pt x="15876" y="18349"/>
                  <a:pt x="16260" y="17979"/>
                  <a:pt x="16453" y="17416"/>
                </a:cubicBezTo>
                <a:cubicBezTo>
                  <a:pt x="16645" y="16852"/>
                  <a:pt x="16645" y="16097"/>
                  <a:pt x="17040" y="14585"/>
                </a:cubicBezTo>
                <a:cubicBezTo>
                  <a:pt x="13920" y="16581"/>
                  <a:pt x="12360" y="17579"/>
                  <a:pt x="11580" y="18078"/>
                </a:cubicBezTo>
                <a:cubicBezTo>
                  <a:pt x="10800" y="18577"/>
                  <a:pt x="10800" y="18577"/>
                  <a:pt x="10800" y="18577"/>
                </a:cubicBezTo>
                <a:lnTo>
                  <a:pt x="3417" y="14015"/>
                </a:lnTo>
                <a:close/>
                <a:moveTo>
                  <a:pt x="21303" y="6943"/>
                </a:moveTo>
                <a:cubicBezTo>
                  <a:pt x="16623" y="3664"/>
                  <a:pt x="14283" y="2025"/>
                  <a:pt x="13113" y="1205"/>
                </a:cubicBezTo>
                <a:cubicBezTo>
                  <a:pt x="11943" y="385"/>
                  <a:pt x="11943" y="385"/>
                  <a:pt x="11943" y="385"/>
                </a:cubicBezTo>
                <a:cubicBezTo>
                  <a:pt x="11767" y="128"/>
                  <a:pt x="11382" y="0"/>
                  <a:pt x="10943" y="0"/>
                </a:cubicBezTo>
                <a:cubicBezTo>
                  <a:pt x="10503" y="0"/>
                  <a:pt x="10009" y="128"/>
                  <a:pt x="9613" y="385"/>
                </a:cubicBezTo>
                <a:cubicBezTo>
                  <a:pt x="4955" y="3664"/>
                  <a:pt x="2626" y="5304"/>
                  <a:pt x="1461" y="6123"/>
                </a:cubicBezTo>
                <a:cubicBezTo>
                  <a:pt x="297" y="6943"/>
                  <a:pt x="297" y="6943"/>
                  <a:pt x="297" y="6943"/>
                </a:cubicBezTo>
                <a:cubicBezTo>
                  <a:pt x="99" y="7200"/>
                  <a:pt x="0" y="7457"/>
                  <a:pt x="0" y="7777"/>
                </a:cubicBezTo>
                <a:cubicBezTo>
                  <a:pt x="0" y="8098"/>
                  <a:pt x="99" y="8483"/>
                  <a:pt x="297" y="8996"/>
                </a:cubicBezTo>
                <a:cubicBezTo>
                  <a:pt x="4955" y="12276"/>
                  <a:pt x="7284" y="13915"/>
                  <a:pt x="8449" y="14735"/>
                </a:cubicBezTo>
                <a:cubicBezTo>
                  <a:pt x="9613" y="15555"/>
                  <a:pt x="9613" y="15555"/>
                  <a:pt x="9613" y="15555"/>
                </a:cubicBezTo>
                <a:cubicBezTo>
                  <a:pt x="10009" y="15812"/>
                  <a:pt x="10503" y="15940"/>
                  <a:pt x="10943" y="15940"/>
                </a:cubicBezTo>
                <a:cubicBezTo>
                  <a:pt x="11382" y="15940"/>
                  <a:pt x="11767" y="15812"/>
                  <a:pt x="11943" y="15555"/>
                </a:cubicBezTo>
                <a:cubicBezTo>
                  <a:pt x="14887" y="13274"/>
                  <a:pt x="16359" y="12133"/>
                  <a:pt x="17095" y="11563"/>
                </a:cubicBezTo>
                <a:cubicBezTo>
                  <a:pt x="17832" y="10992"/>
                  <a:pt x="17832" y="10992"/>
                  <a:pt x="17832" y="10992"/>
                </a:cubicBezTo>
                <a:cubicBezTo>
                  <a:pt x="14711" y="9994"/>
                  <a:pt x="13151" y="9495"/>
                  <a:pt x="12371" y="9246"/>
                </a:cubicBezTo>
                <a:cubicBezTo>
                  <a:pt x="11591" y="8996"/>
                  <a:pt x="11591" y="8996"/>
                  <a:pt x="11591" y="8996"/>
                </a:cubicBezTo>
                <a:cubicBezTo>
                  <a:pt x="11196" y="8996"/>
                  <a:pt x="11196" y="9453"/>
                  <a:pt x="10800" y="9453"/>
                </a:cubicBezTo>
                <a:cubicBezTo>
                  <a:pt x="9613" y="9453"/>
                  <a:pt x="8822" y="8483"/>
                  <a:pt x="8822" y="7457"/>
                </a:cubicBezTo>
                <a:cubicBezTo>
                  <a:pt x="8822" y="6943"/>
                  <a:pt x="9613" y="5974"/>
                  <a:pt x="10800" y="5974"/>
                </a:cubicBezTo>
                <a:cubicBezTo>
                  <a:pt x="11591" y="5974"/>
                  <a:pt x="12382" y="6430"/>
                  <a:pt x="12778" y="6943"/>
                </a:cubicBezTo>
                <a:cubicBezTo>
                  <a:pt x="16074" y="8455"/>
                  <a:pt x="17722" y="9210"/>
                  <a:pt x="18546" y="9588"/>
                </a:cubicBezTo>
                <a:cubicBezTo>
                  <a:pt x="19370" y="9966"/>
                  <a:pt x="19370" y="9966"/>
                  <a:pt x="19370" y="9966"/>
                </a:cubicBezTo>
                <a:cubicBezTo>
                  <a:pt x="20336" y="9481"/>
                  <a:pt x="20820" y="9239"/>
                  <a:pt x="21062" y="9118"/>
                </a:cubicBezTo>
                <a:cubicBezTo>
                  <a:pt x="21303" y="8996"/>
                  <a:pt x="21303" y="8996"/>
                  <a:pt x="21303" y="8996"/>
                </a:cubicBezTo>
                <a:cubicBezTo>
                  <a:pt x="21501" y="8483"/>
                  <a:pt x="21600" y="8098"/>
                  <a:pt x="21600" y="7777"/>
                </a:cubicBezTo>
                <a:cubicBezTo>
                  <a:pt x="21600" y="7457"/>
                  <a:pt x="21501" y="7200"/>
                  <a:pt x="21303" y="6943"/>
                </a:cubicBezTo>
                <a:close/>
                <a:moveTo>
                  <a:pt x="18579" y="19604"/>
                </a:moveTo>
                <a:cubicBezTo>
                  <a:pt x="18381" y="19861"/>
                  <a:pt x="18677" y="20117"/>
                  <a:pt x="19073" y="20117"/>
                </a:cubicBezTo>
                <a:cubicBezTo>
                  <a:pt x="19469" y="20117"/>
                  <a:pt x="19963" y="19861"/>
                  <a:pt x="20161" y="19091"/>
                </a:cubicBezTo>
                <a:cubicBezTo>
                  <a:pt x="20336" y="15555"/>
                  <a:pt x="20139" y="13274"/>
                  <a:pt x="19897" y="11876"/>
                </a:cubicBezTo>
                <a:cubicBezTo>
                  <a:pt x="19655" y="10479"/>
                  <a:pt x="19370" y="9966"/>
                  <a:pt x="19370" y="9966"/>
                </a:cubicBezTo>
                <a:cubicBezTo>
                  <a:pt x="18601" y="10479"/>
                  <a:pt x="18216" y="10736"/>
                  <a:pt x="18024" y="10864"/>
                </a:cubicBezTo>
                <a:cubicBezTo>
                  <a:pt x="17832" y="10992"/>
                  <a:pt x="17832" y="10992"/>
                  <a:pt x="17832" y="10992"/>
                </a:cubicBezTo>
                <a:cubicBezTo>
                  <a:pt x="17832" y="10992"/>
                  <a:pt x="18216" y="11377"/>
                  <a:pt x="18502" y="12646"/>
                </a:cubicBezTo>
                <a:cubicBezTo>
                  <a:pt x="18787" y="13915"/>
                  <a:pt x="18974" y="16068"/>
                  <a:pt x="18579" y="19604"/>
                </a:cubicBezTo>
                <a:close/>
              </a:path>
            </a:pathLst>
          </a:custGeom>
          <a:solidFill>
            <a:schemeClr val="accent2">
              <a:hueOff val="-7643744"/>
              <a:satOff val="17755"/>
              <a:lumOff val="4859"/>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grpSp>
        <p:nvGrpSpPr>
          <p:cNvPr id="618" name="Group"/>
          <p:cNvGrpSpPr/>
          <p:nvPr/>
        </p:nvGrpSpPr>
        <p:grpSpPr>
          <a:xfrm>
            <a:off x="7352889" y="6174899"/>
            <a:ext cx="3426082" cy="2192445"/>
            <a:chOff x="0" y="0"/>
            <a:chExt cx="3426080" cy="2192444"/>
          </a:xfrm>
        </p:grpSpPr>
        <p:sp>
          <p:nvSpPr>
            <p:cNvPr id="616" name="Lorem ipsum dolor sit amet, consectetur adipiscing elit, sed do eiusmod tempor incididunt ut labore et dolore magna aliqua."/>
            <p:cNvSpPr txBox="1"/>
            <p:nvPr/>
          </p:nvSpPr>
          <p:spPr>
            <a:xfrm>
              <a:off x="0" y="840227"/>
              <a:ext cx="3426081" cy="1352218"/>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617" name="Lorem Ipsum"/>
            <p:cNvSpPr txBox="1"/>
            <p:nvPr/>
          </p:nvSpPr>
          <p:spPr>
            <a:xfrm>
              <a:off x="0" y="0"/>
              <a:ext cx="2590957" cy="614776"/>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3200">
                  <a:latin typeface="+mn-lt"/>
                  <a:ea typeface="+mn-ea"/>
                  <a:cs typeface="+mn-cs"/>
                  <a:sym typeface="Source Sans Pro Bold"/>
                </a:defRPr>
              </a:pPr>
              <a:r>
                <a:t>Lorem Ipsum</a:t>
              </a:r>
            </a:p>
          </p:txBody>
        </p:sp>
      </p:grpSp>
      <p:sp>
        <p:nvSpPr>
          <p:cNvPr id="619" name="Shape 5135"/>
          <p:cNvSpPr/>
          <p:nvPr/>
        </p:nvSpPr>
        <p:spPr>
          <a:xfrm>
            <a:off x="7352889" y="9418087"/>
            <a:ext cx="635001" cy="62536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388" y="7232"/>
                </a:moveTo>
                <a:lnTo>
                  <a:pt x="5810" y="7232"/>
                </a:lnTo>
                <a:cubicBezTo>
                  <a:pt x="6653" y="6322"/>
                  <a:pt x="7497" y="5508"/>
                  <a:pt x="8715" y="4646"/>
                </a:cubicBezTo>
                <a:lnTo>
                  <a:pt x="8715" y="4215"/>
                </a:lnTo>
                <a:cubicBezTo>
                  <a:pt x="8715" y="3784"/>
                  <a:pt x="8715" y="3784"/>
                  <a:pt x="8715" y="3353"/>
                </a:cubicBezTo>
                <a:cubicBezTo>
                  <a:pt x="7497" y="2538"/>
                  <a:pt x="6232" y="2107"/>
                  <a:pt x="5013" y="1245"/>
                </a:cubicBezTo>
                <a:cubicBezTo>
                  <a:pt x="4170" y="2107"/>
                  <a:pt x="2905" y="2969"/>
                  <a:pt x="2062" y="4215"/>
                </a:cubicBezTo>
                <a:cubicBezTo>
                  <a:pt x="2905" y="5508"/>
                  <a:pt x="3327" y="6322"/>
                  <a:pt x="4170" y="7232"/>
                </a:cubicBezTo>
                <a:cubicBezTo>
                  <a:pt x="4592" y="7232"/>
                  <a:pt x="5013" y="7232"/>
                  <a:pt x="5388" y="7232"/>
                </a:cubicBezTo>
                <a:close/>
                <a:moveTo>
                  <a:pt x="2905" y="9339"/>
                </a:moveTo>
                <a:cubicBezTo>
                  <a:pt x="2905" y="8908"/>
                  <a:pt x="2905" y="8908"/>
                  <a:pt x="3327" y="8477"/>
                </a:cubicBezTo>
                <a:cubicBezTo>
                  <a:pt x="2530" y="7663"/>
                  <a:pt x="1640" y="6753"/>
                  <a:pt x="1218" y="5939"/>
                </a:cubicBezTo>
                <a:cubicBezTo>
                  <a:pt x="422" y="7232"/>
                  <a:pt x="0" y="8908"/>
                  <a:pt x="0" y="10584"/>
                </a:cubicBezTo>
                <a:cubicBezTo>
                  <a:pt x="0" y="12740"/>
                  <a:pt x="422" y="14847"/>
                  <a:pt x="1640" y="16092"/>
                </a:cubicBezTo>
                <a:cubicBezTo>
                  <a:pt x="2062" y="14416"/>
                  <a:pt x="2530" y="12309"/>
                  <a:pt x="3327" y="10584"/>
                </a:cubicBezTo>
                <a:cubicBezTo>
                  <a:pt x="3327" y="10584"/>
                  <a:pt x="2905" y="9770"/>
                  <a:pt x="2905" y="9339"/>
                </a:cubicBezTo>
                <a:close/>
                <a:moveTo>
                  <a:pt x="10777" y="1676"/>
                </a:moveTo>
                <a:cubicBezTo>
                  <a:pt x="11198" y="1676"/>
                  <a:pt x="12042" y="2107"/>
                  <a:pt x="12463" y="2538"/>
                </a:cubicBezTo>
                <a:cubicBezTo>
                  <a:pt x="13682" y="1676"/>
                  <a:pt x="14947" y="1676"/>
                  <a:pt x="16212" y="1245"/>
                </a:cubicBezTo>
                <a:cubicBezTo>
                  <a:pt x="14525" y="383"/>
                  <a:pt x="12885" y="0"/>
                  <a:pt x="10777" y="0"/>
                </a:cubicBezTo>
                <a:cubicBezTo>
                  <a:pt x="9558" y="0"/>
                  <a:pt x="8293" y="0"/>
                  <a:pt x="7075" y="383"/>
                </a:cubicBezTo>
                <a:cubicBezTo>
                  <a:pt x="7872" y="814"/>
                  <a:pt x="8715" y="1676"/>
                  <a:pt x="9558" y="2107"/>
                </a:cubicBezTo>
                <a:cubicBezTo>
                  <a:pt x="9980" y="2107"/>
                  <a:pt x="10355" y="1676"/>
                  <a:pt x="10777" y="1676"/>
                </a:cubicBezTo>
                <a:close/>
                <a:moveTo>
                  <a:pt x="14103" y="12740"/>
                </a:moveTo>
                <a:cubicBezTo>
                  <a:pt x="14525" y="12309"/>
                  <a:pt x="14525" y="12309"/>
                  <a:pt x="14947" y="11878"/>
                </a:cubicBezTo>
                <a:cubicBezTo>
                  <a:pt x="14103" y="9770"/>
                  <a:pt x="12885" y="8046"/>
                  <a:pt x="11620" y="6322"/>
                </a:cubicBezTo>
                <a:cubicBezTo>
                  <a:pt x="11620" y="6322"/>
                  <a:pt x="11198" y="6322"/>
                  <a:pt x="10777" y="6322"/>
                </a:cubicBezTo>
                <a:cubicBezTo>
                  <a:pt x="10355" y="6322"/>
                  <a:pt x="9980" y="6322"/>
                  <a:pt x="9558" y="5939"/>
                </a:cubicBezTo>
                <a:cubicBezTo>
                  <a:pt x="8715" y="6753"/>
                  <a:pt x="7872" y="7232"/>
                  <a:pt x="7075" y="8046"/>
                </a:cubicBezTo>
                <a:cubicBezTo>
                  <a:pt x="7497" y="8477"/>
                  <a:pt x="7497" y="8908"/>
                  <a:pt x="7497" y="9339"/>
                </a:cubicBezTo>
                <a:cubicBezTo>
                  <a:pt x="7497" y="9770"/>
                  <a:pt x="7497" y="9770"/>
                  <a:pt x="7497" y="10201"/>
                </a:cubicBezTo>
                <a:cubicBezTo>
                  <a:pt x="9558" y="11447"/>
                  <a:pt x="11620" y="12309"/>
                  <a:pt x="14103" y="12740"/>
                </a:cubicBezTo>
                <a:close/>
                <a:moveTo>
                  <a:pt x="17008" y="15661"/>
                </a:moveTo>
                <a:cubicBezTo>
                  <a:pt x="17008" y="16092"/>
                  <a:pt x="17008" y="16954"/>
                  <a:pt x="17008" y="17385"/>
                </a:cubicBezTo>
                <a:cubicBezTo>
                  <a:pt x="17008" y="17816"/>
                  <a:pt x="17008" y="18631"/>
                  <a:pt x="17008" y="19493"/>
                </a:cubicBezTo>
                <a:cubicBezTo>
                  <a:pt x="18695" y="18199"/>
                  <a:pt x="20335" y="16092"/>
                  <a:pt x="20756" y="13985"/>
                </a:cubicBezTo>
                <a:cubicBezTo>
                  <a:pt x="19960" y="14416"/>
                  <a:pt x="19117" y="14416"/>
                  <a:pt x="18273" y="14416"/>
                </a:cubicBezTo>
                <a:cubicBezTo>
                  <a:pt x="18273" y="15278"/>
                  <a:pt x="17852" y="15661"/>
                  <a:pt x="17008" y="15661"/>
                </a:cubicBezTo>
                <a:close/>
                <a:moveTo>
                  <a:pt x="13682" y="14416"/>
                </a:moveTo>
                <a:cubicBezTo>
                  <a:pt x="11198" y="13985"/>
                  <a:pt x="8715" y="12740"/>
                  <a:pt x="6653" y="11447"/>
                </a:cubicBezTo>
                <a:cubicBezTo>
                  <a:pt x="6232" y="11447"/>
                  <a:pt x="5810" y="11878"/>
                  <a:pt x="5388" y="11878"/>
                </a:cubicBezTo>
                <a:cubicBezTo>
                  <a:pt x="5013" y="11878"/>
                  <a:pt x="5013" y="11878"/>
                  <a:pt x="5013" y="11447"/>
                </a:cubicBezTo>
                <a:cubicBezTo>
                  <a:pt x="3701" y="13554"/>
                  <a:pt x="3327" y="15661"/>
                  <a:pt x="2905" y="18199"/>
                </a:cubicBezTo>
                <a:cubicBezTo>
                  <a:pt x="4170" y="19062"/>
                  <a:pt x="5388" y="20355"/>
                  <a:pt x="6653" y="20786"/>
                </a:cubicBezTo>
                <a:cubicBezTo>
                  <a:pt x="8293" y="18199"/>
                  <a:pt x="10777" y="15661"/>
                  <a:pt x="13682" y="14416"/>
                </a:cubicBezTo>
                <a:close/>
                <a:moveTo>
                  <a:pt x="17852" y="2538"/>
                </a:moveTo>
                <a:cubicBezTo>
                  <a:pt x="16212" y="2969"/>
                  <a:pt x="14525" y="3353"/>
                  <a:pt x="12885" y="3784"/>
                </a:cubicBezTo>
                <a:lnTo>
                  <a:pt x="13260" y="4215"/>
                </a:lnTo>
                <a:cubicBezTo>
                  <a:pt x="13260" y="4646"/>
                  <a:pt x="12885" y="4646"/>
                  <a:pt x="12885" y="5077"/>
                </a:cubicBezTo>
                <a:cubicBezTo>
                  <a:pt x="14525" y="6753"/>
                  <a:pt x="15368" y="8908"/>
                  <a:pt x="16212" y="11447"/>
                </a:cubicBezTo>
                <a:cubicBezTo>
                  <a:pt x="17008" y="11447"/>
                  <a:pt x="17852" y="11878"/>
                  <a:pt x="18273" y="12740"/>
                </a:cubicBezTo>
                <a:cubicBezTo>
                  <a:pt x="19538" y="12740"/>
                  <a:pt x="20335" y="12740"/>
                  <a:pt x="21178" y="12309"/>
                </a:cubicBezTo>
                <a:cubicBezTo>
                  <a:pt x="21600" y="11878"/>
                  <a:pt x="21600" y="11015"/>
                  <a:pt x="21600" y="10584"/>
                </a:cubicBezTo>
                <a:cubicBezTo>
                  <a:pt x="21600" y="7663"/>
                  <a:pt x="19960" y="4646"/>
                  <a:pt x="17852" y="2538"/>
                </a:cubicBezTo>
                <a:close/>
                <a:moveTo>
                  <a:pt x="14947" y="15661"/>
                </a:moveTo>
                <a:cubicBezTo>
                  <a:pt x="12042" y="16954"/>
                  <a:pt x="9980" y="18631"/>
                  <a:pt x="8293" y="21217"/>
                </a:cubicBezTo>
                <a:cubicBezTo>
                  <a:pt x="9137" y="21600"/>
                  <a:pt x="9980" y="21600"/>
                  <a:pt x="10777" y="21600"/>
                </a:cubicBezTo>
                <a:cubicBezTo>
                  <a:pt x="12463" y="21600"/>
                  <a:pt x="13682" y="21217"/>
                  <a:pt x="15368" y="20786"/>
                </a:cubicBezTo>
                <a:cubicBezTo>
                  <a:pt x="15368" y="19493"/>
                  <a:pt x="15790" y="18199"/>
                  <a:pt x="15790" y="17385"/>
                </a:cubicBezTo>
                <a:cubicBezTo>
                  <a:pt x="15790" y="16954"/>
                  <a:pt x="15790" y="16523"/>
                  <a:pt x="15368" y="16092"/>
                </a:cubicBezTo>
                <a:cubicBezTo>
                  <a:pt x="15368" y="15661"/>
                  <a:pt x="14947" y="15661"/>
                  <a:pt x="14947" y="15661"/>
                </a:cubicBezTo>
                <a:close/>
              </a:path>
            </a:pathLst>
          </a:custGeom>
          <a:solidFill>
            <a:schemeClr val="accent4">
              <a:hueOff val="-409627"/>
              <a:satOff val="4338"/>
              <a:lumOff val="13617"/>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grpSp>
        <p:nvGrpSpPr>
          <p:cNvPr id="622" name="Group"/>
          <p:cNvGrpSpPr/>
          <p:nvPr/>
        </p:nvGrpSpPr>
        <p:grpSpPr>
          <a:xfrm>
            <a:off x="7352889" y="10487826"/>
            <a:ext cx="3426082" cy="2192445"/>
            <a:chOff x="0" y="0"/>
            <a:chExt cx="3426080" cy="2192444"/>
          </a:xfrm>
        </p:grpSpPr>
        <p:sp>
          <p:nvSpPr>
            <p:cNvPr id="620" name="Lorem ipsum dolor sit amet, consectetur adipiscing elit, sed do eiusmod tempor incididunt ut labore et dolore magna aliqua."/>
            <p:cNvSpPr txBox="1"/>
            <p:nvPr/>
          </p:nvSpPr>
          <p:spPr>
            <a:xfrm>
              <a:off x="0" y="840227"/>
              <a:ext cx="3426081" cy="1352218"/>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621" name="Lorem Ipsum"/>
            <p:cNvSpPr txBox="1"/>
            <p:nvPr/>
          </p:nvSpPr>
          <p:spPr>
            <a:xfrm>
              <a:off x="0" y="0"/>
              <a:ext cx="2590957" cy="614776"/>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3200">
                  <a:latin typeface="+mn-lt"/>
                  <a:ea typeface="+mn-ea"/>
                  <a:cs typeface="+mn-cs"/>
                  <a:sym typeface="Source Sans Pro Bold"/>
                </a:defRPr>
              </a:pPr>
              <a:r>
                <a:t>Lorem Ipsum</a:t>
              </a:r>
            </a:p>
          </p:txBody>
        </p:sp>
      </p:grpSp>
      <p:sp>
        <p:nvSpPr>
          <p:cNvPr id="623" name="Shape 5191"/>
          <p:cNvSpPr/>
          <p:nvPr/>
        </p:nvSpPr>
        <p:spPr>
          <a:xfrm>
            <a:off x="3000469" y="9500083"/>
            <a:ext cx="635001" cy="505185"/>
          </a:xfrm>
          <a:custGeom>
            <a:avLst/>
            <a:gdLst/>
            <a:ahLst/>
            <a:cxnLst>
              <a:cxn ang="0">
                <a:pos x="wd2" y="hd2"/>
              </a:cxn>
              <a:cxn ang="5400000">
                <a:pos x="wd2" y="hd2"/>
              </a:cxn>
              <a:cxn ang="10800000">
                <a:pos x="wd2" y="hd2"/>
              </a:cxn>
              <a:cxn ang="16200000">
                <a:pos x="wd2" y="hd2"/>
              </a:cxn>
            </a:cxnLst>
            <a:rect l="0" t="0" r="r" b="b"/>
            <a:pathLst>
              <a:path w="21511" h="21475" fill="norm" stroke="1" extrusionOk="0">
                <a:moveTo>
                  <a:pt x="21155" y="375"/>
                </a:moveTo>
                <a:cubicBezTo>
                  <a:pt x="16444" y="10703"/>
                  <a:pt x="16444" y="10703"/>
                  <a:pt x="16444" y="10703"/>
                </a:cubicBezTo>
                <a:cubicBezTo>
                  <a:pt x="16044" y="11202"/>
                  <a:pt x="15644" y="11202"/>
                  <a:pt x="15244" y="10703"/>
                </a:cubicBezTo>
                <a:cubicBezTo>
                  <a:pt x="12889" y="8204"/>
                  <a:pt x="12889" y="8204"/>
                  <a:pt x="12889" y="8204"/>
                </a:cubicBezTo>
                <a:cubicBezTo>
                  <a:pt x="12489" y="7704"/>
                  <a:pt x="12489" y="7704"/>
                  <a:pt x="12089" y="8204"/>
                </a:cubicBezTo>
                <a:cubicBezTo>
                  <a:pt x="8533" y="14645"/>
                  <a:pt x="8533" y="14645"/>
                  <a:pt x="8533" y="14645"/>
                </a:cubicBezTo>
                <a:cubicBezTo>
                  <a:pt x="8533" y="15145"/>
                  <a:pt x="8178" y="15145"/>
                  <a:pt x="7778" y="14645"/>
                </a:cubicBezTo>
                <a:cubicBezTo>
                  <a:pt x="6178" y="13146"/>
                  <a:pt x="6178" y="13146"/>
                  <a:pt x="6178" y="13146"/>
                </a:cubicBezTo>
                <a:cubicBezTo>
                  <a:pt x="5778" y="12646"/>
                  <a:pt x="5378" y="12646"/>
                  <a:pt x="5378" y="13146"/>
                </a:cubicBezTo>
                <a:cubicBezTo>
                  <a:pt x="267" y="21031"/>
                  <a:pt x="267" y="21031"/>
                  <a:pt x="267" y="21031"/>
                </a:cubicBezTo>
                <a:cubicBezTo>
                  <a:pt x="-89" y="21475"/>
                  <a:pt x="-89" y="21475"/>
                  <a:pt x="267" y="21475"/>
                </a:cubicBezTo>
                <a:cubicBezTo>
                  <a:pt x="21511" y="21475"/>
                  <a:pt x="21511" y="21475"/>
                  <a:pt x="21511" y="21475"/>
                </a:cubicBezTo>
                <a:cubicBezTo>
                  <a:pt x="21511" y="375"/>
                  <a:pt x="21511" y="375"/>
                  <a:pt x="21511" y="375"/>
                </a:cubicBezTo>
                <a:cubicBezTo>
                  <a:pt x="21511" y="-125"/>
                  <a:pt x="21511" y="-125"/>
                  <a:pt x="21155" y="375"/>
                </a:cubicBezTo>
              </a:path>
            </a:pathLst>
          </a:custGeom>
          <a:solidFill>
            <a:schemeClr val="accent3">
              <a:hueOff val="-3510107"/>
              <a:satOff val="32296"/>
              <a:lumOff val="10513"/>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grpSp>
        <p:nvGrpSpPr>
          <p:cNvPr id="626" name="Group"/>
          <p:cNvGrpSpPr/>
          <p:nvPr/>
        </p:nvGrpSpPr>
        <p:grpSpPr>
          <a:xfrm>
            <a:off x="2975069" y="10402380"/>
            <a:ext cx="3426081" cy="2192446"/>
            <a:chOff x="0" y="0"/>
            <a:chExt cx="3426080" cy="2192444"/>
          </a:xfrm>
        </p:grpSpPr>
        <p:sp>
          <p:nvSpPr>
            <p:cNvPr id="624" name="Lorem ipsum dolor sit amet, consectetur adipiscing elit, sed do eiusmod tempor incididunt ut labore et dolore magna aliqua."/>
            <p:cNvSpPr txBox="1"/>
            <p:nvPr/>
          </p:nvSpPr>
          <p:spPr>
            <a:xfrm>
              <a:off x="0" y="840227"/>
              <a:ext cx="3426081" cy="1352218"/>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a:t>
              </a:r>
            </a:p>
          </p:txBody>
        </p:sp>
        <p:sp>
          <p:nvSpPr>
            <p:cNvPr id="625" name="Lorem Ipsum"/>
            <p:cNvSpPr txBox="1"/>
            <p:nvPr/>
          </p:nvSpPr>
          <p:spPr>
            <a:xfrm>
              <a:off x="0" y="0"/>
              <a:ext cx="2590957" cy="614776"/>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3200">
                  <a:latin typeface="+mn-lt"/>
                  <a:ea typeface="+mn-ea"/>
                  <a:cs typeface="+mn-cs"/>
                  <a:sym typeface="Source Sans Pro Bold"/>
                </a:defRPr>
              </a:pPr>
              <a:r>
                <a:t>Lorem Ipsum</a:t>
              </a:r>
            </a:p>
          </p:txBody>
        </p:sp>
      </p:gr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aphicFrame>
        <p:nvGraphicFramePr>
          <p:cNvPr id="628" name="2D Stacked Area Chart"/>
          <p:cNvGraphicFramePr/>
          <p:nvPr/>
        </p:nvGraphicFramePr>
        <p:xfrm>
          <a:off x="1509665" y="2597245"/>
          <a:ext cx="12990875" cy="8717598"/>
        </p:xfrm>
        <a:graphic xmlns:a="http://schemas.openxmlformats.org/drawingml/2006/main">
          <a:graphicData uri="http://schemas.openxmlformats.org/drawingml/2006/chart">
            <c:chart xmlns:c="http://schemas.openxmlformats.org/drawingml/2006/chart" r:id="rId2"/>
          </a:graphicData>
        </a:graphic>
      </p:graphicFrame>
      <p:sp>
        <p:nvSpPr>
          <p:cNvPr id="629" name="Lorem ipsum dolor sit amet, consectetur adipiscing elit, sed do eiusmod tempor."/>
          <p:cNvSpPr txBox="1"/>
          <p:nvPr/>
        </p:nvSpPr>
        <p:spPr>
          <a:xfrm>
            <a:off x="17434066" y="5752807"/>
            <a:ext cx="4144779" cy="122613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lnSpc>
                <a:spcPct val="120000"/>
              </a:lnSpc>
              <a:defRPr b="0" i="1" sz="2000">
                <a:solidFill>
                  <a:srgbClr val="FFFFFF"/>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
        <p:nvSpPr>
          <p:cNvPr id="630" name="Heading Text Here"/>
          <p:cNvSpPr txBox="1"/>
          <p:nvPr/>
        </p:nvSpPr>
        <p:spPr>
          <a:xfrm>
            <a:off x="17434066" y="3074816"/>
            <a:ext cx="5740835" cy="21684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rgbClr val="FFFFFF"/>
                </a:solidFill>
                <a:latin typeface="+mn-lt"/>
                <a:ea typeface="+mn-ea"/>
                <a:cs typeface="+mn-cs"/>
                <a:sym typeface="Source Sans Pro Bold"/>
              </a:defRPr>
            </a:lvl1pPr>
          </a:lstStyle>
          <a:p>
            <a:pPr/>
            <a:r>
              <a:t>Heading Text Here</a:t>
            </a:r>
          </a:p>
        </p:txBody>
      </p:sp>
      <p:sp>
        <p:nvSpPr>
          <p:cNvPr id="631" name="Lorem ipsum dolor sit amet, consectetur adipiscing elit, sed do eiusmod tempor incididunt ut labore et dolore magna aliqua. Ut enim ad minim veniam."/>
          <p:cNvSpPr txBox="1"/>
          <p:nvPr/>
        </p:nvSpPr>
        <p:spPr>
          <a:xfrm>
            <a:off x="17434066" y="7266337"/>
            <a:ext cx="4923349" cy="99269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a:t>
            </a:r>
          </a:p>
        </p:txBody>
      </p:sp>
      <p:sp>
        <p:nvSpPr>
          <p:cNvPr id="632"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7434066" y="8472707"/>
            <a:ext cx="4923349" cy="21684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34" name="Lorem ipsum dolor sit amet, consectetur adipiscing elit, sed do eiusmod tempor incididun."/>
          <p:cNvSpPr txBox="1"/>
          <p:nvPr/>
        </p:nvSpPr>
        <p:spPr>
          <a:xfrm>
            <a:off x="2389109" y="9326926"/>
            <a:ext cx="3426082" cy="990070"/>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a:t>
            </a:r>
          </a:p>
        </p:txBody>
      </p:sp>
      <p:sp>
        <p:nvSpPr>
          <p:cNvPr id="635" name="Lorem Ipsum"/>
          <p:cNvSpPr txBox="1"/>
          <p:nvPr/>
        </p:nvSpPr>
        <p:spPr>
          <a:xfrm>
            <a:off x="2806671" y="8486699"/>
            <a:ext cx="2590957"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Lorem Ipsum</a:t>
            </a:r>
          </a:p>
        </p:txBody>
      </p:sp>
      <p:sp>
        <p:nvSpPr>
          <p:cNvPr id="636" name="Rectangle"/>
          <p:cNvSpPr/>
          <p:nvPr/>
        </p:nvSpPr>
        <p:spPr>
          <a:xfrm>
            <a:off x="9321582" y="2590811"/>
            <a:ext cx="5740836" cy="159629"/>
          </a:xfrm>
          <a:prstGeom prst="rect">
            <a:avLst/>
          </a:prstGeom>
          <a:solidFill>
            <a:schemeClr val="accent3">
              <a:hueOff val="-3510107"/>
              <a:satOff val="32296"/>
              <a:lumOff val="10513"/>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637" name="Heading Text Here"/>
          <p:cNvSpPr txBox="1"/>
          <p:nvPr/>
        </p:nvSpPr>
        <p:spPr>
          <a:xfrm>
            <a:off x="7922003" y="1124702"/>
            <a:ext cx="8539994"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defRPr b="0" sz="6600">
                <a:solidFill>
                  <a:schemeClr val="accent6">
                    <a:hueOff val="1807597"/>
                    <a:satOff val="-81970"/>
                    <a:lumOff val="-45499"/>
                  </a:schemeClr>
                </a:solidFill>
                <a:latin typeface="+mn-lt"/>
                <a:ea typeface="+mn-ea"/>
                <a:cs typeface="+mn-cs"/>
                <a:sym typeface="Source Sans Pro Bold"/>
              </a:defRPr>
            </a:lvl1pPr>
          </a:lstStyle>
          <a:p>
            <a:pPr/>
            <a:r>
              <a:t>Heading Text Here</a:t>
            </a:r>
          </a:p>
        </p:txBody>
      </p:sp>
      <p:grpSp>
        <p:nvGrpSpPr>
          <p:cNvPr id="655" name="Group"/>
          <p:cNvGrpSpPr/>
          <p:nvPr/>
        </p:nvGrpSpPr>
        <p:grpSpPr>
          <a:xfrm>
            <a:off x="6335836" y="5900019"/>
            <a:ext cx="11712328" cy="4912993"/>
            <a:chOff x="0" y="0"/>
            <a:chExt cx="11712326" cy="4912991"/>
          </a:xfrm>
        </p:grpSpPr>
        <p:grpSp>
          <p:nvGrpSpPr>
            <p:cNvPr id="644" name="Group 30"/>
            <p:cNvGrpSpPr/>
            <p:nvPr/>
          </p:nvGrpSpPr>
          <p:grpSpPr>
            <a:xfrm>
              <a:off x="189073" y="177799"/>
              <a:ext cx="11305854" cy="4521884"/>
              <a:chOff x="-9273" y="0"/>
              <a:chExt cx="11305853" cy="4521882"/>
            </a:xfrm>
          </p:grpSpPr>
          <p:sp>
            <p:nvSpPr>
              <p:cNvPr id="638" name="Freeform 5"/>
              <p:cNvSpPr/>
              <p:nvPr/>
            </p:nvSpPr>
            <p:spPr>
              <a:xfrm>
                <a:off x="9039703" y="-1"/>
                <a:ext cx="2256877" cy="3611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533" y="13102"/>
                    </a:moveTo>
                    <a:cubicBezTo>
                      <a:pt x="21199" y="5819"/>
                      <a:pt x="11636" y="0"/>
                      <a:pt x="0" y="0"/>
                    </a:cubicBezTo>
                    <a:cubicBezTo>
                      <a:pt x="0" y="6740"/>
                      <a:pt x="0" y="6740"/>
                      <a:pt x="0" y="6740"/>
                    </a:cubicBezTo>
                    <a:cubicBezTo>
                      <a:pt x="5751" y="6740"/>
                      <a:pt x="10432" y="9544"/>
                      <a:pt x="10767" y="13102"/>
                    </a:cubicBezTo>
                    <a:cubicBezTo>
                      <a:pt x="10767" y="13186"/>
                      <a:pt x="10767" y="13312"/>
                      <a:pt x="10767" y="13395"/>
                    </a:cubicBezTo>
                    <a:cubicBezTo>
                      <a:pt x="10767" y="17916"/>
                      <a:pt x="10767" y="17916"/>
                      <a:pt x="10767" y="17916"/>
                    </a:cubicBezTo>
                    <a:cubicBezTo>
                      <a:pt x="10767" y="18460"/>
                      <a:pt x="10767" y="18460"/>
                      <a:pt x="10767" y="18460"/>
                    </a:cubicBezTo>
                    <a:cubicBezTo>
                      <a:pt x="16183" y="21600"/>
                      <a:pt x="16183" y="21600"/>
                      <a:pt x="16183" y="21600"/>
                    </a:cubicBezTo>
                    <a:cubicBezTo>
                      <a:pt x="21600" y="18460"/>
                      <a:pt x="21600" y="18460"/>
                      <a:pt x="21600" y="18460"/>
                    </a:cubicBezTo>
                    <a:cubicBezTo>
                      <a:pt x="21600" y="17916"/>
                      <a:pt x="21600" y="17916"/>
                      <a:pt x="21600" y="17916"/>
                    </a:cubicBezTo>
                    <a:cubicBezTo>
                      <a:pt x="21600" y="13395"/>
                      <a:pt x="21600" y="13395"/>
                      <a:pt x="21600" y="13395"/>
                    </a:cubicBezTo>
                    <a:cubicBezTo>
                      <a:pt x="21600" y="13270"/>
                      <a:pt x="21533" y="13186"/>
                      <a:pt x="21533" y="13102"/>
                    </a:cubicBezTo>
                    <a:close/>
                  </a:path>
                </a:pathLst>
              </a:custGeom>
              <a:solidFill>
                <a:schemeClr val="accent3">
                  <a:hueOff val="-3510107"/>
                  <a:satOff val="32296"/>
                  <a:lumOff val="10513"/>
                </a:schemeClr>
              </a:solidFill>
              <a:ln w="3175" cap="flat">
                <a:noFill/>
                <a:miter lim="400000"/>
              </a:ln>
              <a:effectLst/>
            </p:spPr>
            <p:txBody>
              <a:bodyPr wrap="square" lIns="45719" tIns="45719" rIns="45719" bIns="45719" numCol="1" anchor="t">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639" name="Freeform 6"/>
              <p:cNvSpPr/>
              <p:nvPr/>
            </p:nvSpPr>
            <p:spPr>
              <a:xfrm>
                <a:off x="-9274" y="34220"/>
                <a:ext cx="2256878" cy="36110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3521"/>
                    </a:moveTo>
                    <a:cubicBezTo>
                      <a:pt x="0" y="13521"/>
                      <a:pt x="0" y="13521"/>
                      <a:pt x="0" y="13521"/>
                    </a:cubicBezTo>
                    <a:cubicBezTo>
                      <a:pt x="0" y="17916"/>
                      <a:pt x="0" y="17916"/>
                      <a:pt x="0" y="17916"/>
                    </a:cubicBezTo>
                    <a:cubicBezTo>
                      <a:pt x="0" y="18460"/>
                      <a:pt x="0" y="18460"/>
                      <a:pt x="0" y="18460"/>
                    </a:cubicBezTo>
                    <a:cubicBezTo>
                      <a:pt x="5417" y="21600"/>
                      <a:pt x="5417" y="21600"/>
                      <a:pt x="5417" y="21600"/>
                    </a:cubicBezTo>
                    <a:cubicBezTo>
                      <a:pt x="10833" y="18460"/>
                      <a:pt x="10833" y="18460"/>
                      <a:pt x="10833" y="18460"/>
                    </a:cubicBezTo>
                    <a:cubicBezTo>
                      <a:pt x="10833" y="17916"/>
                      <a:pt x="10833" y="17916"/>
                      <a:pt x="10833" y="17916"/>
                    </a:cubicBezTo>
                    <a:cubicBezTo>
                      <a:pt x="10833" y="13395"/>
                      <a:pt x="10833" y="13395"/>
                      <a:pt x="10833" y="13395"/>
                    </a:cubicBezTo>
                    <a:cubicBezTo>
                      <a:pt x="10833" y="13228"/>
                      <a:pt x="10833" y="13102"/>
                      <a:pt x="10767" y="12977"/>
                    </a:cubicBezTo>
                    <a:cubicBezTo>
                      <a:pt x="11235" y="9502"/>
                      <a:pt x="15916" y="6740"/>
                      <a:pt x="21600" y="6740"/>
                    </a:cubicBezTo>
                    <a:cubicBezTo>
                      <a:pt x="21600" y="0"/>
                      <a:pt x="21600" y="0"/>
                      <a:pt x="21600" y="0"/>
                    </a:cubicBezTo>
                    <a:cubicBezTo>
                      <a:pt x="9697" y="0"/>
                      <a:pt x="0" y="6070"/>
                      <a:pt x="0" y="13521"/>
                    </a:cubicBezTo>
                    <a:close/>
                  </a:path>
                </a:pathLst>
              </a:custGeom>
              <a:solidFill>
                <a:schemeClr val="accent1">
                  <a:hueOff val="-9363891"/>
                  <a:lumOff val="-9051"/>
                </a:schemeClr>
              </a:solidFill>
              <a:ln w="3175" cap="flat">
                <a:noFill/>
                <a:miter lim="400000"/>
              </a:ln>
              <a:effectLst/>
            </p:spPr>
            <p:txBody>
              <a:bodyPr wrap="square" lIns="45719" tIns="45719" rIns="45719" bIns="45719" numCol="1" anchor="t">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640" name="Freeform 7"/>
              <p:cNvSpPr/>
              <p:nvPr/>
            </p:nvSpPr>
            <p:spPr>
              <a:xfrm>
                <a:off x="2247603" y="34220"/>
                <a:ext cx="2260943" cy="226094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cubicBezTo>
                      <a:pt x="0" y="10767"/>
                      <a:pt x="0" y="10767"/>
                      <a:pt x="0" y="10767"/>
                    </a:cubicBezTo>
                    <a:cubicBezTo>
                      <a:pt x="5952" y="10767"/>
                      <a:pt x="10833" y="15581"/>
                      <a:pt x="10833" y="21600"/>
                    </a:cubicBezTo>
                    <a:cubicBezTo>
                      <a:pt x="21600" y="21600"/>
                      <a:pt x="21600" y="21600"/>
                      <a:pt x="21600" y="21600"/>
                    </a:cubicBezTo>
                    <a:cubicBezTo>
                      <a:pt x="21600" y="9697"/>
                      <a:pt x="11903" y="0"/>
                      <a:pt x="0" y="0"/>
                    </a:cubicBezTo>
                    <a:close/>
                  </a:path>
                </a:pathLst>
              </a:custGeom>
              <a:solidFill>
                <a:schemeClr val="accent1">
                  <a:hueOff val="-9363891"/>
                  <a:lumOff val="-9051"/>
                </a:schemeClr>
              </a:solidFill>
              <a:ln w="3175" cap="flat">
                <a:noFill/>
                <a:miter lim="400000"/>
              </a:ln>
              <a:effectLst/>
            </p:spPr>
            <p:txBody>
              <a:bodyPr wrap="square" lIns="45719" tIns="45719" rIns="45719" bIns="45719" numCol="1" anchor="t">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641" name="Freeform 8"/>
              <p:cNvSpPr/>
              <p:nvPr/>
            </p:nvSpPr>
            <p:spPr>
              <a:xfrm>
                <a:off x="3391413" y="2260941"/>
                <a:ext cx="2228411" cy="226094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902" y="0"/>
                    </a:moveTo>
                    <a:cubicBezTo>
                      <a:pt x="0" y="0"/>
                      <a:pt x="0" y="0"/>
                      <a:pt x="0" y="0"/>
                    </a:cubicBezTo>
                    <a:cubicBezTo>
                      <a:pt x="0" y="11837"/>
                      <a:pt x="9683" y="21466"/>
                      <a:pt x="21600" y="21600"/>
                    </a:cubicBezTo>
                    <a:cubicBezTo>
                      <a:pt x="21600" y="10833"/>
                      <a:pt x="21600" y="10833"/>
                      <a:pt x="21600" y="10833"/>
                    </a:cubicBezTo>
                    <a:cubicBezTo>
                      <a:pt x="15641" y="10700"/>
                      <a:pt x="10902" y="5885"/>
                      <a:pt x="10902" y="0"/>
                    </a:cubicBezTo>
                    <a:close/>
                  </a:path>
                </a:pathLst>
              </a:custGeom>
              <a:solidFill>
                <a:schemeClr val="accent2">
                  <a:hueOff val="-7643744"/>
                  <a:satOff val="17755"/>
                  <a:lumOff val="4859"/>
                </a:schemeClr>
              </a:solidFill>
              <a:ln w="3175" cap="flat">
                <a:noFill/>
                <a:miter lim="400000"/>
              </a:ln>
              <a:effectLst/>
            </p:spPr>
            <p:txBody>
              <a:bodyPr wrap="square" lIns="45719" tIns="45719" rIns="45719" bIns="45719" numCol="1" anchor="t">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642" name="Freeform 9"/>
              <p:cNvSpPr/>
              <p:nvPr/>
            </p:nvSpPr>
            <p:spPr>
              <a:xfrm>
                <a:off x="5619823" y="2260941"/>
                <a:ext cx="2277209" cy="226094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65" y="10833"/>
                    </a:moveTo>
                    <a:cubicBezTo>
                      <a:pt x="133" y="10833"/>
                      <a:pt x="66" y="10833"/>
                      <a:pt x="0" y="10833"/>
                    </a:cubicBezTo>
                    <a:cubicBezTo>
                      <a:pt x="0" y="21600"/>
                      <a:pt x="0" y="21600"/>
                      <a:pt x="0" y="21600"/>
                    </a:cubicBezTo>
                    <a:cubicBezTo>
                      <a:pt x="66" y="21600"/>
                      <a:pt x="133" y="21600"/>
                      <a:pt x="265" y="21600"/>
                    </a:cubicBezTo>
                    <a:cubicBezTo>
                      <a:pt x="12059" y="21600"/>
                      <a:pt x="21600" y="11903"/>
                      <a:pt x="21600" y="0"/>
                    </a:cubicBezTo>
                    <a:cubicBezTo>
                      <a:pt x="10999" y="0"/>
                      <a:pt x="10999" y="0"/>
                      <a:pt x="10999" y="0"/>
                    </a:cubicBezTo>
                    <a:cubicBezTo>
                      <a:pt x="10999" y="5952"/>
                      <a:pt x="6162" y="10833"/>
                      <a:pt x="265" y="10833"/>
                    </a:cubicBezTo>
                    <a:close/>
                  </a:path>
                </a:pathLst>
              </a:custGeom>
              <a:solidFill>
                <a:schemeClr val="accent2">
                  <a:hueOff val="-7643744"/>
                  <a:satOff val="17755"/>
                  <a:lumOff val="4859"/>
                </a:schemeClr>
              </a:solidFill>
              <a:ln w="3175" cap="flat">
                <a:noFill/>
                <a:miter lim="400000"/>
              </a:ln>
              <a:effectLst/>
            </p:spPr>
            <p:txBody>
              <a:bodyPr wrap="square" lIns="45719" tIns="45719" rIns="45719" bIns="45719" numCol="1" anchor="t">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643" name="Freeform 10"/>
              <p:cNvSpPr/>
              <p:nvPr/>
            </p:nvSpPr>
            <p:spPr>
              <a:xfrm>
                <a:off x="6778760" y="0"/>
                <a:ext cx="2260943" cy="226094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0"/>
                    </a:moveTo>
                    <a:cubicBezTo>
                      <a:pt x="9630" y="0"/>
                      <a:pt x="0" y="9697"/>
                      <a:pt x="0" y="21600"/>
                    </a:cubicBezTo>
                    <a:cubicBezTo>
                      <a:pt x="10700" y="21600"/>
                      <a:pt x="10700" y="21600"/>
                      <a:pt x="10700" y="21600"/>
                    </a:cubicBezTo>
                    <a:cubicBezTo>
                      <a:pt x="10700" y="15581"/>
                      <a:pt x="15581" y="10767"/>
                      <a:pt x="21600" y="10767"/>
                    </a:cubicBezTo>
                    <a:cubicBezTo>
                      <a:pt x="21600" y="10767"/>
                      <a:pt x="21600" y="10767"/>
                      <a:pt x="21600" y="10767"/>
                    </a:cubicBezTo>
                    <a:cubicBezTo>
                      <a:pt x="21600" y="0"/>
                      <a:pt x="21600" y="0"/>
                      <a:pt x="21600" y="0"/>
                    </a:cubicBezTo>
                    <a:close/>
                  </a:path>
                </a:pathLst>
              </a:custGeom>
              <a:solidFill>
                <a:schemeClr val="accent3">
                  <a:hueOff val="-3510107"/>
                  <a:satOff val="32296"/>
                  <a:lumOff val="10513"/>
                </a:schemeClr>
              </a:solidFill>
              <a:ln w="3175" cap="flat">
                <a:noFill/>
                <a:miter lim="400000"/>
              </a:ln>
              <a:effectLst/>
            </p:spPr>
            <p:txBody>
              <a:bodyPr wrap="square" lIns="45719" tIns="45719" rIns="45719" bIns="45719" numCol="1" anchor="t">
                <a:noAutofit/>
              </a:bodyPr>
              <a:lstStyle/>
              <a:p>
                <a:pPr>
                  <a:defRPr b="0" sz="2200">
                    <a:solidFill>
                      <a:srgbClr val="FFFFFF"/>
                    </a:solidFill>
                    <a:latin typeface="Helvetica Neue Medium"/>
                    <a:ea typeface="Helvetica Neue Medium"/>
                    <a:cs typeface="Helvetica Neue Medium"/>
                    <a:sym typeface="Helvetica Neue Medium"/>
                  </a:defRPr>
                </a:pPr>
              </a:p>
            </p:txBody>
          </p:sp>
        </p:grpSp>
        <p:sp>
          <p:nvSpPr>
            <p:cNvPr id="645" name="Circle"/>
            <p:cNvSpPr/>
            <p:nvPr/>
          </p:nvSpPr>
          <p:spPr>
            <a:xfrm>
              <a:off x="0" y="2725664"/>
              <a:ext cx="1552327" cy="1552328"/>
            </a:xfrm>
            <a:prstGeom prst="ellipse">
              <a:avLst/>
            </a:prstGeom>
            <a:solidFill>
              <a:srgbClr val="FFFFFF"/>
            </a:solidFill>
            <a:ln w="12700" cap="flat">
              <a:noFill/>
              <a:miter lim="400000"/>
            </a:ln>
            <a:effectLst>
              <a:outerShdw sx="100000" sy="100000" kx="0" ky="0" algn="b" rotWithShape="0" blurRad="317500" dist="127766" dir="5400000">
                <a:srgbClr val="5E5E5E">
                  <a:alpha val="39927"/>
                </a:srgbClr>
              </a:outerShdw>
            </a:effectLst>
          </p:spPr>
          <p:txBody>
            <a:bodyPr wrap="square" lIns="30137" tIns="30137" rIns="30137" bIns="30137"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646" name="Shape 5167"/>
            <p:cNvSpPr/>
            <p:nvPr/>
          </p:nvSpPr>
          <p:spPr>
            <a:xfrm>
              <a:off x="490413" y="3209550"/>
              <a:ext cx="571501" cy="584555"/>
            </a:xfrm>
            <a:custGeom>
              <a:avLst/>
              <a:gdLst/>
              <a:ahLst/>
              <a:cxnLst>
                <a:cxn ang="0">
                  <a:pos x="wd2" y="hd2"/>
                </a:cxn>
                <a:cxn ang="5400000">
                  <a:pos x="wd2" y="hd2"/>
                </a:cxn>
                <a:cxn ang="10800000">
                  <a:pos x="wd2" y="hd2"/>
                </a:cxn>
                <a:cxn ang="16200000">
                  <a:pos x="wd2" y="hd2"/>
                </a:cxn>
              </a:cxnLst>
              <a:rect l="0" t="0" r="r" b="b"/>
              <a:pathLst>
                <a:path w="20525" h="20507" fill="norm" stroke="1" extrusionOk="0">
                  <a:moveTo>
                    <a:pt x="12855" y="13320"/>
                  </a:moveTo>
                  <a:cubicBezTo>
                    <a:pt x="12855" y="13320"/>
                    <a:pt x="21284" y="7135"/>
                    <a:pt x="20470" y="435"/>
                  </a:cubicBezTo>
                  <a:lnTo>
                    <a:pt x="20470" y="60"/>
                  </a:lnTo>
                  <a:cubicBezTo>
                    <a:pt x="20039" y="60"/>
                    <a:pt x="20039" y="60"/>
                    <a:pt x="20039" y="60"/>
                  </a:cubicBezTo>
                  <a:cubicBezTo>
                    <a:pt x="13286" y="-783"/>
                    <a:pt x="7299" y="7557"/>
                    <a:pt x="7299" y="7557"/>
                  </a:cubicBezTo>
                  <a:cubicBezTo>
                    <a:pt x="2222" y="6667"/>
                    <a:pt x="2653" y="7932"/>
                    <a:pt x="115" y="13320"/>
                  </a:cubicBezTo>
                  <a:cubicBezTo>
                    <a:pt x="-316" y="14585"/>
                    <a:pt x="546" y="14585"/>
                    <a:pt x="1360" y="14585"/>
                  </a:cubicBezTo>
                  <a:cubicBezTo>
                    <a:pt x="2222" y="14164"/>
                    <a:pt x="3899" y="13742"/>
                    <a:pt x="3899" y="13742"/>
                  </a:cubicBezTo>
                  <a:cubicBezTo>
                    <a:pt x="6916" y="16647"/>
                    <a:pt x="6916" y="16647"/>
                    <a:pt x="6916" y="16647"/>
                  </a:cubicBezTo>
                  <a:cubicBezTo>
                    <a:pt x="6916" y="16647"/>
                    <a:pt x="6437" y="18287"/>
                    <a:pt x="6054" y="19130"/>
                  </a:cubicBezTo>
                  <a:cubicBezTo>
                    <a:pt x="5623" y="19973"/>
                    <a:pt x="6054" y="20817"/>
                    <a:pt x="6916" y="20395"/>
                  </a:cubicBezTo>
                  <a:cubicBezTo>
                    <a:pt x="12424" y="17865"/>
                    <a:pt x="13669" y="18287"/>
                    <a:pt x="12855" y="13320"/>
                  </a:cubicBezTo>
                  <a:close/>
                  <a:moveTo>
                    <a:pt x="14100" y="6245"/>
                  </a:moveTo>
                  <a:cubicBezTo>
                    <a:pt x="13286" y="5449"/>
                    <a:pt x="13286" y="4605"/>
                    <a:pt x="14100" y="3762"/>
                  </a:cubicBezTo>
                  <a:cubicBezTo>
                    <a:pt x="14962" y="2965"/>
                    <a:pt x="16207" y="2965"/>
                    <a:pt x="16638" y="3762"/>
                  </a:cubicBezTo>
                  <a:cubicBezTo>
                    <a:pt x="17500" y="4605"/>
                    <a:pt x="17500" y="5449"/>
                    <a:pt x="16638" y="6245"/>
                  </a:cubicBezTo>
                  <a:cubicBezTo>
                    <a:pt x="16207" y="7135"/>
                    <a:pt x="14962" y="7135"/>
                    <a:pt x="14100" y="6245"/>
                  </a:cubicBezTo>
                  <a:close/>
                </a:path>
              </a:pathLst>
            </a:custGeom>
            <a:solidFill>
              <a:schemeClr val="accent3">
                <a:hueOff val="-3510107"/>
                <a:satOff val="32296"/>
                <a:lumOff val="10513"/>
              </a:schemeClr>
            </a:solidFill>
            <a:ln w="3175" cap="flat">
              <a:noFill/>
              <a:miter lim="400000"/>
            </a:ln>
            <a:effectLst/>
          </p:spPr>
          <p:txBody>
            <a:bodyPr wrap="square" lIns="45719" tIns="45719" rIns="45719" bIns="45719"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647" name="Circle"/>
            <p:cNvSpPr/>
            <p:nvPr/>
          </p:nvSpPr>
          <p:spPr>
            <a:xfrm>
              <a:off x="1651000" y="0"/>
              <a:ext cx="1552328" cy="1552327"/>
            </a:xfrm>
            <a:prstGeom prst="ellipse">
              <a:avLst/>
            </a:prstGeom>
            <a:solidFill>
              <a:srgbClr val="FFFFFF"/>
            </a:solidFill>
            <a:ln w="12700" cap="flat">
              <a:noFill/>
              <a:miter lim="400000"/>
            </a:ln>
            <a:effectLst>
              <a:outerShdw sx="100000" sy="100000" kx="0" ky="0" algn="b" rotWithShape="0" blurRad="317500" dist="127766" dir="5400000">
                <a:srgbClr val="5E5E5E">
                  <a:alpha val="39927"/>
                </a:srgbClr>
              </a:outerShdw>
            </a:effectLst>
          </p:spPr>
          <p:txBody>
            <a:bodyPr wrap="square" lIns="30137" tIns="30137" rIns="30137" bIns="30137"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648" name="Circle"/>
            <p:cNvSpPr/>
            <p:nvPr/>
          </p:nvSpPr>
          <p:spPr>
            <a:xfrm>
              <a:off x="10160000" y="2725664"/>
              <a:ext cx="1552327" cy="1552328"/>
            </a:xfrm>
            <a:prstGeom prst="ellipse">
              <a:avLst/>
            </a:prstGeom>
            <a:solidFill>
              <a:srgbClr val="FFFFFF"/>
            </a:solidFill>
            <a:ln w="12700" cap="flat">
              <a:noFill/>
              <a:miter lim="400000"/>
            </a:ln>
            <a:effectLst>
              <a:outerShdw sx="100000" sy="100000" kx="0" ky="0" algn="b" rotWithShape="0" blurRad="317500" dist="127766" dir="5400000">
                <a:srgbClr val="5E5E5E">
                  <a:alpha val="39927"/>
                </a:srgbClr>
              </a:outerShdw>
            </a:effectLst>
          </p:spPr>
          <p:txBody>
            <a:bodyPr wrap="square" lIns="30137" tIns="30137" rIns="30137" bIns="30137"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649" name="Circle"/>
            <p:cNvSpPr/>
            <p:nvPr/>
          </p:nvSpPr>
          <p:spPr>
            <a:xfrm>
              <a:off x="5080000" y="3360665"/>
              <a:ext cx="1552328" cy="1552327"/>
            </a:xfrm>
            <a:prstGeom prst="ellipse">
              <a:avLst/>
            </a:prstGeom>
            <a:solidFill>
              <a:srgbClr val="FFFFFF"/>
            </a:solidFill>
            <a:ln w="12700" cap="flat">
              <a:noFill/>
              <a:miter lim="400000"/>
            </a:ln>
            <a:effectLst>
              <a:outerShdw sx="100000" sy="100000" kx="0" ky="0" algn="b" rotWithShape="0" blurRad="317500" dist="127766" dir="5400000">
                <a:srgbClr val="5E5E5E">
                  <a:alpha val="39927"/>
                </a:srgbClr>
              </a:outerShdw>
            </a:effectLst>
          </p:spPr>
          <p:txBody>
            <a:bodyPr wrap="square" lIns="30137" tIns="30137" rIns="30137" bIns="30137"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650" name="Circle"/>
            <p:cNvSpPr/>
            <p:nvPr/>
          </p:nvSpPr>
          <p:spPr>
            <a:xfrm>
              <a:off x="8534400" y="0"/>
              <a:ext cx="1552327" cy="1552327"/>
            </a:xfrm>
            <a:prstGeom prst="ellipse">
              <a:avLst/>
            </a:prstGeom>
            <a:solidFill>
              <a:srgbClr val="FFFFFF"/>
            </a:solidFill>
            <a:ln w="12700" cap="flat">
              <a:noFill/>
              <a:miter lim="400000"/>
            </a:ln>
            <a:effectLst>
              <a:outerShdw sx="100000" sy="100000" kx="0" ky="0" algn="b" rotWithShape="0" blurRad="317500" dist="127766" dir="5400000">
                <a:srgbClr val="5E5E5E">
                  <a:alpha val="39927"/>
                </a:srgbClr>
              </a:outerShdw>
            </a:effectLst>
          </p:spPr>
          <p:txBody>
            <a:bodyPr wrap="square" lIns="30137" tIns="30137" rIns="30137" bIns="30137"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651" name="Shape 5147"/>
            <p:cNvSpPr/>
            <p:nvPr/>
          </p:nvSpPr>
          <p:spPr>
            <a:xfrm>
              <a:off x="9024813" y="556667"/>
              <a:ext cx="571501" cy="43899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3417" y="14015"/>
                  </a:moveTo>
                  <a:cubicBezTo>
                    <a:pt x="3790" y="15298"/>
                    <a:pt x="4076" y="16196"/>
                    <a:pt x="4559" y="16895"/>
                  </a:cubicBezTo>
                  <a:cubicBezTo>
                    <a:pt x="5043" y="17594"/>
                    <a:pt x="5724" y="18093"/>
                    <a:pt x="6889" y="18577"/>
                  </a:cubicBezTo>
                  <a:cubicBezTo>
                    <a:pt x="8822" y="20117"/>
                    <a:pt x="10009" y="21600"/>
                    <a:pt x="10800" y="21600"/>
                  </a:cubicBezTo>
                  <a:cubicBezTo>
                    <a:pt x="11591" y="21600"/>
                    <a:pt x="12778" y="20117"/>
                    <a:pt x="14711" y="19091"/>
                  </a:cubicBezTo>
                  <a:cubicBezTo>
                    <a:pt x="15876" y="18349"/>
                    <a:pt x="16260" y="17979"/>
                    <a:pt x="16453" y="17416"/>
                  </a:cubicBezTo>
                  <a:cubicBezTo>
                    <a:pt x="16645" y="16852"/>
                    <a:pt x="16645" y="16097"/>
                    <a:pt x="17040" y="14585"/>
                  </a:cubicBezTo>
                  <a:cubicBezTo>
                    <a:pt x="13920" y="16581"/>
                    <a:pt x="12360" y="17579"/>
                    <a:pt x="11580" y="18078"/>
                  </a:cubicBezTo>
                  <a:cubicBezTo>
                    <a:pt x="10800" y="18577"/>
                    <a:pt x="10800" y="18577"/>
                    <a:pt x="10800" y="18577"/>
                  </a:cubicBezTo>
                  <a:lnTo>
                    <a:pt x="3417" y="14015"/>
                  </a:lnTo>
                  <a:close/>
                  <a:moveTo>
                    <a:pt x="21303" y="6943"/>
                  </a:moveTo>
                  <a:cubicBezTo>
                    <a:pt x="16623" y="3664"/>
                    <a:pt x="14283" y="2025"/>
                    <a:pt x="13113" y="1205"/>
                  </a:cubicBezTo>
                  <a:cubicBezTo>
                    <a:pt x="11943" y="385"/>
                    <a:pt x="11943" y="385"/>
                    <a:pt x="11943" y="385"/>
                  </a:cubicBezTo>
                  <a:cubicBezTo>
                    <a:pt x="11767" y="128"/>
                    <a:pt x="11382" y="0"/>
                    <a:pt x="10943" y="0"/>
                  </a:cubicBezTo>
                  <a:cubicBezTo>
                    <a:pt x="10503" y="0"/>
                    <a:pt x="10009" y="128"/>
                    <a:pt x="9613" y="385"/>
                  </a:cubicBezTo>
                  <a:cubicBezTo>
                    <a:pt x="4955" y="3664"/>
                    <a:pt x="2626" y="5304"/>
                    <a:pt x="1461" y="6123"/>
                  </a:cubicBezTo>
                  <a:cubicBezTo>
                    <a:pt x="297" y="6943"/>
                    <a:pt x="297" y="6943"/>
                    <a:pt x="297" y="6943"/>
                  </a:cubicBezTo>
                  <a:cubicBezTo>
                    <a:pt x="99" y="7200"/>
                    <a:pt x="0" y="7457"/>
                    <a:pt x="0" y="7777"/>
                  </a:cubicBezTo>
                  <a:cubicBezTo>
                    <a:pt x="0" y="8098"/>
                    <a:pt x="99" y="8483"/>
                    <a:pt x="297" y="8996"/>
                  </a:cubicBezTo>
                  <a:cubicBezTo>
                    <a:pt x="4955" y="12276"/>
                    <a:pt x="7284" y="13915"/>
                    <a:pt x="8449" y="14735"/>
                  </a:cubicBezTo>
                  <a:cubicBezTo>
                    <a:pt x="9613" y="15555"/>
                    <a:pt x="9613" y="15555"/>
                    <a:pt x="9613" y="15555"/>
                  </a:cubicBezTo>
                  <a:cubicBezTo>
                    <a:pt x="10009" y="15812"/>
                    <a:pt x="10503" y="15940"/>
                    <a:pt x="10943" y="15940"/>
                  </a:cubicBezTo>
                  <a:cubicBezTo>
                    <a:pt x="11382" y="15940"/>
                    <a:pt x="11767" y="15812"/>
                    <a:pt x="11943" y="15555"/>
                  </a:cubicBezTo>
                  <a:cubicBezTo>
                    <a:pt x="14887" y="13274"/>
                    <a:pt x="16359" y="12133"/>
                    <a:pt x="17095" y="11563"/>
                  </a:cubicBezTo>
                  <a:cubicBezTo>
                    <a:pt x="17832" y="10992"/>
                    <a:pt x="17832" y="10992"/>
                    <a:pt x="17832" y="10992"/>
                  </a:cubicBezTo>
                  <a:cubicBezTo>
                    <a:pt x="14711" y="9994"/>
                    <a:pt x="13151" y="9495"/>
                    <a:pt x="12371" y="9246"/>
                  </a:cubicBezTo>
                  <a:cubicBezTo>
                    <a:pt x="11591" y="8996"/>
                    <a:pt x="11591" y="8996"/>
                    <a:pt x="11591" y="8996"/>
                  </a:cubicBezTo>
                  <a:cubicBezTo>
                    <a:pt x="11196" y="8996"/>
                    <a:pt x="11196" y="9453"/>
                    <a:pt x="10800" y="9453"/>
                  </a:cubicBezTo>
                  <a:cubicBezTo>
                    <a:pt x="9613" y="9453"/>
                    <a:pt x="8822" y="8483"/>
                    <a:pt x="8822" y="7457"/>
                  </a:cubicBezTo>
                  <a:cubicBezTo>
                    <a:pt x="8822" y="6943"/>
                    <a:pt x="9613" y="5974"/>
                    <a:pt x="10800" y="5974"/>
                  </a:cubicBezTo>
                  <a:cubicBezTo>
                    <a:pt x="11591" y="5974"/>
                    <a:pt x="12382" y="6430"/>
                    <a:pt x="12778" y="6943"/>
                  </a:cubicBezTo>
                  <a:cubicBezTo>
                    <a:pt x="16074" y="8455"/>
                    <a:pt x="17722" y="9210"/>
                    <a:pt x="18546" y="9588"/>
                  </a:cubicBezTo>
                  <a:cubicBezTo>
                    <a:pt x="19370" y="9966"/>
                    <a:pt x="19370" y="9966"/>
                    <a:pt x="19370" y="9966"/>
                  </a:cubicBezTo>
                  <a:cubicBezTo>
                    <a:pt x="20336" y="9481"/>
                    <a:pt x="20820" y="9239"/>
                    <a:pt x="21062" y="9118"/>
                  </a:cubicBezTo>
                  <a:cubicBezTo>
                    <a:pt x="21303" y="8996"/>
                    <a:pt x="21303" y="8996"/>
                    <a:pt x="21303" y="8996"/>
                  </a:cubicBezTo>
                  <a:cubicBezTo>
                    <a:pt x="21501" y="8483"/>
                    <a:pt x="21600" y="8098"/>
                    <a:pt x="21600" y="7777"/>
                  </a:cubicBezTo>
                  <a:cubicBezTo>
                    <a:pt x="21600" y="7457"/>
                    <a:pt x="21501" y="7200"/>
                    <a:pt x="21303" y="6943"/>
                  </a:cubicBezTo>
                  <a:close/>
                  <a:moveTo>
                    <a:pt x="18579" y="19604"/>
                  </a:moveTo>
                  <a:cubicBezTo>
                    <a:pt x="18381" y="19861"/>
                    <a:pt x="18677" y="20117"/>
                    <a:pt x="19073" y="20117"/>
                  </a:cubicBezTo>
                  <a:cubicBezTo>
                    <a:pt x="19469" y="20117"/>
                    <a:pt x="19963" y="19861"/>
                    <a:pt x="20161" y="19091"/>
                  </a:cubicBezTo>
                  <a:cubicBezTo>
                    <a:pt x="20336" y="15555"/>
                    <a:pt x="20139" y="13274"/>
                    <a:pt x="19897" y="11876"/>
                  </a:cubicBezTo>
                  <a:cubicBezTo>
                    <a:pt x="19655" y="10479"/>
                    <a:pt x="19370" y="9966"/>
                    <a:pt x="19370" y="9966"/>
                  </a:cubicBezTo>
                  <a:cubicBezTo>
                    <a:pt x="18601" y="10479"/>
                    <a:pt x="18216" y="10736"/>
                    <a:pt x="18024" y="10864"/>
                  </a:cubicBezTo>
                  <a:cubicBezTo>
                    <a:pt x="17832" y="10992"/>
                    <a:pt x="17832" y="10992"/>
                    <a:pt x="17832" y="10992"/>
                  </a:cubicBezTo>
                  <a:cubicBezTo>
                    <a:pt x="17832" y="10992"/>
                    <a:pt x="18216" y="11377"/>
                    <a:pt x="18502" y="12646"/>
                  </a:cubicBezTo>
                  <a:cubicBezTo>
                    <a:pt x="18787" y="13915"/>
                    <a:pt x="18974" y="16068"/>
                    <a:pt x="18579" y="19604"/>
                  </a:cubicBezTo>
                  <a:close/>
                </a:path>
              </a:pathLst>
            </a:custGeom>
            <a:solidFill>
              <a:schemeClr val="accent3">
                <a:hueOff val="-3510107"/>
                <a:satOff val="32296"/>
                <a:lumOff val="10513"/>
              </a:schemeClr>
            </a:solidFill>
            <a:ln w="3175" cap="flat">
              <a:noFill/>
              <a:miter lim="400000"/>
            </a:ln>
            <a:effectLst/>
          </p:spPr>
          <p:txBody>
            <a:bodyPr wrap="square" lIns="45719" tIns="45719" rIns="45719" bIns="45719"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652" name="Shape 5135"/>
            <p:cNvSpPr/>
            <p:nvPr/>
          </p:nvSpPr>
          <p:spPr>
            <a:xfrm>
              <a:off x="2141413" y="494750"/>
              <a:ext cx="571501" cy="562827"/>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5388" y="7232"/>
                  </a:moveTo>
                  <a:lnTo>
                    <a:pt x="5810" y="7232"/>
                  </a:lnTo>
                  <a:cubicBezTo>
                    <a:pt x="6653" y="6322"/>
                    <a:pt x="7497" y="5508"/>
                    <a:pt x="8715" y="4646"/>
                  </a:cubicBezTo>
                  <a:lnTo>
                    <a:pt x="8715" y="4215"/>
                  </a:lnTo>
                  <a:cubicBezTo>
                    <a:pt x="8715" y="3784"/>
                    <a:pt x="8715" y="3784"/>
                    <a:pt x="8715" y="3353"/>
                  </a:cubicBezTo>
                  <a:cubicBezTo>
                    <a:pt x="7497" y="2538"/>
                    <a:pt x="6232" y="2107"/>
                    <a:pt x="5013" y="1245"/>
                  </a:cubicBezTo>
                  <a:cubicBezTo>
                    <a:pt x="4170" y="2107"/>
                    <a:pt x="2905" y="2969"/>
                    <a:pt x="2062" y="4215"/>
                  </a:cubicBezTo>
                  <a:cubicBezTo>
                    <a:pt x="2905" y="5508"/>
                    <a:pt x="3327" y="6322"/>
                    <a:pt x="4170" y="7232"/>
                  </a:cubicBezTo>
                  <a:cubicBezTo>
                    <a:pt x="4592" y="7232"/>
                    <a:pt x="5013" y="7232"/>
                    <a:pt x="5388" y="7232"/>
                  </a:cubicBezTo>
                  <a:close/>
                  <a:moveTo>
                    <a:pt x="2905" y="9339"/>
                  </a:moveTo>
                  <a:cubicBezTo>
                    <a:pt x="2905" y="8908"/>
                    <a:pt x="2905" y="8908"/>
                    <a:pt x="3327" y="8477"/>
                  </a:cubicBezTo>
                  <a:cubicBezTo>
                    <a:pt x="2530" y="7663"/>
                    <a:pt x="1640" y="6753"/>
                    <a:pt x="1218" y="5939"/>
                  </a:cubicBezTo>
                  <a:cubicBezTo>
                    <a:pt x="422" y="7232"/>
                    <a:pt x="0" y="8908"/>
                    <a:pt x="0" y="10584"/>
                  </a:cubicBezTo>
                  <a:cubicBezTo>
                    <a:pt x="0" y="12740"/>
                    <a:pt x="422" y="14847"/>
                    <a:pt x="1640" y="16092"/>
                  </a:cubicBezTo>
                  <a:cubicBezTo>
                    <a:pt x="2062" y="14416"/>
                    <a:pt x="2530" y="12309"/>
                    <a:pt x="3327" y="10584"/>
                  </a:cubicBezTo>
                  <a:cubicBezTo>
                    <a:pt x="3327" y="10584"/>
                    <a:pt x="2905" y="9770"/>
                    <a:pt x="2905" y="9339"/>
                  </a:cubicBezTo>
                  <a:close/>
                  <a:moveTo>
                    <a:pt x="10777" y="1676"/>
                  </a:moveTo>
                  <a:cubicBezTo>
                    <a:pt x="11198" y="1676"/>
                    <a:pt x="12042" y="2107"/>
                    <a:pt x="12463" y="2538"/>
                  </a:cubicBezTo>
                  <a:cubicBezTo>
                    <a:pt x="13682" y="1676"/>
                    <a:pt x="14947" y="1676"/>
                    <a:pt x="16212" y="1245"/>
                  </a:cubicBezTo>
                  <a:cubicBezTo>
                    <a:pt x="14525" y="383"/>
                    <a:pt x="12885" y="0"/>
                    <a:pt x="10777" y="0"/>
                  </a:cubicBezTo>
                  <a:cubicBezTo>
                    <a:pt x="9558" y="0"/>
                    <a:pt x="8293" y="0"/>
                    <a:pt x="7075" y="383"/>
                  </a:cubicBezTo>
                  <a:cubicBezTo>
                    <a:pt x="7872" y="814"/>
                    <a:pt x="8715" y="1676"/>
                    <a:pt x="9558" y="2107"/>
                  </a:cubicBezTo>
                  <a:cubicBezTo>
                    <a:pt x="9980" y="2107"/>
                    <a:pt x="10355" y="1676"/>
                    <a:pt x="10777" y="1676"/>
                  </a:cubicBezTo>
                  <a:close/>
                  <a:moveTo>
                    <a:pt x="14103" y="12740"/>
                  </a:moveTo>
                  <a:cubicBezTo>
                    <a:pt x="14525" y="12309"/>
                    <a:pt x="14525" y="12309"/>
                    <a:pt x="14947" y="11878"/>
                  </a:cubicBezTo>
                  <a:cubicBezTo>
                    <a:pt x="14103" y="9770"/>
                    <a:pt x="12885" y="8046"/>
                    <a:pt x="11620" y="6322"/>
                  </a:cubicBezTo>
                  <a:cubicBezTo>
                    <a:pt x="11620" y="6322"/>
                    <a:pt x="11198" y="6322"/>
                    <a:pt x="10777" y="6322"/>
                  </a:cubicBezTo>
                  <a:cubicBezTo>
                    <a:pt x="10355" y="6322"/>
                    <a:pt x="9980" y="6322"/>
                    <a:pt x="9558" y="5939"/>
                  </a:cubicBezTo>
                  <a:cubicBezTo>
                    <a:pt x="8715" y="6753"/>
                    <a:pt x="7872" y="7232"/>
                    <a:pt x="7075" y="8046"/>
                  </a:cubicBezTo>
                  <a:cubicBezTo>
                    <a:pt x="7497" y="8477"/>
                    <a:pt x="7497" y="8908"/>
                    <a:pt x="7497" y="9339"/>
                  </a:cubicBezTo>
                  <a:cubicBezTo>
                    <a:pt x="7497" y="9770"/>
                    <a:pt x="7497" y="9770"/>
                    <a:pt x="7497" y="10201"/>
                  </a:cubicBezTo>
                  <a:cubicBezTo>
                    <a:pt x="9558" y="11447"/>
                    <a:pt x="11620" y="12309"/>
                    <a:pt x="14103" y="12740"/>
                  </a:cubicBezTo>
                  <a:close/>
                  <a:moveTo>
                    <a:pt x="17008" y="15661"/>
                  </a:moveTo>
                  <a:cubicBezTo>
                    <a:pt x="17008" y="16092"/>
                    <a:pt x="17008" y="16954"/>
                    <a:pt x="17008" y="17385"/>
                  </a:cubicBezTo>
                  <a:cubicBezTo>
                    <a:pt x="17008" y="17816"/>
                    <a:pt x="17008" y="18631"/>
                    <a:pt x="17008" y="19493"/>
                  </a:cubicBezTo>
                  <a:cubicBezTo>
                    <a:pt x="18695" y="18199"/>
                    <a:pt x="20335" y="16092"/>
                    <a:pt x="20756" y="13985"/>
                  </a:cubicBezTo>
                  <a:cubicBezTo>
                    <a:pt x="19960" y="14416"/>
                    <a:pt x="19117" y="14416"/>
                    <a:pt x="18273" y="14416"/>
                  </a:cubicBezTo>
                  <a:cubicBezTo>
                    <a:pt x="18273" y="15278"/>
                    <a:pt x="17852" y="15661"/>
                    <a:pt x="17008" y="15661"/>
                  </a:cubicBezTo>
                  <a:close/>
                  <a:moveTo>
                    <a:pt x="13682" y="14416"/>
                  </a:moveTo>
                  <a:cubicBezTo>
                    <a:pt x="11198" y="13985"/>
                    <a:pt x="8715" y="12740"/>
                    <a:pt x="6653" y="11447"/>
                  </a:cubicBezTo>
                  <a:cubicBezTo>
                    <a:pt x="6232" y="11447"/>
                    <a:pt x="5810" y="11878"/>
                    <a:pt x="5388" y="11878"/>
                  </a:cubicBezTo>
                  <a:cubicBezTo>
                    <a:pt x="5013" y="11878"/>
                    <a:pt x="5013" y="11878"/>
                    <a:pt x="5013" y="11447"/>
                  </a:cubicBezTo>
                  <a:cubicBezTo>
                    <a:pt x="3701" y="13554"/>
                    <a:pt x="3327" y="15661"/>
                    <a:pt x="2905" y="18199"/>
                  </a:cubicBezTo>
                  <a:cubicBezTo>
                    <a:pt x="4170" y="19062"/>
                    <a:pt x="5388" y="20355"/>
                    <a:pt x="6653" y="20786"/>
                  </a:cubicBezTo>
                  <a:cubicBezTo>
                    <a:pt x="8293" y="18199"/>
                    <a:pt x="10777" y="15661"/>
                    <a:pt x="13682" y="14416"/>
                  </a:cubicBezTo>
                  <a:close/>
                  <a:moveTo>
                    <a:pt x="17852" y="2538"/>
                  </a:moveTo>
                  <a:cubicBezTo>
                    <a:pt x="16212" y="2969"/>
                    <a:pt x="14525" y="3353"/>
                    <a:pt x="12885" y="3784"/>
                  </a:cubicBezTo>
                  <a:lnTo>
                    <a:pt x="13260" y="4215"/>
                  </a:lnTo>
                  <a:cubicBezTo>
                    <a:pt x="13260" y="4646"/>
                    <a:pt x="12885" y="4646"/>
                    <a:pt x="12885" y="5077"/>
                  </a:cubicBezTo>
                  <a:cubicBezTo>
                    <a:pt x="14525" y="6753"/>
                    <a:pt x="15368" y="8908"/>
                    <a:pt x="16212" y="11447"/>
                  </a:cubicBezTo>
                  <a:cubicBezTo>
                    <a:pt x="17008" y="11447"/>
                    <a:pt x="17852" y="11878"/>
                    <a:pt x="18273" y="12740"/>
                  </a:cubicBezTo>
                  <a:cubicBezTo>
                    <a:pt x="19538" y="12740"/>
                    <a:pt x="20335" y="12740"/>
                    <a:pt x="21178" y="12309"/>
                  </a:cubicBezTo>
                  <a:cubicBezTo>
                    <a:pt x="21600" y="11878"/>
                    <a:pt x="21600" y="11015"/>
                    <a:pt x="21600" y="10584"/>
                  </a:cubicBezTo>
                  <a:cubicBezTo>
                    <a:pt x="21600" y="7663"/>
                    <a:pt x="19960" y="4646"/>
                    <a:pt x="17852" y="2538"/>
                  </a:cubicBezTo>
                  <a:close/>
                  <a:moveTo>
                    <a:pt x="14947" y="15661"/>
                  </a:moveTo>
                  <a:cubicBezTo>
                    <a:pt x="12042" y="16954"/>
                    <a:pt x="9980" y="18631"/>
                    <a:pt x="8293" y="21217"/>
                  </a:cubicBezTo>
                  <a:cubicBezTo>
                    <a:pt x="9137" y="21600"/>
                    <a:pt x="9980" y="21600"/>
                    <a:pt x="10777" y="21600"/>
                  </a:cubicBezTo>
                  <a:cubicBezTo>
                    <a:pt x="12463" y="21600"/>
                    <a:pt x="13682" y="21217"/>
                    <a:pt x="15368" y="20786"/>
                  </a:cubicBezTo>
                  <a:cubicBezTo>
                    <a:pt x="15368" y="19493"/>
                    <a:pt x="15790" y="18199"/>
                    <a:pt x="15790" y="17385"/>
                  </a:cubicBezTo>
                  <a:cubicBezTo>
                    <a:pt x="15790" y="16954"/>
                    <a:pt x="15790" y="16523"/>
                    <a:pt x="15368" y="16092"/>
                  </a:cubicBezTo>
                  <a:cubicBezTo>
                    <a:pt x="15368" y="15661"/>
                    <a:pt x="14947" y="15661"/>
                    <a:pt x="14947" y="15661"/>
                  </a:cubicBezTo>
                  <a:close/>
                </a:path>
              </a:pathLst>
            </a:custGeom>
            <a:solidFill>
              <a:schemeClr val="accent4">
                <a:hueOff val="-409627"/>
                <a:satOff val="4338"/>
                <a:lumOff val="13617"/>
              </a:schemeClr>
            </a:solidFill>
            <a:ln w="3175" cap="flat">
              <a:noFill/>
              <a:miter lim="400000"/>
            </a:ln>
            <a:effectLst/>
          </p:spPr>
          <p:txBody>
            <a:bodyPr wrap="square" lIns="45719" tIns="45719" rIns="45719" bIns="45719"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653" name="Shape 5191"/>
            <p:cNvSpPr/>
            <p:nvPr/>
          </p:nvSpPr>
          <p:spPr>
            <a:xfrm>
              <a:off x="5570413" y="3909495"/>
              <a:ext cx="571501" cy="454667"/>
            </a:xfrm>
            <a:custGeom>
              <a:avLst/>
              <a:gdLst/>
              <a:ahLst/>
              <a:cxnLst>
                <a:cxn ang="0">
                  <a:pos x="wd2" y="hd2"/>
                </a:cxn>
                <a:cxn ang="5400000">
                  <a:pos x="wd2" y="hd2"/>
                </a:cxn>
                <a:cxn ang="10800000">
                  <a:pos x="wd2" y="hd2"/>
                </a:cxn>
                <a:cxn ang="16200000">
                  <a:pos x="wd2" y="hd2"/>
                </a:cxn>
              </a:cxnLst>
              <a:rect l="0" t="0" r="r" b="b"/>
              <a:pathLst>
                <a:path w="21511" h="21475" fill="norm" stroke="1" extrusionOk="0">
                  <a:moveTo>
                    <a:pt x="21155" y="375"/>
                  </a:moveTo>
                  <a:cubicBezTo>
                    <a:pt x="16444" y="10703"/>
                    <a:pt x="16444" y="10703"/>
                    <a:pt x="16444" y="10703"/>
                  </a:cubicBezTo>
                  <a:cubicBezTo>
                    <a:pt x="16044" y="11202"/>
                    <a:pt x="15644" y="11202"/>
                    <a:pt x="15244" y="10703"/>
                  </a:cubicBezTo>
                  <a:cubicBezTo>
                    <a:pt x="12889" y="8204"/>
                    <a:pt x="12889" y="8204"/>
                    <a:pt x="12889" y="8204"/>
                  </a:cubicBezTo>
                  <a:cubicBezTo>
                    <a:pt x="12489" y="7704"/>
                    <a:pt x="12489" y="7704"/>
                    <a:pt x="12089" y="8204"/>
                  </a:cubicBezTo>
                  <a:cubicBezTo>
                    <a:pt x="8533" y="14645"/>
                    <a:pt x="8533" y="14645"/>
                    <a:pt x="8533" y="14645"/>
                  </a:cubicBezTo>
                  <a:cubicBezTo>
                    <a:pt x="8533" y="15145"/>
                    <a:pt x="8178" y="15145"/>
                    <a:pt x="7778" y="14645"/>
                  </a:cubicBezTo>
                  <a:cubicBezTo>
                    <a:pt x="6178" y="13146"/>
                    <a:pt x="6178" y="13146"/>
                    <a:pt x="6178" y="13146"/>
                  </a:cubicBezTo>
                  <a:cubicBezTo>
                    <a:pt x="5778" y="12646"/>
                    <a:pt x="5378" y="12646"/>
                    <a:pt x="5378" y="13146"/>
                  </a:cubicBezTo>
                  <a:cubicBezTo>
                    <a:pt x="267" y="21031"/>
                    <a:pt x="267" y="21031"/>
                    <a:pt x="267" y="21031"/>
                  </a:cubicBezTo>
                  <a:cubicBezTo>
                    <a:pt x="-89" y="21475"/>
                    <a:pt x="-89" y="21475"/>
                    <a:pt x="267" y="21475"/>
                  </a:cubicBezTo>
                  <a:cubicBezTo>
                    <a:pt x="21511" y="21475"/>
                    <a:pt x="21511" y="21475"/>
                    <a:pt x="21511" y="21475"/>
                  </a:cubicBezTo>
                  <a:cubicBezTo>
                    <a:pt x="21511" y="375"/>
                    <a:pt x="21511" y="375"/>
                    <a:pt x="21511" y="375"/>
                  </a:cubicBezTo>
                  <a:cubicBezTo>
                    <a:pt x="21511" y="-125"/>
                    <a:pt x="21511" y="-125"/>
                    <a:pt x="21155" y="375"/>
                  </a:cubicBezTo>
                </a:path>
              </a:pathLst>
            </a:custGeom>
            <a:solidFill>
              <a:schemeClr val="accent3">
                <a:hueOff val="-3510107"/>
                <a:satOff val="32296"/>
                <a:lumOff val="10513"/>
              </a:schemeClr>
            </a:solidFill>
            <a:ln w="3175" cap="flat">
              <a:noFill/>
              <a:miter lim="400000"/>
            </a:ln>
            <a:effectLst/>
          </p:spPr>
          <p:txBody>
            <a:bodyPr wrap="square" lIns="45719" tIns="45719" rIns="45719" bIns="45719"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sp>
          <p:nvSpPr>
            <p:cNvPr id="654" name="Shape 5176"/>
            <p:cNvSpPr/>
            <p:nvPr/>
          </p:nvSpPr>
          <p:spPr>
            <a:xfrm>
              <a:off x="10650413" y="3247826"/>
              <a:ext cx="571501" cy="50800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0771" y="0"/>
                  </a:moveTo>
                  <a:cubicBezTo>
                    <a:pt x="439" y="0"/>
                    <a:pt x="439" y="0"/>
                    <a:pt x="439" y="0"/>
                  </a:cubicBezTo>
                  <a:cubicBezTo>
                    <a:pt x="0" y="0"/>
                    <a:pt x="0" y="434"/>
                    <a:pt x="0" y="922"/>
                  </a:cubicBezTo>
                  <a:cubicBezTo>
                    <a:pt x="0" y="3799"/>
                    <a:pt x="0" y="3799"/>
                    <a:pt x="0" y="3799"/>
                  </a:cubicBezTo>
                  <a:cubicBezTo>
                    <a:pt x="21600" y="3799"/>
                    <a:pt x="21600" y="3799"/>
                    <a:pt x="21600" y="3799"/>
                  </a:cubicBezTo>
                  <a:cubicBezTo>
                    <a:pt x="21600" y="922"/>
                    <a:pt x="21600" y="922"/>
                    <a:pt x="21600" y="922"/>
                  </a:cubicBezTo>
                  <a:cubicBezTo>
                    <a:pt x="21600" y="434"/>
                    <a:pt x="21161" y="0"/>
                    <a:pt x="20771" y="0"/>
                  </a:cubicBezTo>
                  <a:close/>
                  <a:moveTo>
                    <a:pt x="1316" y="19700"/>
                  </a:moveTo>
                  <a:cubicBezTo>
                    <a:pt x="1316" y="20623"/>
                    <a:pt x="1755" y="21600"/>
                    <a:pt x="2633" y="21600"/>
                  </a:cubicBezTo>
                  <a:cubicBezTo>
                    <a:pt x="18577" y="21600"/>
                    <a:pt x="18577" y="21600"/>
                    <a:pt x="18577" y="21600"/>
                  </a:cubicBezTo>
                  <a:cubicBezTo>
                    <a:pt x="19894" y="21600"/>
                    <a:pt x="20332" y="20623"/>
                    <a:pt x="20332" y="19700"/>
                  </a:cubicBezTo>
                  <a:cubicBezTo>
                    <a:pt x="20332" y="5264"/>
                    <a:pt x="20332" y="5264"/>
                    <a:pt x="20332" y="5264"/>
                  </a:cubicBezTo>
                  <a:cubicBezTo>
                    <a:pt x="1316" y="5264"/>
                    <a:pt x="1316" y="5264"/>
                    <a:pt x="1316" y="5264"/>
                  </a:cubicBezTo>
                  <a:lnTo>
                    <a:pt x="1316" y="19700"/>
                  </a:lnTo>
                  <a:close/>
                  <a:moveTo>
                    <a:pt x="7362" y="8141"/>
                  </a:moveTo>
                  <a:cubicBezTo>
                    <a:pt x="14286" y="8141"/>
                    <a:pt x="14286" y="8141"/>
                    <a:pt x="14286" y="8141"/>
                  </a:cubicBezTo>
                  <a:cubicBezTo>
                    <a:pt x="14286" y="10529"/>
                    <a:pt x="14286" y="10529"/>
                    <a:pt x="14286" y="10529"/>
                  </a:cubicBezTo>
                  <a:cubicBezTo>
                    <a:pt x="7362" y="10529"/>
                    <a:pt x="7362" y="10529"/>
                    <a:pt x="7362" y="10529"/>
                  </a:cubicBezTo>
                  <a:lnTo>
                    <a:pt x="7362" y="8141"/>
                  </a:lnTo>
                  <a:close/>
                </a:path>
              </a:pathLst>
            </a:custGeom>
            <a:solidFill>
              <a:schemeClr val="accent3">
                <a:hueOff val="-3510107"/>
                <a:satOff val="32296"/>
                <a:lumOff val="10513"/>
              </a:schemeClr>
            </a:solidFill>
            <a:ln w="3175" cap="flat">
              <a:noFill/>
              <a:miter lim="400000"/>
            </a:ln>
            <a:effectLst/>
          </p:spPr>
          <p:txBody>
            <a:bodyPr wrap="square" lIns="45719" tIns="45719" rIns="45719" bIns="45719" numCol="1" anchor="ctr">
              <a:noAutofit/>
            </a:bodyPr>
            <a:lstStyle/>
            <a:p>
              <a:pPr>
                <a:defRPr b="0" sz="2200">
                  <a:solidFill>
                    <a:srgbClr val="FFFFFF"/>
                  </a:solidFill>
                  <a:latin typeface="Helvetica Neue Medium"/>
                  <a:ea typeface="Helvetica Neue Medium"/>
                  <a:cs typeface="Helvetica Neue Medium"/>
                  <a:sym typeface="Helvetica Neue Medium"/>
                </a:defRPr>
              </a:pPr>
            </a:p>
          </p:txBody>
        </p:sp>
      </p:grpSp>
      <p:sp>
        <p:nvSpPr>
          <p:cNvPr id="656" name="Lorem ipsum dolor sit amet, consectetur adipiscing elit, sed do eiusmod tempor incididun."/>
          <p:cNvSpPr txBox="1"/>
          <p:nvPr/>
        </p:nvSpPr>
        <p:spPr>
          <a:xfrm>
            <a:off x="7049959" y="4649394"/>
            <a:ext cx="3426082" cy="99006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a:t>
            </a:r>
          </a:p>
        </p:txBody>
      </p:sp>
      <p:sp>
        <p:nvSpPr>
          <p:cNvPr id="657" name="Lorem Ipsum"/>
          <p:cNvSpPr txBox="1"/>
          <p:nvPr/>
        </p:nvSpPr>
        <p:spPr>
          <a:xfrm>
            <a:off x="7467521" y="3809167"/>
            <a:ext cx="2590958"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Lorem Ipsum</a:t>
            </a:r>
          </a:p>
        </p:txBody>
      </p:sp>
      <p:sp>
        <p:nvSpPr>
          <p:cNvPr id="658" name="Lorem ipsum dolor sit amet, consectetur adipiscing elit, sed do eiusmod tempor incididun."/>
          <p:cNvSpPr txBox="1"/>
          <p:nvPr/>
        </p:nvSpPr>
        <p:spPr>
          <a:xfrm>
            <a:off x="13933360" y="4649394"/>
            <a:ext cx="3426082" cy="99006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a:t>
            </a:r>
          </a:p>
        </p:txBody>
      </p:sp>
      <p:sp>
        <p:nvSpPr>
          <p:cNvPr id="659" name="Lorem Ipsum"/>
          <p:cNvSpPr txBox="1"/>
          <p:nvPr/>
        </p:nvSpPr>
        <p:spPr>
          <a:xfrm>
            <a:off x="14350922" y="3809167"/>
            <a:ext cx="2590958"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Lorem Ipsum</a:t>
            </a:r>
          </a:p>
        </p:txBody>
      </p:sp>
      <p:sp>
        <p:nvSpPr>
          <p:cNvPr id="660" name="Lorem ipsum dolor sit amet, consectetur adipiscing elit, sed do eiusmod tempor incididun."/>
          <p:cNvSpPr txBox="1"/>
          <p:nvPr/>
        </p:nvSpPr>
        <p:spPr>
          <a:xfrm>
            <a:off x="18540482" y="9326926"/>
            <a:ext cx="3426082" cy="990070"/>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a:t>
            </a:r>
          </a:p>
        </p:txBody>
      </p:sp>
      <p:sp>
        <p:nvSpPr>
          <p:cNvPr id="661" name="Lorem Ipsum"/>
          <p:cNvSpPr txBox="1"/>
          <p:nvPr/>
        </p:nvSpPr>
        <p:spPr>
          <a:xfrm>
            <a:off x="18958044" y="8486699"/>
            <a:ext cx="2590957"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Lorem Ipsum</a:t>
            </a:r>
          </a:p>
        </p:txBody>
      </p:sp>
      <p:sp>
        <p:nvSpPr>
          <p:cNvPr id="662" name="Lorem ipsum dolor sit amet, consectetur adipiscing elit, sed do eiusmod tempor incididun."/>
          <p:cNvSpPr txBox="1"/>
          <p:nvPr/>
        </p:nvSpPr>
        <p:spPr>
          <a:xfrm>
            <a:off x="10478959" y="11878285"/>
            <a:ext cx="3426082" cy="99006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a:t>
            </a:r>
          </a:p>
        </p:txBody>
      </p:sp>
      <p:sp>
        <p:nvSpPr>
          <p:cNvPr id="663" name="Lorem Ipsum"/>
          <p:cNvSpPr txBox="1"/>
          <p:nvPr/>
        </p:nvSpPr>
        <p:spPr>
          <a:xfrm>
            <a:off x="10896521" y="11038058"/>
            <a:ext cx="2590958"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3200">
                <a:latin typeface="+mn-lt"/>
                <a:ea typeface="+mn-ea"/>
                <a:cs typeface="+mn-cs"/>
                <a:sym typeface="Source Sans Pro Bold"/>
              </a:defRPr>
            </a:pPr>
            <a:r>
              <a:t>Lorem Ipsum</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32"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233" name="Rectangle"/>
          <p:cNvSpPr/>
          <p:nvPr/>
        </p:nvSpPr>
        <p:spPr>
          <a:xfrm>
            <a:off x="5970994" y="4959462"/>
            <a:ext cx="12442013" cy="6885890"/>
          </a:xfrm>
          <a:prstGeom prst="rect">
            <a:avLst/>
          </a:prstGeom>
          <a:solidFill>
            <a:schemeClr val="accent1">
              <a:hueOff val="-9363891"/>
              <a:lumOff val="-9051"/>
              <a:alpha val="9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234" name="Rectangle"/>
          <p:cNvSpPr/>
          <p:nvPr/>
        </p:nvSpPr>
        <p:spPr>
          <a:xfrm>
            <a:off x="6664299" y="11708502"/>
            <a:ext cx="11055402" cy="273658"/>
          </a:xfrm>
          <a:prstGeom prst="rect">
            <a:avLst/>
          </a:prstGeom>
          <a:solidFill>
            <a:schemeClr val="accent3">
              <a:hueOff val="-3510107"/>
              <a:satOff val="32296"/>
              <a:lumOff val="10513"/>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235" name="Welcome Message"/>
          <p:cNvSpPr txBox="1"/>
          <p:nvPr/>
        </p:nvSpPr>
        <p:spPr>
          <a:xfrm>
            <a:off x="8600913" y="2407326"/>
            <a:ext cx="7182173"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defRPr b="0" sz="6600">
                <a:solidFill>
                  <a:srgbClr val="FFFFFF"/>
                </a:solidFill>
                <a:latin typeface="+mn-lt"/>
                <a:ea typeface="+mn-ea"/>
                <a:cs typeface="+mn-cs"/>
                <a:sym typeface="Source Sans Pro Bold"/>
              </a:defRPr>
            </a:lvl1pPr>
          </a:lstStyle>
          <a:p>
            <a:pPr/>
            <a:r>
              <a:t>Welcome Message</a:t>
            </a:r>
          </a:p>
        </p:txBody>
      </p:sp>
      <p:sp>
        <p:nvSpPr>
          <p:cNvPr id="236" name="Lorem ipsum dolor sit amet, consectetur adipiscing elit, sed do eiusmod tempor."/>
          <p:cNvSpPr txBox="1"/>
          <p:nvPr/>
        </p:nvSpPr>
        <p:spPr>
          <a:xfrm>
            <a:off x="7353438" y="7360750"/>
            <a:ext cx="3625965" cy="122613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spAutoFit/>
          </a:bodyPr>
          <a:lstStyle>
            <a:lvl1pPr algn="l">
              <a:lnSpc>
                <a:spcPct val="120000"/>
              </a:lnSpc>
              <a:defRPr b="0" i="1" sz="2000">
                <a:solidFill>
                  <a:srgbClr val="FFFFFF"/>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
        <p:nvSpPr>
          <p:cNvPr id="237" name="Lorem ipsum dolor sit amet, consectetur adipiscing elit, sed do eiusmod tempor incididunt ut labore et dolore magna aliqua. Ut enim ad minim veniam."/>
          <p:cNvSpPr txBox="1"/>
          <p:nvPr/>
        </p:nvSpPr>
        <p:spPr>
          <a:xfrm>
            <a:off x="7353438" y="8902784"/>
            <a:ext cx="4263743" cy="1289872"/>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a:t>
            </a:r>
          </a:p>
        </p:txBody>
      </p:sp>
      <p:sp>
        <p:nvSpPr>
          <p:cNvPr id="238"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
          <p:cNvSpPr txBox="1"/>
          <p:nvPr/>
        </p:nvSpPr>
        <p:spPr>
          <a:xfrm>
            <a:off x="12557467" y="7386150"/>
            <a:ext cx="4473095" cy="280755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a:t>
            </a:r>
          </a:p>
        </p:txBody>
      </p:sp>
      <p:sp>
        <p:nvSpPr>
          <p:cNvPr id="239" name="Heading Text Here"/>
          <p:cNvSpPr txBox="1"/>
          <p:nvPr/>
        </p:nvSpPr>
        <p:spPr>
          <a:xfrm>
            <a:off x="10527473" y="6230104"/>
            <a:ext cx="3329054" cy="568276"/>
          </a:xfrm>
          <a:prstGeom prst="rect">
            <a:avLst/>
          </a:prstGeom>
          <a:ln w="3175">
            <a:miter lim="400000"/>
          </a:ln>
          <a:extLst>
            <a:ext uri="{C572A759-6A51-4108-AA02-DFA0A04FC94B}">
              <ma14:wrappingTextBoxFlag xmlns:ma14="http://schemas.microsoft.com/office/mac/drawingml/2011/main" val="1"/>
            </a:ext>
          </a:extLst>
        </p:spPr>
        <p:txBody>
          <a:bodyPr wrap="none" lIns="30137" tIns="30137" rIns="30137" bIns="30137" anchor="ctr">
            <a:spAutoFit/>
          </a:bodyPr>
          <a:lstStyle>
            <a:lvl1pPr>
              <a:lnSpc>
                <a:spcPct val="120000"/>
              </a:lnSpc>
              <a:defRPr b="0" sz="3200">
                <a:solidFill>
                  <a:srgbClr val="FFFFFF"/>
                </a:solidFill>
                <a:latin typeface="+mn-lt"/>
                <a:ea typeface="+mn-ea"/>
                <a:cs typeface="+mn-cs"/>
                <a:sym typeface="Source Sans Pro Bold"/>
              </a:defRPr>
            </a:lvl1pPr>
          </a:lstStyle>
          <a:p>
            <a:pPr/>
            <a:r>
              <a:t>Heading Text Here</a:t>
            </a:r>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665"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666" name="Rectangle"/>
          <p:cNvSpPr/>
          <p:nvPr/>
        </p:nvSpPr>
        <p:spPr>
          <a:xfrm>
            <a:off x="5407674" y="3041817"/>
            <a:ext cx="13568652" cy="7632367"/>
          </a:xfrm>
          <a:prstGeom prst="rect">
            <a:avLst/>
          </a:prstGeom>
          <a:solidFill>
            <a:schemeClr val="accent1">
              <a:hueOff val="-9363891"/>
              <a:lumOff val="-9051"/>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667" name="Lorem ipsum dolor sit amet, consectetur adipiscing elit, sed do eiusmod tempor."/>
          <p:cNvSpPr txBox="1"/>
          <p:nvPr/>
        </p:nvSpPr>
        <p:spPr>
          <a:xfrm>
            <a:off x="7824622" y="6275840"/>
            <a:ext cx="8734755" cy="260789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spAutoFit/>
          </a:bodyPr>
          <a:lstStyle>
            <a:lvl1pPr>
              <a:lnSpc>
                <a:spcPct val="120000"/>
              </a:lnSpc>
              <a:defRPr b="0" i="1" sz="4400">
                <a:solidFill>
                  <a:srgbClr val="FFFFFF"/>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
        <p:nvSpPr>
          <p:cNvPr id="668" name="“"/>
          <p:cNvSpPr txBox="1"/>
          <p:nvPr/>
        </p:nvSpPr>
        <p:spPr>
          <a:xfrm>
            <a:off x="11294351" y="3500462"/>
            <a:ext cx="1795298" cy="43020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spAutoFit/>
          </a:bodyPr>
          <a:lstStyle>
            <a:lvl1pPr algn="l">
              <a:defRPr b="0" i="1" sz="25000">
                <a:solidFill>
                  <a:srgbClr val="FFFFFF"/>
                </a:solidFill>
                <a:latin typeface="Playfair Display Bold"/>
                <a:ea typeface="Playfair Display Bold"/>
                <a:cs typeface="Playfair Display Bold"/>
                <a:sym typeface="Playfair Display Bold"/>
              </a:defRPr>
            </a:lvl1pPr>
          </a:lstStyle>
          <a:p>
            <a:pPr/>
            <a:r>
              <a:t>“</a:t>
            </a:r>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70" name="Rectangle"/>
          <p:cNvSpPr/>
          <p:nvPr/>
        </p:nvSpPr>
        <p:spPr>
          <a:xfrm>
            <a:off x="2043081" y="3739888"/>
            <a:ext cx="20320001" cy="7070307"/>
          </a:xfrm>
          <a:prstGeom prst="rect">
            <a:avLst/>
          </a:prstGeom>
          <a:solidFill>
            <a:srgbClr val="FFFFFF"/>
          </a:solidFill>
          <a:ln w="12700">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671" name="Our Yearly Agenda"/>
          <p:cNvSpPr txBox="1"/>
          <p:nvPr/>
        </p:nvSpPr>
        <p:spPr>
          <a:xfrm>
            <a:off x="8648300" y="1010326"/>
            <a:ext cx="7087400"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defRPr b="0" sz="6600">
                <a:solidFill>
                  <a:schemeClr val="accent6">
                    <a:hueOff val="1807597"/>
                    <a:satOff val="-81970"/>
                    <a:lumOff val="-45499"/>
                  </a:schemeClr>
                </a:solidFill>
                <a:latin typeface="+mn-lt"/>
                <a:ea typeface="+mn-ea"/>
                <a:cs typeface="+mn-cs"/>
                <a:sym typeface="Source Sans Pro Bold"/>
              </a:defRPr>
            </a:lvl1pPr>
          </a:lstStyle>
          <a:p>
            <a:pPr/>
            <a:r>
              <a:t>Our Yearly Agenda</a:t>
            </a:r>
          </a:p>
        </p:txBody>
      </p:sp>
      <p:graphicFrame>
        <p:nvGraphicFramePr>
          <p:cNvPr id="672" name="Table"/>
          <p:cNvGraphicFramePr/>
          <p:nvPr/>
        </p:nvGraphicFramePr>
        <p:xfrm>
          <a:off x="2032000" y="3732361"/>
          <a:ext cx="20320000" cy="7085361"/>
        </p:xfrm>
        <a:graphic xmlns:a="http://schemas.openxmlformats.org/drawingml/2006/main">
          <a:graphicData uri="http://schemas.openxmlformats.org/drawingml/2006/table">
            <a:tbl>
              <a:tblPr firstCol="0" firstRow="1" lastCol="0" lastRow="0" bandCol="0" bandRow="1" rtl="0">
                <a:tableStyleId>{4C3C2611-4C71-4FC5-86AE-919BDF0F9419}</a:tableStyleId>
              </a:tblPr>
              <a:tblGrid>
                <a:gridCol w="1082332"/>
                <a:gridCol w="3241722"/>
                <a:gridCol w="1337395"/>
                <a:gridCol w="1336628"/>
                <a:gridCol w="1336834"/>
                <a:gridCol w="1341338"/>
                <a:gridCol w="1338272"/>
                <a:gridCol w="1348512"/>
                <a:gridCol w="1335740"/>
                <a:gridCol w="1333718"/>
                <a:gridCol w="1335771"/>
                <a:gridCol w="1343735"/>
                <a:gridCol w="1336691"/>
                <a:gridCol w="1271306"/>
              </a:tblGrid>
              <a:tr h="1751281">
                <a:tc>
                  <a:txBody>
                    <a:bodyPr/>
                    <a:lstStyle/>
                    <a:p>
                      <a:pPr>
                        <a:lnSpc>
                          <a:spcPct val="120000"/>
                        </a:lnSpc>
                        <a:defRPr b="0" sz="1800">
                          <a:solidFill>
                            <a:srgbClr val="000000"/>
                          </a:solidFill>
                        </a:defRPr>
                      </a:pPr>
                      <a:r>
                        <a:rPr sz="3200">
                          <a:solidFill>
                            <a:srgbClr val="FFFFFF"/>
                          </a:solidFill>
                          <a:latin typeface="+mn-lt"/>
                          <a:ea typeface="+mn-ea"/>
                          <a:cs typeface="+mn-cs"/>
                          <a:sym typeface="Source Sans Pro Bold"/>
                        </a:rPr>
                        <a:t>No.</a:t>
                      </a:r>
                    </a:p>
                  </a:txBody>
                  <a:tcPr marL="50800" marR="50800" marT="50800" marB="50800" anchor="ctr" anchorCtr="0" horzOverflow="overflow">
                    <a:solidFill>
                      <a:schemeClr val="accent1">
                        <a:hueOff val="-9363891"/>
                        <a:lumOff val="-9051"/>
                      </a:schemeClr>
                    </a:solidFill>
                  </a:tcPr>
                </a:tc>
                <a:tc>
                  <a:txBody>
                    <a:bodyPr/>
                    <a:lstStyle/>
                    <a:p>
                      <a:pPr>
                        <a:lnSpc>
                          <a:spcPct val="120000"/>
                        </a:lnSpc>
                        <a:defRPr b="0" sz="1800">
                          <a:solidFill>
                            <a:srgbClr val="000000"/>
                          </a:solidFill>
                        </a:defRPr>
                      </a:pPr>
                      <a:r>
                        <a:rPr sz="3200">
                          <a:latin typeface="+mn-lt"/>
                          <a:ea typeface="+mn-ea"/>
                          <a:cs typeface="+mn-cs"/>
                          <a:sym typeface="Source Sans Pro Bold"/>
                        </a:rPr>
                        <a:t>Activity</a:t>
                      </a:r>
                    </a:p>
                  </a:txBody>
                  <a:tcPr marL="50800" marR="50800" marT="50800" marB="50800" anchor="ctr" anchorCtr="0" horzOverflow="overflow">
                    <a:solidFill>
                      <a:srgbClr val="FFFFFF"/>
                    </a:solidFill>
                  </a:tcPr>
                </a:tc>
                <a:tc>
                  <a:txBody>
                    <a:bodyPr/>
                    <a:lstStyle/>
                    <a:p>
                      <a:pPr defTabSz="914400">
                        <a:defRPr b="0" sz="1800">
                          <a:solidFill>
                            <a:srgbClr val="000000"/>
                          </a:solidFill>
                        </a:defRPr>
                      </a:pPr>
                      <a:r>
                        <a:rPr b="1" sz="2200">
                          <a:solidFill>
                            <a:srgbClr val="FFFFFF"/>
                          </a:solidFill>
                          <a:sym typeface="Helvetica Neue"/>
                        </a:rPr>
                        <a:t>Jan</a:t>
                      </a:r>
                    </a:p>
                  </a:txBody>
                  <a:tcPr marL="50800" marR="50800" marT="50800" marB="50800" anchor="ctr" anchorCtr="0" horzOverflow="overflow">
                    <a:solidFill>
                      <a:schemeClr val="accent1">
                        <a:hueOff val="-9363891"/>
                        <a:lumOff val="-9051"/>
                      </a:schemeClr>
                    </a:solidFill>
                  </a:tcPr>
                </a:tc>
                <a:tc>
                  <a:txBody>
                    <a:bodyPr/>
                    <a:lstStyle/>
                    <a:p>
                      <a:pPr defTabSz="914400">
                        <a:defRPr b="0" sz="1800">
                          <a:solidFill>
                            <a:srgbClr val="000000"/>
                          </a:solidFill>
                        </a:defRPr>
                      </a:pPr>
                      <a:r>
                        <a:rPr b="1" sz="2200">
                          <a:solidFill>
                            <a:srgbClr val="FFFFFF"/>
                          </a:solidFill>
                          <a:sym typeface="Helvetica Neue"/>
                        </a:rPr>
                        <a:t>Feb</a:t>
                      </a:r>
                    </a:p>
                  </a:txBody>
                  <a:tcPr marL="50800" marR="50800" marT="50800" marB="50800" anchor="ctr" anchorCtr="0" horzOverflow="overflow">
                    <a:solidFill>
                      <a:schemeClr val="accent2">
                        <a:hueOff val="-7643744"/>
                        <a:satOff val="17755"/>
                        <a:lumOff val="4859"/>
                      </a:schemeClr>
                    </a:solidFill>
                  </a:tcPr>
                </a:tc>
                <a:tc>
                  <a:txBody>
                    <a:bodyPr/>
                    <a:lstStyle/>
                    <a:p>
                      <a:pPr defTabSz="914400">
                        <a:defRPr b="0" sz="1800">
                          <a:solidFill>
                            <a:srgbClr val="000000"/>
                          </a:solidFill>
                        </a:defRPr>
                      </a:pPr>
                      <a:r>
                        <a:rPr b="1" sz="2200">
                          <a:solidFill>
                            <a:srgbClr val="FFFFFF"/>
                          </a:solidFill>
                          <a:sym typeface="Helvetica Neue"/>
                        </a:rPr>
                        <a:t>Mar</a:t>
                      </a:r>
                    </a:p>
                  </a:txBody>
                  <a:tcPr marL="50800" marR="50800" marT="50800" marB="50800" anchor="ctr" anchorCtr="0" horzOverflow="overflow">
                    <a:solidFill>
                      <a:schemeClr val="accent3">
                        <a:hueOff val="-3510107"/>
                        <a:satOff val="32296"/>
                        <a:lumOff val="10513"/>
                      </a:schemeClr>
                    </a:solidFill>
                  </a:tcPr>
                </a:tc>
                <a:tc>
                  <a:txBody>
                    <a:bodyPr/>
                    <a:lstStyle/>
                    <a:p>
                      <a:pPr defTabSz="914400">
                        <a:defRPr b="0" sz="1800">
                          <a:solidFill>
                            <a:srgbClr val="000000"/>
                          </a:solidFill>
                        </a:defRPr>
                      </a:pPr>
                      <a:r>
                        <a:rPr b="1" sz="2200">
                          <a:solidFill>
                            <a:srgbClr val="FFFFFF"/>
                          </a:solidFill>
                          <a:sym typeface="Helvetica Neue"/>
                        </a:rPr>
                        <a:t>Apr</a:t>
                      </a:r>
                    </a:p>
                  </a:txBody>
                  <a:tcPr marL="50800" marR="50800" marT="50800" marB="50800" anchor="ctr" anchorCtr="0" horzOverflow="overflow">
                    <a:solidFill>
                      <a:schemeClr val="accent4">
                        <a:hueOff val="-409627"/>
                        <a:satOff val="4338"/>
                        <a:lumOff val="13617"/>
                      </a:schemeClr>
                    </a:solidFill>
                  </a:tcPr>
                </a:tc>
                <a:tc>
                  <a:txBody>
                    <a:bodyPr/>
                    <a:lstStyle/>
                    <a:p>
                      <a:pPr defTabSz="914400">
                        <a:defRPr b="0" sz="1800">
                          <a:solidFill>
                            <a:srgbClr val="000000"/>
                          </a:solidFill>
                        </a:defRPr>
                      </a:pPr>
                      <a:r>
                        <a:rPr b="1" sz="2200">
                          <a:solidFill>
                            <a:srgbClr val="FFFFFF"/>
                          </a:solidFill>
                          <a:sym typeface="Helvetica Neue"/>
                        </a:rPr>
                        <a:t>May</a:t>
                      </a:r>
                    </a:p>
                  </a:txBody>
                  <a:tcPr marL="50800" marR="50800" marT="50800" marB="50800" anchor="ctr" anchorCtr="0" horzOverflow="overflow">
                    <a:solidFill>
                      <a:schemeClr val="accent1">
                        <a:hueOff val="-9363891"/>
                        <a:lumOff val="-9051"/>
                      </a:schemeClr>
                    </a:solidFill>
                  </a:tcPr>
                </a:tc>
                <a:tc>
                  <a:txBody>
                    <a:bodyPr/>
                    <a:lstStyle/>
                    <a:p>
                      <a:pPr defTabSz="914400">
                        <a:defRPr b="0" sz="1800">
                          <a:solidFill>
                            <a:srgbClr val="000000"/>
                          </a:solidFill>
                        </a:defRPr>
                      </a:pPr>
                      <a:r>
                        <a:rPr b="1" sz="2200">
                          <a:solidFill>
                            <a:srgbClr val="FFFFFF"/>
                          </a:solidFill>
                          <a:sym typeface="Helvetica Neue"/>
                        </a:rPr>
                        <a:t>Jun</a:t>
                      </a:r>
                    </a:p>
                  </a:txBody>
                  <a:tcPr marL="50800" marR="50800" marT="50800" marB="50800" anchor="ctr" anchorCtr="0" horzOverflow="overflow">
                    <a:solidFill>
                      <a:schemeClr val="accent2">
                        <a:hueOff val="-7643744"/>
                        <a:satOff val="17755"/>
                        <a:lumOff val="4859"/>
                      </a:schemeClr>
                    </a:solidFill>
                  </a:tcPr>
                </a:tc>
                <a:tc>
                  <a:txBody>
                    <a:bodyPr/>
                    <a:lstStyle/>
                    <a:p>
                      <a:pPr defTabSz="914400">
                        <a:defRPr b="0" sz="1800">
                          <a:solidFill>
                            <a:srgbClr val="000000"/>
                          </a:solidFill>
                        </a:defRPr>
                      </a:pPr>
                      <a:r>
                        <a:rPr b="1" sz="2200">
                          <a:solidFill>
                            <a:srgbClr val="FFFFFF"/>
                          </a:solidFill>
                          <a:sym typeface="Helvetica Neue"/>
                        </a:rPr>
                        <a:t>Jul</a:t>
                      </a:r>
                    </a:p>
                  </a:txBody>
                  <a:tcPr marL="50800" marR="50800" marT="50800" marB="50800" anchor="ctr" anchorCtr="0" horzOverflow="overflow">
                    <a:solidFill>
                      <a:schemeClr val="accent3">
                        <a:hueOff val="-3510107"/>
                        <a:satOff val="32296"/>
                        <a:lumOff val="10513"/>
                      </a:schemeClr>
                    </a:solidFill>
                  </a:tcPr>
                </a:tc>
                <a:tc>
                  <a:txBody>
                    <a:bodyPr/>
                    <a:lstStyle/>
                    <a:p>
                      <a:pPr defTabSz="914400">
                        <a:defRPr b="0" sz="1800">
                          <a:solidFill>
                            <a:srgbClr val="000000"/>
                          </a:solidFill>
                        </a:defRPr>
                      </a:pPr>
                      <a:r>
                        <a:rPr b="1" sz="2200">
                          <a:solidFill>
                            <a:srgbClr val="FFFFFF"/>
                          </a:solidFill>
                          <a:sym typeface="Helvetica Neue"/>
                        </a:rPr>
                        <a:t>Aug</a:t>
                      </a:r>
                    </a:p>
                  </a:txBody>
                  <a:tcPr marL="50800" marR="50800" marT="50800" marB="50800" anchor="ctr" anchorCtr="0" horzOverflow="overflow">
                    <a:solidFill>
                      <a:schemeClr val="accent4">
                        <a:hueOff val="-409627"/>
                        <a:satOff val="4338"/>
                        <a:lumOff val="13617"/>
                      </a:schemeClr>
                    </a:solidFill>
                  </a:tcPr>
                </a:tc>
                <a:tc>
                  <a:txBody>
                    <a:bodyPr/>
                    <a:lstStyle/>
                    <a:p>
                      <a:pPr defTabSz="914400">
                        <a:defRPr b="0" sz="1800">
                          <a:solidFill>
                            <a:srgbClr val="000000"/>
                          </a:solidFill>
                        </a:defRPr>
                      </a:pPr>
                      <a:r>
                        <a:rPr b="1" sz="2200">
                          <a:solidFill>
                            <a:srgbClr val="FFFFFF"/>
                          </a:solidFill>
                          <a:sym typeface="Helvetica Neue"/>
                        </a:rPr>
                        <a:t>Sep</a:t>
                      </a:r>
                    </a:p>
                  </a:txBody>
                  <a:tcPr marL="50800" marR="50800" marT="50800" marB="50800" anchor="ctr" anchorCtr="0" horzOverflow="overflow">
                    <a:solidFill>
                      <a:schemeClr val="accent1">
                        <a:hueOff val="-9363891"/>
                        <a:lumOff val="-9051"/>
                      </a:schemeClr>
                    </a:solidFill>
                  </a:tcPr>
                </a:tc>
                <a:tc>
                  <a:txBody>
                    <a:bodyPr/>
                    <a:lstStyle/>
                    <a:p>
                      <a:pPr defTabSz="914400">
                        <a:defRPr b="0" sz="1800">
                          <a:solidFill>
                            <a:srgbClr val="000000"/>
                          </a:solidFill>
                        </a:defRPr>
                      </a:pPr>
                      <a:r>
                        <a:rPr b="1" sz="2200">
                          <a:solidFill>
                            <a:srgbClr val="FFFFFF"/>
                          </a:solidFill>
                          <a:sym typeface="Helvetica Neue"/>
                        </a:rPr>
                        <a:t>Oct</a:t>
                      </a:r>
                    </a:p>
                  </a:txBody>
                  <a:tcPr marL="50800" marR="50800" marT="50800" marB="50800" anchor="ctr" anchorCtr="0" horzOverflow="overflow">
                    <a:solidFill>
                      <a:schemeClr val="accent2">
                        <a:hueOff val="-7643744"/>
                        <a:satOff val="17755"/>
                        <a:lumOff val="4859"/>
                      </a:schemeClr>
                    </a:solidFill>
                  </a:tcPr>
                </a:tc>
                <a:tc>
                  <a:txBody>
                    <a:bodyPr/>
                    <a:lstStyle/>
                    <a:p>
                      <a:pPr defTabSz="914400">
                        <a:defRPr b="0" sz="1800">
                          <a:solidFill>
                            <a:srgbClr val="000000"/>
                          </a:solidFill>
                        </a:defRPr>
                      </a:pPr>
                      <a:r>
                        <a:rPr b="1" sz="2200">
                          <a:solidFill>
                            <a:srgbClr val="FFFFFF"/>
                          </a:solidFill>
                          <a:sym typeface="Helvetica Neue"/>
                        </a:rPr>
                        <a:t>Nov</a:t>
                      </a:r>
                    </a:p>
                  </a:txBody>
                  <a:tcPr marL="50800" marR="50800" marT="50800" marB="50800" anchor="ctr" anchorCtr="0" horzOverflow="overflow">
                    <a:solidFill>
                      <a:schemeClr val="accent3">
                        <a:hueOff val="-3510107"/>
                        <a:satOff val="32296"/>
                        <a:lumOff val="10513"/>
                      </a:schemeClr>
                    </a:solidFill>
                  </a:tcPr>
                </a:tc>
                <a:tc>
                  <a:txBody>
                    <a:bodyPr/>
                    <a:lstStyle/>
                    <a:p>
                      <a:pPr defTabSz="914400">
                        <a:defRPr b="0" sz="1800">
                          <a:solidFill>
                            <a:srgbClr val="000000"/>
                          </a:solidFill>
                        </a:defRPr>
                      </a:pPr>
                      <a:r>
                        <a:rPr b="1" sz="2200">
                          <a:solidFill>
                            <a:srgbClr val="FFFFFF"/>
                          </a:solidFill>
                          <a:sym typeface="Helvetica Neue"/>
                        </a:rPr>
                        <a:t>Dec</a:t>
                      </a:r>
                    </a:p>
                  </a:txBody>
                  <a:tcPr marL="50800" marR="50800" marT="50800" marB="50800" anchor="ctr" anchorCtr="0" horzOverflow="overflow">
                    <a:solidFill>
                      <a:schemeClr val="accent4">
                        <a:hueOff val="-409627"/>
                        <a:satOff val="4338"/>
                        <a:lumOff val="13617"/>
                      </a:schemeClr>
                    </a:solidFill>
                  </a:tcPr>
                </a:tc>
              </a:tr>
              <a:tr h="770577">
                <a:tc>
                  <a:txBody>
                    <a:bodyPr/>
                    <a:lstStyle/>
                    <a:p>
                      <a:pPr>
                        <a:lnSpc>
                          <a:spcPct val="120000"/>
                        </a:lnSpc>
                        <a:defRPr sz="1800"/>
                      </a:pPr>
                      <a:r>
                        <a:rPr sz="1600">
                          <a:solidFill>
                            <a:schemeClr val="accent5">
                              <a:hueOff val="-441270"/>
                              <a:satOff val="-99999"/>
                              <a:lumOff val="-23316"/>
                            </a:schemeClr>
                          </a:solidFill>
                          <a:latin typeface="PT Serif"/>
                          <a:ea typeface="PT Serif"/>
                          <a:cs typeface="PT Serif"/>
                          <a:sym typeface="PT Serif"/>
                        </a:rPr>
                        <a:t>1.</a:t>
                      </a:r>
                    </a:p>
                  </a:txBody>
                  <a:tcPr marL="50800" marR="50800" marT="50800" marB="50800" anchor="ctr" anchorCtr="0" horzOverflow="overflow"/>
                </a:tc>
                <a:tc>
                  <a:txBody>
                    <a:bodyPr/>
                    <a:lstStyle/>
                    <a:p>
                      <a:pPr>
                        <a:lnSpc>
                          <a:spcPct val="120000"/>
                        </a:lnSpc>
                        <a:defRPr sz="1800"/>
                      </a:pPr>
                      <a:r>
                        <a:rPr sz="1600">
                          <a:solidFill>
                            <a:schemeClr val="accent5">
                              <a:hueOff val="-441270"/>
                              <a:satOff val="-99999"/>
                              <a:lumOff val="-23316"/>
                            </a:schemeClr>
                          </a:solidFill>
                          <a:latin typeface="PT Serif"/>
                          <a:ea typeface="PT Serif"/>
                          <a:cs typeface="PT Serif"/>
                          <a:sym typeface="PT Serif"/>
                        </a:rPr>
                        <a:t>Agenda 1</a:t>
                      </a:r>
                    </a:p>
                  </a:txBody>
                  <a:tcPr marL="50800" marR="50800" marT="50800" marB="50800" anchor="ctr" anchorCtr="0" horzOverflow="overflow"/>
                </a:tc>
                <a:tc>
                  <a:txBody>
                    <a:bodyPr/>
                    <a:lstStyle/>
                    <a:p>
                      <a:pPr defTabSz="914400">
                        <a:defRPr sz="2200">
                          <a:sym typeface="Helvetica Neue"/>
                        </a:defRPr>
                      </a:pPr>
                    </a:p>
                  </a:txBody>
                  <a:tcPr marL="50800" marR="50800" marT="50800" marB="50800" anchor="ctr" anchorCtr="0" horzOverflow="overflow">
                    <a:solidFill>
                      <a:schemeClr val="accent1">
                        <a:hueOff val="-9363891"/>
                        <a:lumOff val="-9051"/>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7643744"/>
                        <a:satOff val="17755"/>
                        <a:lumOff val="4859"/>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3510107"/>
                        <a:satOff val="32296"/>
                        <a:lumOff val="10513"/>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409627"/>
                        <a:satOff val="4338"/>
                        <a:lumOff val="13617"/>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9363891"/>
                        <a:lumOff val="-9051"/>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7643744"/>
                        <a:satOff val="17755"/>
                        <a:lumOff val="4859"/>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3510107"/>
                        <a:satOff val="32296"/>
                        <a:lumOff val="10513"/>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409627"/>
                        <a:satOff val="4338"/>
                        <a:lumOff val="13617"/>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9363891"/>
                        <a:lumOff val="-9051"/>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7643744"/>
                        <a:satOff val="17755"/>
                        <a:lumOff val="4859"/>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3510107"/>
                        <a:satOff val="32296"/>
                        <a:lumOff val="10513"/>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409627"/>
                        <a:satOff val="4338"/>
                        <a:lumOff val="13617"/>
                        <a:alpha val="30000"/>
                      </a:schemeClr>
                    </a:solidFill>
                  </a:tcPr>
                </a:tc>
              </a:tr>
              <a:tr h="760358">
                <a:tc>
                  <a:txBody>
                    <a:bodyPr/>
                    <a:lstStyle/>
                    <a:p>
                      <a:pPr>
                        <a:lnSpc>
                          <a:spcPct val="120000"/>
                        </a:lnSpc>
                        <a:defRPr sz="1800"/>
                      </a:pPr>
                      <a:r>
                        <a:rPr sz="1600">
                          <a:solidFill>
                            <a:schemeClr val="accent5">
                              <a:hueOff val="-441270"/>
                              <a:satOff val="-99999"/>
                              <a:lumOff val="-23316"/>
                            </a:schemeClr>
                          </a:solidFill>
                          <a:latin typeface="PT Serif"/>
                          <a:ea typeface="PT Serif"/>
                          <a:cs typeface="PT Serif"/>
                          <a:sym typeface="PT Serif"/>
                        </a:rPr>
                        <a:t>2.</a:t>
                      </a:r>
                    </a:p>
                  </a:txBody>
                  <a:tcPr marL="50800" marR="50800" marT="50800" marB="50800" anchor="ctr" anchorCtr="0" horzOverflow="overflow">
                    <a:solidFill>
                      <a:schemeClr val="accent4">
                        <a:hueOff val="-409627"/>
                        <a:satOff val="4338"/>
                        <a:lumOff val="13617"/>
                        <a:alpha val="30000"/>
                      </a:schemeClr>
                    </a:solidFill>
                  </a:tcPr>
                </a:tc>
                <a:tc>
                  <a:txBody>
                    <a:bodyPr/>
                    <a:lstStyle/>
                    <a:p>
                      <a:pPr>
                        <a:lnSpc>
                          <a:spcPct val="120000"/>
                        </a:lnSpc>
                        <a:defRPr sz="1800"/>
                      </a:pPr>
                      <a:r>
                        <a:rPr sz="1600">
                          <a:solidFill>
                            <a:schemeClr val="accent5">
                              <a:hueOff val="-441270"/>
                              <a:satOff val="-99999"/>
                              <a:lumOff val="-23316"/>
                            </a:schemeClr>
                          </a:solidFill>
                          <a:latin typeface="PT Serif"/>
                          <a:ea typeface="PT Serif"/>
                          <a:cs typeface="PT Serif"/>
                          <a:sym typeface="PT Serif"/>
                        </a:rPr>
                        <a:t>Agenda 2</a:t>
                      </a:r>
                    </a:p>
                  </a:txBody>
                  <a:tcPr marL="50800" marR="50800" marT="50800" marB="50800" anchor="ctr" anchorCtr="0" horzOverflow="overflow">
                    <a:solidFill>
                      <a:schemeClr val="accent4">
                        <a:hueOff val="-409627"/>
                        <a:satOff val="4338"/>
                        <a:lumOff val="13617"/>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9363891"/>
                        <a:lumOff val="-9051"/>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7643744"/>
                        <a:satOff val="17755"/>
                        <a:lumOff val="4859"/>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3510107"/>
                        <a:satOff val="32296"/>
                        <a:lumOff val="10513"/>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409627"/>
                        <a:satOff val="4338"/>
                        <a:lumOff val="13617"/>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9363891"/>
                        <a:lumOff val="-9051"/>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7643744"/>
                        <a:satOff val="17755"/>
                        <a:lumOff val="4859"/>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3510107"/>
                        <a:satOff val="32296"/>
                        <a:lumOff val="10513"/>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409627"/>
                        <a:satOff val="4338"/>
                        <a:lumOff val="13617"/>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9363891"/>
                        <a:lumOff val="-9051"/>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7643744"/>
                        <a:satOff val="17755"/>
                        <a:lumOff val="4859"/>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3510107"/>
                        <a:satOff val="32296"/>
                        <a:lumOff val="10513"/>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409627"/>
                        <a:satOff val="4338"/>
                        <a:lumOff val="13617"/>
                      </a:schemeClr>
                    </a:solidFill>
                  </a:tcPr>
                </a:tc>
              </a:tr>
              <a:tr h="759006">
                <a:tc>
                  <a:txBody>
                    <a:bodyPr/>
                    <a:lstStyle/>
                    <a:p>
                      <a:pPr>
                        <a:lnSpc>
                          <a:spcPct val="120000"/>
                        </a:lnSpc>
                        <a:defRPr sz="1800"/>
                      </a:pPr>
                      <a:r>
                        <a:rPr sz="1600">
                          <a:solidFill>
                            <a:schemeClr val="accent5">
                              <a:hueOff val="-441270"/>
                              <a:satOff val="-99999"/>
                              <a:lumOff val="-23316"/>
                            </a:schemeClr>
                          </a:solidFill>
                          <a:latin typeface="PT Serif"/>
                          <a:ea typeface="PT Serif"/>
                          <a:cs typeface="PT Serif"/>
                          <a:sym typeface="PT Serif"/>
                        </a:rPr>
                        <a:t>3.</a:t>
                      </a:r>
                    </a:p>
                  </a:txBody>
                  <a:tcPr marL="50800" marR="50800" marT="50800" marB="50800" anchor="ctr" anchorCtr="0" horzOverflow="overflow"/>
                </a:tc>
                <a:tc>
                  <a:txBody>
                    <a:bodyPr/>
                    <a:lstStyle/>
                    <a:p>
                      <a:pPr>
                        <a:lnSpc>
                          <a:spcPct val="120000"/>
                        </a:lnSpc>
                        <a:defRPr sz="1800"/>
                      </a:pPr>
                      <a:r>
                        <a:rPr sz="1600">
                          <a:solidFill>
                            <a:schemeClr val="accent5">
                              <a:hueOff val="-441270"/>
                              <a:satOff val="-99999"/>
                              <a:lumOff val="-23316"/>
                            </a:schemeClr>
                          </a:solidFill>
                          <a:latin typeface="PT Serif"/>
                          <a:ea typeface="PT Serif"/>
                          <a:cs typeface="PT Serif"/>
                          <a:sym typeface="PT Serif"/>
                        </a:rPr>
                        <a:t>Agenda 3</a:t>
                      </a:r>
                    </a:p>
                  </a:txBody>
                  <a:tcPr marL="50800" marR="50800" marT="50800" marB="50800" anchor="ctr" anchorCtr="0" horzOverflow="overflow"/>
                </a:tc>
                <a:tc>
                  <a:txBody>
                    <a:bodyPr/>
                    <a:lstStyle/>
                    <a:p>
                      <a:pPr defTabSz="914400">
                        <a:defRPr sz="2200">
                          <a:sym typeface="Helvetica Neue"/>
                        </a:defRPr>
                      </a:pPr>
                    </a:p>
                  </a:txBody>
                  <a:tcPr marL="50800" marR="50800" marT="50800" marB="50800" anchor="ctr" anchorCtr="0" horzOverflow="overflow">
                    <a:solidFill>
                      <a:schemeClr val="accent1">
                        <a:hueOff val="-9363891"/>
                        <a:lumOff val="-9051"/>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7643744"/>
                        <a:satOff val="17755"/>
                        <a:lumOff val="4859"/>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3510107"/>
                        <a:satOff val="32296"/>
                        <a:lumOff val="10513"/>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409627"/>
                        <a:satOff val="4338"/>
                        <a:lumOff val="13617"/>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9363891"/>
                        <a:lumOff val="-9051"/>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7643744"/>
                        <a:satOff val="17755"/>
                        <a:lumOff val="4859"/>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3510107"/>
                        <a:satOff val="32296"/>
                        <a:lumOff val="10513"/>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409627"/>
                        <a:satOff val="4338"/>
                        <a:lumOff val="13617"/>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9363891"/>
                        <a:lumOff val="-9051"/>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7643744"/>
                        <a:satOff val="17755"/>
                        <a:lumOff val="4859"/>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3510107"/>
                        <a:satOff val="32296"/>
                        <a:lumOff val="10513"/>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409627"/>
                        <a:satOff val="4338"/>
                        <a:lumOff val="13617"/>
                      </a:schemeClr>
                    </a:solidFill>
                  </a:tcPr>
                </a:tc>
              </a:tr>
              <a:tr h="761033">
                <a:tc>
                  <a:txBody>
                    <a:bodyPr/>
                    <a:lstStyle/>
                    <a:p>
                      <a:pPr>
                        <a:lnSpc>
                          <a:spcPct val="120000"/>
                        </a:lnSpc>
                        <a:defRPr sz="1800"/>
                      </a:pPr>
                      <a:r>
                        <a:rPr sz="1600">
                          <a:solidFill>
                            <a:schemeClr val="accent5">
                              <a:hueOff val="-441270"/>
                              <a:satOff val="-99999"/>
                              <a:lumOff val="-23316"/>
                            </a:schemeClr>
                          </a:solidFill>
                          <a:latin typeface="PT Serif"/>
                          <a:ea typeface="PT Serif"/>
                          <a:cs typeface="PT Serif"/>
                          <a:sym typeface="PT Serif"/>
                        </a:rPr>
                        <a:t>4.</a:t>
                      </a:r>
                    </a:p>
                  </a:txBody>
                  <a:tcPr marL="50800" marR="50800" marT="50800" marB="50800" anchor="ctr" anchorCtr="0" horzOverflow="overflow">
                    <a:solidFill>
                      <a:schemeClr val="accent4">
                        <a:hueOff val="-409627"/>
                        <a:satOff val="4338"/>
                        <a:lumOff val="13617"/>
                        <a:alpha val="30000"/>
                      </a:schemeClr>
                    </a:solidFill>
                  </a:tcPr>
                </a:tc>
                <a:tc>
                  <a:txBody>
                    <a:bodyPr/>
                    <a:lstStyle/>
                    <a:p>
                      <a:pPr>
                        <a:lnSpc>
                          <a:spcPct val="120000"/>
                        </a:lnSpc>
                        <a:defRPr sz="1800"/>
                      </a:pPr>
                      <a:r>
                        <a:rPr sz="1600">
                          <a:solidFill>
                            <a:schemeClr val="accent5">
                              <a:hueOff val="-441270"/>
                              <a:satOff val="-99999"/>
                              <a:lumOff val="-23316"/>
                            </a:schemeClr>
                          </a:solidFill>
                          <a:latin typeface="PT Serif"/>
                          <a:ea typeface="PT Serif"/>
                          <a:cs typeface="PT Serif"/>
                          <a:sym typeface="PT Serif"/>
                        </a:rPr>
                        <a:t>Agenda 4</a:t>
                      </a:r>
                    </a:p>
                  </a:txBody>
                  <a:tcPr marL="50800" marR="50800" marT="50800" marB="50800" anchor="ctr" anchorCtr="0" horzOverflow="overflow">
                    <a:solidFill>
                      <a:schemeClr val="accent4">
                        <a:hueOff val="-409627"/>
                        <a:satOff val="4338"/>
                        <a:lumOff val="13617"/>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9363891"/>
                        <a:lumOff val="-9051"/>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7643744"/>
                        <a:satOff val="17755"/>
                        <a:lumOff val="4859"/>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3510107"/>
                        <a:satOff val="32296"/>
                        <a:lumOff val="10513"/>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409627"/>
                        <a:satOff val="4338"/>
                        <a:lumOff val="13617"/>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9363891"/>
                        <a:lumOff val="-9051"/>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7643744"/>
                        <a:satOff val="17755"/>
                        <a:lumOff val="4859"/>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3510107"/>
                        <a:satOff val="32296"/>
                        <a:lumOff val="10513"/>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409627"/>
                        <a:satOff val="4338"/>
                        <a:lumOff val="13617"/>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9363891"/>
                        <a:lumOff val="-9051"/>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7643744"/>
                        <a:satOff val="17755"/>
                        <a:lumOff val="4859"/>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3510107"/>
                        <a:satOff val="32296"/>
                        <a:lumOff val="10513"/>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409627"/>
                        <a:satOff val="4338"/>
                        <a:lumOff val="13617"/>
                        <a:alpha val="30000"/>
                      </a:schemeClr>
                    </a:solidFill>
                  </a:tcPr>
                </a:tc>
              </a:tr>
              <a:tr h="761033">
                <a:tc>
                  <a:txBody>
                    <a:bodyPr/>
                    <a:lstStyle/>
                    <a:p>
                      <a:pPr>
                        <a:lnSpc>
                          <a:spcPct val="120000"/>
                        </a:lnSpc>
                        <a:defRPr sz="1800"/>
                      </a:pPr>
                      <a:r>
                        <a:rPr sz="1600">
                          <a:solidFill>
                            <a:schemeClr val="accent5">
                              <a:hueOff val="-441270"/>
                              <a:satOff val="-99999"/>
                              <a:lumOff val="-23316"/>
                            </a:schemeClr>
                          </a:solidFill>
                          <a:latin typeface="PT Serif"/>
                          <a:ea typeface="PT Serif"/>
                          <a:cs typeface="PT Serif"/>
                          <a:sym typeface="PT Serif"/>
                        </a:rPr>
                        <a:t>5.</a:t>
                      </a:r>
                    </a:p>
                  </a:txBody>
                  <a:tcPr marL="50800" marR="50800" marT="50800" marB="50800" anchor="ctr" anchorCtr="0" horzOverflow="overflow"/>
                </a:tc>
                <a:tc>
                  <a:txBody>
                    <a:bodyPr/>
                    <a:lstStyle/>
                    <a:p>
                      <a:pPr>
                        <a:lnSpc>
                          <a:spcPct val="120000"/>
                        </a:lnSpc>
                        <a:defRPr sz="1800"/>
                      </a:pPr>
                      <a:r>
                        <a:rPr sz="1600">
                          <a:solidFill>
                            <a:schemeClr val="accent5">
                              <a:hueOff val="-441270"/>
                              <a:satOff val="-99999"/>
                              <a:lumOff val="-23316"/>
                            </a:schemeClr>
                          </a:solidFill>
                          <a:latin typeface="PT Serif"/>
                          <a:ea typeface="PT Serif"/>
                          <a:cs typeface="PT Serif"/>
                          <a:sym typeface="PT Serif"/>
                        </a:rPr>
                        <a:t>Agenda 5</a:t>
                      </a:r>
                    </a:p>
                  </a:txBody>
                  <a:tcPr marL="50800" marR="50800" marT="50800" marB="50800" anchor="ctr" anchorCtr="0" horzOverflow="overflow"/>
                </a:tc>
                <a:tc>
                  <a:txBody>
                    <a:bodyPr/>
                    <a:lstStyle/>
                    <a:p>
                      <a:pPr defTabSz="914400">
                        <a:defRPr sz="2200">
                          <a:sym typeface="Helvetica Neue"/>
                        </a:defRPr>
                      </a:pPr>
                    </a:p>
                  </a:txBody>
                  <a:tcPr marL="50800" marR="50800" marT="50800" marB="50800" anchor="ctr" anchorCtr="0" horzOverflow="overflow">
                    <a:solidFill>
                      <a:schemeClr val="accent1">
                        <a:hueOff val="-9363891"/>
                        <a:lumOff val="-9051"/>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7643744"/>
                        <a:satOff val="17755"/>
                        <a:lumOff val="4859"/>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3510107"/>
                        <a:satOff val="32296"/>
                        <a:lumOff val="10513"/>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409627"/>
                        <a:satOff val="4338"/>
                        <a:lumOff val="13617"/>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9363891"/>
                        <a:lumOff val="-9051"/>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7643744"/>
                        <a:satOff val="17755"/>
                        <a:lumOff val="4859"/>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3510107"/>
                        <a:satOff val="32296"/>
                        <a:lumOff val="10513"/>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409627"/>
                        <a:satOff val="4338"/>
                        <a:lumOff val="13617"/>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9363891"/>
                        <a:lumOff val="-9051"/>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7643744"/>
                        <a:satOff val="17755"/>
                        <a:lumOff val="4859"/>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3510107"/>
                        <a:satOff val="32296"/>
                        <a:lumOff val="10513"/>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409627"/>
                        <a:satOff val="4338"/>
                        <a:lumOff val="13617"/>
                      </a:schemeClr>
                    </a:solidFill>
                  </a:tcPr>
                </a:tc>
              </a:tr>
              <a:tr h="761033">
                <a:tc>
                  <a:txBody>
                    <a:bodyPr/>
                    <a:lstStyle/>
                    <a:p>
                      <a:pPr>
                        <a:lnSpc>
                          <a:spcPct val="120000"/>
                        </a:lnSpc>
                        <a:defRPr sz="1800"/>
                      </a:pPr>
                      <a:r>
                        <a:rPr sz="1600">
                          <a:solidFill>
                            <a:schemeClr val="accent5">
                              <a:hueOff val="-441270"/>
                              <a:satOff val="-99999"/>
                              <a:lumOff val="-23316"/>
                            </a:schemeClr>
                          </a:solidFill>
                          <a:latin typeface="PT Serif"/>
                          <a:ea typeface="PT Serif"/>
                          <a:cs typeface="PT Serif"/>
                          <a:sym typeface="PT Serif"/>
                        </a:rPr>
                        <a:t>6.</a:t>
                      </a:r>
                    </a:p>
                  </a:txBody>
                  <a:tcPr marL="50800" marR="50800" marT="50800" marB="50800" anchor="ctr" anchorCtr="0" horzOverflow="overflow">
                    <a:solidFill>
                      <a:schemeClr val="accent4">
                        <a:hueOff val="-409627"/>
                        <a:satOff val="4338"/>
                        <a:lumOff val="13617"/>
                        <a:alpha val="30000"/>
                      </a:schemeClr>
                    </a:solidFill>
                  </a:tcPr>
                </a:tc>
                <a:tc>
                  <a:txBody>
                    <a:bodyPr/>
                    <a:lstStyle/>
                    <a:p>
                      <a:pPr>
                        <a:lnSpc>
                          <a:spcPct val="120000"/>
                        </a:lnSpc>
                        <a:defRPr sz="1800"/>
                      </a:pPr>
                      <a:r>
                        <a:rPr sz="1600">
                          <a:solidFill>
                            <a:schemeClr val="accent5">
                              <a:hueOff val="-441270"/>
                              <a:satOff val="-99999"/>
                              <a:lumOff val="-23316"/>
                            </a:schemeClr>
                          </a:solidFill>
                          <a:latin typeface="PT Serif"/>
                          <a:ea typeface="PT Serif"/>
                          <a:cs typeface="PT Serif"/>
                          <a:sym typeface="PT Serif"/>
                        </a:rPr>
                        <a:t>Agenda 6</a:t>
                      </a:r>
                    </a:p>
                  </a:txBody>
                  <a:tcPr marL="50800" marR="50800" marT="50800" marB="50800" anchor="ctr" anchorCtr="0" horzOverflow="overflow">
                    <a:solidFill>
                      <a:schemeClr val="accent4">
                        <a:hueOff val="-409627"/>
                        <a:satOff val="4338"/>
                        <a:lumOff val="13617"/>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9363891"/>
                        <a:lumOff val="-9051"/>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7643744"/>
                        <a:satOff val="17755"/>
                        <a:lumOff val="4859"/>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3510107"/>
                        <a:satOff val="32296"/>
                        <a:lumOff val="10513"/>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409627"/>
                        <a:satOff val="4338"/>
                        <a:lumOff val="13617"/>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9363891"/>
                        <a:lumOff val="-9051"/>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7643744"/>
                        <a:satOff val="17755"/>
                        <a:lumOff val="4859"/>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3510107"/>
                        <a:satOff val="32296"/>
                        <a:lumOff val="10513"/>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409627"/>
                        <a:satOff val="4338"/>
                        <a:lumOff val="13617"/>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9363891"/>
                        <a:lumOff val="-9051"/>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7643744"/>
                        <a:satOff val="17755"/>
                        <a:lumOff val="4859"/>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3510107"/>
                        <a:satOff val="32296"/>
                        <a:lumOff val="10513"/>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409627"/>
                        <a:satOff val="4338"/>
                        <a:lumOff val="13617"/>
                        <a:alpha val="30000"/>
                      </a:schemeClr>
                    </a:solidFill>
                  </a:tcPr>
                </a:tc>
              </a:tr>
              <a:tr h="761033">
                <a:tc>
                  <a:txBody>
                    <a:bodyPr/>
                    <a:lstStyle/>
                    <a:p>
                      <a:pPr>
                        <a:lnSpc>
                          <a:spcPct val="120000"/>
                        </a:lnSpc>
                        <a:defRPr sz="1800"/>
                      </a:pPr>
                      <a:r>
                        <a:rPr sz="1600">
                          <a:solidFill>
                            <a:schemeClr val="accent5">
                              <a:hueOff val="-441270"/>
                              <a:satOff val="-99999"/>
                              <a:lumOff val="-23316"/>
                            </a:schemeClr>
                          </a:solidFill>
                          <a:latin typeface="PT Serif"/>
                          <a:ea typeface="PT Serif"/>
                          <a:cs typeface="PT Serif"/>
                          <a:sym typeface="PT Serif"/>
                        </a:rPr>
                        <a:t>7.</a:t>
                      </a:r>
                    </a:p>
                  </a:txBody>
                  <a:tcPr marL="50800" marR="50800" marT="50800" marB="50800" anchor="ctr" anchorCtr="0" horzOverflow="overflow"/>
                </a:tc>
                <a:tc>
                  <a:txBody>
                    <a:bodyPr/>
                    <a:lstStyle/>
                    <a:p>
                      <a:pPr>
                        <a:lnSpc>
                          <a:spcPct val="120000"/>
                        </a:lnSpc>
                        <a:defRPr sz="1800"/>
                      </a:pPr>
                      <a:r>
                        <a:rPr sz="1600">
                          <a:solidFill>
                            <a:schemeClr val="accent5">
                              <a:hueOff val="-441270"/>
                              <a:satOff val="-99999"/>
                              <a:lumOff val="-23316"/>
                            </a:schemeClr>
                          </a:solidFill>
                          <a:latin typeface="PT Serif"/>
                          <a:ea typeface="PT Serif"/>
                          <a:cs typeface="PT Serif"/>
                          <a:sym typeface="PT Serif"/>
                        </a:rPr>
                        <a:t>Agenda 1</a:t>
                      </a:r>
                    </a:p>
                  </a:txBody>
                  <a:tcPr marL="50800" marR="50800" marT="50800" marB="50800" anchor="ctr" anchorCtr="0" horzOverflow="overflow"/>
                </a:tc>
                <a:tc>
                  <a:txBody>
                    <a:bodyPr/>
                    <a:lstStyle/>
                    <a:p>
                      <a:pPr defTabSz="914400">
                        <a:defRPr sz="2200">
                          <a:sym typeface="Helvetica Neue"/>
                        </a:defRPr>
                      </a:pPr>
                    </a:p>
                  </a:txBody>
                  <a:tcPr marL="50800" marR="50800" marT="50800" marB="50800" anchor="ctr" anchorCtr="0" horzOverflow="overflow">
                    <a:solidFill>
                      <a:schemeClr val="accent1">
                        <a:hueOff val="-9363891"/>
                        <a:lumOff val="-9051"/>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7643744"/>
                        <a:satOff val="17755"/>
                        <a:lumOff val="4859"/>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3510107"/>
                        <a:satOff val="32296"/>
                        <a:lumOff val="10513"/>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409627"/>
                        <a:satOff val="4338"/>
                        <a:lumOff val="13617"/>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9363891"/>
                        <a:lumOff val="-9051"/>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7643744"/>
                        <a:satOff val="17755"/>
                        <a:lumOff val="4859"/>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3510107"/>
                        <a:satOff val="32296"/>
                        <a:lumOff val="10513"/>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409627"/>
                        <a:satOff val="4338"/>
                        <a:lumOff val="13617"/>
                      </a:schemeClr>
                    </a:solidFill>
                  </a:tcPr>
                </a:tc>
                <a:tc>
                  <a:txBody>
                    <a:bodyPr/>
                    <a:lstStyle/>
                    <a:p>
                      <a:pPr defTabSz="914400">
                        <a:defRPr sz="2200">
                          <a:sym typeface="Helvetica Neue"/>
                        </a:defRPr>
                      </a:pPr>
                    </a:p>
                  </a:txBody>
                  <a:tcPr marL="50800" marR="50800" marT="50800" marB="50800" anchor="ctr" anchorCtr="0" horzOverflow="overflow">
                    <a:solidFill>
                      <a:schemeClr val="accent1">
                        <a:hueOff val="-9363891"/>
                        <a:lumOff val="-9051"/>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2">
                        <a:hueOff val="-7643744"/>
                        <a:satOff val="17755"/>
                        <a:lumOff val="4859"/>
                        <a:alpha val="30000"/>
                      </a:schemeClr>
                    </a:solidFill>
                  </a:tcPr>
                </a:tc>
                <a:tc>
                  <a:txBody>
                    <a:bodyPr/>
                    <a:lstStyle/>
                    <a:p>
                      <a:pPr defTabSz="914400">
                        <a:defRPr sz="2200">
                          <a:sym typeface="Helvetica Neue"/>
                        </a:defRPr>
                      </a:pPr>
                    </a:p>
                  </a:txBody>
                  <a:tcPr marL="50800" marR="50800" marT="50800" marB="50800" anchor="ctr" anchorCtr="0" horzOverflow="overflow">
                    <a:solidFill>
                      <a:schemeClr val="accent3">
                        <a:hueOff val="-3510107"/>
                        <a:satOff val="32296"/>
                        <a:lumOff val="10513"/>
                      </a:schemeClr>
                    </a:solidFill>
                  </a:tcPr>
                </a:tc>
                <a:tc>
                  <a:txBody>
                    <a:bodyPr/>
                    <a:lstStyle/>
                    <a:p>
                      <a:pPr defTabSz="914400">
                        <a:defRPr sz="2200">
                          <a:sym typeface="Helvetica Neue"/>
                        </a:defRPr>
                      </a:pPr>
                    </a:p>
                  </a:txBody>
                  <a:tcPr marL="50800" marR="50800" marT="50800" marB="50800" anchor="ctr" anchorCtr="0" horzOverflow="overflow">
                    <a:solidFill>
                      <a:schemeClr val="accent4">
                        <a:hueOff val="-409627"/>
                        <a:satOff val="4338"/>
                        <a:lumOff val="13617"/>
                      </a:schemeClr>
                    </a:solidFill>
                  </a:tcPr>
                </a:tc>
              </a:tr>
            </a:tbl>
          </a:graphicData>
        </a:graphic>
      </p:graphicFrame>
      <p:sp>
        <p:nvSpPr>
          <p:cNvPr id="673" name="Rectangle"/>
          <p:cNvSpPr/>
          <p:nvPr/>
        </p:nvSpPr>
        <p:spPr>
          <a:xfrm>
            <a:off x="9321582" y="2590811"/>
            <a:ext cx="5740836" cy="159629"/>
          </a:xfrm>
          <a:prstGeom prst="rect">
            <a:avLst/>
          </a:prstGeom>
          <a:solidFill>
            <a:schemeClr val="accent3">
              <a:hueOff val="-3510107"/>
              <a:satOff val="32296"/>
              <a:lumOff val="10513"/>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674"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 consectetur adipiscing elit, sed do eiusmod tempor incididunt ut labore et dolore magna aliqua. Ut enim ad minim veniam, quis nostrud exercitation ullamco laboris nisi."/>
          <p:cNvSpPr txBox="1"/>
          <p:nvPr/>
        </p:nvSpPr>
        <p:spPr>
          <a:xfrm>
            <a:off x="2032000" y="11343875"/>
            <a:ext cx="20320000" cy="134535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 consectetur adipiscing elit, sed do eiusmod tempor incididunt ut labore et dolore magna aliqua. Ut enim ad minim veniam, quis nostrud exercitation ullamco laboris nisi.</a:t>
            </a:r>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676"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677" name="Contact  Us"/>
          <p:cNvSpPr txBox="1"/>
          <p:nvPr/>
        </p:nvSpPr>
        <p:spPr>
          <a:xfrm>
            <a:off x="10085577" y="1273068"/>
            <a:ext cx="4212846" cy="1114376"/>
          </a:xfrm>
          <a:prstGeom prst="rect">
            <a:avLst/>
          </a:prstGeom>
          <a:ln w="3175">
            <a:miter lim="400000"/>
          </a:ln>
          <a:extLst>
            <a:ext uri="{C572A759-6A51-4108-AA02-DFA0A04FC94B}">
              <ma14:wrappingTextBoxFlag xmlns:ma14="http://schemas.microsoft.com/office/mac/drawingml/2011/main" val="1"/>
            </a:ext>
          </a:extLst>
        </p:spPr>
        <p:txBody>
          <a:bodyPr wrap="none" lIns="30137" tIns="30137" rIns="30137" bIns="30137" anchor="ctr">
            <a:spAutoFit/>
          </a:bodyPr>
          <a:lstStyle>
            <a:lvl1pPr>
              <a:defRPr b="0" sz="6600">
                <a:solidFill>
                  <a:schemeClr val="accent6">
                    <a:hueOff val="1807597"/>
                    <a:satOff val="-81970"/>
                    <a:lumOff val="-45499"/>
                  </a:schemeClr>
                </a:solidFill>
                <a:latin typeface="+mn-lt"/>
                <a:ea typeface="+mn-ea"/>
                <a:cs typeface="+mn-cs"/>
                <a:sym typeface="Source Sans Pro Bold"/>
              </a:defRPr>
            </a:lvl1pPr>
          </a:lstStyle>
          <a:p>
            <a:pPr/>
            <a:r>
              <a:t>Contact  Us</a:t>
            </a:r>
          </a:p>
        </p:txBody>
      </p:sp>
      <p:sp>
        <p:nvSpPr>
          <p:cNvPr id="678" name="Rectangle"/>
          <p:cNvSpPr/>
          <p:nvPr/>
        </p:nvSpPr>
        <p:spPr>
          <a:xfrm>
            <a:off x="9321582" y="2720225"/>
            <a:ext cx="5740836" cy="159629"/>
          </a:xfrm>
          <a:prstGeom prst="rect">
            <a:avLst/>
          </a:prstGeom>
          <a:solidFill>
            <a:schemeClr val="accent3">
              <a:hueOff val="-3510107"/>
              <a:satOff val="32296"/>
              <a:lumOff val="10513"/>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679" name="Lorem ipsum dolor sit amet, consectetur adipiscing elit, sed do eiusmod tempor incididunt ut labore et dolore magna aliqua. Ut enim ad minim veniam."/>
          <p:cNvSpPr txBox="1"/>
          <p:nvPr/>
        </p:nvSpPr>
        <p:spPr>
          <a:xfrm>
            <a:off x="2669104" y="11108194"/>
            <a:ext cx="4110592" cy="131674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a:t>
            </a:r>
          </a:p>
        </p:txBody>
      </p:sp>
      <p:sp>
        <p:nvSpPr>
          <p:cNvPr id="680" name="Address"/>
          <p:cNvSpPr txBox="1"/>
          <p:nvPr/>
        </p:nvSpPr>
        <p:spPr>
          <a:xfrm>
            <a:off x="2669104" y="10315446"/>
            <a:ext cx="2590957"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Address</a:t>
            </a:r>
          </a:p>
        </p:txBody>
      </p:sp>
      <p:sp>
        <p:nvSpPr>
          <p:cNvPr id="681" name="Lorem ipsum dolor sit amet, consectetur adipiscing elit, sed do eiusmod tempor incididunt ut labore et dolore magna aliqua. Ut enim ad minim veniam."/>
          <p:cNvSpPr txBox="1"/>
          <p:nvPr/>
        </p:nvSpPr>
        <p:spPr>
          <a:xfrm>
            <a:off x="7647503" y="11108194"/>
            <a:ext cx="4110592" cy="131674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a:t>
            </a:r>
          </a:p>
        </p:txBody>
      </p:sp>
      <p:sp>
        <p:nvSpPr>
          <p:cNvPr id="682" name="Phone"/>
          <p:cNvSpPr txBox="1"/>
          <p:nvPr/>
        </p:nvSpPr>
        <p:spPr>
          <a:xfrm>
            <a:off x="7647503" y="10315446"/>
            <a:ext cx="2590958"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Phone</a:t>
            </a:r>
          </a:p>
        </p:txBody>
      </p:sp>
      <p:sp>
        <p:nvSpPr>
          <p:cNvPr id="683" name="Lorem ipsum dolor sit amet, consectetur adipiscing elit, sed do eiusmod tempor incididunt ut labore et dolore magna aliqua. Ut enim ad minim veniam."/>
          <p:cNvSpPr txBox="1"/>
          <p:nvPr/>
        </p:nvSpPr>
        <p:spPr>
          <a:xfrm>
            <a:off x="12625903" y="11108194"/>
            <a:ext cx="4110592" cy="131674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a:t>
            </a:r>
          </a:p>
        </p:txBody>
      </p:sp>
      <p:sp>
        <p:nvSpPr>
          <p:cNvPr id="684" name="Email"/>
          <p:cNvSpPr txBox="1"/>
          <p:nvPr/>
        </p:nvSpPr>
        <p:spPr>
          <a:xfrm>
            <a:off x="12625903" y="10315446"/>
            <a:ext cx="2590958"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Email</a:t>
            </a:r>
          </a:p>
        </p:txBody>
      </p:sp>
      <p:sp>
        <p:nvSpPr>
          <p:cNvPr id="685" name="Lorem ipsum dolor sit amet, consectetur adipiscing elit, sed do eiusmod tempor incididunt ut labore et dolore magna aliqua. Ut enim ad minim veniam."/>
          <p:cNvSpPr txBox="1"/>
          <p:nvPr/>
        </p:nvSpPr>
        <p:spPr>
          <a:xfrm>
            <a:off x="17604303" y="11108194"/>
            <a:ext cx="4110592" cy="1316749"/>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a:t>
            </a:r>
          </a:p>
        </p:txBody>
      </p:sp>
      <p:sp>
        <p:nvSpPr>
          <p:cNvPr id="686" name="Website"/>
          <p:cNvSpPr txBox="1"/>
          <p:nvPr/>
        </p:nvSpPr>
        <p:spPr>
          <a:xfrm>
            <a:off x="17604303" y="10315446"/>
            <a:ext cx="2590958"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Website</a:t>
            </a:r>
          </a:p>
        </p:txBody>
      </p:sp>
    </p:spTree>
  </p:cSld>
  <p:clrMapOvr>
    <a:masterClrMapping/>
  </p:clrMapOvr>
  <p:transition xmlns:p14="http://schemas.microsoft.com/office/powerpoint/2010/main" spd="med" advClick="1"/>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688"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689" name="Rectangle"/>
          <p:cNvSpPr/>
          <p:nvPr/>
        </p:nvSpPr>
        <p:spPr>
          <a:xfrm>
            <a:off x="1522925" y="4139235"/>
            <a:ext cx="4523720" cy="128871"/>
          </a:xfrm>
          <a:prstGeom prst="rect">
            <a:avLst/>
          </a:prstGeom>
          <a:solidFill>
            <a:schemeClr val="accent3">
              <a:hueOff val="-3510107"/>
              <a:satOff val="32296"/>
              <a:lumOff val="10513"/>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690" name="Keep in Touch"/>
          <p:cNvSpPr txBox="1"/>
          <p:nvPr/>
        </p:nvSpPr>
        <p:spPr>
          <a:xfrm>
            <a:off x="1522925" y="2882851"/>
            <a:ext cx="5299572"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chemeClr val="accent6">
                    <a:hueOff val="1807597"/>
                    <a:satOff val="-81970"/>
                    <a:lumOff val="-45499"/>
                  </a:schemeClr>
                </a:solidFill>
                <a:latin typeface="+mn-lt"/>
                <a:ea typeface="+mn-ea"/>
                <a:cs typeface="+mn-cs"/>
                <a:sym typeface="Source Sans Pro Bold"/>
              </a:defRPr>
            </a:lvl1pPr>
          </a:lstStyle>
          <a:p>
            <a:pPr/>
            <a:r>
              <a:t>Keep in Touch</a:t>
            </a:r>
          </a:p>
        </p:txBody>
      </p:sp>
      <p:sp>
        <p:nvSpPr>
          <p:cNvPr id="691" name="Lorem ipsum dolor sit amet, consectetur adipiscing elit, sed do eiusmod tempor."/>
          <p:cNvSpPr txBox="1"/>
          <p:nvPr/>
        </p:nvSpPr>
        <p:spPr>
          <a:xfrm>
            <a:off x="1522925" y="4641518"/>
            <a:ext cx="6235262" cy="81465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lnSpc>
                <a:spcPct val="120000"/>
              </a:lnSpc>
              <a:defRPr b="0" i="1" sz="2000">
                <a:solidFill>
                  <a:schemeClr val="accent5">
                    <a:hueOff val="-441270"/>
                    <a:satOff val="-99999"/>
                    <a:lumOff val="-23316"/>
                  </a:schemeClr>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
        <p:nvSpPr>
          <p:cNvPr id="692"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522925" y="5829587"/>
            <a:ext cx="9721543" cy="1314350"/>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693" name="Lorem ipsum dolor sit amet, consectetur adipiscing elit."/>
          <p:cNvSpPr txBox="1"/>
          <p:nvPr/>
        </p:nvSpPr>
        <p:spPr>
          <a:xfrm>
            <a:off x="2078116" y="8437098"/>
            <a:ext cx="4110592" cy="719650"/>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a:t>
            </a:r>
          </a:p>
        </p:txBody>
      </p:sp>
      <p:sp>
        <p:nvSpPr>
          <p:cNvPr id="694" name="Address"/>
          <p:cNvSpPr txBox="1"/>
          <p:nvPr/>
        </p:nvSpPr>
        <p:spPr>
          <a:xfrm>
            <a:off x="2078116" y="7771350"/>
            <a:ext cx="2590958"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Address</a:t>
            </a:r>
          </a:p>
        </p:txBody>
      </p:sp>
      <p:sp>
        <p:nvSpPr>
          <p:cNvPr id="695" name="Shape 5057"/>
          <p:cNvSpPr/>
          <p:nvPr/>
        </p:nvSpPr>
        <p:spPr>
          <a:xfrm>
            <a:off x="1575593" y="7894587"/>
            <a:ext cx="196332" cy="3175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87" y="0"/>
                </a:moveTo>
                <a:cubicBezTo>
                  <a:pt x="4616" y="0"/>
                  <a:pt x="0" y="2923"/>
                  <a:pt x="0" y="6767"/>
                </a:cubicBezTo>
                <a:cubicBezTo>
                  <a:pt x="0" y="12992"/>
                  <a:pt x="10887" y="21600"/>
                  <a:pt x="10887" y="21600"/>
                </a:cubicBezTo>
                <a:cubicBezTo>
                  <a:pt x="10887" y="21600"/>
                  <a:pt x="21600" y="12992"/>
                  <a:pt x="21600" y="6767"/>
                </a:cubicBezTo>
                <a:cubicBezTo>
                  <a:pt x="21600" y="2923"/>
                  <a:pt x="16984" y="0"/>
                  <a:pt x="10887" y="0"/>
                </a:cubicBezTo>
                <a:close/>
                <a:moveTo>
                  <a:pt x="10887" y="10611"/>
                </a:moveTo>
                <a:cubicBezTo>
                  <a:pt x="7664" y="10611"/>
                  <a:pt x="4616" y="8662"/>
                  <a:pt x="4616" y="6767"/>
                </a:cubicBezTo>
                <a:cubicBezTo>
                  <a:pt x="4616" y="4818"/>
                  <a:pt x="7664" y="2923"/>
                  <a:pt x="10887" y="2923"/>
                </a:cubicBezTo>
                <a:cubicBezTo>
                  <a:pt x="13848" y="2923"/>
                  <a:pt x="16984" y="4818"/>
                  <a:pt x="16984" y="6767"/>
                </a:cubicBezTo>
                <a:cubicBezTo>
                  <a:pt x="16984" y="8662"/>
                  <a:pt x="13848" y="10611"/>
                  <a:pt x="10887" y="10611"/>
                </a:cubicBezTo>
                <a:close/>
              </a:path>
            </a:pathLst>
          </a:custGeom>
          <a:solidFill>
            <a:schemeClr val="accent3">
              <a:hueOff val="-3510107"/>
              <a:satOff val="32296"/>
              <a:lumOff val="10513"/>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696" name="Shape 5103"/>
          <p:cNvSpPr/>
          <p:nvPr/>
        </p:nvSpPr>
        <p:spPr>
          <a:xfrm>
            <a:off x="1454423" y="9570987"/>
            <a:ext cx="317501" cy="316558"/>
          </a:xfrm>
          <a:custGeom>
            <a:avLst/>
            <a:gdLst/>
            <a:ahLst/>
            <a:cxnLst>
              <a:cxn ang="0">
                <a:pos x="wd2" y="hd2"/>
              </a:cxn>
              <a:cxn ang="5400000">
                <a:pos x="wd2" y="hd2"/>
              </a:cxn>
              <a:cxn ang="10800000">
                <a:pos x="wd2" y="hd2"/>
              </a:cxn>
              <a:cxn ang="16200000">
                <a:pos x="wd2" y="hd2"/>
              </a:cxn>
            </a:cxnLst>
            <a:rect l="0" t="0" r="r" b="b"/>
            <a:pathLst>
              <a:path w="19273" h="19365" fill="norm" stroke="1" extrusionOk="0">
                <a:moveTo>
                  <a:pt x="11045" y="11319"/>
                </a:moveTo>
                <a:cubicBezTo>
                  <a:pt x="9338" y="13030"/>
                  <a:pt x="7144" y="14740"/>
                  <a:pt x="6315" y="13909"/>
                </a:cubicBezTo>
                <a:cubicBezTo>
                  <a:pt x="4999" y="12590"/>
                  <a:pt x="4121" y="11710"/>
                  <a:pt x="1537" y="13909"/>
                </a:cubicBezTo>
                <a:cubicBezTo>
                  <a:pt x="-1486" y="16059"/>
                  <a:pt x="659" y="17770"/>
                  <a:pt x="1976" y="18650"/>
                </a:cubicBezTo>
                <a:cubicBezTo>
                  <a:pt x="3244" y="20360"/>
                  <a:pt x="8461" y="19089"/>
                  <a:pt x="13629" y="13909"/>
                </a:cubicBezTo>
                <a:cubicBezTo>
                  <a:pt x="18798" y="8729"/>
                  <a:pt x="20114" y="3500"/>
                  <a:pt x="18798" y="1741"/>
                </a:cubicBezTo>
                <a:cubicBezTo>
                  <a:pt x="17530" y="470"/>
                  <a:pt x="16213" y="-1240"/>
                  <a:pt x="14068" y="1350"/>
                </a:cubicBezTo>
                <a:cubicBezTo>
                  <a:pt x="11923" y="3940"/>
                  <a:pt x="12800" y="4771"/>
                  <a:pt x="14068" y="6139"/>
                </a:cubicBezTo>
                <a:cubicBezTo>
                  <a:pt x="14946" y="6921"/>
                  <a:pt x="13239" y="9120"/>
                  <a:pt x="11045" y="11319"/>
                </a:cubicBezTo>
              </a:path>
            </a:pathLst>
          </a:custGeom>
          <a:solidFill>
            <a:schemeClr val="accent3">
              <a:hueOff val="-3510107"/>
              <a:satOff val="32296"/>
              <a:lumOff val="10513"/>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697" name="Lorem ipsum dolor sit amet, consectetur adipiscing elit."/>
          <p:cNvSpPr txBox="1"/>
          <p:nvPr/>
        </p:nvSpPr>
        <p:spPr>
          <a:xfrm>
            <a:off x="2078116" y="10113498"/>
            <a:ext cx="4110592" cy="719650"/>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a:t>
            </a:r>
          </a:p>
        </p:txBody>
      </p:sp>
      <p:sp>
        <p:nvSpPr>
          <p:cNvPr id="698" name="Phone"/>
          <p:cNvSpPr txBox="1"/>
          <p:nvPr/>
        </p:nvSpPr>
        <p:spPr>
          <a:xfrm>
            <a:off x="2078116" y="9447750"/>
            <a:ext cx="2590958"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Phone</a:t>
            </a:r>
          </a:p>
        </p:txBody>
      </p:sp>
      <p:sp>
        <p:nvSpPr>
          <p:cNvPr id="699" name="Shape 5104"/>
          <p:cNvSpPr/>
          <p:nvPr/>
        </p:nvSpPr>
        <p:spPr>
          <a:xfrm>
            <a:off x="6578685" y="7894587"/>
            <a:ext cx="317501" cy="202820"/>
          </a:xfrm>
          <a:custGeom>
            <a:avLst/>
            <a:gdLst/>
            <a:ahLst/>
            <a:cxnLst>
              <a:cxn ang="0">
                <a:pos x="wd2" y="hd2"/>
              </a:cxn>
              <a:cxn ang="5400000">
                <a:pos x="wd2" y="hd2"/>
              </a:cxn>
              <a:cxn ang="10800000">
                <a:pos x="wd2" y="hd2"/>
              </a:cxn>
              <a:cxn ang="16200000">
                <a:pos x="wd2" y="hd2"/>
              </a:cxn>
            </a:cxnLst>
            <a:rect l="0" t="0" r="r" b="b"/>
            <a:pathLst>
              <a:path w="20885" h="21600" fill="norm" stroke="1" extrusionOk="0">
                <a:moveTo>
                  <a:pt x="488" y="2053"/>
                </a:moveTo>
                <a:cubicBezTo>
                  <a:pt x="1286" y="2662"/>
                  <a:pt x="9175" y="9507"/>
                  <a:pt x="9175" y="9507"/>
                </a:cubicBezTo>
                <a:cubicBezTo>
                  <a:pt x="9598" y="10116"/>
                  <a:pt x="10020" y="10116"/>
                  <a:pt x="10490" y="10116"/>
                </a:cubicBezTo>
                <a:cubicBezTo>
                  <a:pt x="10866" y="10116"/>
                  <a:pt x="11288" y="10116"/>
                  <a:pt x="11288" y="9507"/>
                </a:cubicBezTo>
                <a:cubicBezTo>
                  <a:pt x="11664" y="9507"/>
                  <a:pt x="19600" y="2662"/>
                  <a:pt x="20022" y="2053"/>
                </a:cubicBezTo>
                <a:cubicBezTo>
                  <a:pt x="20867" y="1369"/>
                  <a:pt x="21243" y="0"/>
                  <a:pt x="20445" y="0"/>
                </a:cubicBezTo>
                <a:cubicBezTo>
                  <a:pt x="488" y="0"/>
                  <a:pt x="488" y="0"/>
                  <a:pt x="488" y="0"/>
                </a:cubicBezTo>
                <a:cubicBezTo>
                  <a:pt x="-357" y="0"/>
                  <a:pt x="65" y="1369"/>
                  <a:pt x="488" y="2053"/>
                </a:cubicBezTo>
                <a:close/>
                <a:moveTo>
                  <a:pt x="20445" y="6085"/>
                </a:moveTo>
                <a:cubicBezTo>
                  <a:pt x="20022" y="6085"/>
                  <a:pt x="11664" y="12853"/>
                  <a:pt x="11288" y="13538"/>
                </a:cubicBezTo>
                <a:cubicBezTo>
                  <a:pt x="11288" y="13538"/>
                  <a:pt x="10866" y="13538"/>
                  <a:pt x="10490" y="13538"/>
                </a:cubicBezTo>
                <a:cubicBezTo>
                  <a:pt x="10020" y="13538"/>
                  <a:pt x="9598" y="13538"/>
                  <a:pt x="9175" y="13538"/>
                </a:cubicBezTo>
                <a:cubicBezTo>
                  <a:pt x="8752" y="12853"/>
                  <a:pt x="911" y="6085"/>
                  <a:pt x="488" y="6085"/>
                </a:cubicBezTo>
                <a:cubicBezTo>
                  <a:pt x="65" y="5476"/>
                  <a:pt x="65" y="6085"/>
                  <a:pt x="65" y="6085"/>
                </a:cubicBezTo>
                <a:cubicBezTo>
                  <a:pt x="65" y="6693"/>
                  <a:pt x="65" y="20231"/>
                  <a:pt x="65" y="20231"/>
                </a:cubicBezTo>
                <a:cubicBezTo>
                  <a:pt x="65" y="20916"/>
                  <a:pt x="488" y="21600"/>
                  <a:pt x="1286" y="21600"/>
                </a:cubicBezTo>
                <a:cubicBezTo>
                  <a:pt x="19600" y="21600"/>
                  <a:pt x="19600" y="21600"/>
                  <a:pt x="19600" y="21600"/>
                </a:cubicBezTo>
                <a:cubicBezTo>
                  <a:pt x="20445" y="21600"/>
                  <a:pt x="20867" y="20916"/>
                  <a:pt x="20867" y="20231"/>
                </a:cubicBezTo>
                <a:cubicBezTo>
                  <a:pt x="20867" y="20231"/>
                  <a:pt x="20867" y="6693"/>
                  <a:pt x="20867" y="6085"/>
                </a:cubicBezTo>
                <a:cubicBezTo>
                  <a:pt x="20867" y="6085"/>
                  <a:pt x="20867" y="5476"/>
                  <a:pt x="20445" y="6085"/>
                </a:cubicBezTo>
                <a:close/>
              </a:path>
            </a:pathLst>
          </a:custGeom>
          <a:solidFill>
            <a:schemeClr val="accent3">
              <a:hueOff val="-3510107"/>
              <a:satOff val="32296"/>
              <a:lumOff val="10513"/>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700" name="Lorem ipsum dolor sit amet, consectetur adipiscing elit."/>
          <p:cNvSpPr txBox="1"/>
          <p:nvPr/>
        </p:nvSpPr>
        <p:spPr>
          <a:xfrm>
            <a:off x="7202378" y="8437098"/>
            <a:ext cx="4110592" cy="719650"/>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a:t>
            </a:r>
          </a:p>
        </p:txBody>
      </p:sp>
      <p:sp>
        <p:nvSpPr>
          <p:cNvPr id="701" name="Email"/>
          <p:cNvSpPr txBox="1"/>
          <p:nvPr/>
        </p:nvSpPr>
        <p:spPr>
          <a:xfrm>
            <a:off x="7202378" y="7771350"/>
            <a:ext cx="2590957"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Email</a:t>
            </a:r>
          </a:p>
        </p:txBody>
      </p:sp>
      <p:sp>
        <p:nvSpPr>
          <p:cNvPr id="702" name="Shape 5127"/>
          <p:cNvSpPr/>
          <p:nvPr/>
        </p:nvSpPr>
        <p:spPr>
          <a:xfrm>
            <a:off x="6699854" y="9568553"/>
            <a:ext cx="317501" cy="31993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0800" y="0"/>
                </a:moveTo>
                <a:cubicBezTo>
                  <a:pt x="4790" y="0"/>
                  <a:pt x="0" y="4790"/>
                  <a:pt x="0" y="10800"/>
                </a:cubicBezTo>
                <a:cubicBezTo>
                  <a:pt x="0" y="16810"/>
                  <a:pt x="4790" y="21600"/>
                  <a:pt x="10800" y="21600"/>
                </a:cubicBezTo>
                <a:cubicBezTo>
                  <a:pt x="16810" y="21600"/>
                  <a:pt x="21600" y="16810"/>
                  <a:pt x="21600" y="10800"/>
                </a:cubicBezTo>
                <a:cubicBezTo>
                  <a:pt x="21600" y="4790"/>
                  <a:pt x="16810" y="0"/>
                  <a:pt x="10800" y="0"/>
                </a:cubicBezTo>
                <a:close/>
                <a:moveTo>
                  <a:pt x="20018" y="10800"/>
                </a:moveTo>
                <a:cubicBezTo>
                  <a:pt x="20018" y="13195"/>
                  <a:pt x="19205" y="14822"/>
                  <a:pt x="18030" y="16403"/>
                </a:cubicBezTo>
                <a:cubicBezTo>
                  <a:pt x="17623" y="16403"/>
                  <a:pt x="17217" y="15590"/>
                  <a:pt x="17623" y="14822"/>
                </a:cubicBezTo>
                <a:cubicBezTo>
                  <a:pt x="18030" y="14008"/>
                  <a:pt x="18030" y="12427"/>
                  <a:pt x="18030" y="11613"/>
                </a:cubicBezTo>
                <a:cubicBezTo>
                  <a:pt x="18030" y="10800"/>
                  <a:pt x="17623" y="9218"/>
                  <a:pt x="16810" y="9218"/>
                </a:cubicBezTo>
                <a:cubicBezTo>
                  <a:pt x="15635" y="9218"/>
                  <a:pt x="15228" y="9218"/>
                  <a:pt x="14415" y="8043"/>
                </a:cubicBezTo>
                <a:cubicBezTo>
                  <a:pt x="13602" y="5603"/>
                  <a:pt x="16810" y="5197"/>
                  <a:pt x="15635" y="3976"/>
                </a:cubicBezTo>
                <a:cubicBezTo>
                  <a:pt x="15228" y="3615"/>
                  <a:pt x="13602" y="5197"/>
                  <a:pt x="13240" y="2802"/>
                </a:cubicBezTo>
                <a:lnTo>
                  <a:pt x="13602" y="2395"/>
                </a:lnTo>
                <a:cubicBezTo>
                  <a:pt x="17217" y="3615"/>
                  <a:pt x="20018" y="6778"/>
                  <a:pt x="20018" y="10800"/>
                </a:cubicBezTo>
                <a:close/>
                <a:moveTo>
                  <a:pt x="9580" y="1988"/>
                </a:moveTo>
                <a:cubicBezTo>
                  <a:pt x="9218" y="2395"/>
                  <a:pt x="8767" y="2395"/>
                  <a:pt x="8405" y="2802"/>
                </a:cubicBezTo>
                <a:cubicBezTo>
                  <a:pt x="7592" y="3615"/>
                  <a:pt x="7185" y="3208"/>
                  <a:pt x="6778" y="3976"/>
                </a:cubicBezTo>
                <a:cubicBezTo>
                  <a:pt x="6371" y="4790"/>
                  <a:pt x="5197" y="5603"/>
                  <a:pt x="5197" y="6010"/>
                </a:cubicBezTo>
                <a:cubicBezTo>
                  <a:pt x="5197" y="6417"/>
                  <a:pt x="6010" y="7185"/>
                  <a:pt x="6010" y="7185"/>
                </a:cubicBezTo>
                <a:cubicBezTo>
                  <a:pt x="6371" y="6778"/>
                  <a:pt x="7185" y="6778"/>
                  <a:pt x="7998" y="7185"/>
                </a:cubicBezTo>
                <a:cubicBezTo>
                  <a:pt x="8405" y="7185"/>
                  <a:pt x="12427" y="7637"/>
                  <a:pt x="11207" y="10800"/>
                </a:cubicBezTo>
                <a:cubicBezTo>
                  <a:pt x="10800" y="12020"/>
                  <a:pt x="8767" y="11613"/>
                  <a:pt x="8405" y="13195"/>
                </a:cubicBezTo>
                <a:cubicBezTo>
                  <a:pt x="8405" y="13602"/>
                  <a:pt x="8405" y="14822"/>
                  <a:pt x="7998" y="15228"/>
                </a:cubicBezTo>
                <a:cubicBezTo>
                  <a:pt x="7998" y="15590"/>
                  <a:pt x="8405" y="17623"/>
                  <a:pt x="7998" y="17623"/>
                </a:cubicBezTo>
                <a:cubicBezTo>
                  <a:pt x="7592" y="17623"/>
                  <a:pt x="6010" y="15590"/>
                  <a:pt x="6010" y="15590"/>
                </a:cubicBezTo>
                <a:cubicBezTo>
                  <a:pt x="6010" y="15228"/>
                  <a:pt x="5603" y="14008"/>
                  <a:pt x="5603" y="12833"/>
                </a:cubicBezTo>
                <a:cubicBezTo>
                  <a:pt x="5603" y="12020"/>
                  <a:pt x="3976" y="12020"/>
                  <a:pt x="3976" y="10800"/>
                </a:cubicBezTo>
                <a:cubicBezTo>
                  <a:pt x="3976" y="9625"/>
                  <a:pt x="4790" y="8812"/>
                  <a:pt x="4790" y="8405"/>
                </a:cubicBezTo>
                <a:cubicBezTo>
                  <a:pt x="4383" y="7637"/>
                  <a:pt x="2802" y="7637"/>
                  <a:pt x="2395" y="7637"/>
                </a:cubicBezTo>
                <a:cubicBezTo>
                  <a:pt x="3615" y="4383"/>
                  <a:pt x="6371" y="2395"/>
                  <a:pt x="9580" y="1988"/>
                </a:cubicBezTo>
                <a:close/>
                <a:moveTo>
                  <a:pt x="7998" y="19612"/>
                </a:moveTo>
                <a:cubicBezTo>
                  <a:pt x="8405" y="19205"/>
                  <a:pt x="8405" y="18798"/>
                  <a:pt x="9218" y="18798"/>
                </a:cubicBezTo>
                <a:cubicBezTo>
                  <a:pt x="9580" y="18798"/>
                  <a:pt x="9987" y="18798"/>
                  <a:pt x="10800" y="18392"/>
                </a:cubicBezTo>
                <a:cubicBezTo>
                  <a:pt x="11207" y="18392"/>
                  <a:pt x="12427" y="17985"/>
                  <a:pt x="13240" y="17623"/>
                </a:cubicBezTo>
                <a:cubicBezTo>
                  <a:pt x="14008" y="17623"/>
                  <a:pt x="15635" y="17985"/>
                  <a:pt x="15997" y="18392"/>
                </a:cubicBezTo>
                <a:cubicBezTo>
                  <a:pt x="14415" y="19612"/>
                  <a:pt x="12833" y="20018"/>
                  <a:pt x="10800" y="20018"/>
                </a:cubicBezTo>
                <a:cubicBezTo>
                  <a:pt x="9987" y="20018"/>
                  <a:pt x="8767" y="20018"/>
                  <a:pt x="7998" y="19612"/>
                </a:cubicBezTo>
                <a:close/>
              </a:path>
            </a:pathLst>
          </a:custGeom>
          <a:solidFill>
            <a:schemeClr val="accent3">
              <a:hueOff val="-3510107"/>
              <a:satOff val="32296"/>
              <a:lumOff val="10513"/>
            </a:schemeClr>
          </a:solidFill>
          <a:ln w="3175">
            <a:miter lim="400000"/>
          </a:ln>
        </p:spPr>
        <p:txBody>
          <a:bodyPr lIns="45719" rIns="45719" anchor="ctr"/>
          <a:lstStyle/>
          <a:p>
            <a:pPr>
              <a:defRPr b="0" sz="2200">
                <a:solidFill>
                  <a:srgbClr val="FFFFFF"/>
                </a:solidFill>
                <a:latin typeface="Helvetica Neue Medium"/>
                <a:ea typeface="Helvetica Neue Medium"/>
                <a:cs typeface="Helvetica Neue Medium"/>
                <a:sym typeface="Helvetica Neue Medium"/>
              </a:defRPr>
            </a:pPr>
          </a:p>
        </p:txBody>
      </p:sp>
      <p:sp>
        <p:nvSpPr>
          <p:cNvPr id="703" name="Lorem ipsum dolor sit amet, consectetur adipiscing elit."/>
          <p:cNvSpPr txBox="1"/>
          <p:nvPr/>
        </p:nvSpPr>
        <p:spPr>
          <a:xfrm>
            <a:off x="7202378" y="10113498"/>
            <a:ext cx="4110592" cy="719650"/>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a:t>
            </a:r>
          </a:p>
        </p:txBody>
      </p:sp>
      <p:sp>
        <p:nvSpPr>
          <p:cNvPr id="704" name="Website"/>
          <p:cNvSpPr txBox="1"/>
          <p:nvPr/>
        </p:nvSpPr>
        <p:spPr>
          <a:xfrm>
            <a:off x="7202378" y="9447750"/>
            <a:ext cx="2590957" cy="6147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Website</a:t>
            </a:r>
          </a:p>
        </p:txBody>
      </p:sp>
    </p:spTree>
  </p:cSld>
  <p:clrMapOvr>
    <a:masterClrMapping/>
  </p:clrMapOvr>
  <p:transition xmlns:p14="http://schemas.microsoft.com/office/powerpoint/2010/main" spd="med" advClick="1"/>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706"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707" name="Rectangle"/>
          <p:cNvSpPr/>
          <p:nvPr/>
        </p:nvSpPr>
        <p:spPr>
          <a:xfrm>
            <a:off x="0" y="0"/>
            <a:ext cx="13779500" cy="6858000"/>
          </a:xfrm>
          <a:prstGeom prst="rect">
            <a:avLst/>
          </a:prstGeom>
          <a:solidFill>
            <a:schemeClr val="accent4">
              <a:hueOff val="-409627"/>
              <a:satOff val="4338"/>
              <a:lumOff val="13617"/>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708" name="Rectangle"/>
          <p:cNvSpPr/>
          <p:nvPr/>
        </p:nvSpPr>
        <p:spPr>
          <a:xfrm>
            <a:off x="1242237" y="2691208"/>
            <a:ext cx="4523719" cy="128871"/>
          </a:xfrm>
          <a:prstGeom prst="rect">
            <a:avLst/>
          </a:prstGeom>
          <a:solidFill>
            <a:schemeClr val="accent3">
              <a:hueOff val="-3510107"/>
              <a:satOff val="32296"/>
              <a:lumOff val="10513"/>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709" name="Get in Touch"/>
          <p:cNvSpPr txBox="1"/>
          <p:nvPr/>
        </p:nvSpPr>
        <p:spPr>
          <a:xfrm>
            <a:off x="1242237" y="1434824"/>
            <a:ext cx="4810784"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rgbClr val="FFFFFF"/>
                </a:solidFill>
                <a:latin typeface="+mn-lt"/>
                <a:ea typeface="+mn-ea"/>
                <a:cs typeface="+mn-cs"/>
                <a:sym typeface="Source Sans Pro Bold"/>
              </a:defRPr>
            </a:lvl1pPr>
          </a:lstStyle>
          <a:p>
            <a:pPr/>
            <a:r>
              <a:t>Get in Touch</a:t>
            </a:r>
          </a:p>
        </p:txBody>
      </p:sp>
      <p:sp>
        <p:nvSpPr>
          <p:cNvPr id="710" name="Lorem ipsum dolor sit amet, consectetur adipiscing elit, sed do eiusmod tempor."/>
          <p:cNvSpPr txBox="1"/>
          <p:nvPr/>
        </p:nvSpPr>
        <p:spPr>
          <a:xfrm>
            <a:off x="1242237" y="3193491"/>
            <a:ext cx="6235262" cy="81465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lnSpc>
                <a:spcPct val="120000"/>
              </a:lnSpc>
              <a:defRPr b="0" i="1" sz="2000">
                <a:solidFill>
                  <a:srgbClr val="FFFFFF"/>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
        <p:nvSpPr>
          <p:cNvPr id="711"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242237" y="4381560"/>
            <a:ext cx="11064139" cy="104161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712" name="Rectangle"/>
          <p:cNvSpPr/>
          <p:nvPr/>
        </p:nvSpPr>
        <p:spPr>
          <a:xfrm>
            <a:off x="13775828" y="0"/>
            <a:ext cx="5308601" cy="6858000"/>
          </a:xfrm>
          <a:prstGeom prst="rect">
            <a:avLst/>
          </a:prstGeom>
          <a:solidFill>
            <a:schemeClr val="accent1">
              <a:hueOff val="-9363891"/>
              <a:lumOff val="-9051"/>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713" name="Rectangle"/>
          <p:cNvSpPr/>
          <p:nvPr/>
        </p:nvSpPr>
        <p:spPr>
          <a:xfrm>
            <a:off x="19084428" y="0"/>
            <a:ext cx="5299572" cy="6858000"/>
          </a:xfrm>
          <a:prstGeom prst="rect">
            <a:avLst/>
          </a:prstGeom>
          <a:solidFill>
            <a:schemeClr val="accent2">
              <a:hueOff val="-7643744"/>
              <a:satOff val="17755"/>
              <a:lumOff val="4859"/>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714" name="Rectangle"/>
          <p:cNvSpPr/>
          <p:nvPr/>
        </p:nvSpPr>
        <p:spPr>
          <a:xfrm>
            <a:off x="19084428" y="6858000"/>
            <a:ext cx="5299572" cy="6858000"/>
          </a:xfrm>
          <a:prstGeom prst="rect">
            <a:avLst/>
          </a:prstGeom>
          <a:solidFill>
            <a:schemeClr val="accent4">
              <a:hueOff val="-409627"/>
              <a:satOff val="4338"/>
              <a:lumOff val="13617"/>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715" name="Rectangle"/>
          <p:cNvSpPr/>
          <p:nvPr/>
        </p:nvSpPr>
        <p:spPr>
          <a:xfrm>
            <a:off x="13775828" y="6858000"/>
            <a:ext cx="5308601" cy="6858000"/>
          </a:xfrm>
          <a:prstGeom prst="rect">
            <a:avLst/>
          </a:prstGeom>
          <a:solidFill>
            <a:schemeClr val="accent3">
              <a:hueOff val="-3510107"/>
              <a:satOff val="32296"/>
              <a:lumOff val="10513"/>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grpSp>
        <p:nvGrpSpPr>
          <p:cNvPr id="718" name="Group"/>
          <p:cNvGrpSpPr/>
          <p:nvPr/>
        </p:nvGrpSpPr>
        <p:grpSpPr>
          <a:xfrm>
            <a:off x="14370319" y="2374251"/>
            <a:ext cx="4110592" cy="2109497"/>
            <a:chOff x="0" y="0"/>
            <a:chExt cx="4110590" cy="2109495"/>
          </a:xfrm>
        </p:grpSpPr>
        <p:sp>
          <p:nvSpPr>
            <p:cNvPr id="716" name="Lorem ipsum dolor sit amet, consectetur adipiscing elit, sed do eiusmod tempor incididunt ut labore et dolore magna aliqua. Ut enim ad minim veniam."/>
            <p:cNvSpPr txBox="1"/>
            <p:nvPr/>
          </p:nvSpPr>
          <p:spPr>
            <a:xfrm>
              <a:off x="0" y="792747"/>
              <a:ext cx="4110591" cy="1316749"/>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a:t>
              </a:r>
            </a:p>
          </p:txBody>
        </p:sp>
        <p:sp>
          <p:nvSpPr>
            <p:cNvPr id="717" name="Address"/>
            <p:cNvSpPr txBox="1"/>
            <p:nvPr/>
          </p:nvSpPr>
          <p:spPr>
            <a:xfrm>
              <a:off x="0" y="0"/>
              <a:ext cx="2590957" cy="614776"/>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3200">
                  <a:solidFill>
                    <a:srgbClr val="FFFFFF"/>
                  </a:solidFill>
                  <a:latin typeface="+mn-lt"/>
                  <a:ea typeface="+mn-ea"/>
                  <a:cs typeface="+mn-cs"/>
                  <a:sym typeface="Source Sans Pro Bold"/>
                </a:defRPr>
              </a:pPr>
              <a:r>
                <a:t>Address</a:t>
              </a:r>
            </a:p>
          </p:txBody>
        </p:sp>
      </p:grpSp>
      <p:grpSp>
        <p:nvGrpSpPr>
          <p:cNvPr id="721" name="Group"/>
          <p:cNvGrpSpPr/>
          <p:nvPr/>
        </p:nvGrpSpPr>
        <p:grpSpPr>
          <a:xfrm>
            <a:off x="19678919" y="2374251"/>
            <a:ext cx="4110592" cy="2109497"/>
            <a:chOff x="0" y="0"/>
            <a:chExt cx="4110590" cy="2109495"/>
          </a:xfrm>
        </p:grpSpPr>
        <p:sp>
          <p:nvSpPr>
            <p:cNvPr id="719" name="Lorem ipsum dolor sit amet, consectetur adipiscing elit, sed do eiusmod tempor incididunt ut labore et dolore magna aliqua. Ut enim ad minim veniam."/>
            <p:cNvSpPr txBox="1"/>
            <p:nvPr/>
          </p:nvSpPr>
          <p:spPr>
            <a:xfrm>
              <a:off x="0" y="792747"/>
              <a:ext cx="4110591" cy="1316749"/>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a:t>
              </a:r>
            </a:p>
          </p:txBody>
        </p:sp>
        <p:sp>
          <p:nvSpPr>
            <p:cNvPr id="720" name="Phone"/>
            <p:cNvSpPr txBox="1"/>
            <p:nvPr/>
          </p:nvSpPr>
          <p:spPr>
            <a:xfrm>
              <a:off x="0" y="0"/>
              <a:ext cx="2590957" cy="614776"/>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3200">
                  <a:solidFill>
                    <a:srgbClr val="FFFFFF"/>
                  </a:solidFill>
                  <a:latin typeface="+mn-lt"/>
                  <a:ea typeface="+mn-ea"/>
                  <a:cs typeface="+mn-cs"/>
                  <a:sym typeface="Source Sans Pro Bold"/>
                </a:defRPr>
              </a:pPr>
              <a:r>
                <a:t>Phone</a:t>
              </a:r>
            </a:p>
          </p:txBody>
        </p:sp>
      </p:grpSp>
      <p:grpSp>
        <p:nvGrpSpPr>
          <p:cNvPr id="724" name="Group"/>
          <p:cNvGrpSpPr/>
          <p:nvPr/>
        </p:nvGrpSpPr>
        <p:grpSpPr>
          <a:xfrm>
            <a:off x="14370319" y="9232251"/>
            <a:ext cx="4110592" cy="2109497"/>
            <a:chOff x="0" y="0"/>
            <a:chExt cx="4110590" cy="2109495"/>
          </a:xfrm>
        </p:grpSpPr>
        <p:sp>
          <p:nvSpPr>
            <p:cNvPr id="722" name="Lorem ipsum dolor sit amet, consectetur adipiscing elit, sed do eiusmod tempor incididunt ut labore et dolore magna aliqua. Ut enim ad minim veniam."/>
            <p:cNvSpPr txBox="1"/>
            <p:nvPr/>
          </p:nvSpPr>
          <p:spPr>
            <a:xfrm>
              <a:off x="0" y="792747"/>
              <a:ext cx="4110591" cy="1316749"/>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a:t>
              </a:r>
            </a:p>
          </p:txBody>
        </p:sp>
        <p:sp>
          <p:nvSpPr>
            <p:cNvPr id="723" name="Email"/>
            <p:cNvSpPr txBox="1"/>
            <p:nvPr/>
          </p:nvSpPr>
          <p:spPr>
            <a:xfrm>
              <a:off x="0" y="0"/>
              <a:ext cx="2590957" cy="614776"/>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3200">
                  <a:solidFill>
                    <a:srgbClr val="FFFFFF"/>
                  </a:solidFill>
                  <a:latin typeface="+mn-lt"/>
                  <a:ea typeface="+mn-ea"/>
                  <a:cs typeface="+mn-cs"/>
                  <a:sym typeface="Source Sans Pro Bold"/>
                </a:defRPr>
              </a:pPr>
              <a:r>
                <a:t>Email</a:t>
              </a:r>
            </a:p>
          </p:txBody>
        </p:sp>
      </p:grpSp>
      <p:grpSp>
        <p:nvGrpSpPr>
          <p:cNvPr id="727" name="Group"/>
          <p:cNvGrpSpPr/>
          <p:nvPr/>
        </p:nvGrpSpPr>
        <p:grpSpPr>
          <a:xfrm>
            <a:off x="19678919" y="9232251"/>
            <a:ext cx="4110592" cy="2109497"/>
            <a:chOff x="0" y="0"/>
            <a:chExt cx="4110590" cy="2109495"/>
          </a:xfrm>
        </p:grpSpPr>
        <p:sp>
          <p:nvSpPr>
            <p:cNvPr id="725" name="Lorem ipsum dolor sit amet, consectetur adipiscing elit, sed do eiusmod tempor incididunt ut labore et dolore magna aliqua. Ut enim ad minim veniam."/>
            <p:cNvSpPr txBox="1"/>
            <p:nvPr/>
          </p:nvSpPr>
          <p:spPr>
            <a:xfrm>
              <a:off x="0" y="792747"/>
              <a:ext cx="4110591" cy="1316749"/>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a:t>
              </a:r>
            </a:p>
          </p:txBody>
        </p:sp>
        <p:sp>
          <p:nvSpPr>
            <p:cNvPr id="726" name="Website"/>
            <p:cNvSpPr txBox="1"/>
            <p:nvPr/>
          </p:nvSpPr>
          <p:spPr>
            <a:xfrm>
              <a:off x="0" y="0"/>
              <a:ext cx="2590957" cy="614776"/>
            </a:xfrm>
            <a:prstGeom prst="rect">
              <a:avLst/>
            </a:prstGeom>
            <a:noFill/>
            <a:ln w="3175" cap="flat">
              <a:noFill/>
              <a:miter lim="400000"/>
            </a:ln>
            <a:effectLst/>
            <a:extLst>
              <a:ext uri="{C572A759-6A51-4108-AA02-DFA0A04FC94B}">
                <ma14:wrappingTextBoxFlag xmlns:ma14="http://schemas.microsoft.com/office/mac/drawingml/2011/main" val="1"/>
              </a:ext>
            </a:extLst>
          </p:spPr>
          <p:txBody>
            <a:bodyPr wrap="square" lIns="30137" tIns="30137" rIns="30137" bIns="30137" numCol="1" anchor="t">
              <a:normAutofit fontScale="100000" lnSpcReduction="0"/>
            </a:bodyPr>
            <a:lstStyle/>
            <a:p>
              <a:pPr lvl="3" indent="0" algn="l">
                <a:lnSpc>
                  <a:spcPct val="120000"/>
                </a:lnSpc>
                <a:defRPr b="0" sz="3200">
                  <a:solidFill>
                    <a:srgbClr val="FFFFFF"/>
                  </a:solidFill>
                  <a:latin typeface="+mn-lt"/>
                  <a:ea typeface="+mn-ea"/>
                  <a:cs typeface="+mn-cs"/>
                  <a:sym typeface="Source Sans Pro Bold"/>
                </a:defRPr>
              </a:pPr>
              <a:r>
                <a:t>Website</a:t>
              </a:r>
            </a:p>
          </p:txBody>
        </p:sp>
      </p:grpSp>
    </p:spTree>
  </p:cSld>
  <p:clrMapOvr>
    <a:masterClrMapping/>
  </p:clrMapOvr>
  <p:transition xmlns:p14="http://schemas.microsoft.com/office/powerpoint/2010/main" spd="med" advClick="1"/>
</p:sld>
</file>

<file path=ppt/slides/slide3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729"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730" name="Rectangle"/>
          <p:cNvSpPr/>
          <p:nvPr/>
        </p:nvSpPr>
        <p:spPr>
          <a:xfrm>
            <a:off x="4488354" y="2128838"/>
            <a:ext cx="15407292" cy="9458324"/>
          </a:xfrm>
          <a:prstGeom prst="rect">
            <a:avLst/>
          </a:prstGeom>
          <a:solidFill>
            <a:schemeClr val="accent1">
              <a:hueOff val="-9363891"/>
              <a:lumOff val="-9051"/>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731" name="Thank You!"/>
          <p:cNvSpPr txBox="1"/>
          <p:nvPr/>
        </p:nvSpPr>
        <p:spPr>
          <a:xfrm>
            <a:off x="6960396" y="5710262"/>
            <a:ext cx="10463208" cy="22954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defRPr b="0" sz="14000">
                <a:solidFill>
                  <a:srgbClr val="FFFFFF"/>
                </a:solidFill>
                <a:latin typeface="+mn-lt"/>
                <a:ea typeface="+mn-ea"/>
                <a:cs typeface="+mn-cs"/>
                <a:sym typeface="Source Sans Pro Bold"/>
              </a:defRPr>
            </a:lvl1pPr>
          </a:lstStyle>
          <a:p>
            <a:pPr/>
            <a:r>
              <a:t>Thank You!</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41"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242" name="Rectangle"/>
          <p:cNvSpPr/>
          <p:nvPr/>
        </p:nvSpPr>
        <p:spPr>
          <a:xfrm>
            <a:off x="0" y="4191000"/>
            <a:ext cx="24384001" cy="5473800"/>
          </a:xfrm>
          <a:prstGeom prst="rect">
            <a:avLst/>
          </a:prstGeom>
          <a:solidFill>
            <a:schemeClr val="accent1">
              <a:hueOff val="-9363891"/>
              <a:lumOff val="-9051"/>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243" name="Welcome Message"/>
          <p:cNvSpPr txBox="1"/>
          <p:nvPr/>
        </p:nvSpPr>
        <p:spPr>
          <a:xfrm>
            <a:off x="8583700" y="1442126"/>
            <a:ext cx="7216601" cy="11143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defRPr b="0" sz="6600">
                <a:solidFill>
                  <a:schemeClr val="accent6">
                    <a:hueOff val="1807597"/>
                    <a:satOff val="-81970"/>
                    <a:lumOff val="-45499"/>
                  </a:schemeClr>
                </a:solidFill>
                <a:latin typeface="+mn-lt"/>
                <a:ea typeface="+mn-ea"/>
                <a:cs typeface="+mn-cs"/>
                <a:sym typeface="Source Sans Pro Bold"/>
              </a:defRPr>
            </a:lvl1pPr>
          </a:lstStyle>
          <a:p>
            <a:pPr/>
            <a:r>
              <a:t>Welcome Message</a:t>
            </a:r>
          </a:p>
        </p:txBody>
      </p:sp>
      <p:sp>
        <p:nvSpPr>
          <p:cNvPr id="244" name="Lorem ipsum dolor sit amet, consectetur adipiscing elit, sed do eiusmod tempor."/>
          <p:cNvSpPr txBox="1"/>
          <p:nvPr/>
        </p:nvSpPr>
        <p:spPr>
          <a:xfrm>
            <a:off x="5581691" y="6073531"/>
            <a:ext cx="13220618" cy="170873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spAutoFit/>
          </a:bodyPr>
          <a:lstStyle>
            <a:lvl1pPr algn="l">
              <a:lnSpc>
                <a:spcPct val="120000"/>
              </a:lnSpc>
              <a:defRPr b="0" i="1" sz="4400">
                <a:solidFill>
                  <a:srgbClr val="FFFFFF"/>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
        <p:nvSpPr>
          <p:cNvPr id="245" name="Rectangle"/>
          <p:cNvSpPr/>
          <p:nvPr/>
        </p:nvSpPr>
        <p:spPr>
          <a:xfrm>
            <a:off x="9321582" y="2889284"/>
            <a:ext cx="5740836" cy="159629"/>
          </a:xfrm>
          <a:prstGeom prst="rect">
            <a:avLst/>
          </a:prstGeom>
          <a:solidFill>
            <a:schemeClr val="accent3">
              <a:hueOff val="-3510107"/>
              <a:satOff val="32296"/>
              <a:lumOff val="10513"/>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246"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
          <p:cNvSpPr txBox="1"/>
          <p:nvPr/>
        </p:nvSpPr>
        <p:spPr>
          <a:xfrm>
            <a:off x="2806057" y="11108194"/>
            <a:ext cx="9234447" cy="157977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a:t>
            </a:r>
          </a:p>
        </p:txBody>
      </p:sp>
      <p:sp>
        <p:nvSpPr>
          <p:cNvPr id="247" name="Lorem Ipsum"/>
          <p:cNvSpPr txBox="1"/>
          <p:nvPr/>
        </p:nvSpPr>
        <p:spPr>
          <a:xfrm>
            <a:off x="2806057" y="10340846"/>
            <a:ext cx="2590958" cy="6147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3200">
                <a:latin typeface="+mn-lt"/>
                <a:ea typeface="+mn-ea"/>
                <a:cs typeface="+mn-cs"/>
                <a:sym typeface="Source Sans Pro Bold"/>
              </a:defRPr>
            </a:pPr>
            <a:r>
              <a:t>Lorem Ipsum</a:t>
            </a:r>
          </a:p>
        </p:txBody>
      </p:sp>
      <p:sp>
        <p:nvSpPr>
          <p:cNvPr id="248"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
          <p:cNvSpPr txBox="1"/>
          <p:nvPr/>
        </p:nvSpPr>
        <p:spPr>
          <a:xfrm>
            <a:off x="12864457" y="11108194"/>
            <a:ext cx="9234447" cy="157977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Lorem ipsum dolor sit amet.</a:t>
            </a:r>
          </a:p>
        </p:txBody>
      </p:sp>
      <p:sp>
        <p:nvSpPr>
          <p:cNvPr id="249" name="“"/>
          <p:cNvSpPr txBox="1"/>
          <p:nvPr/>
        </p:nvSpPr>
        <p:spPr>
          <a:xfrm>
            <a:off x="4413291" y="4987632"/>
            <a:ext cx="1357690" cy="26002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spAutoFit/>
          </a:bodyPr>
          <a:lstStyle>
            <a:lvl1pPr algn="l">
              <a:defRPr b="0" i="1" sz="15000">
                <a:solidFill>
                  <a:srgbClr val="FFFFFF"/>
                </a:solidFill>
                <a:latin typeface="Playfair Display Bold"/>
                <a:ea typeface="Playfair Display Bold"/>
                <a:cs typeface="Playfair Display Bold"/>
                <a:sym typeface="Playfair Display Bold"/>
              </a:defRPr>
            </a:lvl1pPr>
          </a:lstStyle>
          <a:p>
            <a:pPr/>
            <a:r>
              <a:t>“</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51"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252" name="Rectangle"/>
          <p:cNvSpPr/>
          <p:nvPr/>
        </p:nvSpPr>
        <p:spPr>
          <a:xfrm>
            <a:off x="13245194" y="2128838"/>
            <a:ext cx="6939904" cy="9458324"/>
          </a:xfrm>
          <a:prstGeom prst="rect">
            <a:avLst/>
          </a:prstGeom>
          <a:solidFill>
            <a:schemeClr val="accent1">
              <a:hueOff val="-9363891"/>
              <a:lumOff val="-9051"/>
              <a:alpha val="9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253" name="Heading Text Here With Lorem Ipsum"/>
          <p:cNvSpPr txBox="1"/>
          <p:nvPr/>
        </p:nvSpPr>
        <p:spPr>
          <a:xfrm>
            <a:off x="4198903" y="2787282"/>
            <a:ext cx="8013242" cy="21684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chemeClr val="accent6">
                    <a:hueOff val="1807597"/>
                    <a:satOff val="-81970"/>
                    <a:lumOff val="-45499"/>
                  </a:schemeClr>
                </a:solidFill>
                <a:latin typeface="+mn-lt"/>
                <a:ea typeface="+mn-ea"/>
                <a:cs typeface="+mn-cs"/>
                <a:sym typeface="Source Sans Pro Bold"/>
              </a:defRPr>
            </a:lvl1pPr>
          </a:lstStyle>
          <a:p>
            <a:pPr/>
            <a:r>
              <a:t>Heading Text Here With Lorem Ipsum</a:t>
            </a:r>
          </a:p>
        </p:txBody>
      </p:sp>
      <p:sp>
        <p:nvSpPr>
          <p:cNvPr id="254" name="Lorem ipsum dolor sit amet, consectetur adipiscing elit, sed do eiusmod tempor."/>
          <p:cNvSpPr txBox="1"/>
          <p:nvPr/>
        </p:nvSpPr>
        <p:spPr>
          <a:xfrm>
            <a:off x="14642755" y="4071252"/>
            <a:ext cx="4144780" cy="122613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lnSpc>
                <a:spcPct val="120000"/>
              </a:lnSpc>
              <a:defRPr b="0" i="1" sz="2000">
                <a:solidFill>
                  <a:srgbClr val="FFFFFF"/>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
        <p:nvSpPr>
          <p:cNvPr id="255" name="Lorem ipsum dolor sit amet, consectetur adipiscing elit, sed do eiusmod tempor incididunt ut labore et dolore magna aliqua. Ut enim ad minim veniam."/>
          <p:cNvSpPr txBox="1"/>
          <p:nvPr/>
        </p:nvSpPr>
        <p:spPr>
          <a:xfrm>
            <a:off x="14642755" y="5584782"/>
            <a:ext cx="4144780" cy="12491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a:t>
            </a:r>
          </a:p>
        </p:txBody>
      </p:sp>
      <p:sp>
        <p:nvSpPr>
          <p:cNvPr id="256"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4642755" y="7045152"/>
            <a:ext cx="4144780" cy="259959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257" name="Rectangle"/>
          <p:cNvSpPr/>
          <p:nvPr/>
        </p:nvSpPr>
        <p:spPr>
          <a:xfrm>
            <a:off x="13134629" y="2598668"/>
            <a:ext cx="280273" cy="8518664"/>
          </a:xfrm>
          <a:prstGeom prst="rect">
            <a:avLst/>
          </a:prstGeom>
          <a:solidFill>
            <a:schemeClr val="accent3">
              <a:hueOff val="-3510107"/>
              <a:satOff val="32296"/>
              <a:lumOff val="10513"/>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258"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4198903" y="6063640"/>
            <a:ext cx="8173281" cy="136740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60"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261" name="Break Session"/>
          <p:cNvSpPr txBox="1"/>
          <p:nvPr/>
        </p:nvSpPr>
        <p:spPr>
          <a:xfrm>
            <a:off x="12875140" y="6113707"/>
            <a:ext cx="8173282" cy="11143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chemeClr val="accent6">
                    <a:hueOff val="1807597"/>
                    <a:satOff val="-81970"/>
                    <a:lumOff val="-45499"/>
                  </a:schemeClr>
                </a:solidFill>
                <a:latin typeface="+mn-lt"/>
                <a:ea typeface="+mn-ea"/>
                <a:cs typeface="+mn-cs"/>
                <a:sym typeface="Source Sans Pro Bold"/>
              </a:defRPr>
            </a:lvl1pPr>
          </a:lstStyle>
          <a:p>
            <a:pPr/>
            <a:r>
              <a:t>Break Session</a:t>
            </a:r>
          </a:p>
        </p:txBody>
      </p:sp>
      <p:sp>
        <p:nvSpPr>
          <p:cNvPr id="262"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12875140" y="7446809"/>
            <a:ext cx="8173282" cy="136740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263" name="Shape"/>
          <p:cNvSpPr/>
          <p:nvPr/>
        </p:nvSpPr>
        <p:spPr>
          <a:xfrm>
            <a:off x="12875140" y="4527573"/>
            <a:ext cx="1178843" cy="1367408"/>
          </a:xfrm>
          <a:custGeom>
            <a:avLst/>
            <a:gdLst/>
            <a:ahLst/>
            <a:cxnLst>
              <a:cxn ang="0">
                <a:pos x="wd2" y="hd2"/>
              </a:cxn>
              <a:cxn ang="5400000">
                <a:pos x="wd2" y="hd2"/>
              </a:cxn>
              <a:cxn ang="10800000">
                <a:pos x="wd2" y="hd2"/>
              </a:cxn>
              <a:cxn ang="16200000">
                <a:pos x="wd2" y="hd2"/>
              </a:cxn>
            </a:cxnLst>
            <a:rect l="0" t="0" r="r" b="b"/>
            <a:pathLst>
              <a:path w="21599" h="21552" fill="norm" stroke="1" extrusionOk="0">
                <a:moveTo>
                  <a:pt x="16704" y="9193"/>
                </a:moveTo>
                <a:lnTo>
                  <a:pt x="16704" y="7680"/>
                </a:lnTo>
                <a:cubicBezTo>
                  <a:pt x="16704" y="7132"/>
                  <a:pt x="16187" y="6689"/>
                  <a:pt x="15552" y="6689"/>
                </a:cubicBezTo>
                <a:lnTo>
                  <a:pt x="12559" y="6689"/>
                </a:lnTo>
                <a:cubicBezTo>
                  <a:pt x="13164" y="6010"/>
                  <a:pt x="13413" y="5354"/>
                  <a:pt x="13300" y="4703"/>
                </a:cubicBezTo>
                <a:cubicBezTo>
                  <a:pt x="13158" y="3895"/>
                  <a:pt x="12495" y="3256"/>
                  <a:pt x="11909" y="2691"/>
                </a:cubicBezTo>
                <a:cubicBezTo>
                  <a:pt x="11071" y="1884"/>
                  <a:pt x="10617" y="1394"/>
                  <a:pt x="11022" y="724"/>
                </a:cubicBezTo>
                <a:cubicBezTo>
                  <a:pt x="11152" y="508"/>
                  <a:pt x="11081" y="241"/>
                  <a:pt x="10853" y="97"/>
                </a:cubicBezTo>
                <a:cubicBezTo>
                  <a:pt x="10627" y="-48"/>
                  <a:pt x="10310" y="-29"/>
                  <a:pt x="10108" y="142"/>
                </a:cubicBezTo>
                <a:cubicBezTo>
                  <a:pt x="7416" y="2415"/>
                  <a:pt x="8844" y="3904"/>
                  <a:pt x="9886" y="4992"/>
                </a:cubicBezTo>
                <a:cubicBezTo>
                  <a:pt x="10553" y="5688"/>
                  <a:pt x="10954" y="6149"/>
                  <a:pt x="10822" y="6689"/>
                </a:cubicBezTo>
                <a:lnTo>
                  <a:pt x="7376" y="6689"/>
                </a:lnTo>
                <a:cubicBezTo>
                  <a:pt x="7982" y="6010"/>
                  <a:pt x="8230" y="5354"/>
                  <a:pt x="8117" y="4703"/>
                </a:cubicBezTo>
                <a:cubicBezTo>
                  <a:pt x="7976" y="3895"/>
                  <a:pt x="7312" y="3256"/>
                  <a:pt x="6726" y="2691"/>
                </a:cubicBezTo>
                <a:cubicBezTo>
                  <a:pt x="5888" y="1884"/>
                  <a:pt x="5433" y="1394"/>
                  <a:pt x="5839" y="724"/>
                </a:cubicBezTo>
                <a:cubicBezTo>
                  <a:pt x="5970" y="508"/>
                  <a:pt x="5898" y="241"/>
                  <a:pt x="5671" y="97"/>
                </a:cubicBezTo>
                <a:cubicBezTo>
                  <a:pt x="5443" y="-48"/>
                  <a:pt x="5126" y="-29"/>
                  <a:pt x="4925" y="142"/>
                </a:cubicBezTo>
                <a:cubicBezTo>
                  <a:pt x="2233" y="2415"/>
                  <a:pt x="3661" y="3904"/>
                  <a:pt x="4704" y="4992"/>
                </a:cubicBezTo>
                <a:cubicBezTo>
                  <a:pt x="5370" y="5688"/>
                  <a:pt x="5771" y="6149"/>
                  <a:pt x="5639" y="6689"/>
                </a:cubicBezTo>
                <a:lnTo>
                  <a:pt x="1152" y="6689"/>
                </a:lnTo>
                <a:cubicBezTo>
                  <a:pt x="516" y="6689"/>
                  <a:pt x="0" y="7132"/>
                  <a:pt x="0" y="7680"/>
                </a:cubicBezTo>
                <a:lnTo>
                  <a:pt x="0" y="18084"/>
                </a:lnTo>
                <a:cubicBezTo>
                  <a:pt x="0" y="19996"/>
                  <a:pt x="1809" y="21552"/>
                  <a:pt x="4032" y="21552"/>
                </a:cubicBezTo>
                <a:lnTo>
                  <a:pt x="12672" y="21552"/>
                </a:lnTo>
                <a:cubicBezTo>
                  <a:pt x="14708" y="21552"/>
                  <a:pt x="16392" y="20245"/>
                  <a:pt x="16661" y="18556"/>
                </a:cubicBezTo>
                <a:cubicBezTo>
                  <a:pt x="19428" y="18324"/>
                  <a:pt x="21599" y="16313"/>
                  <a:pt x="21599" y="13872"/>
                </a:cubicBezTo>
                <a:cubicBezTo>
                  <a:pt x="21600" y="11445"/>
                  <a:pt x="19451" y="9441"/>
                  <a:pt x="16704" y="9193"/>
                </a:cubicBezTo>
                <a:close/>
                <a:moveTo>
                  <a:pt x="5184" y="17589"/>
                </a:moveTo>
                <a:cubicBezTo>
                  <a:pt x="5184" y="18136"/>
                  <a:pt x="4668" y="18580"/>
                  <a:pt x="4032" y="18580"/>
                </a:cubicBezTo>
                <a:cubicBezTo>
                  <a:pt x="3396" y="18580"/>
                  <a:pt x="2880" y="18136"/>
                  <a:pt x="2880" y="17589"/>
                </a:cubicBezTo>
                <a:lnTo>
                  <a:pt x="2880" y="10157"/>
                </a:lnTo>
                <a:cubicBezTo>
                  <a:pt x="2880" y="9610"/>
                  <a:pt x="3396" y="9166"/>
                  <a:pt x="4032" y="9166"/>
                </a:cubicBezTo>
                <a:cubicBezTo>
                  <a:pt x="4668" y="9166"/>
                  <a:pt x="5184" y="9610"/>
                  <a:pt x="5184" y="10157"/>
                </a:cubicBezTo>
                <a:lnTo>
                  <a:pt x="5184" y="17589"/>
                </a:lnTo>
                <a:close/>
                <a:moveTo>
                  <a:pt x="16704" y="16551"/>
                </a:moveTo>
                <a:lnTo>
                  <a:pt x="16704" y="11195"/>
                </a:lnTo>
                <a:cubicBezTo>
                  <a:pt x="18176" y="11430"/>
                  <a:pt x="19295" y="12540"/>
                  <a:pt x="19295" y="13873"/>
                </a:cubicBezTo>
                <a:cubicBezTo>
                  <a:pt x="19296" y="15206"/>
                  <a:pt x="18176" y="16316"/>
                  <a:pt x="16704" y="16551"/>
                </a:cubicBezTo>
                <a:close/>
              </a:path>
            </a:pathLst>
          </a:custGeom>
          <a:solidFill>
            <a:schemeClr val="accent3">
              <a:hueOff val="-3510107"/>
              <a:satOff val="32296"/>
              <a:lumOff val="10513"/>
            </a:schemeClr>
          </a:solidFill>
          <a:ln w="3175">
            <a:miter lim="400000"/>
          </a:ln>
        </p:spPr>
        <p:txBody>
          <a:bodyPr lIns="38100" tIns="38100" rIns="38100" bIns="38100" anchor="ctr"/>
          <a:lstStyle/>
          <a:p>
            <a:pPr>
              <a:defRPr b="0" sz="22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65"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266" name="Heading Text Here"/>
          <p:cNvSpPr txBox="1"/>
          <p:nvPr/>
        </p:nvSpPr>
        <p:spPr>
          <a:xfrm>
            <a:off x="12976005" y="3453253"/>
            <a:ext cx="6523169" cy="216847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defRPr b="0" sz="6600">
                <a:solidFill>
                  <a:schemeClr val="accent6">
                    <a:hueOff val="1807597"/>
                    <a:satOff val="-81970"/>
                    <a:lumOff val="-45499"/>
                  </a:schemeClr>
                </a:solidFill>
                <a:latin typeface="+mn-lt"/>
                <a:ea typeface="+mn-ea"/>
                <a:cs typeface="+mn-cs"/>
                <a:sym typeface="Source Sans Pro Bold"/>
              </a:defRPr>
            </a:lvl1pPr>
          </a:lstStyle>
          <a:p>
            <a:pPr/>
            <a:r>
              <a:t>Heading Text Here</a:t>
            </a:r>
          </a:p>
        </p:txBody>
      </p:sp>
      <p:sp>
        <p:nvSpPr>
          <p:cNvPr id="267" name="Lorem ipsum dolor sit amet, consectetur adipiscing elit, sed do eiusmod tempor incididunt ut labore et dolore magna aliqua. Ut enim ad minim veniam, quis nostrud exercitation ullamco laboris nisi ut aliquip ex ea commodo consequat.…"/>
          <p:cNvSpPr txBox="1"/>
          <p:nvPr/>
        </p:nvSpPr>
        <p:spPr>
          <a:xfrm>
            <a:off x="13067955" y="7455486"/>
            <a:ext cx="5856419" cy="2807261"/>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a:t>
            </a:r>
          </a:p>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p>
          <a:p>
            <a:pPr lvl="3" indent="0" algn="l">
              <a:lnSpc>
                <a:spcPct val="120000"/>
              </a:lnSpc>
              <a:defRPr b="0" sz="1600">
                <a:solidFill>
                  <a:schemeClr val="accent5">
                    <a:hueOff val="-441270"/>
                    <a:satOff val="-99999"/>
                    <a:lumOff val="-23316"/>
                  </a:schemeClr>
                </a:solidFill>
                <a:latin typeface="PT Serif"/>
                <a:ea typeface="PT Serif"/>
                <a:cs typeface="PT Serif"/>
                <a:sym typeface="PT Serif"/>
              </a:defRPr>
            </a:pPr>
            <a:r>
              <a:t>Duis aute irure dolor in reprehenderit in voluptate velit esse cillum dolore eu fugiat nulla pariatur. Excepteur sint occaecat cupidatat non proident, sunt in culpa qui officia deserunt mollit anim id est laborum.</a:t>
            </a:r>
          </a:p>
        </p:txBody>
      </p:sp>
      <p:sp>
        <p:nvSpPr>
          <p:cNvPr id="268" name="Lorem ipsum dolor sit amet, consectetur adipiscing elit, sed do eiusmod tempor."/>
          <p:cNvSpPr txBox="1"/>
          <p:nvPr/>
        </p:nvSpPr>
        <p:spPr>
          <a:xfrm>
            <a:off x="13067955" y="6131280"/>
            <a:ext cx="5856419" cy="81465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gn="l">
              <a:lnSpc>
                <a:spcPct val="120000"/>
              </a:lnSpc>
              <a:defRPr b="0" i="1" sz="2000">
                <a:solidFill>
                  <a:schemeClr val="accent5">
                    <a:hueOff val="-441270"/>
                    <a:satOff val="-99999"/>
                    <a:lumOff val="-23316"/>
                  </a:schemeClr>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70"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271" name="Rectangle"/>
          <p:cNvSpPr/>
          <p:nvPr/>
        </p:nvSpPr>
        <p:spPr>
          <a:xfrm>
            <a:off x="9678118" y="3397145"/>
            <a:ext cx="5027764" cy="128871"/>
          </a:xfrm>
          <a:prstGeom prst="rect">
            <a:avLst/>
          </a:prstGeom>
          <a:solidFill>
            <a:schemeClr val="accent3">
              <a:hueOff val="-3510107"/>
              <a:satOff val="32296"/>
              <a:lumOff val="10513"/>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272" name="Heading Text Here"/>
          <p:cNvSpPr txBox="1"/>
          <p:nvPr/>
        </p:nvSpPr>
        <p:spPr>
          <a:xfrm>
            <a:off x="8797683" y="1902160"/>
            <a:ext cx="6788634" cy="1114377"/>
          </a:xfrm>
          <a:prstGeom prst="rect">
            <a:avLst/>
          </a:prstGeom>
          <a:ln w="3175">
            <a:miter lim="400000"/>
          </a:ln>
          <a:extLst>
            <a:ext uri="{C572A759-6A51-4108-AA02-DFA0A04FC94B}">
              <ma14:wrappingTextBoxFlag xmlns:ma14="http://schemas.microsoft.com/office/mac/drawingml/2011/main" val="1"/>
            </a:ext>
          </a:extLst>
        </p:spPr>
        <p:txBody>
          <a:bodyPr wrap="none" lIns="30137" tIns="30137" rIns="30137" bIns="30137" anchor="ctr">
            <a:spAutoFit/>
          </a:bodyPr>
          <a:lstStyle>
            <a:lvl1pPr>
              <a:defRPr b="0" sz="6600">
                <a:solidFill>
                  <a:schemeClr val="accent6">
                    <a:hueOff val="1807597"/>
                    <a:satOff val="-81970"/>
                    <a:lumOff val="-45499"/>
                  </a:schemeClr>
                </a:solidFill>
                <a:latin typeface="+mn-lt"/>
                <a:ea typeface="+mn-ea"/>
                <a:cs typeface="+mn-cs"/>
                <a:sym typeface="Source Sans Pro Bold"/>
              </a:defRPr>
            </a:lvl1pPr>
          </a:lstStyle>
          <a:p>
            <a:pPr/>
            <a:r>
              <a:t>Heading Text Here</a:t>
            </a:r>
          </a:p>
        </p:txBody>
      </p:sp>
      <p:sp>
        <p:nvSpPr>
          <p:cNvPr id="273" name="Lorem ipsum dolor sit amet, consectetur adipiscing elit, sed do eiusmod tempor."/>
          <p:cNvSpPr txBox="1"/>
          <p:nvPr/>
        </p:nvSpPr>
        <p:spPr>
          <a:xfrm>
            <a:off x="8789264" y="3906624"/>
            <a:ext cx="6805472" cy="814657"/>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nSpc>
                <a:spcPct val="120000"/>
              </a:lnSpc>
              <a:defRPr b="0" i="1" sz="2000">
                <a:solidFill>
                  <a:schemeClr val="accent5">
                    <a:hueOff val="-441270"/>
                    <a:satOff val="-99999"/>
                    <a:lumOff val="-23316"/>
                  </a:schemeClr>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
        <p:nvSpPr>
          <p:cNvPr id="274"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6282031" y="5101890"/>
            <a:ext cx="11819938" cy="1251598"/>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chemeClr val="accent5">
                    <a:hueOff val="-441270"/>
                    <a:satOff val="-99999"/>
                    <a:lumOff val="-23316"/>
                  </a:schemeClr>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
        <p:nvSpPr>
          <p:cNvPr id="275" name="Rectangle"/>
          <p:cNvSpPr/>
          <p:nvPr/>
        </p:nvSpPr>
        <p:spPr>
          <a:xfrm>
            <a:off x="0" y="13309238"/>
            <a:ext cx="24384000" cy="406762"/>
          </a:xfrm>
          <a:prstGeom prst="rect">
            <a:avLst/>
          </a:prstGeom>
          <a:solidFill>
            <a:schemeClr val="accent3">
              <a:hueOff val="-3510107"/>
              <a:satOff val="32296"/>
              <a:lumOff val="10513"/>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77" name="Image" descr="Image"/>
          <p:cNvPicPr>
            <a:picLocks noChangeAspect="0"/>
          </p:cNvPicPr>
          <p:nvPr>
            <p:ph type="pic" idx="13"/>
          </p:nvPr>
        </p:nvPicPr>
        <p:blipFill>
          <a:blip r:embed="rId2">
            <a:extLst/>
          </a:blip>
          <a:srcRect l="0" t="0" r="0" b="0"/>
          <a:stretch>
            <a:fillRect/>
          </a:stretch>
        </p:blipFill>
        <p:spPr>
          <a:prstGeom prst="rect">
            <a:avLst/>
          </a:prstGeom>
        </p:spPr>
      </p:pic>
      <p:sp>
        <p:nvSpPr>
          <p:cNvPr id="278" name="Rectangle"/>
          <p:cNvSpPr/>
          <p:nvPr/>
        </p:nvSpPr>
        <p:spPr>
          <a:xfrm>
            <a:off x="0" y="0"/>
            <a:ext cx="24384000" cy="13716000"/>
          </a:xfrm>
          <a:prstGeom prst="rect">
            <a:avLst/>
          </a:prstGeom>
          <a:solidFill>
            <a:schemeClr val="accent1">
              <a:hueOff val="-9363891"/>
              <a:lumOff val="-9051"/>
              <a:alpha val="50000"/>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279" name="Rectangle"/>
          <p:cNvSpPr/>
          <p:nvPr/>
        </p:nvSpPr>
        <p:spPr>
          <a:xfrm>
            <a:off x="9930140" y="6761188"/>
            <a:ext cx="4523719" cy="128871"/>
          </a:xfrm>
          <a:prstGeom prst="rect">
            <a:avLst/>
          </a:prstGeom>
          <a:solidFill>
            <a:schemeClr val="accent3">
              <a:hueOff val="-3510107"/>
              <a:satOff val="32296"/>
              <a:lumOff val="10513"/>
            </a:schemeClr>
          </a:solidFill>
          <a:ln w="3175">
            <a:miter lim="400000"/>
          </a:ln>
        </p:spPr>
        <p:txBody>
          <a:bodyPr lIns="30137" tIns="30137" rIns="30137" bIns="30137" anchor="ctr"/>
          <a:lstStyle/>
          <a:p>
            <a:pPr>
              <a:defRPr b="0" sz="2200">
                <a:solidFill>
                  <a:srgbClr val="FFFFFF"/>
                </a:solidFill>
                <a:latin typeface="Helvetica Neue Medium"/>
                <a:ea typeface="Helvetica Neue Medium"/>
                <a:cs typeface="Helvetica Neue Medium"/>
                <a:sym typeface="Helvetica Neue Medium"/>
              </a:defRPr>
            </a:pPr>
          </a:p>
        </p:txBody>
      </p:sp>
      <p:sp>
        <p:nvSpPr>
          <p:cNvPr id="280" name="Heading Text Here"/>
          <p:cNvSpPr txBox="1"/>
          <p:nvPr/>
        </p:nvSpPr>
        <p:spPr>
          <a:xfrm>
            <a:off x="8659037" y="4742805"/>
            <a:ext cx="7065927" cy="111437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defRPr b="0" sz="6600">
                <a:solidFill>
                  <a:srgbClr val="FFFFFF"/>
                </a:solidFill>
                <a:latin typeface="+mn-lt"/>
                <a:ea typeface="+mn-ea"/>
                <a:cs typeface="+mn-cs"/>
                <a:sym typeface="Source Sans Pro Bold"/>
              </a:defRPr>
            </a:lvl1pPr>
          </a:lstStyle>
          <a:p>
            <a:pPr/>
            <a:r>
              <a:t>Heading Text Here</a:t>
            </a:r>
          </a:p>
        </p:txBody>
      </p:sp>
      <p:sp>
        <p:nvSpPr>
          <p:cNvPr id="281" name="Lorem ipsum dolor sit amet, consectetur adipiscing elit, sed do eiusmod tempor."/>
          <p:cNvSpPr txBox="1"/>
          <p:nvPr/>
        </p:nvSpPr>
        <p:spPr>
          <a:xfrm>
            <a:off x="9074369" y="7267016"/>
            <a:ext cx="6235262" cy="814656"/>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chor="ctr">
            <a:spAutoFit/>
          </a:bodyPr>
          <a:lstStyle>
            <a:lvl1pPr>
              <a:lnSpc>
                <a:spcPct val="120000"/>
              </a:lnSpc>
              <a:defRPr b="0" i="1" sz="2000">
                <a:solidFill>
                  <a:srgbClr val="FFFFFF"/>
                </a:solidFill>
                <a:latin typeface="Playfair Display Bold"/>
                <a:ea typeface="Playfair Display Bold"/>
                <a:cs typeface="Playfair Display Bold"/>
                <a:sym typeface="Playfair Display Bold"/>
              </a:defRPr>
            </a:lvl1pPr>
          </a:lstStyle>
          <a:p>
            <a:pPr/>
            <a:r>
              <a:t>Lorem ipsum dolor sit amet, consectetur adipiscing elit, sed do eiusmod tempor.</a:t>
            </a:r>
          </a:p>
        </p:txBody>
      </p:sp>
      <p:sp>
        <p:nvSpPr>
          <p:cNvPr id="282" name="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p:cNvSpPr txBox="1"/>
          <p:nvPr/>
        </p:nvSpPr>
        <p:spPr>
          <a:xfrm>
            <a:off x="6659930" y="8458630"/>
            <a:ext cx="11064140" cy="1041615"/>
          </a:xfrm>
          <a:prstGeom prst="rect">
            <a:avLst/>
          </a:prstGeom>
          <a:ln w="3175">
            <a:miter lim="400000"/>
          </a:ln>
          <a:extLst>
            <a:ext uri="{C572A759-6A51-4108-AA02-DFA0A04FC94B}">
              <ma14:wrappingTextBoxFlag xmlns:ma14="http://schemas.microsoft.com/office/mac/drawingml/2011/main" val="1"/>
            </a:ext>
          </a:extLst>
        </p:spPr>
        <p:txBody>
          <a:bodyPr lIns="30137" tIns="30137" rIns="30137" bIns="30137">
            <a:normAutofit fontScale="100000" lnSpcReduction="0"/>
          </a:bodyPr>
          <a:lstStyle/>
          <a:p>
            <a:pPr lvl="3" indent="0">
              <a:lnSpc>
                <a:spcPct val="120000"/>
              </a:lnSpc>
              <a:defRPr b="0" sz="1600">
                <a:solidFill>
                  <a:srgbClr val="FFFFFF"/>
                </a:solidFill>
                <a:latin typeface="PT Serif"/>
                <a:ea typeface="PT Serif"/>
                <a:cs typeface="PT Serif"/>
                <a:sym typeface="PT Serif"/>
              </a:defRPr>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Source Sans Pro Bold"/>
        <a:ea typeface="Source Sans Pro Bold"/>
        <a:cs typeface="Source Sans Pro Bold"/>
      </a:majorFont>
      <a:minorFont>
        <a:latin typeface="Source Sans Pro Bold"/>
        <a:ea typeface="Source Sans Pro Bold"/>
        <a:cs typeface="Source Sans Pro Bold"/>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hueOff val="-9363891"/>
            <a:lumOff val="-9051"/>
          </a:schemeClr>
        </a:solidFill>
        <a:ln w="3175" cap="flat">
          <a:noFill/>
          <a:miter lim="400000"/>
        </a:ln>
        <a:effectLst/>
        <a:sp3d/>
      </a:spPr>
      <a:bodyPr rot="0" spcFirstLastPara="1" vertOverflow="overflow" horzOverflow="overflow" vert="horz" wrap="square" lIns="30137" tIns="30137" rIns="30137" bIns="30137"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3175"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3175" cap="flat">
          <a:noFill/>
          <a:miter lim="400000"/>
        </a:ln>
        <a:effectLst/>
        <a:sp3d/>
      </a:spPr>
      <a:bodyPr rot="0" spcFirstLastPara="1" vertOverflow="overflow" horzOverflow="overflow" vert="horz" wrap="square" lIns="30137" tIns="30137" rIns="30137" bIns="30137"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E5E5E"/>
      </a:dk2>
      <a:lt2>
        <a:srgbClr val="D6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Source Sans Pro Bold"/>
        <a:ea typeface="Source Sans Pro Bold"/>
        <a:cs typeface="Source Sans Pro Bold"/>
      </a:majorFont>
      <a:minorFont>
        <a:latin typeface="Source Sans Pro Bold"/>
        <a:ea typeface="Source Sans Pro Bold"/>
        <a:cs typeface="Source Sans Pro Bold"/>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hueOff val="-9363891"/>
            <a:lumOff val="-9051"/>
          </a:schemeClr>
        </a:solidFill>
        <a:ln w="3175" cap="flat">
          <a:noFill/>
          <a:miter lim="400000"/>
        </a:ln>
        <a:effectLst/>
        <a:sp3d/>
      </a:spPr>
      <a:bodyPr rot="0" spcFirstLastPara="1" vertOverflow="overflow" horzOverflow="overflow" vert="horz" wrap="square" lIns="30137" tIns="30137" rIns="30137" bIns="30137"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0" baseline="0" cap="none" i="0" spc="0" strike="noStrike" sz="2200" u="none" kumimoji="0" normalizeH="0">
            <a:ln>
              <a:noFill/>
            </a:ln>
            <a:solidFill>
              <a:srgbClr val="FFFFFF"/>
            </a:solidFill>
            <a:effectLst/>
            <a:uFillTx/>
            <a:latin typeface="Helvetica Neue Medium"/>
            <a:ea typeface="Helvetica Neue Medium"/>
            <a:cs typeface="Helvetica Neue Medium"/>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3175"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3175" cap="flat">
          <a:noFill/>
          <a:miter lim="400000"/>
        </a:ln>
        <a:effectLst/>
        <a:sp3d/>
      </a:spPr>
      <a:bodyPr rot="0" spcFirstLastPara="1" vertOverflow="overflow" horzOverflow="overflow" vert="horz" wrap="square" lIns="30137" tIns="30137" rIns="30137" bIns="30137"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