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6E2EC"/>
    <a:srgbClr val="FF9966"/>
    <a:srgbClr val="FFCCCC"/>
    <a:srgbClr val="FFCCFF"/>
    <a:srgbClr val="0000FF"/>
    <a:srgbClr val="DD6909"/>
    <a:srgbClr val="FF9900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6642" autoAdjust="0"/>
  </p:normalViewPr>
  <p:slideViewPr>
    <p:cSldViewPr>
      <p:cViewPr>
        <p:scale>
          <a:sx n="70" d="100"/>
          <a:sy n="70" d="100"/>
        </p:scale>
        <p:origin x="-167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13</a:t>
              </a:r>
            </a:p>
            <a:p>
              <a:pPr algn="ctr">
                <a:lnSpc>
                  <a:spcPct val="150000"/>
                </a:lnSpc>
              </a:pPr>
              <a:r>
                <a:rPr lang="en-US" sz="5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LUYỆN TẬP CHUNG</a:t>
              </a:r>
              <a:endParaRPr lang="vi-VN" sz="5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1495490" y="18947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00517" y="19220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39221" y="5181600"/>
            <a:ext cx="3021468" cy="598379"/>
            <a:chOff x="3524472" y="5334000"/>
            <a:chExt cx="3021468" cy="598379"/>
          </a:xfrm>
        </p:grpSpPr>
        <p:grpSp>
          <p:nvGrpSpPr>
            <p:cNvPr id="28" name="Group 2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19400"/>
            <a:ext cx="64834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39"/>
          <p:cNvSpPr txBox="1"/>
          <p:nvPr/>
        </p:nvSpPr>
        <p:spPr>
          <a:xfrm>
            <a:off x="3351096" y="523244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4582825" y="523244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702681" y="5232446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41344" y="5954821"/>
            <a:ext cx="3021468" cy="598379"/>
            <a:chOff x="3524472" y="5334000"/>
            <a:chExt cx="3021468" cy="598379"/>
          </a:xfrm>
        </p:grpSpPr>
        <p:grpSp>
          <p:nvGrpSpPr>
            <p:cNvPr id="18" name="Group 17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39"/>
          <p:cNvSpPr txBox="1"/>
          <p:nvPr/>
        </p:nvSpPr>
        <p:spPr>
          <a:xfrm>
            <a:off x="3353219" y="600566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39"/>
          <p:cNvSpPr txBox="1"/>
          <p:nvPr/>
        </p:nvSpPr>
        <p:spPr>
          <a:xfrm>
            <a:off x="4584948" y="6005667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39"/>
          <p:cNvSpPr txBox="1"/>
          <p:nvPr/>
        </p:nvSpPr>
        <p:spPr>
          <a:xfrm>
            <a:off x="5704804" y="6005667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14" grpId="0" animBg="1"/>
      <p:bldP spid="15" grpId="0" animBg="1"/>
      <p:bldP spid="16" grpId="0" animBg="1"/>
      <p:bldP spid="27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295400"/>
            <a:ext cx="8134350" cy="462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3239221" y="5926775"/>
            <a:ext cx="3021468" cy="598379"/>
            <a:chOff x="3524472" y="5334000"/>
            <a:chExt cx="3021468" cy="598379"/>
          </a:xfrm>
        </p:grpSpPr>
        <p:grpSp>
          <p:nvGrpSpPr>
            <p:cNvPr id="115" name="Group 114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127" name="Rounded Rectangle 126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6" name="Rounded Rectangle 145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" name="Rounded Rectangle 146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16" name="Rounded Rectangle 115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TextBox 39"/>
          <p:cNvSpPr txBox="1"/>
          <p:nvPr/>
        </p:nvSpPr>
        <p:spPr>
          <a:xfrm>
            <a:off x="3352741" y="5976458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4571941" y="5989006"/>
            <a:ext cx="362600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5706044" y="6004104"/>
            <a:ext cx="540533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4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1066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1208983"/>
            <a:ext cx="1922877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&gt; ; &lt; ; =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12362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397763" y="2706975"/>
            <a:ext cx="6954148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       4 + 1			 3 + 4         7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      10 – 2 			 7 + 2         8</a:t>
            </a: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       2 + 6			10 – 2        7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867288" y="2833981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67288" y="3497067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67288" y="4191560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27125" y="2835625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27125" y="3498711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227125" y="4193204"/>
            <a:ext cx="589640" cy="58964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819875"/>
            <a:ext cx="7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vi-VN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10662" y="2819874"/>
            <a:ext cx="70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vi-VN" sz="3200" b="1" dirty="0"/>
          </a:p>
        </p:txBody>
      </p:sp>
      <p:sp>
        <p:nvSpPr>
          <p:cNvPr id="14" name="TextBox 39"/>
          <p:cNvSpPr txBox="1"/>
          <p:nvPr/>
        </p:nvSpPr>
        <p:spPr>
          <a:xfrm>
            <a:off x="1975999" y="2892005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39"/>
          <p:cNvSpPr txBox="1"/>
          <p:nvPr/>
        </p:nvSpPr>
        <p:spPr>
          <a:xfrm>
            <a:off x="1945902" y="3547023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39"/>
          <p:cNvSpPr txBox="1"/>
          <p:nvPr/>
        </p:nvSpPr>
        <p:spPr>
          <a:xfrm>
            <a:off x="1957123" y="4226256"/>
            <a:ext cx="37221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39"/>
          <p:cNvSpPr txBox="1"/>
          <p:nvPr/>
        </p:nvSpPr>
        <p:spPr>
          <a:xfrm>
            <a:off x="7315188" y="2868304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7285091" y="3523322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7309960" y="4243499"/>
            <a:ext cx="372218" cy="4770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vi-VN" sz="2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4572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95490" y="5993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17" y="6266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30823"/>
            <a:ext cx="6705599" cy="4674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3379332" y="6031021"/>
            <a:ext cx="3021468" cy="598379"/>
            <a:chOff x="3524472" y="5334000"/>
            <a:chExt cx="3021468" cy="598379"/>
          </a:xfrm>
        </p:grpSpPr>
        <p:grpSp>
          <p:nvGrpSpPr>
            <p:cNvPr id="39" name="Group 38"/>
            <p:cNvGrpSpPr/>
            <p:nvPr/>
          </p:nvGrpSpPr>
          <p:grpSpPr>
            <a:xfrm>
              <a:off x="3524472" y="5334000"/>
              <a:ext cx="2419128" cy="598379"/>
              <a:chOff x="2803044" y="5410200"/>
              <a:chExt cx="2419128" cy="59837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803044" y="5410200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3413332" y="5413001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–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022244" y="5416138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26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632532" y="5418939"/>
                <a:ext cx="589640" cy="589640"/>
              </a:xfrm>
              <a:prstGeom prst="roundRect">
                <a:avLst/>
              </a:prstGeom>
              <a:ln>
                <a:solidFill>
                  <a:srgbClr val="FF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=</a:t>
                </a:r>
                <a:endParaRPr lang="vi-VN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0" name="Rounded Rectangle 39"/>
            <p:cNvSpPr/>
            <p:nvPr/>
          </p:nvSpPr>
          <p:spPr>
            <a:xfrm>
              <a:off x="5956300" y="5342739"/>
              <a:ext cx="589640" cy="589640"/>
            </a:xfrm>
            <a:prstGeom prst="roundRect">
              <a:avLst/>
            </a:prstGeom>
            <a:ln>
              <a:solidFill>
                <a:srgbClr val="FF993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39"/>
          <p:cNvSpPr txBox="1"/>
          <p:nvPr/>
        </p:nvSpPr>
        <p:spPr>
          <a:xfrm>
            <a:off x="4687665" y="6078884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5895002" y="6083793"/>
            <a:ext cx="39466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0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74</Words>
  <Application>Microsoft Office PowerPoint</Application>
  <PresentationFormat>On-screen Show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75</cp:revision>
  <dcterms:created xsi:type="dcterms:W3CDTF">2006-08-16T00:00:00Z</dcterms:created>
  <dcterms:modified xsi:type="dcterms:W3CDTF">2020-08-21T09:19:25Z</dcterms:modified>
</cp:coreProperties>
</file>