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7"/>
  </p:notesMasterIdLst>
  <p:sldIdLst>
    <p:sldId id="287" r:id="rId2"/>
    <p:sldId id="290" r:id="rId3"/>
    <p:sldId id="256" r:id="rId4"/>
    <p:sldId id="264" r:id="rId5"/>
    <p:sldId id="257" r:id="rId6"/>
    <p:sldId id="286" r:id="rId7"/>
    <p:sldId id="291" r:id="rId8"/>
    <p:sldId id="292" r:id="rId9"/>
    <p:sldId id="289" r:id="rId10"/>
    <p:sldId id="261" r:id="rId11"/>
    <p:sldId id="283" r:id="rId12"/>
    <p:sldId id="277" r:id="rId13"/>
    <p:sldId id="278" r:id="rId14"/>
    <p:sldId id="279" r:id="rId15"/>
    <p:sldId id="284" r:id="rId16"/>
    <p:sldId id="288" r:id="rId17"/>
    <p:sldId id="280" r:id="rId18"/>
    <p:sldId id="263" r:id="rId19"/>
    <p:sldId id="265" r:id="rId20"/>
    <p:sldId id="258" r:id="rId21"/>
    <p:sldId id="266" r:id="rId22"/>
    <p:sldId id="275" r:id="rId23"/>
    <p:sldId id="282" r:id="rId24"/>
    <p:sldId id="276" r:id="rId25"/>
    <p:sldId id="260" r:id="rId26"/>
  </p:sldIdLst>
  <p:sldSz cx="12192000" cy="6858000"/>
  <p:notesSz cx="6858000" cy="9144000"/>
  <p:embeddedFontLst>
    <p:embeddedFont>
      <p:font typeface="Calibri"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2" roundtripDataSignature="AMtx7mhogzOqlmqQ3V55Aix5kmIMTDGND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4D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F636C3F6-60B2-4076-A0E2-25B5C6FDB2F6}">
  <a:tblStyle styleId="{F636C3F6-60B2-4076-A0E2-25B5C6FDB2F6}" styleName="Table_0">
    <a:wholeTbl>
      <a:tcTxStyle b="off" i="off">
        <a:font>
          <a:latin typeface="Calibri"/>
          <a:ea typeface="Calibri"/>
          <a:cs typeface="Calibri"/>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dk1">
              <a:alpha val="20000"/>
            </a:schemeClr>
          </a:solidFill>
        </a:fill>
      </a:tcStyle>
    </a:band1H>
    <a:band2H>
      <a:tcTxStyle/>
      <a:tcStyle>
        <a:tcBdr/>
      </a:tcStyle>
    </a:band2H>
    <a:band1V>
      <a:tcTxStyle/>
      <a:tcStyle>
        <a:tcBdr/>
        <a:fill>
          <a:solidFill>
            <a:schemeClr val="dk1">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12700" cap="flat" cmpd="sng">
              <a:solidFill>
                <a:schemeClr val="dk1"/>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12700" cap="flat" cmpd="sng">
              <a:solidFill>
                <a:schemeClr val="dk1"/>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484" y="-28"/>
      </p:cViewPr>
      <p:guideLst>
        <p:guide orient="horz" pos="2160"/>
        <p:guide pos="3840"/>
      </p:guideLst>
    </p:cSldViewPr>
  </p:slideViewPr>
  <p:notesTextViewPr>
    <p:cViewPr>
      <p:scale>
        <a:sx n="1" d="1"/>
        <a:sy n="1" d="1"/>
      </p:scale>
      <p:origin x="0" y="0"/>
    </p:cViewPr>
  </p:notesTextViewPr>
  <p:sorterViewPr>
    <p:cViewPr>
      <p:scale>
        <a:sx n="100" d="100"/>
        <a:sy n="100" d="100"/>
      </p:scale>
      <p:origin x="0" y="18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25759823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4" name="Google Shape;46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9937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4" name="Google Shape;46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9937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0" name="Google Shape;28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7709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13" name="Google Shape;81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0" name="Google Shape;28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0" name="Google Shape;28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032092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0" name="Google Shape;28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4" name="Google Shape;46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4" name="Google Shape;46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4" name="Google Shape;46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d-ID"/>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d-ID"/>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d-ID"/>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d-ID"/>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d-ID"/>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d-ID"/>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d-ID"/>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d-ID"/>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5"/>
          <p:cNvSpPr>
            <a:spLocks noGrp="1"/>
          </p:cNvSpPr>
          <p:nvPr>
            <p:ph type="pic" idx="2"/>
          </p:nvPr>
        </p:nvSpPr>
        <p:spPr>
          <a:xfrm>
            <a:off x="5183188" y="987425"/>
            <a:ext cx="6172200" cy="4873625"/>
          </a:xfrm>
          <a:prstGeom prst="rect">
            <a:avLst/>
          </a:prstGeom>
          <a:noFill/>
          <a:ln>
            <a:noFill/>
          </a:ln>
        </p:spPr>
      </p:sp>
      <p:sp>
        <p:nvSpPr>
          <p:cNvPr id="64" name="Google Shape;64;p1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d-ID"/>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id-ID"/>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d-ID"/>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R&#7914;NG"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www.youtube.com/watch?v=Rqj4RcpCklM" TargetMode="Externa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moitruong.net.vn/video-phat-trien-rung-trong-ben-vung-73772.html"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40.png"/><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40.pn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75747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4CE9F"/>
        </a:solidFill>
        <a:effectLst/>
      </p:bgPr>
    </p:bg>
    <p:spTree>
      <p:nvGrpSpPr>
        <p:cNvPr id="1" name="Shape 281"/>
        <p:cNvGrpSpPr/>
        <p:nvPr/>
      </p:nvGrpSpPr>
      <p:grpSpPr>
        <a:xfrm>
          <a:off x="0" y="0"/>
          <a:ext cx="0" cy="0"/>
          <a:chOff x="0" y="0"/>
          <a:chExt cx="0" cy="0"/>
        </a:xfrm>
      </p:grpSpPr>
      <p:sp>
        <p:nvSpPr>
          <p:cNvPr id="282" name="Google Shape;282;p2"/>
          <p:cNvSpPr/>
          <p:nvPr/>
        </p:nvSpPr>
        <p:spPr>
          <a:xfrm>
            <a:off x="400050" y="409572"/>
            <a:ext cx="11334750" cy="6019801"/>
          </a:xfrm>
          <a:prstGeom prst="roundRect">
            <a:avLst>
              <a:gd name="adj" fmla="val 7456"/>
            </a:avLst>
          </a:prstGeom>
          <a:solidFill>
            <a:srgbClr val="EEE2C0"/>
          </a:solidFill>
          <a:ln w="38100" cap="flat" cmpd="sng">
            <a:solidFill>
              <a:srgbClr val="F8F5E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83" name="Google Shape;283;p2"/>
          <p:cNvGrpSpPr/>
          <p:nvPr/>
        </p:nvGrpSpPr>
        <p:grpSpPr>
          <a:xfrm>
            <a:off x="424403" y="470561"/>
            <a:ext cx="11328685" cy="5948527"/>
            <a:chOff x="389475" y="404047"/>
            <a:chExt cx="12173953" cy="6392365"/>
          </a:xfrm>
        </p:grpSpPr>
        <p:grpSp>
          <p:nvGrpSpPr>
            <p:cNvPr id="284" name="Google Shape;284;p2"/>
            <p:cNvGrpSpPr/>
            <p:nvPr/>
          </p:nvGrpSpPr>
          <p:grpSpPr>
            <a:xfrm>
              <a:off x="400050" y="409573"/>
              <a:ext cx="6253487" cy="3321180"/>
              <a:chOff x="0" y="0"/>
              <a:chExt cx="12192000" cy="6858000"/>
            </a:xfrm>
          </p:grpSpPr>
          <p:grpSp>
            <p:nvGrpSpPr>
              <p:cNvPr id="285" name="Google Shape;285;p2"/>
              <p:cNvGrpSpPr/>
              <p:nvPr/>
            </p:nvGrpSpPr>
            <p:grpSpPr>
              <a:xfrm>
                <a:off x="590550" y="0"/>
                <a:ext cx="10953750" cy="6858000"/>
                <a:chOff x="590550" y="0"/>
                <a:chExt cx="10953750" cy="6858000"/>
              </a:xfrm>
            </p:grpSpPr>
            <p:cxnSp>
              <p:nvCxnSpPr>
                <p:cNvPr id="286" name="Google Shape;286;p2"/>
                <p:cNvCxnSpPr/>
                <p:nvPr/>
              </p:nvCxnSpPr>
              <p:spPr>
                <a:xfrm>
                  <a:off x="5905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87" name="Google Shape;287;p2"/>
                <p:cNvCxnSpPr/>
                <p:nvPr/>
              </p:nvCxnSpPr>
              <p:spPr>
                <a:xfrm>
                  <a:off x="11620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88" name="Google Shape;288;p2"/>
                <p:cNvCxnSpPr/>
                <p:nvPr/>
              </p:nvCxnSpPr>
              <p:spPr>
                <a:xfrm>
                  <a:off x="1752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89" name="Google Shape;289;p2"/>
                <p:cNvCxnSpPr/>
                <p:nvPr/>
              </p:nvCxnSpPr>
              <p:spPr>
                <a:xfrm>
                  <a:off x="2324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90" name="Google Shape;290;p2"/>
                <p:cNvCxnSpPr/>
                <p:nvPr/>
              </p:nvCxnSpPr>
              <p:spPr>
                <a:xfrm>
                  <a:off x="2895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91" name="Google Shape;291;p2"/>
                <p:cNvCxnSpPr/>
                <p:nvPr/>
              </p:nvCxnSpPr>
              <p:spPr>
                <a:xfrm>
                  <a:off x="3467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92" name="Google Shape;292;p2"/>
                <p:cNvCxnSpPr/>
                <p:nvPr/>
              </p:nvCxnSpPr>
              <p:spPr>
                <a:xfrm>
                  <a:off x="4057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93" name="Google Shape;293;p2"/>
                <p:cNvCxnSpPr/>
                <p:nvPr/>
              </p:nvCxnSpPr>
              <p:spPr>
                <a:xfrm>
                  <a:off x="4629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94" name="Google Shape;294;p2"/>
                <p:cNvCxnSpPr/>
                <p:nvPr/>
              </p:nvCxnSpPr>
              <p:spPr>
                <a:xfrm>
                  <a:off x="5181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95" name="Google Shape;295;p2"/>
                <p:cNvCxnSpPr/>
                <p:nvPr/>
              </p:nvCxnSpPr>
              <p:spPr>
                <a:xfrm>
                  <a:off x="5753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96" name="Google Shape;296;p2"/>
                <p:cNvCxnSpPr/>
                <p:nvPr/>
              </p:nvCxnSpPr>
              <p:spPr>
                <a:xfrm>
                  <a:off x="6343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97" name="Google Shape;297;p2"/>
                <p:cNvCxnSpPr/>
                <p:nvPr/>
              </p:nvCxnSpPr>
              <p:spPr>
                <a:xfrm>
                  <a:off x="6915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98" name="Google Shape;298;p2"/>
                <p:cNvCxnSpPr/>
                <p:nvPr/>
              </p:nvCxnSpPr>
              <p:spPr>
                <a:xfrm>
                  <a:off x="7486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99" name="Google Shape;299;p2"/>
                <p:cNvCxnSpPr/>
                <p:nvPr/>
              </p:nvCxnSpPr>
              <p:spPr>
                <a:xfrm>
                  <a:off x="8058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00" name="Google Shape;300;p2"/>
                <p:cNvCxnSpPr/>
                <p:nvPr/>
              </p:nvCxnSpPr>
              <p:spPr>
                <a:xfrm>
                  <a:off x="86487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01" name="Google Shape;301;p2"/>
                <p:cNvCxnSpPr/>
                <p:nvPr/>
              </p:nvCxnSpPr>
              <p:spPr>
                <a:xfrm>
                  <a:off x="92202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02" name="Google Shape;302;p2"/>
                <p:cNvCxnSpPr/>
                <p:nvPr/>
              </p:nvCxnSpPr>
              <p:spPr>
                <a:xfrm>
                  <a:off x="98107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03" name="Google Shape;303;p2"/>
                <p:cNvCxnSpPr/>
                <p:nvPr/>
              </p:nvCxnSpPr>
              <p:spPr>
                <a:xfrm>
                  <a:off x="103822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04" name="Google Shape;304;p2"/>
                <p:cNvCxnSpPr/>
                <p:nvPr/>
              </p:nvCxnSpPr>
              <p:spPr>
                <a:xfrm>
                  <a:off x="109728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05" name="Google Shape;305;p2"/>
                <p:cNvCxnSpPr/>
                <p:nvPr/>
              </p:nvCxnSpPr>
              <p:spPr>
                <a:xfrm>
                  <a:off x="115443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nvGrpSpPr>
              <p:cNvPr id="306" name="Google Shape;306;p2"/>
              <p:cNvGrpSpPr/>
              <p:nvPr/>
            </p:nvGrpSpPr>
            <p:grpSpPr>
              <a:xfrm>
                <a:off x="0" y="561974"/>
                <a:ext cx="12192000" cy="5791200"/>
                <a:chOff x="-285751" y="581024"/>
                <a:chExt cx="12706352" cy="5791200"/>
              </a:xfrm>
            </p:grpSpPr>
            <p:cxnSp>
              <p:nvCxnSpPr>
                <p:cNvPr id="307" name="Google Shape;307;p2"/>
                <p:cNvCxnSpPr/>
                <p:nvPr/>
              </p:nvCxnSpPr>
              <p:spPr>
                <a:xfrm rot="10800000">
                  <a:off x="6067425" y="19048"/>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08" name="Google Shape;308;p2"/>
                <p:cNvCxnSpPr/>
                <p:nvPr/>
              </p:nvCxnSpPr>
              <p:spPr>
                <a:xfrm rot="10800000">
                  <a:off x="6067425" y="-571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09" name="Google Shape;309;p2"/>
                <p:cNvCxnSpPr/>
                <p:nvPr/>
              </p:nvCxnSpPr>
              <p:spPr>
                <a:xfrm rot="10800000">
                  <a:off x="6067425" y="-1143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10" name="Google Shape;310;p2"/>
                <p:cNvCxnSpPr/>
                <p:nvPr/>
              </p:nvCxnSpPr>
              <p:spPr>
                <a:xfrm rot="10800000">
                  <a:off x="6067425" y="-1714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11" name="Google Shape;311;p2"/>
                <p:cNvCxnSpPr/>
                <p:nvPr/>
              </p:nvCxnSpPr>
              <p:spPr>
                <a:xfrm rot="10800000">
                  <a:off x="6067425" y="-2286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12" name="Google Shape;312;p2"/>
                <p:cNvCxnSpPr/>
                <p:nvPr/>
              </p:nvCxnSpPr>
              <p:spPr>
                <a:xfrm rot="10800000">
                  <a:off x="6067425" y="-28765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13" name="Google Shape;313;p2"/>
                <p:cNvCxnSpPr/>
                <p:nvPr/>
              </p:nvCxnSpPr>
              <p:spPr>
                <a:xfrm rot="10800000">
                  <a:off x="6067425" y="-34480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14" name="Google Shape;314;p2"/>
                <p:cNvCxnSpPr/>
                <p:nvPr/>
              </p:nvCxnSpPr>
              <p:spPr>
                <a:xfrm rot="10800000">
                  <a:off x="6067425" y="-40386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15" name="Google Shape;315;p2"/>
                <p:cNvCxnSpPr/>
                <p:nvPr/>
              </p:nvCxnSpPr>
              <p:spPr>
                <a:xfrm rot="10800000">
                  <a:off x="6067425" y="-46101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16" name="Google Shape;316;p2"/>
                <p:cNvCxnSpPr/>
                <p:nvPr/>
              </p:nvCxnSpPr>
              <p:spPr>
                <a:xfrm rot="10800000">
                  <a:off x="6067425" y="-52006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17" name="Google Shape;317;p2"/>
                <p:cNvCxnSpPr/>
                <p:nvPr/>
              </p:nvCxnSpPr>
              <p:spPr>
                <a:xfrm rot="10800000">
                  <a:off x="6067425" y="-57721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grpSp>
          <p:nvGrpSpPr>
            <p:cNvPr id="318" name="Google Shape;318;p2"/>
            <p:cNvGrpSpPr/>
            <p:nvPr/>
          </p:nvGrpSpPr>
          <p:grpSpPr>
            <a:xfrm>
              <a:off x="389475" y="3475232"/>
              <a:ext cx="6253487" cy="3321180"/>
              <a:chOff x="0" y="0"/>
              <a:chExt cx="12192000" cy="6858000"/>
            </a:xfrm>
          </p:grpSpPr>
          <p:grpSp>
            <p:nvGrpSpPr>
              <p:cNvPr id="319" name="Google Shape;319;p2"/>
              <p:cNvGrpSpPr/>
              <p:nvPr/>
            </p:nvGrpSpPr>
            <p:grpSpPr>
              <a:xfrm>
                <a:off x="590550" y="0"/>
                <a:ext cx="10953750" cy="6858000"/>
                <a:chOff x="590550" y="0"/>
                <a:chExt cx="10953750" cy="6858000"/>
              </a:xfrm>
            </p:grpSpPr>
            <p:cxnSp>
              <p:nvCxnSpPr>
                <p:cNvPr id="320" name="Google Shape;320;p2"/>
                <p:cNvCxnSpPr/>
                <p:nvPr/>
              </p:nvCxnSpPr>
              <p:spPr>
                <a:xfrm>
                  <a:off x="5905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21" name="Google Shape;321;p2"/>
                <p:cNvCxnSpPr/>
                <p:nvPr/>
              </p:nvCxnSpPr>
              <p:spPr>
                <a:xfrm>
                  <a:off x="11620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22" name="Google Shape;322;p2"/>
                <p:cNvCxnSpPr/>
                <p:nvPr/>
              </p:nvCxnSpPr>
              <p:spPr>
                <a:xfrm>
                  <a:off x="1752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23" name="Google Shape;323;p2"/>
                <p:cNvCxnSpPr/>
                <p:nvPr/>
              </p:nvCxnSpPr>
              <p:spPr>
                <a:xfrm>
                  <a:off x="2324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24" name="Google Shape;324;p2"/>
                <p:cNvCxnSpPr/>
                <p:nvPr/>
              </p:nvCxnSpPr>
              <p:spPr>
                <a:xfrm>
                  <a:off x="2895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25" name="Google Shape;325;p2"/>
                <p:cNvCxnSpPr/>
                <p:nvPr/>
              </p:nvCxnSpPr>
              <p:spPr>
                <a:xfrm>
                  <a:off x="3467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26" name="Google Shape;326;p2"/>
                <p:cNvCxnSpPr/>
                <p:nvPr/>
              </p:nvCxnSpPr>
              <p:spPr>
                <a:xfrm>
                  <a:off x="4057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27" name="Google Shape;327;p2"/>
                <p:cNvCxnSpPr/>
                <p:nvPr/>
              </p:nvCxnSpPr>
              <p:spPr>
                <a:xfrm>
                  <a:off x="4629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28" name="Google Shape;328;p2"/>
                <p:cNvCxnSpPr/>
                <p:nvPr/>
              </p:nvCxnSpPr>
              <p:spPr>
                <a:xfrm>
                  <a:off x="5181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29" name="Google Shape;329;p2"/>
                <p:cNvCxnSpPr/>
                <p:nvPr/>
              </p:nvCxnSpPr>
              <p:spPr>
                <a:xfrm>
                  <a:off x="5753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30" name="Google Shape;330;p2"/>
                <p:cNvCxnSpPr/>
                <p:nvPr/>
              </p:nvCxnSpPr>
              <p:spPr>
                <a:xfrm>
                  <a:off x="6343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31" name="Google Shape;331;p2"/>
                <p:cNvCxnSpPr/>
                <p:nvPr/>
              </p:nvCxnSpPr>
              <p:spPr>
                <a:xfrm>
                  <a:off x="6915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32" name="Google Shape;332;p2"/>
                <p:cNvCxnSpPr/>
                <p:nvPr/>
              </p:nvCxnSpPr>
              <p:spPr>
                <a:xfrm>
                  <a:off x="7486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33" name="Google Shape;333;p2"/>
                <p:cNvCxnSpPr/>
                <p:nvPr/>
              </p:nvCxnSpPr>
              <p:spPr>
                <a:xfrm>
                  <a:off x="8058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34" name="Google Shape;334;p2"/>
                <p:cNvCxnSpPr/>
                <p:nvPr/>
              </p:nvCxnSpPr>
              <p:spPr>
                <a:xfrm>
                  <a:off x="86487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35" name="Google Shape;335;p2"/>
                <p:cNvCxnSpPr/>
                <p:nvPr/>
              </p:nvCxnSpPr>
              <p:spPr>
                <a:xfrm>
                  <a:off x="92202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36" name="Google Shape;336;p2"/>
                <p:cNvCxnSpPr/>
                <p:nvPr/>
              </p:nvCxnSpPr>
              <p:spPr>
                <a:xfrm>
                  <a:off x="98107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37" name="Google Shape;337;p2"/>
                <p:cNvCxnSpPr/>
                <p:nvPr/>
              </p:nvCxnSpPr>
              <p:spPr>
                <a:xfrm>
                  <a:off x="103822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38" name="Google Shape;338;p2"/>
                <p:cNvCxnSpPr/>
                <p:nvPr/>
              </p:nvCxnSpPr>
              <p:spPr>
                <a:xfrm>
                  <a:off x="109728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39" name="Google Shape;339;p2"/>
                <p:cNvCxnSpPr/>
                <p:nvPr/>
              </p:nvCxnSpPr>
              <p:spPr>
                <a:xfrm>
                  <a:off x="115443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nvGrpSpPr>
              <p:cNvPr id="340" name="Google Shape;340;p2"/>
              <p:cNvGrpSpPr/>
              <p:nvPr/>
            </p:nvGrpSpPr>
            <p:grpSpPr>
              <a:xfrm>
                <a:off x="0" y="561974"/>
                <a:ext cx="12192000" cy="5791200"/>
                <a:chOff x="-285751" y="581024"/>
                <a:chExt cx="12706352" cy="5791200"/>
              </a:xfrm>
            </p:grpSpPr>
            <p:cxnSp>
              <p:nvCxnSpPr>
                <p:cNvPr id="341" name="Google Shape;341;p2"/>
                <p:cNvCxnSpPr/>
                <p:nvPr/>
              </p:nvCxnSpPr>
              <p:spPr>
                <a:xfrm rot="10800000">
                  <a:off x="6067425" y="19048"/>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42" name="Google Shape;342;p2"/>
                <p:cNvCxnSpPr/>
                <p:nvPr/>
              </p:nvCxnSpPr>
              <p:spPr>
                <a:xfrm rot="10800000">
                  <a:off x="6067425" y="-571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43" name="Google Shape;343;p2"/>
                <p:cNvCxnSpPr/>
                <p:nvPr/>
              </p:nvCxnSpPr>
              <p:spPr>
                <a:xfrm rot="10800000">
                  <a:off x="6067425" y="-1143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44" name="Google Shape;344;p2"/>
                <p:cNvCxnSpPr/>
                <p:nvPr/>
              </p:nvCxnSpPr>
              <p:spPr>
                <a:xfrm rot="10800000">
                  <a:off x="6067425" y="-1714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45" name="Google Shape;345;p2"/>
                <p:cNvCxnSpPr/>
                <p:nvPr/>
              </p:nvCxnSpPr>
              <p:spPr>
                <a:xfrm rot="10800000">
                  <a:off x="6067425" y="-2286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46" name="Google Shape;346;p2"/>
                <p:cNvCxnSpPr/>
                <p:nvPr/>
              </p:nvCxnSpPr>
              <p:spPr>
                <a:xfrm rot="10800000">
                  <a:off x="6067425" y="-28765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47" name="Google Shape;347;p2"/>
                <p:cNvCxnSpPr/>
                <p:nvPr/>
              </p:nvCxnSpPr>
              <p:spPr>
                <a:xfrm rot="10800000">
                  <a:off x="6067425" y="-34480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48" name="Google Shape;348;p2"/>
                <p:cNvCxnSpPr/>
                <p:nvPr/>
              </p:nvCxnSpPr>
              <p:spPr>
                <a:xfrm rot="10800000">
                  <a:off x="6067425" y="-40386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49" name="Google Shape;349;p2"/>
                <p:cNvCxnSpPr/>
                <p:nvPr/>
              </p:nvCxnSpPr>
              <p:spPr>
                <a:xfrm rot="10800000">
                  <a:off x="6067425" y="-46101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50" name="Google Shape;350;p2"/>
                <p:cNvCxnSpPr/>
                <p:nvPr/>
              </p:nvCxnSpPr>
              <p:spPr>
                <a:xfrm rot="10800000">
                  <a:off x="6067425" y="-52006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51" name="Google Shape;351;p2"/>
                <p:cNvCxnSpPr/>
                <p:nvPr/>
              </p:nvCxnSpPr>
              <p:spPr>
                <a:xfrm rot="10800000">
                  <a:off x="6067425" y="-57721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grpSp>
          <p:nvGrpSpPr>
            <p:cNvPr id="352" name="Google Shape;352;p2"/>
            <p:cNvGrpSpPr/>
            <p:nvPr/>
          </p:nvGrpSpPr>
          <p:grpSpPr>
            <a:xfrm>
              <a:off x="6309941" y="404047"/>
              <a:ext cx="6253487" cy="3321180"/>
              <a:chOff x="0" y="0"/>
              <a:chExt cx="12192000" cy="6858000"/>
            </a:xfrm>
          </p:grpSpPr>
          <p:grpSp>
            <p:nvGrpSpPr>
              <p:cNvPr id="353" name="Google Shape;353;p2"/>
              <p:cNvGrpSpPr/>
              <p:nvPr/>
            </p:nvGrpSpPr>
            <p:grpSpPr>
              <a:xfrm>
                <a:off x="590550" y="0"/>
                <a:ext cx="10953750" cy="6858000"/>
                <a:chOff x="590550" y="0"/>
                <a:chExt cx="10953750" cy="6858000"/>
              </a:xfrm>
            </p:grpSpPr>
            <p:cxnSp>
              <p:nvCxnSpPr>
                <p:cNvPr id="354" name="Google Shape;354;p2"/>
                <p:cNvCxnSpPr/>
                <p:nvPr/>
              </p:nvCxnSpPr>
              <p:spPr>
                <a:xfrm>
                  <a:off x="5905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55" name="Google Shape;355;p2"/>
                <p:cNvCxnSpPr/>
                <p:nvPr/>
              </p:nvCxnSpPr>
              <p:spPr>
                <a:xfrm>
                  <a:off x="11620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56" name="Google Shape;356;p2"/>
                <p:cNvCxnSpPr/>
                <p:nvPr/>
              </p:nvCxnSpPr>
              <p:spPr>
                <a:xfrm>
                  <a:off x="1752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57" name="Google Shape;357;p2"/>
                <p:cNvCxnSpPr/>
                <p:nvPr/>
              </p:nvCxnSpPr>
              <p:spPr>
                <a:xfrm>
                  <a:off x="2324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58" name="Google Shape;358;p2"/>
                <p:cNvCxnSpPr/>
                <p:nvPr/>
              </p:nvCxnSpPr>
              <p:spPr>
                <a:xfrm>
                  <a:off x="2895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59" name="Google Shape;359;p2"/>
                <p:cNvCxnSpPr/>
                <p:nvPr/>
              </p:nvCxnSpPr>
              <p:spPr>
                <a:xfrm>
                  <a:off x="3467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60" name="Google Shape;360;p2"/>
                <p:cNvCxnSpPr/>
                <p:nvPr/>
              </p:nvCxnSpPr>
              <p:spPr>
                <a:xfrm>
                  <a:off x="4057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61" name="Google Shape;361;p2"/>
                <p:cNvCxnSpPr/>
                <p:nvPr/>
              </p:nvCxnSpPr>
              <p:spPr>
                <a:xfrm>
                  <a:off x="4629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62" name="Google Shape;362;p2"/>
                <p:cNvCxnSpPr/>
                <p:nvPr/>
              </p:nvCxnSpPr>
              <p:spPr>
                <a:xfrm>
                  <a:off x="5181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63" name="Google Shape;363;p2"/>
                <p:cNvCxnSpPr/>
                <p:nvPr/>
              </p:nvCxnSpPr>
              <p:spPr>
                <a:xfrm>
                  <a:off x="5753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64" name="Google Shape;364;p2"/>
                <p:cNvCxnSpPr/>
                <p:nvPr/>
              </p:nvCxnSpPr>
              <p:spPr>
                <a:xfrm>
                  <a:off x="6343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65" name="Google Shape;365;p2"/>
                <p:cNvCxnSpPr/>
                <p:nvPr/>
              </p:nvCxnSpPr>
              <p:spPr>
                <a:xfrm>
                  <a:off x="6915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66" name="Google Shape;366;p2"/>
                <p:cNvCxnSpPr/>
                <p:nvPr/>
              </p:nvCxnSpPr>
              <p:spPr>
                <a:xfrm>
                  <a:off x="7486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67" name="Google Shape;367;p2"/>
                <p:cNvCxnSpPr/>
                <p:nvPr/>
              </p:nvCxnSpPr>
              <p:spPr>
                <a:xfrm>
                  <a:off x="8058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68" name="Google Shape;368;p2"/>
                <p:cNvCxnSpPr/>
                <p:nvPr/>
              </p:nvCxnSpPr>
              <p:spPr>
                <a:xfrm>
                  <a:off x="86487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69" name="Google Shape;369;p2"/>
                <p:cNvCxnSpPr/>
                <p:nvPr/>
              </p:nvCxnSpPr>
              <p:spPr>
                <a:xfrm>
                  <a:off x="92202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70" name="Google Shape;370;p2"/>
                <p:cNvCxnSpPr/>
                <p:nvPr/>
              </p:nvCxnSpPr>
              <p:spPr>
                <a:xfrm>
                  <a:off x="98107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71" name="Google Shape;371;p2"/>
                <p:cNvCxnSpPr/>
                <p:nvPr/>
              </p:nvCxnSpPr>
              <p:spPr>
                <a:xfrm>
                  <a:off x="103822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72" name="Google Shape;372;p2"/>
                <p:cNvCxnSpPr/>
                <p:nvPr/>
              </p:nvCxnSpPr>
              <p:spPr>
                <a:xfrm>
                  <a:off x="109728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73" name="Google Shape;373;p2"/>
                <p:cNvCxnSpPr/>
                <p:nvPr/>
              </p:nvCxnSpPr>
              <p:spPr>
                <a:xfrm>
                  <a:off x="115443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nvGrpSpPr>
              <p:cNvPr id="374" name="Google Shape;374;p2"/>
              <p:cNvGrpSpPr/>
              <p:nvPr/>
            </p:nvGrpSpPr>
            <p:grpSpPr>
              <a:xfrm>
                <a:off x="0" y="561974"/>
                <a:ext cx="12192000" cy="5791200"/>
                <a:chOff x="-285751" y="581024"/>
                <a:chExt cx="12706352" cy="5791200"/>
              </a:xfrm>
            </p:grpSpPr>
            <p:cxnSp>
              <p:nvCxnSpPr>
                <p:cNvPr id="375" name="Google Shape;375;p2"/>
                <p:cNvCxnSpPr/>
                <p:nvPr/>
              </p:nvCxnSpPr>
              <p:spPr>
                <a:xfrm rot="10800000">
                  <a:off x="6067425" y="19048"/>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76" name="Google Shape;376;p2"/>
                <p:cNvCxnSpPr/>
                <p:nvPr/>
              </p:nvCxnSpPr>
              <p:spPr>
                <a:xfrm rot="10800000">
                  <a:off x="6067425" y="-571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77" name="Google Shape;377;p2"/>
                <p:cNvCxnSpPr/>
                <p:nvPr/>
              </p:nvCxnSpPr>
              <p:spPr>
                <a:xfrm rot="10800000">
                  <a:off x="6067425" y="-1143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78" name="Google Shape;378;p2"/>
                <p:cNvCxnSpPr/>
                <p:nvPr/>
              </p:nvCxnSpPr>
              <p:spPr>
                <a:xfrm rot="10800000">
                  <a:off x="6067425" y="-1714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79" name="Google Shape;379;p2"/>
                <p:cNvCxnSpPr/>
                <p:nvPr/>
              </p:nvCxnSpPr>
              <p:spPr>
                <a:xfrm rot="10800000">
                  <a:off x="6067425" y="-2286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80" name="Google Shape;380;p2"/>
                <p:cNvCxnSpPr/>
                <p:nvPr/>
              </p:nvCxnSpPr>
              <p:spPr>
                <a:xfrm rot="10800000">
                  <a:off x="6067425" y="-28765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81" name="Google Shape;381;p2"/>
                <p:cNvCxnSpPr/>
                <p:nvPr/>
              </p:nvCxnSpPr>
              <p:spPr>
                <a:xfrm rot="10800000">
                  <a:off x="6067425" y="-34480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82" name="Google Shape;382;p2"/>
                <p:cNvCxnSpPr/>
                <p:nvPr/>
              </p:nvCxnSpPr>
              <p:spPr>
                <a:xfrm rot="10800000">
                  <a:off x="6067425" y="-40386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83" name="Google Shape;383;p2"/>
                <p:cNvCxnSpPr/>
                <p:nvPr/>
              </p:nvCxnSpPr>
              <p:spPr>
                <a:xfrm rot="10800000">
                  <a:off x="6067425" y="-46101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84" name="Google Shape;384;p2"/>
                <p:cNvCxnSpPr/>
                <p:nvPr/>
              </p:nvCxnSpPr>
              <p:spPr>
                <a:xfrm rot="10800000">
                  <a:off x="6067425" y="-52006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85" name="Google Shape;385;p2"/>
                <p:cNvCxnSpPr/>
                <p:nvPr/>
              </p:nvCxnSpPr>
              <p:spPr>
                <a:xfrm rot="10800000">
                  <a:off x="6067425" y="-57721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grpSp>
          <p:nvGrpSpPr>
            <p:cNvPr id="386" name="Google Shape;386;p2"/>
            <p:cNvGrpSpPr/>
            <p:nvPr/>
          </p:nvGrpSpPr>
          <p:grpSpPr>
            <a:xfrm>
              <a:off x="6299366" y="3469706"/>
              <a:ext cx="6253487" cy="3321180"/>
              <a:chOff x="0" y="0"/>
              <a:chExt cx="12192000" cy="6858000"/>
            </a:xfrm>
          </p:grpSpPr>
          <p:grpSp>
            <p:nvGrpSpPr>
              <p:cNvPr id="387" name="Google Shape;387;p2"/>
              <p:cNvGrpSpPr/>
              <p:nvPr/>
            </p:nvGrpSpPr>
            <p:grpSpPr>
              <a:xfrm>
                <a:off x="590550" y="0"/>
                <a:ext cx="10953750" cy="6858000"/>
                <a:chOff x="590550" y="0"/>
                <a:chExt cx="10953750" cy="6858000"/>
              </a:xfrm>
            </p:grpSpPr>
            <p:cxnSp>
              <p:nvCxnSpPr>
                <p:cNvPr id="388" name="Google Shape;388;p2"/>
                <p:cNvCxnSpPr/>
                <p:nvPr/>
              </p:nvCxnSpPr>
              <p:spPr>
                <a:xfrm>
                  <a:off x="5905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89" name="Google Shape;389;p2"/>
                <p:cNvCxnSpPr/>
                <p:nvPr/>
              </p:nvCxnSpPr>
              <p:spPr>
                <a:xfrm>
                  <a:off x="11620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90" name="Google Shape;390;p2"/>
                <p:cNvCxnSpPr/>
                <p:nvPr/>
              </p:nvCxnSpPr>
              <p:spPr>
                <a:xfrm>
                  <a:off x="1752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91" name="Google Shape;391;p2"/>
                <p:cNvCxnSpPr/>
                <p:nvPr/>
              </p:nvCxnSpPr>
              <p:spPr>
                <a:xfrm>
                  <a:off x="2324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92" name="Google Shape;392;p2"/>
                <p:cNvCxnSpPr/>
                <p:nvPr/>
              </p:nvCxnSpPr>
              <p:spPr>
                <a:xfrm>
                  <a:off x="2895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93" name="Google Shape;393;p2"/>
                <p:cNvCxnSpPr/>
                <p:nvPr/>
              </p:nvCxnSpPr>
              <p:spPr>
                <a:xfrm>
                  <a:off x="3467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94" name="Google Shape;394;p2"/>
                <p:cNvCxnSpPr/>
                <p:nvPr/>
              </p:nvCxnSpPr>
              <p:spPr>
                <a:xfrm>
                  <a:off x="4057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95" name="Google Shape;395;p2"/>
                <p:cNvCxnSpPr/>
                <p:nvPr/>
              </p:nvCxnSpPr>
              <p:spPr>
                <a:xfrm>
                  <a:off x="4629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96" name="Google Shape;396;p2"/>
                <p:cNvCxnSpPr/>
                <p:nvPr/>
              </p:nvCxnSpPr>
              <p:spPr>
                <a:xfrm>
                  <a:off x="5181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97" name="Google Shape;397;p2"/>
                <p:cNvCxnSpPr/>
                <p:nvPr/>
              </p:nvCxnSpPr>
              <p:spPr>
                <a:xfrm>
                  <a:off x="5753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98" name="Google Shape;398;p2"/>
                <p:cNvCxnSpPr/>
                <p:nvPr/>
              </p:nvCxnSpPr>
              <p:spPr>
                <a:xfrm>
                  <a:off x="6343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99" name="Google Shape;399;p2"/>
                <p:cNvCxnSpPr/>
                <p:nvPr/>
              </p:nvCxnSpPr>
              <p:spPr>
                <a:xfrm>
                  <a:off x="6915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00" name="Google Shape;400;p2"/>
                <p:cNvCxnSpPr/>
                <p:nvPr/>
              </p:nvCxnSpPr>
              <p:spPr>
                <a:xfrm>
                  <a:off x="7486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01" name="Google Shape;401;p2"/>
                <p:cNvCxnSpPr/>
                <p:nvPr/>
              </p:nvCxnSpPr>
              <p:spPr>
                <a:xfrm>
                  <a:off x="8058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02" name="Google Shape;402;p2"/>
                <p:cNvCxnSpPr/>
                <p:nvPr/>
              </p:nvCxnSpPr>
              <p:spPr>
                <a:xfrm>
                  <a:off x="86487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03" name="Google Shape;403;p2"/>
                <p:cNvCxnSpPr/>
                <p:nvPr/>
              </p:nvCxnSpPr>
              <p:spPr>
                <a:xfrm>
                  <a:off x="92202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04" name="Google Shape;404;p2"/>
                <p:cNvCxnSpPr/>
                <p:nvPr/>
              </p:nvCxnSpPr>
              <p:spPr>
                <a:xfrm>
                  <a:off x="98107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05" name="Google Shape;405;p2"/>
                <p:cNvCxnSpPr/>
                <p:nvPr/>
              </p:nvCxnSpPr>
              <p:spPr>
                <a:xfrm>
                  <a:off x="103822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06" name="Google Shape;406;p2"/>
                <p:cNvCxnSpPr/>
                <p:nvPr/>
              </p:nvCxnSpPr>
              <p:spPr>
                <a:xfrm>
                  <a:off x="109728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07" name="Google Shape;407;p2"/>
                <p:cNvCxnSpPr/>
                <p:nvPr/>
              </p:nvCxnSpPr>
              <p:spPr>
                <a:xfrm>
                  <a:off x="115443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nvGrpSpPr>
              <p:cNvPr id="408" name="Google Shape;408;p2"/>
              <p:cNvGrpSpPr/>
              <p:nvPr/>
            </p:nvGrpSpPr>
            <p:grpSpPr>
              <a:xfrm>
                <a:off x="0" y="561974"/>
                <a:ext cx="12192000" cy="5791200"/>
                <a:chOff x="-285751" y="581024"/>
                <a:chExt cx="12706352" cy="5791200"/>
              </a:xfrm>
            </p:grpSpPr>
            <p:cxnSp>
              <p:nvCxnSpPr>
                <p:cNvPr id="409" name="Google Shape;409;p2"/>
                <p:cNvCxnSpPr/>
                <p:nvPr/>
              </p:nvCxnSpPr>
              <p:spPr>
                <a:xfrm rot="10800000">
                  <a:off x="6067425" y="19048"/>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10" name="Google Shape;410;p2"/>
                <p:cNvCxnSpPr/>
                <p:nvPr/>
              </p:nvCxnSpPr>
              <p:spPr>
                <a:xfrm rot="10800000">
                  <a:off x="6067425" y="-571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11" name="Google Shape;411;p2"/>
                <p:cNvCxnSpPr/>
                <p:nvPr/>
              </p:nvCxnSpPr>
              <p:spPr>
                <a:xfrm rot="10800000">
                  <a:off x="6067425" y="-1143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12" name="Google Shape;412;p2"/>
                <p:cNvCxnSpPr/>
                <p:nvPr/>
              </p:nvCxnSpPr>
              <p:spPr>
                <a:xfrm rot="10800000">
                  <a:off x="6067425" y="-1714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13" name="Google Shape;413;p2"/>
                <p:cNvCxnSpPr/>
                <p:nvPr/>
              </p:nvCxnSpPr>
              <p:spPr>
                <a:xfrm rot="10800000">
                  <a:off x="6067425" y="-2286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14" name="Google Shape;414;p2"/>
                <p:cNvCxnSpPr/>
                <p:nvPr/>
              </p:nvCxnSpPr>
              <p:spPr>
                <a:xfrm rot="10800000">
                  <a:off x="6067425" y="-28765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15" name="Google Shape;415;p2"/>
                <p:cNvCxnSpPr/>
                <p:nvPr/>
              </p:nvCxnSpPr>
              <p:spPr>
                <a:xfrm rot="10800000">
                  <a:off x="6067425" y="-34480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16" name="Google Shape;416;p2"/>
                <p:cNvCxnSpPr/>
                <p:nvPr/>
              </p:nvCxnSpPr>
              <p:spPr>
                <a:xfrm rot="10800000">
                  <a:off x="6067425" y="-40386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17" name="Google Shape;417;p2"/>
                <p:cNvCxnSpPr/>
                <p:nvPr/>
              </p:nvCxnSpPr>
              <p:spPr>
                <a:xfrm rot="10800000">
                  <a:off x="6067425" y="-46101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18" name="Google Shape;418;p2"/>
                <p:cNvCxnSpPr/>
                <p:nvPr/>
              </p:nvCxnSpPr>
              <p:spPr>
                <a:xfrm rot="10800000">
                  <a:off x="6067425" y="-52006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19" name="Google Shape;419;p2"/>
                <p:cNvCxnSpPr/>
                <p:nvPr/>
              </p:nvCxnSpPr>
              <p:spPr>
                <a:xfrm rot="10800000">
                  <a:off x="6067425" y="-57721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grpSp>
      <p:pic>
        <p:nvPicPr>
          <p:cNvPr id="421" name="Google Shape;421;p2"/>
          <p:cNvPicPr preferRelativeResize="0"/>
          <p:nvPr/>
        </p:nvPicPr>
        <p:blipFill rotWithShape="1">
          <a:blip r:embed="rId3">
            <a:alphaModFix/>
          </a:blip>
          <a:srcRect/>
          <a:stretch/>
        </p:blipFill>
        <p:spPr>
          <a:xfrm rot="-7241882">
            <a:off x="10286954" y="4702987"/>
            <a:ext cx="1392197" cy="2606163"/>
          </a:xfrm>
          <a:prstGeom prst="rect">
            <a:avLst/>
          </a:prstGeom>
          <a:noFill/>
          <a:ln>
            <a:noFill/>
          </a:ln>
          <a:effectLst>
            <a:outerShdw blurRad="101600" dist="38100" dir="10800000" algn="r" rotWithShape="0">
              <a:srgbClr val="000000">
                <a:alpha val="33725"/>
              </a:srgbClr>
            </a:outerShdw>
          </a:effectLst>
        </p:spPr>
      </p:pic>
      <p:sp>
        <p:nvSpPr>
          <p:cNvPr id="423" name="Google Shape;423;p2"/>
          <p:cNvSpPr txBox="1"/>
          <p:nvPr/>
        </p:nvSpPr>
        <p:spPr>
          <a:xfrm>
            <a:off x="409613" y="386363"/>
            <a:ext cx="11325187" cy="1077178"/>
          </a:xfrm>
          <a:prstGeom prst="rect">
            <a:avLst/>
          </a:prstGeom>
          <a:noFill/>
          <a:ln>
            <a:noFill/>
          </a:ln>
        </p:spPr>
        <p:txBody>
          <a:bodyPr spcFirstLastPara="1" wrap="square" lIns="91425" tIns="45700" rIns="91425" bIns="45700" anchor="t" anchorCtr="0">
            <a:spAutoFit/>
          </a:bodyPr>
          <a:lstStyle/>
          <a:p>
            <a:pPr eaLnBrk="0" hangingPunct="0"/>
            <a:r>
              <a:rPr lang="en-US" sz="3200" b="1" dirty="0">
                <a:latin typeface="Times New Roman" pitchFamily="18" charset="0"/>
                <a:cs typeface="Times New Roman" pitchFamily="18" charset="0"/>
              </a:rPr>
              <a:t>II. MỘT SỐ NGUYÊN NHÂN CHỦ YẾU LÀM SUY THOÁI TÀI NGUYÊN RỪNG VÀ GIẢI PHÁP KHẮC PHỤC</a:t>
            </a:r>
          </a:p>
        </p:txBody>
      </p:sp>
      <p:sp>
        <p:nvSpPr>
          <p:cNvPr id="424" name="Google Shape;424;p2"/>
          <p:cNvSpPr txBox="1"/>
          <p:nvPr/>
        </p:nvSpPr>
        <p:spPr>
          <a:xfrm>
            <a:off x="409614" y="1752600"/>
            <a:ext cx="10894151" cy="553957"/>
          </a:xfrm>
          <a:prstGeom prst="rect">
            <a:avLst/>
          </a:prstGeom>
          <a:noFill/>
          <a:ln>
            <a:noFill/>
          </a:ln>
        </p:spPr>
        <p:txBody>
          <a:bodyPr spcFirstLastPara="1" wrap="square" lIns="91425" tIns="45700" rIns="91425" bIns="45700" anchor="t" anchorCtr="0">
            <a:spAutoFit/>
          </a:bodyPr>
          <a:lstStyle/>
          <a:p>
            <a:pPr marL="342900" lvl="0" indent="-342900" eaLnBrk="0" hangingPunct="0">
              <a:buFont typeface="+mj-lt"/>
              <a:buAutoNum type="arabicPeriod"/>
              <a:tabLst>
                <a:tab pos="375285" algn="l"/>
              </a:tabLst>
            </a:pPr>
            <a:r>
              <a:rPr lang="en-US" sz="3000" b="1" dirty="0" err="1">
                <a:solidFill>
                  <a:srgbClr val="231F20"/>
                </a:solidFill>
                <a:latin typeface="Times New Roman"/>
                <a:ea typeface="Times New Roman"/>
              </a:rPr>
              <a:t>Một</a:t>
            </a:r>
            <a:r>
              <a:rPr lang="en-US" sz="3000" b="1" dirty="0">
                <a:solidFill>
                  <a:srgbClr val="231F20"/>
                </a:solidFill>
                <a:latin typeface="Times New Roman"/>
                <a:ea typeface="Times New Roman"/>
              </a:rPr>
              <a:t> </a:t>
            </a:r>
            <a:r>
              <a:rPr lang="en-US" sz="3000" b="1" dirty="0" err="1">
                <a:solidFill>
                  <a:srgbClr val="231F20"/>
                </a:solidFill>
                <a:latin typeface="Times New Roman"/>
                <a:ea typeface="Times New Roman"/>
              </a:rPr>
              <a:t>số</a:t>
            </a:r>
            <a:r>
              <a:rPr lang="en-US" sz="3000" b="1" dirty="0">
                <a:solidFill>
                  <a:srgbClr val="231F20"/>
                </a:solidFill>
                <a:latin typeface="Times New Roman"/>
                <a:ea typeface="Times New Roman"/>
              </a:rPr>
              <a:t> </a:t>
            </a:r>
            <a:r>
              <a:rPr lang="en-US" sz="3000" b="1" dirty="0" err="1">
                <a:solidFill>
                  <a:srgbClr val="231F20"/>
                </a:solidFill>
                <a:latin typeface="Times New Roman"/>
                <a:ea typeface="Times New Roman"/>
              </a:rPr>
              <a:t>nguyên</a:t>
            </a:r>
            <a:r>
              <a:rPr lang="en-US" sz="3000" b="1" dirty="0">
                <a:solidFill>
                  <a:srgbClr val="231F20"/>
                </a:solidFill>
                <a:latin typeface="Times New Roman"/>
                <a:ea typeface="Times New Roman"/>
              </a:rPr>
              <a:t> </a:t>
            </a:r>
            <a:r>
              <a:rPr lang="en-US" sz="3000" b="1" dirty="0" err="1">
                <a:solidFill>
                  <a:srgbClr val="231F20"/>
                </a:solidFill>
                <a:latin typeface="Times New Roman"/>
                <a:ea typeface="Times New Roman"/>
              </a:rPr>
              <a:t>nhân</a:t>
            </a:r>
            <a:r>
              <a:rPr lang="en-US" sz="3000" b="1" dirty="0">
                <a:solidFill>
                  <a:srgbClr val="231F20"/>
                </a:solidFill>
                <a:latin typeface="Times New Roman"/>
                <a:ea typeface="Times New Roman"/>
              </a:rPr>
              <a:t> </a:t>
            </a:r>
            <a:r>
              <a:rPr lang="en-US" sz="3000" b="1" dirty="0" err="1">
                <a:solidFill>
                  <a:srgbClr val="231F20"/>
                </a:solidFill>
                <a:latin typeface="Times New Roman"/>
                <a:ea typeface="Times New Roman"/>
              </a:rPr>
              <a:t>chủ</a:t>
            </a:r>
            <a:r>
              <a:rPr lang="en-US" sz="3000" b="1" dirty="0">
                <a:solidFill>
                  <a:srgbClr val="231F20"/>
                </a:solidFill>
                <a:latin typeface="Times New Roman"/>
                <a:ea typeface="Times New Roman"/>
              </a:rPr>
              <a:t> </a:t>
            </a:r>
            <a:r>
              <a:rPr lang="en-US" sz="3000" b="1" dirty="0" err="1">
                <a:solidFill>
                  <a:srgbClr val="231F20"/>
                </a:solidFill>
                <a:latin typeface="Times New Roman"/>
                <a:ea typeface="Times New Roman"/>
              </a:rPr>
              <a:t>yếu</a:t>
            </a:r>
            <a:r>
              <a:rPr lang="en-US" sz="3000" b="1" dirty="0">
                <a:solidFill>
                  <a:srgbClr val="231F20"/>
                </a:solidFill>
                <a:latin typeface="Times New Roman"/>
                <a:ea typeface="Times New Roman"/>
              </a:rPr>
              <a:t> </a:t>
            </a:r>
            <a:r>
              <a:rPr lang="en-US" sz="3000" b="1" dirty="0" err="1">
                <a:solidFill>
                  <a:srgbClr val="231F20"/>
                </a:solidFill>
                <a:latin typeface="Times New Roman"/>
                <a:ea typeface="Times New Roman"/>
              </a:rPr>
              <a:t>làm</a:t>
            </a:r>
            <a:r>
              <a:rPr lang="en-US" sz="3000" b="1" dirty="0">
                <a:solidFill>
                  <a:srgbClr val="231F20"/>
                </a:solidFill>
                <a:latin typeface="Times New Roman"/>
                <a:ea typeface="Times New Roman"/>
              </a:rPr>
              <a:t> </a:t>
            </a:r>
            <a:r>
              <a:rPr lang="en-US" sz="3000" b="1" dirty="0" err="1">
                <a:solidFill>
                  <a:srgbClr val="231F20"/>
                </a:solidFill>
                <a:latin typeface="Times New Roman"/>
                <a:ea typeface="Times New Roman"/>
              </a:rPr>
              <a:t>suy</a:t>
            </a:r>
            <a:r>
              <a:rPr lang="en-US" sz="3000" b="1" dirty="0">
                <a:solidFill>
                  <a:srgbClr val="231F20"/>
                </a:solidFill>
                <a:latin typeface="Times New Roman"/>
                <a:ea typeface="Times New Roman"/>
              </a:rPr>
              <a:t> </a:t>
            </a:r>
            <a:r>
              <a:rPr lang="en-US" sz="3000" b="1" dirty="0" err="1">
                <a:solidFill>
                  <a:srgbClr val="231F20"/>
                </a:solidFill>
                <a:latin typeface="Times New Roman"/>
                <a:ea typeface="Times New Roman"/>
              </a:rPr>
              <a:t>thoái</a:t>
            </a:r>
            <a:r>
              <a:rPr lang="en-US" sz="3000" b="1" dirty="0">
                <a:solidFill>
                  <a:srgbClr val="231F20"/>
                </a:solidFill>
                <a:latin typeface="Times New Roman"/>
                <a:ea typeface="Times New Roman"/>
              </a:rPr>
              <a:t> </a:t>
            </a:r>
            <a:r>
              <a:rPr lang="en-US" sz="3000" b="1" dirty="0" err="1">
                <a:solidFill>
                  <a:srgbClr val="231F20"/>
                </a:solidFill>
                <a:latin typeface="Times New Roman"/>
                <a:ea typeface="Times New Roman"/>
              </a:rPr>
              <a:t>tài</a:t>
            </a:r>
            <a:r>
              <a:rPr lang="en-US" sz="3000" b="1" dirty="0">
                <a:solidFill>
                  <a:srgbClr val="231F20"/>
                </a:solidFill>
                <a:latin typeface="Times New Roman"/>
                <a:ea typeface="Times New Roman"/>
              </a:rPr>
              <a:t> </a:t>
            </a:r>
            <a:r>
              <a:rPr lang="en-US" sz="3000" b="1" dirty="0" err="1">
                <a:solidFill>
                  <a:srgbClr val="231F20"/>
                </a:solidFill>
                <a:latin typeface="Times New Roman"/>
                <a:ea typeface="Times New Roman"/>
              </a:rPr>
              <a:t>nguyên</a:t>
            </a:r>
            <a:r>
              <a:rPr lang="en-US" sz="3000" b="1" dirty="0">
                <a:solidFill>
                  <a:srgbClr val="231F20"/>
                </a:solidFill>
                <a:latin typeface="Times New Roman"/>
                <a:ea typeface="Times New Roman"/>
              </a:rPr>
              <a:t> </a:t>
            </a:r>
            <a:r>
              <a:rPr lang="en-US" sz="3000" b="1" dirty="0" err="1">
                <a:solidFill>
                  <a:srgbClr val="231F20"/>
                </a:solidFill>
                <a:latin typeface="Times New Roman"/>
                <a:ea typeface="Times New Roman"/>
              </a:rPr>
              <a:t>rừng</a:t>
            </a:r>
            <a:endParaRPr lang="en-US" sz="3000" b="1" dirty="0">
              <a:effectLst/>
              <a:latin typeface="Times New Roman"/>
              <a:ea typeface="Times New Roman"/>
            </a:endParaRPr>
          </a:p>
        </p:txBody>
      </p:sp>
      <p:pic>
        <p:nvPicPr>
          <p:cNvPr id="425" name="Google Shape;425;p2" descr="https://i.pinimg.com/564x/d7/81/15/d78115ba43e3477129f02a907cc34fb0.jpg"/>
          <p:cNvPicPr preferRelativeResize="0"/>
          <p:nvPr/>
        </p:nvPicPr>
        <p:blipFill rotWithShape="1">
          <a:blip r:embed="rId4">
            <a:alphaModFix/>
          </a:blip>
          <a:srcRect/>
          <a:stretch/>
        </p:blipFill>
        <p:spPr>
          <a:xfrm>
            <a:off x="-9945496" y="1006383"/>
            <a:ext cx="5372100" cy="7591425"/>
          </a:xfrm>
          <a:prstGeom prst="rect">
            <a:avLst/>
          </a:prstGeom>
          <a:noFill/>
          <a:ln>
            <a:noFill/>
          </a:ln>
        </p:spPr>
      </p:pic>
      <p:sp>
        <p:nvSpPr>
          <p:cNvPr id="426" name="Google Shape;426;p2"/>
          <p:cNvSpPr/>
          <p:nvPr/>
        </p:nvSpPr>
        <p:spPr>
          <a:xfrm>
            <a:off x="873091" y="5548386"/>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7" name="Google Shape;427;p2"/>
          <p:cNvSpPr/>
          <p:nvPr/>
        </p:nvSpPr>
        <p:spPr>
          <a:xfrm>
            <a:off x="977376" y="5841250"/>
            <a:ext cx="180867" cy="180867"/>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8" name="Google Shape;428;p2"/>
          <p:cNvSpPr/>
          <p:nvPr/>
        </p:nvSpPr>
        <p:spPr>
          <a:xfrm>
            <a:off x="1264448" y="5598074"/>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9" name="Google Shape;429;p2"/>
          <p:cNvSpPr/>
          <p:nvPr/>
        </p:nvSpPr>
        <p:spPr>
          <a:xfrm>
            <a:off x="676756" y="5912435"/>
            <a:ext cx="69523" cy="69523"/>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0" name="Google Shape;430;p2"/>
          <p:cNvSpPr/>
          <p:nvPr/>
        </p:nvSpPr>
        <p:spPr>
          <a:xfrm>
            <a:off x="678866" y="6233421"/>
            <a:ext cx="266769" cy="266769"/>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1" name="Google Shape;431;p2"/>
          <p:cNvSpPr/>
          <p:nvPr/>
        </p:nvSpPr>
        <p:spPr>
          <a:xfrm>
            <a:off x="1255084" y="6287476"/>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2" name="Google Shape;432;p2"/>
          <p:cNvSpPr/>
          <p:nvPr/>
        </p:nvSpPr>
        <p:spPr>
          <a:xfrm>
            <a:off x="1093358" y="6614058"/>
            <a:ext cx="69523" cy="69523"/>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3" name="Google Shape;433;p2"/>
          <p:cNvSpPr/>
          <p:nvPr/>
        </p:nvSpPr>
        <p:spPr>
          <a:xfrm>
            <a:off x="229304" y="5810142"/>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4" name="Google Shape;434;p2"/>
          <p:cNvSpPr/>
          <p:nvPr/>
        </p:nvSpPr>
        <p:spPr>
          <a:xfrm>
            <a:off x="1440624" y="5971308"/>
            <a:ext cx="69523" cy="69523"/>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5" name="Google Shape;435;p2"/>
          <p:cNvSpPr/>
          <p:nvPr/>
        </p:nvSpPr>
        <p:spPr>
          <a:xfrm>
            <a:off x="1677037" y="6290844"/>
            <a:ext cx="46081" cy="46081"/>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6" name="Google Shape;436;p2"/>
          <p:cNvSpPr/>
          <p:nvPr/>
        </p:nvSpPr>
        <p:spPr>
          <a:xfrm>
            <a:off x="515746" y="6630082"/>
            <a:ext cx="46081" cy="46081"/>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7" name="Google Shape;437;p2"/>
          <p:cNvSpPr/>
          <p:nvPr/>
        </p:nvSpPr>
        <p:spPr>
          <a:xfrm>
            <a:off x="1601592" y="6638346"/>
            <a:ext cx="46081" cy="46081"/>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8" name="Google Shape;438;p2"/>
          <p:cNvSpPr/>
          <p:nvPr/>
        </p:nvSpPr>
        <p:spPr>
          <a:xfrm>
            <a:off x="171650" y="6210565"/>
            <a:ext cx="180867" cy="180867"/>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9" name="Google Shape;439;p2"/>
          <p:cNvSpPr/>
          <p:nvPr/>
        </p:nvSpPr>
        <p:spPr>
          <a:xfrm>
            <a:off x="9977973" y="487088"/>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0" name="Google Shape;440;p2"/>
          <p:cNvSpPr/>
          <p:nvPr/>
        </p:nvSpPr>
        <p:spPr>
          <a:xfrm>
            <a:off x="10082258" y="779952"/>
            <a:ext cx="180867" cy="180867"/>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1" name="Google Shape;441;p2"/>
          <p:cNvSpPr/>
          <p:nvPr/>
        </p:nvSpPr>
        <p:spPr>
          <a:xfrm>
            <a:off x="10369330" y="536776"/>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2" name="Google Shape;442;p2"/>
          <p:cNvSpPr/>
          <p:nvPr/>
        </p:nvSpPr>
        <p:spPr>
          <a:xfrm>
            <a:off x="9781638" y="851137"/>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3" name="Google Shape;443;p2"/>
          <p:cNvSpPr/>
          <p:nvPr/>
        </p:nvSpPr>
        <p:spPr>
          <a:xfrm>
            <a:off x="9783748" y="1172123"/>
            <a:ext cx="266769" cy="266769"/>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4" name="Google Shape;444;p2"/>
          <p:cNvSpPr/>
          <p:nvPr/>
        </p:nvSpPr>
        <p:spPr>
          <a:xfrm>
            <a:off x="10359966" y="1226178"/>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5" name="Google Shape;445;p2"/>
          <p:cNvSpPr/>
          <p:nvPr/>
        </p:nvSpPr>
        <p:spPr>
          <a:xfrm>
            <a:off x="10198240" y="1552760"/>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6" name="Google Shape;446;p2"/>
          <p:cNvSpPr/>
          <p:nvPr/>
        </p:nvSpPr>
        <p:spPr>
          <a:xfrm>
            <a:off x="9334186" y="748844"/>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7" name="Google Shape;447;p2"/>
          <p:cNvSpPr/>
          <p:nvPr/>
        </p:nvSpPr>
        <p:spPr>
          <a:xfrm>
            <a:off x="10545506" y="910010"/>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8" name="Google Shape;448;p2"/>
          <p:cNvSpPr/>
          <p:nvPr/>
        </p:nvSpPr>
        <p:spPr>
          <a:xfrm>
            <a:off x="10781919" y="1229546"/>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9" name="Google Shape;449;p2"/>
          <p:cNvSpPr/>
          <p:nvPr/>
        </p:nvSpPr>
        <p:spPr>
          <a:xfrm>
            <a:off x="9620628" y="1568784"/>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0" name="Google Shape;450;p2"/>
          <p:cNvSpPr/>
          <p:nvPr/>
        </p:nvSpPr>
        <p:spPr>
          <a:xfrm>
            <a:off x="10706474" y="1577048"/>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1" name="Google Shape;451;p2"/>
          <p:cNvSpPr/>
          <p:nvPr/>
        </p:nvSpPr>
        <p:spPr>
          <a:xfrm>
            <a:off x="9217385" y="1295167"/>
            <a:ext cx="180867" cy="180867"/>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2" name="Google Shape;452;p2"/>
          <p:cNvSpPr/>
          <p:nvPr/>
        </p:nvSpPr>
        <p:spPr>
          <a:xfrm>
            <a:off x="11327726" y="181881"/>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3" name="Google Shape;453;p2"/>
          <p:cNvSpPr/>
          <p:nvPr/>
        </p:nvSpPr>
        <p:spPr>
          <a:xfrm>
            <a:off x="11564139" y="501417"/>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4" name="Google Shape;454;p2"/>
          <p:cNvSpPr/>
          <p:nvPr/>
        </p:nvSpPr>
        <p:spPr>
          <a:xfrm>
            <a:off x="11488694" y="848919"/>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5" name="Google Shape;455;p2"/>
          <p:cNvSpPr/>
          <p:nvPr/>
        </p:nvSpPr>
        <p:spPr>
          <a:xfrm>
            <a:off x="11918293" y="181208"/>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6" name="Google Shape;456;p2"/>
          <p:cNvSpPr/>
          <p:nvPr/>
        </p:nvSpPr>
        <p:spPr>
          <a:xfrm>
            <a:off x="10795286" y="558364"/>
            <a:ext cx="180867" cy="180867"/>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7" name="Google Shape;457;p2"/>
          <p:cNvSpPr/>
          <p:nvPr/>
        </p:nvSpPr>
        <p:spPr>
          <a:xfrm>
            <a:off x="10980543" y="292234"/>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8" name="Google Shape;458;p2"/>
          <p:cNvSpPr/>
          <p:nvPr/>
        </p:nvSpPr>
        <p:spPr>
          <a:xfrm>
            <a:off x="10661371" y="255378"/>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9" name="Google Shape;459;p2"/>
          <p:cNvSpPr/>
          <p:nvPr/>
        </p:nvSpPr>
        <p:spPr>
          <a:xfrm>
            <a:off x="11890984" y="574627"/>
            <a:ext cx="266769" cy="266769"/>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0" name="Google Shape;460;p2"/>
          <p:cNvSpPr/>
          <p:nvPr/>
        </p:nvSpPr>
        <p:spPr>
          <a:xfrm>
            <a:off x="11239699" y="630419"/>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1" name="Google Shape;461;p2"/>
          <p:cNvSpPr/>
          <p:nvPr/>
        </p:nvSpPr>
        <p:spPr>
          <a:xfrm>
            <a:off x="11077973" y="957001"/>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 name="Google Shape;424;p2"/>
          <p:cNvSpPr txBox="1"/>
          <p:nvPr/>
        </p:nvSpPr>
        <p:spPr>
          <a:xfrm>
            <a:off x="282326" y="2684000"/>
            <a:ext cx="10894151" cy="1015622"/>
          </a:xfrm>
          <a:prstGeom prst="rect">
            <a:avLst/>
          </a:prstGeom>
          <a:noFill/>
          <a:ln>
            <a:noFill/>
          </a:ln>
        </p:spPr>
        <p:txBody>
          <a:bodyPr spcFirstLastPara="1" wrap="square" lIns="91425" tIns="45700" rIns="91425" bIns="45700" anchor="t" anchorCtr="0">
            <a:spAutoFit/>
          </a:bodyPr>
          <a:lstStyle/>
          <a:p>
            <a:pPr algn="ctr" eaLnBrk="0" hangingPunct="0">
              <a:tabLst>
                <a:tab pos="375285" algn="l"/>
              </a:tabLst>
            </a:pPr>
            <a:r>
              <a:rPr lang="en-US" sz="3000" b="1" i="1" dirty="0" smtClean="0">
                <a:solidFill>
                  <a:srgbClr val="231F20"/>
                </a:solidFill>
                <a:latin typeface="Times New Roman" pitchFamily="18" charset="0"/>
                <a:ea typeface="Times New Roman"/>
                <a:cs typeface="Times New Roman" pitchFamily="18" charset="0"/>
              </a:rPr>
              <a:t>HS </a:t>
            </a:r>
            <a:r>
              <a:rPr lang="en-US" sz="3000" b="1" i="1" dirty="0" err="1" smtClean="0">
                <a:solidFill>
                  <a:srgbClr val="231F20"/>
                </a:solidFill>
                <a:latin typeface="Times New Roman" pitchFamily="18" charset="0"/>
                <a:ea typeface="Times New Roman"/>
                <a:cs typeface="Times New Roman" pitchFamily="18" charset="0"/>
              </a:rPr>
              <a:t>theo</a:t>
            </a:r>
            <a:r>
              <a:rPr lang="en-US" sz="3000" b="1" i="1" dirty="0" smtClean="0">
                <a:solidFill>
                  <a:srgbClr val="231F20"/>
                </a:solidFill>
                <a:latin typeface="Times New Roman" pitchFamily="18" charset="0"/>
                <a:ea typeface="Times New Roman"/>
                <a:cs typeface="Times New Roman" pitchFamily="18" charset="0"/>
              </a:rPr>
              <a:t> </a:t>
            </a:r>
            <a:r>
              <a:rPr lang="en-US" sz="3000" b="1" i="1" dirty="0" err="1" smtClean="0">
                <a:solidFill>
                  <a:srgbClr val="231F20"/>
                </a:solidFill>
                <a:latin typeface="Times New Roman" pitchFamily="18" charset="0"/>
                <a:ea typeface="Times New Roman"/>
                <a:cs typeface="Times New Roman" pitchFamily="18" charset="0"/>
              </a:rPr>
              <a:t>dõi</a:t>
            </a:r>
            <a:r>
              <a:rPr lang="en-US" sz="3000" b="1" i="1" dirty="0" smtClean="0">
                <a:solidFill>
                  <a:srgbClr val="231F20"/>
                </a:solidFill>
                <a:latin typeface="Times New Roman" pitchFamily="18" charset="0"/>
                <a:ea typeface="Times New Roman"/>
                <a:cs typeface="Times New Roman" pitchFamily="18" charset="0"/>
              </a:rPr>
              <a:t> video </a:t>
            </a:r>
            <a:r>
              <a:rPr lang="en-US" sz="3000" u="sng" dirty="0">
                <a:latin typeface="Times New Roman" pitchFamily="18" charset="0"/>
                <a:cs typeface="Times New Roman" pitchFamily="18" charset="0"/>
                <a:hlinkClick r:id="rId5"/>
              </a:rPr>
              <a:t>https://</a:t>
            </a:r>
            <a:r>
              <a:rPr lang="en-US" sz="3000" u="sng" dirty="0" smtClean="0">
                <a:latin typeface="Times New Roman" pitchFamily="18" charset="0"/>
                <a:cs typeface="Times New Roman" pitchFamily="18" charset="0"/>
                <a:hlinkClick r:id="rId5"/>
              </a:rPr>
              <a:t>www.youtube.com/watch?v=Rqj4RcpCklM</a:t>
            </a:r>
            <a:endParaRPr lang="en-US" sz="3000" b="1" i="1" dirty="0" smtClean="0">
              <a:solidFill>
                <a:srgbClr val="231F20"/>
              </a:solidFill>
              <a:latin typeface="Times New Roman" pitchFamily="18" charset="0"/>
              <a:ea typeface="Times New Roman"/>
              <a:cs typeface="Times New Roman" pitchFamily="18" charset="0"/>
            </a:endParaRPr>
          </a:p>
          <a:p>
            <a:pPr algn="ctr" eaLnBrk="0" hangingPunct="0">
              <a:tabLst>
                <a:tab pos="375285" algn="l"/>
              </a:tabLst>
            </a:pPr>
            <a:r>
              <a:rPr lang="en-US" sz="3000" dirty="0" err="1" smtClean="0">
                <a:latin typeface="Times New Roman" pitchFamily="18" charset="0"/>
                <a:cs typeface="Times New Roman" pitchFamily="18" charset="0"/>
              </a:rPr>
              <a:t>nguyên</a:t>
            </a:r>
            <a:r>
              <a:rPr lang="en-US" sz="3000" dirty="0" smtClean="0">
                <a:latin typeface="Times New Roman" pitchFamily="18" charset="0"/>
                <a:cs typeface="Times New Roman" pitchFamily="18" charset="0"/>
              </a:rPr>
              <a:t> </a:t>
            </a:r>
            <a:r>
              <a:rPr lang="en-US" sz="3000" dirty="0" err="1">
                <a:latin typeface="Times New Roman" pitchFamily="18" charset="0"/>
                <a:cs typeface="Times New Roman" pitchFamily="18" charset="0"/>
              </a:rPr>
              <a:t>nhân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nào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làm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suy</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thoái</a:t>
            </a:r>
            <a:r>
              <a:rPr lang="en-US" sz="3000" dirty="0">
                <a:latin typeface="Times New Roman" pitchFamily="18" charset="0"/>
                <a:cs typeface="Times New Roman" pitchFamily="18" charset="0"/>
              </a:rPr>
              <a:t> </a:t>
            </a:r>
            <a:r>
              <a:rPr lang="en-US" sz="3000" dirty="0" err="1" smtClean="0">
                <a:latin typeface="Times New Roman" pitchFamily="18" charset="0"/>
                <a:cs typeface="Times New Roman" pitchFamily="18" charset="0"/>
              </a:rPr>
              <a:t>rừng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được</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thể</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hiện</a:t>
            </a:r>
            <a:r>
              <a:rPr lang="en-US" sz="3000" dirty="0" smtClean="0">
                <a:latin typeface="Times New Roman" pitchFamily="18" charset="0"/>
                <a:cs typeface="Times New Roman" pitchFamily="18" charset="0"/>
              </a:rPr>
              <a:t> qua video?</a:t>
            </a:r>
            <a:endParaRPr lang="en-US" sz="3000" dirty="0">
              <a:latin typeface="Times New Roman" pitchFamily="18" charset="0"/>
              <a:cs typeface="Times New Roman" pitchFamily="18" charset="0"/>
            </a:endParaRPr>
          </a:p>
        </p:txBody>
      </p:sp>
      <p:sp>
        <p:nvSpPr>
          <p:cNvPr id="183" name="Google Shape;424;p2"/>
          <p:cNvSpPr txBox="1"/>
          <p:nvPr/>
        </p:nvSpPr>
        <p:spPr>
          <a:xfrm>
            <a:off x="561827" y="4165978"/>
            <a:ext cx="10894151" cy="1015622"/>
          </a:xfrm>
          <a:prstGeom prst="rect">
            <a:avLst/>
          </a:prstGeom>
          <a:noFill/>
          <a:ln>
            <a:noFill/>
          </a:ln>
        </p:spPr>
        <p:txBody>
          <a:bodyPr spcFirstLastPara="1" wrap="square" lIns="91425" tIns="45700" rIns="91425" bIns="45700" anchor="t" anchorCtr="0">
            <a:spAutoFit/>
          </a:bodyPr>
          <a:lstStyle/>
          <a:p>
            <a:pPr algn="ctr" eaLnBrk="0" hangingPunct="0">
              <a:tabLst>
                <a:tab pos="375285" algn="l"/>
              </a:tabLst>
            </a:pPr>
            <a:r>
              <a:rPr lang="en-US" sz="3000" b="1" i="1" dirty="0" smtClean="0">
                <a:solidFill>
                  <a:srgbClr val="231F20"/>
                </a:solidFill>
                <a:latin typeface="Times New Roman" pitchFamily="18" charset="0"/>
                <a:ea typeface="Times New Roman"/>
                <a:cs typeface="Times New Roman" pitchFamily="18" charset="0"/>
              </a:rPr>
              <a:t>Qua </a:t>
            </a:r>
            <a:r>
              <a:rPr lang="en-US" sz="3000" b="1" i="1" dirty="0" err="1" smtClean="0">
                <a:solidFill>
                  <a:srgbClr val="231F20"/>
                </a:solidFill>
                <a:latin typeface="Times New Roman" pitchFamily="18" charset="0"/>
                <a:ea typeface="Times New Roman"/>
                <a:cs typeface="Times New Roman" pitchFamily="18" charset="0"/>
              </a:rPr>
              <a:t>theo</a:t>
            </a:r>
            <a:r>
              <a:rPr lang="en-US" sz="3000" b="1" i="1" dirty="0" smtClean="0">
                <a:solidFill>
                  <a:srgbClr val="231F20"/>
                </a:solidFill>
                <a:latin typeface="Times New Roman" pitchFamily="18" charset="0"/>
                <a:ea typeface="Times New Roman"/>
                <a:cs typeface="Times New Roman" pitchFamily="18" charset="0"/>
              </a:rPr>
              <a:t> </a:t>
            </a:r>
            <a:r>
              <a:rPr lang="en-US" sz="3000" b="1" i="1" dirty="0" err="1" smtClean="0">
                <a:solidFill>
                  <a:srgbClr val="231F20"/>
                </a:solidFill>
                <a:latin typeface="Times New Roman" pitchFamily="18" charset="0"/>
                <a:ea typeface="Times New Roman"/>
                <a:cs typeface="Times New Roman" pitchFamily="18" charset="0"/>
              </a:rPr>
              <a:t>dõi</a:t>
            </a:r>
            <a:r>
              <a:rPr lang="en-US" sz="3000" b="1" i="1" dirty="0" smtClean="0">
                <a:solidFill>
                  <a:srgbClr val="231F20"/>
                </a:solidFill>
                <a:latin typeface="Times New Roman" pitchFamily="18" charset="0"/>
                <a:ea typeface="Times New Roman"/>
                <a:cs typeface="Times New Roman" pitchFamily="18" charset="0"/>
              </a:rPr>
              <a:t> video, </a:t>
            </a:r>
            <a:r>
              <a:rPr lang="en-US" sz="3000" b="1" i="1" dirty="0" err="1" smtClean="0">
                <a:solidFill>
                  <a:srgbClr val="231F20"/>
                </a:solidFill>
                <a:latin typeface="Times New Roman" pitchFamily="18" charset="0"/>
                <a:ea typeface="Times New Roman"/>
                <a:cs typeface="Times New Roman" pitchFamily="18" charset="0"/>
              </a:rPr>
              <a:t>kết</a:t>
            </a:r>
            <a:r>
              <a:rPr lang="en-US" sz="3000" b="1" i="1" dirty="0">
                <a:solidFill>
                  <a:srgbClr val="231F20"/>
                </a:solidFill>
                <a:latin typeface="Times New Roman" pitchFamily="18" charset="0"/>
                <a:ea typeface="Times New Roman"/>
                <a:cs typeface="Times New Roman" pitchFamily="18" charset="0"/>
              </a:rPr>
              <a:t> </a:t>
            </a:r>
            <a:r>
              <a:rPr lang="en-US" sz="3000" b="1" i="1" dirty="0" err="1" smtClean="0">
                <a:solidFill>
                  <a:srgbClr val="231F20"/>
                </a:solidFill>
                <a:latin typeface="Times New Roman" pitchFamily="18" charset="0"/>
                <a:ea typeface="Times New Roman"/>
                <a:cs typeface="Times New Roman" pitchFamily="18" charset="0"/>
              </a:rPr>
              <a:t>hợp</a:t>
            </a:r>
            <a:r>
              <a:rPr lang="en-US" sz="3000" b="1" i="1" dirty="0" smtClean="0">
                <a:solidFill>
                  <a:srgbClr val="231F20"/>
                </a:solidFill>
                <a:latin typeface="Times New Roman" pitchFamily="18" charset="0"/>
                <a:ea typeface="Times New Roman"/>
                <a:cs typeface="Times New Roman" pitchFamily="18" charset="0"/>
              </a:rPr>
              <a:t> </a:t>
            </a:r>
            <a:r>
              <a:rPr lang="en-US" sz="3000" b="1" i="1" dirty="0" err="1" smtClean="0">
                <a:solidFill>
                  <a:srgbClr val="231F20"/>
                </a:solidFill>
                <a:latin typeface="Times New Roman" pitchFamily="18" charset="0"/>
                <a:ea typeface="Times New Roman"/>
                <a:cs typeface="Times New Roman" pitchFamily="18" charset="0"/>
              </a:rPr>
              <a:t>nghiên</a:t>
            </a:r>
            <a:r>
              <a:rPr lang="en-US" sz="3000" b="1" i="1" dirty="0" smtClean="0">
                <a:solidFill>
                  <a:srgbClr val="231F20"/>
                </a:solidFill>
                <a:latin typeface="Times New Roman" pitchFamily="18" charset="0"/>
                <a:ea typeface="Times New Roman"/>
                <a:cs typeface="Times New Roman" pitchFamily="18" charset="0"/>
              </a:rPr>
              <a:t> </a:t>
            </a:r>
            <a:r>
              <a:rPr lang="en-US" sz="3000" b="1" i="1" dirty="0" err="1" smtClean="0">
                <a:solidFill>
                  <a:srgbClr val="231F20"/>
                </a:solidFill>
                <a:latin typeface="Times New Roman" pitchFamily="18" charset="0"/>
                <a:ea typeface="Times New Roman"/>
                <a:cs typeface="Times New Roman" pitchFamily="18" charset="0"/>
              </a:rPr>
              <a:t>cứu</a:t>
            </a:r>
            <a:r>
              <a:rPr lang="en-US" sz="3000" b="1" i="1" dirty="0" smtClean="0">
                <a:solidFill>
                  <a:srgbClr val="231F20"/>
                </a:solidFill>
                <a:latin typeface="Times New Roman" pitchFamily="18" charset="0"/>
                <a:ea typeface="Times New Roman"/>
                <a:cs typeface="Times New Roman" pitchFamily="18" charset="0"/>
              </a:rPr>
              <a:t> </a:t>
            </a:r>
            <a:r>
              <a:rPr lang="en-US" sz="3000" b="1" i="1" dirty="0" err="1" smtClean="0">
                <a:solidFill>
                  <a:srgbClr val="231F20"/>
                </a:solidFill>
                <a:latin typeface="Times New Roman" pitchFamily="18" charset="0"/>
                <a:ea typeface="Times New Roman"/>
                <a:cs typeface="Times New Roman" pitchFamily="18" charset="0"/>
              </a:rPr>
              <a:t>sgk</a:t>
            </a:r>
            <a:r>
              <a:rPr lang="en-US" sz="3000" b="1" i="1" dirty="0" smtClean="0">
                <a:solidFill>
                  <a:srgbClr val="231F20"/>
                </a:solidFill>
                <a:latin typeface="Times New Roman" pitchFamily="18" charset="0"/>
                <a:ea typeface="Times New Roman"/>
                <a:cs typeface="Times New Roman" pitchFamily="18" charset="0"/>
              </a:rPr>
              <a:t> </a:t>
            </a:r>
            <a:r>
              <a:rPr lang="en-US" sz="3000" b="1" i="1" dirty="0" err="1" smtClean="0">
                <a:solidFill>
                  <a:srgbClr val="231F20"/>
                </a:solidFill>
                <a:latin typeface="Times New Roman" pitchFamily="18" charset="0"/>
                <a:ea typeface="Times New Roman"/>
                <a:cs typeface="Times New Roman" pitchFamily="18" charset="0"/>
              </a:rPr>
              <a:t>mục</a:t>
            </a:r>
            <a:r>
              <a:rPr lang="en-US" sz="3000" b="1" i="1" dirty="0" smtClean="0">
                <a:solidFill>
                  <a:srgbClr val="231F20"/>
                </a:solidFill>
                <a:latin typeface="Times New Roman" pitchFamily="18" charset="0"/>
                <a:ea typeface="Times New Roman"/>
                <a:cs typeface="Times New Roman" pitchFamily="18" charset="0"/>
              </a:rPr>
              <a:t> II.1, </a:t>
            </a:r>
            <a:r>
              <a:rPr lang="en-US" sz="3000" b="1" i="1" dirty="0" err="1" smtClean="0">
                <a:solidFill>
                  <a:srgbClr val="231F20"/>
                </a:solidFill>
                <a:latin typeface="Times New Roman" pitchFamily="18" charset="0"/>
                <a:ea typeface="Times New Roman"/>
                <a:cs typeface="Times New Roman" pitchFamily="18" charset="0"/>
              </a:rPr>
              <a:t>quan</a:t>
            </a:r>
            <a:r>
              <a:rPr lang="en-US" sz="3000" b="1" i="1" dirty="0" smtClean="0">
                <a:solidFill>
                  <a:srgbClr val="231F20"/>
                </a:solidFill>
                <a:latin typeface="Times New Roman" pitchFamily="18" charset="0"/>
                <a:ea typeface="Times New Roman"/>
                <a:cs typeface="Times New Roman" pitchFamily="18" charset="0"/>
              </a:rPr>
              <a:t> </a:t>
            </a:r>
            <a:r>
              <a:rPr lang="en-US" sz="3000" b="1" i="1" dirty="0" err="1" smtClean="0">
                <a:solidFill>
                  <a:srgbClr val="231F20"/>
                </a:solidFill>
                <a:latin typeface="Times New Roman" pitchFamily="18" charset="0"/>
                <a:ea typeface="Times New Roman"/>
                <a:cs typeface="Times New Roman" pitchFamily="18" charset="0"/>
              </a:rPr>
              <a:t>sát</a:t>
            </a:r>
            <a:r>
              <a:rPr lang="en-US" sz="3000" b="1" i="1" dirty="0" smtClean="0">
                <a:solidFill>
                  <a:srgbClr val="231F20"/>
                </a:solidFill>
                <a:latin typeface="Times New Roman" pitchFamily="18" charset="0"/>
                <a:ea typeface="Times New Roman"/>
                <a:cs typeface="Times New Roman" pitchFamily="18" charset="0"/>
              </a:rPr>
              <a:t> </a:t>
            </a:r>
            <a:r>
              <a:rPr lang="en-US" sz="3000" b="1" i="1" dirty="0" err="1" smtClean="0">
                <a:solidFill>
                  <a:srgbClr val="231F20"/>
                </a:solidFill>
                <a:latin typeface="Times New Roman" pitchFamily="18" charset="0"/>
                <a:ea typeface="Times New Roman"/>
                <a:cs typeface="Times New Roman" pitchFamily="18" charset="0"/>
              </a:rPr>
              <a:t>hình</a:t>
            </a:r>
            <a:r>
              <a:rPr lang="en-US" sz="3000" b="1" i="1" dirty="0" smtClean="0">
                <a:solidFill>
                  <a:srgbClr val="231F20"/>
                </a:solidFill>
                <a:latin typeface="Times New Roman" pitchFamily="18" charset="0"/>
                <a:ea typeface="Times New Roman"/>
                <a:cs typeface="Times New Roman" pitchFamily="18" charset="0"/>
              </a:rPr>
              <a:t> </a:t>
            </a:r>
            <a:r>
              <a:rPr lang="en-US" sz="3000" b="1" i="1" dirty="0" err="1" smtClean="0">
                <a:solidFill>
                  <a:srgbClr val="231F20"/>
                </a:solidFill>
                <a:latin typeface="Times New Roman" pitchFamily="18" charset="0"/>
                <a:ea typeface="Times New Roman"/>
                <a:cs typeface="Times New Roman" pitchFamily="18" charset="0"/>
              </a:rPr>
              <a:t>ảnh</a:t>
            </a:r>
            <a:r>
              <a:rPr lang="en-US" sz="3000" b="1" i="1" dirty="0" smtClean="0">
                <a:solidFill>
                  <a:srgbClr val="231F20"/>
                </a:solidFill>
                <a:latin typeface="Times New Roman" pitchFamily="18" charset="0"/>
                <a:ea typeface="Times New Roman"/>
                <a:cs typeface="Times New Roman" pitchFamily="18" charset="0"/>
              </a:rPr>
              <a:t> </a:t>
            </a:r>
            <a:r>
              <a:rPr lang="en-US" sz="3000" b="1" i="1" dirty="0" err="1" smtClean="0">
                <a:solidFill>
                  <a:srgbClr val="231F20"/>
                </a:solidFill>
                <a:latin typeface="Times New Roman" pitchFamily="18" charset="0"/>
                <a:ea typeface="Times New Roman"/>
                <a:cs typeface="Times New Roman" pitchFamily="18" charset="0"/>
              </a:rPr>
              <a:t>hoàn</a:t>
            </a:r>
            <a:r>
              <a:rPr lang="en-US" sz="3000" b="1" i="1" dirty="0" smtClean="0">
                <a:solidFill>
                  <a:srgbClr val="231F20"/>
                </a:solidFill>
                <a:latin typeface="Times New Roman" pitchFamily="18" charset="0"/>
                <a:ea typeface="Times New Roman"/>
                <a:cs typeface="Times New Roman" pitchFamily="18" charset="0"/>
              </a:rPr>
              <a:t> </a:t>
            </a:r>
            <a:r>
              <a:rPr lang="en-US" sz="3000" b="1" i="1" dirty="0" err="1" smtClean="0">
                <a:solidFill>
                  <a:srgbClr val="231F20"/>
                </a:solidFill>
                <a:latin typeface="Times New Roman" pitchFamily="18" charset="0"/>
                <a:ea typeface="Times New Roman"/>
                <a:cs typeface="Times New Roman" pitchFamily="18" charset="0"/>
              </a:rPr>
              <a:t>thành</a:t>
            </a:r>
            <a:r>
              <a:rPr lang="en-US" sz="3000" b="1" i="1" dirty="0" smtClean="0">
                <a:solidFill>
                  <a:srgbClr val="231F20"/>
                </a:solidFill>
                <a:latin typeface="Times New Roman" pitchFamily="18" charset="0"/>
                <a:ea typeface="Times New Roman"/>
                <a:cs typeface="Times New Roman" pitchFamily="18" charset="0"/>
              </a:rPr>
              <a:t> </a:t>
            </a:r>
            <a:r>
              <a:rPr lang="en-US" sz="3000" b="1" i="1" dirty="0" err="1" smtClean="0">
                <a:solidFill>
                  <a:srgbClr val="231F20"/>
                </a:solidFill>
                <a:latin typeface="Times New Roman" pitchFamily="18" charset="0"/>
                <a:ea typeface="Times New Roman"/>
                <a:cs typeface="Times New Roman" pitchFamily="18" charset="0"/>
              </a:rPr>
              <a:t>phiếu</a:t>
            </a:r>
            <a:r>
              <a:rPr lang="en-US" sz="3000" b="1" i="1" dirty="0" smtClean="0">
                <a:solidFill>
                  <a:srgbClr val="231F20"/>
                </a:solidFill>
                <a:latin typeface="Times New Roman" pitchFamily="18" charset="0"/>
                <a:ea typeface="Times New Roman"/>
                <a:cs typeface="Times New Roman" pitchFamily="18" charset="0"/>
              </a:rPr>
              <a:t> </a:t>
            </a:r>
            <a:r>
              <a:rPr lang="en-US" sz="3000" b="1" i="1" dirty="0" err="1" smtClean="0">
                <a:solidFill>
                  <a:srgbClr val="231F20"/>
                </a:solidFill>
                <a:latin typeface="Times New Roman" pitchFamily="18" charset="0"/>
                <a:ea typeface="Times New Roman"/>
                <a:cs typeface="Times New Roman" pitchFamily="18" charset="0"/>
              </a:rPr>
              <a:t>học</a:t>
            </a:r>
            <a:r>
              <a:rPr lang="en-US" sz="3000" b="1" i="1" dirty="0" smtClean="0">
                <a:solidFill>
                  <a:srgbClr val="231F20"/>
                </a:solidFill>
                <a:latin typeface="Times New Roman" pitchFamily="18" charset="0"/>
                <a:ea typeface="Times New Roman"/>
                <a:cs typeface="Times New Roman" pitchFamily="18" charset="0"/>
              </a:rPr>
              <a:t> </a:t>
            </a:r>
            <a:r>
              <a:rPr lang="en-US" sz="3000" b="1" i="1" dirty="0" err="1" smtClean="0">
                <a:solidFill>
                  <a:srgbClr val="231F20"/>
                </a:solidFill>
                <a:latin typeface="Times New Roman" pitchFamily="18" charset="0"/>
                <a:ea typeface="Times New Roman"/>
                <a:cs typeface="Times New Roman" pitchFamily="18" charset="0"/>
              </a:rPr>
              <a:t>tập</a:t>
            </a:r>
            <a:r>
              <a:rPr lang="en-US" sz="3000" b="1" i="1" dirty="0" smtClean="0">
                <a:solidFill>
                  <a:srgbClr val="231F20"/>
                </a:solidFill>
                <a:latin typeface="Times New Roman" pitchFamily="18" charset="0"/>
                <a:ea typeface="Times New Roman"/>
                <a:cs typeface="Times New Roman" pitchFamily="18" charset="0"/>
              </a:rPr>
              <a:t> </a:t>
            </a:r>
            <a:r>
              <a:rPr lang="en-US" sz="3000" b="1" i="1" dirty="0" err="1" smtClean="0">
                <a:solidFill>
                  <a:srgbClr val="231F20"/>
                </a:solidFill>
                <a:latin typeface="Times New Roman" pitchFamily="18" charset="0"/>
                <a:ea typeface="Times New Roman"/>
                <a:cs typeface="Times New Roman" pitchFamily="18" charset="0"/>
              </a:rPr>
              <a:t>số</a:t>
            </a:r>
            <a:r>
              <a:rPr lang="en-US" sz="3000" b="1" i="1" dirty="0" smtClean="0">
                <a:solidFill>
                  <a:srgbClr val="231F20"/>
                </a:solidFill>
                <a:latin typeface="Times New Roman" pitchFamily="18" charset="0"/>
                <a:ea typeface="Times New Roman"/>
                <a:cs typeface="Times New Roman" pitchFamily="18" charset="0"/>
              </a:rPr>
              <a:t> 1</a:t>
            </a:r>
            <a:endParaRPr lang="en-US" sz="3000" dirty="0">
              <a:latin typeface="Times New Roman" pitchFamily="18" charset="0"/>
              <a:cs typeface="Times New Roman" pitchFamily="18" charset="0"/>
            </a:endParaRPr>
          </a:p>
        </p:txBody>
      </p:sp>
    </p:spTree>
    <p:extLst>
      <p:ext uri="{BB962C8B-B14F-4D97-AF65-F5344CB8AC3E}">
        <p14:creationId xmlns:p14="http://schemas.microsoft.com/office/powerpoint/2010/main" val="63518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300"/>
                                  </p:stCondLst>
                                  <p:childTnLst>
                                    <p:set>
                                      <p:cBhvr>
                                        <p:cTn id="6" dur="1" fill="hold">
                                          <p:stCondLst>
                                            <p:cond delay="0"/>
                                          </p:stCondLst>
                                        </p:cTn>
                                        <p:tgtEl>
                                          <p:spTgt spid="423"/>
                                        </p:tgtEl>
                                        <p:attrNameLst>
                                          <p:attrName>style.visibility</p:attrName>
                                        </p:attrNameLst>
                                      </p:cBhvr>
                                      <p:to>
                                        <p:strVal val="visible"/>
                                      </p:to>
                                    </p:set>
                                    <p:anim calcmode="lin" valueType="num">
                                      <p:cBhvr additive="base">
                                        <p:cTn id="7" dur="1200"/>
                                        <p:tgtEl>
                                          <p:spTgt spid="423"/>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421"/>
                                        </p:tgtEl>
                                        <p:attrNameLst>
                                          <p:attrName>style.visibility</p:attrName>
                                        </p:attrNameLst>
                                      </p:cBhvr>
                                      <p:to>
                                        <p:strVal val="visible"/>
                                      </p:to>
                                    </p:set>
                                    <p:animEffect transition="in" filter="fade">
                                      <p:cBhvr>
                                        <p:cTn id="10" dur="1000"/>
                                        <p:tgtEl>
                                          <p:spTgt spid="4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24"/>
                                        </p:tgtEl>
                                        <p:attrNameLst>
                                          <p:attrName>style.visibility</p:attrName>
                                        </p:attrNameLst>
                                      </p:cBhvr>
                                      <p:to>
                                        <p:strVal val="visible"/>
                                      </p:to>
                                    </p:set>
                                    <p:animEffect transition="in" filter="fade">
                                      <p:cBhvr>
                                        <p:cTn id="15" dur="1000"/>
                                        <p:tgtEl>
                                          <p:spTgt spid="424"/>
                                        </p:tgtEl>
                                      </p:cBhvr>
                                    </p:animEffect>
                                    <p:anim calcmode="lin" valueType="num">
                                      <p:cBhvr>
                                        <p:cTn id="16" dur="1000" fill="hold"/>
                                        <p:tgtEl>
                                          <p:spTgt spid="424"/>
                                        </p:tgtEl>
                                        <p:attrNameLst>
                                          <p:attrName>ppt_x</p:attrName>
                                        </p:attrNameLst>
                                      </p:cBhvr>
                                      <p:tavLst>
                                        <p:tav tm="0">
                                          <p:val>
                                            <p:strVal val="#ppt_x"/>
                                          </p:val>
                                        </p:tav>
                                        <p:tav tm="100000">
                                          <p:val>
                                            <p:strVal val="#ppt_x"/>
                                          </p:val>
                                        </p:tav>
                                      </p:tavLst>
                                    </p:anim>
                                    <p:anim calcmode="lin" valueType="num">
                                      <p:cBhvr>
                                        <p:cTn id="17" dur="1000" fill="hold"/>
                                        <p:tgtEl>
                                          <p:spTgt spid="42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82"/>
                                        </p:tgtEl>
                                        <p:attrNameLst>
                                          <p:attrName>style.visibility</p:attrName>
                                        </p:attrNameLst>
                                      </p:cBhvr>
                                      <p:to>
                                        <p:strVal val="visible"/>
                                      </p:to>
                                    </p:set>
                                    <p:animEffect transition="in" filter="fade">
                                      <p:cBhvr>
                                        <p:cTn id="22" dur="1000"/>
                                        <p:tgtEl>
                                          <p:spTgt spid="182"/>
                                        </p:tgtEl>
                                      </p:cBhvr>
                                    </p:animEffect>
                                    <p:anim calcmode="lin" valueType="num">
                                      <p:cBhvr>
                                        <p:cTn id="23" dur="1000" fill="hold"/>
                                        <p:tgtEl>
                                          <p:spTgt spid="182"/>
                                        </p:tgtEl>
                                        <p:attrNameLst>
                                          <p:attrName>ppt_x</p:attrName>
                                        </p:attrNameLst>
                                      </p:cBhvr>
                                      <p:tavLst>
                                        <p:tav tm="0">
                                          <p:val>
                                            <p:strVal val="#ppt_x"/>
                                          </p:val>
                                        </p:tav>
                                        <p:tav tm="100000">
                                          <p:val>
                                            <p:strVal val="#ppt_x"/>
                                          </p:val>
                                        </p:tav>
                                      </p:tavLst>
                                    </p:anim>
                                    <p:anim calcmode="lin" valueType="num">
                                      <p:cBhvr>
                                        <p:cTn id="24" dur="1000" fill="hold"/>
                                        <p:tgtEl>
                                          <p:spTgt spid="18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83"/>
                                        </p:tgtEl>
                                        <p:attrNameLst>
                                          <p:attrName>style.visibility</p:attrName>
                                        </p:attrNameLst>
                                      </p:cBhvr>
                                      <p:to>
                                        <p:strVal val="visible"/>
                                      </p:to>
                                    </p:set>
                                    <p:anim calcmode="lin" valueType="num">
                                      <p:cBhvr additive="base">
                                        <p:cTn id="29" dur="500" fill="hold"/>
                                        <p:tgtEl>
                                          <p:spTgt spid="283"/>
                                        </p:tgtEl>
                                        <p:attrNameLst>
                                          <p:attrName>ppt_x</p:attrName>
                                        </p:attrNameLst>
                                      </p:cBhvr>
                                      <p:tavLst>
                                        <p:tav tm="0">
                                          <p:val>
                                            <p:strVal val="#ppt_x"/>
                                          </p:val>
                                        </p:tav>
                                        <p:tav tm="100000">
                                          <p:val>
                                            <p:strVal val="#ppt_x"/>
                                          </p:val>
                                        </p:tav>
                                      </p:tavLst>
                                    </p:anim>
                                    <p:anim calcmode="lin" valueType="num">
                                      <p:cBhvr additive="base">
                                        <p:cTn id="30" dur="500" fill="hold"/>
                                        <p:tgtEl>
                                          <p:spTgt spid="28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83"/>
                                        </p:tgtEl>
                                        <p:attrNameLst>
                                          <p:attrName>style.visibility</p:attrName>
                                        </p:attrNameLst>
                                      </p:cBhvr>
                                      <p:to>
                                        <p:strVal val="visible"/>
                                      </p:to>
                                    </p:set>
                                    <p:animEffect transition="in" filter="fade">
                                      <p:cBhvr>
                                        <p:cTn id="35" dur="1000"/>
                                        <p:tgtEl>
                                          <p:spTgt spid="183"/>
                                        </p:tgtEl>
                                      </p:cBhvr>
                                    </p:animEffect>
                                    <p:anim calcmode="lin" valueType="num">
                                      <p:cBhvr>
                                        <p:cTn id="36" dur="1000" fill="hold"/>
                                        <p:tgtEl>
                                          <p:spTgt spid="183"/>
                                        </p:tgtEl>
                                        <p:attrNameLst>
                                          <p:attrName>ppt_x</p:attrName>
                                        </p:attrNameLst>
                                      </p:cBhvr>
                                      <p:tavLst>
                                        <p:tav tm="0">
                                          <p:val>
                                            <p:strVal val="#ppt_x"/>
                                          </p:val>
                                        </p:tav>
                                        <p:tav tm="100000">
                                          <p:val>
                                            <p:strVal val="#ppt_x"/>
                                          </p:val>
                                        </p:tav>
                                      </p:tavLst>
                                    </p:anim>
                                    <p:anim calcmode="lin" valueType="num">
                                      <p:cBhvr>
                                        <p:cTn id="37" dur="1000" fill="hold"/>
                                        <p:tgtEl>
                                          <p:spTgt spid="1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 grpId="0"/>
      <p:bldP spid="182" grpId="0"/>
      <p:bldP spid="18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737" y="3364872"/>
            <a:ext cx="4834717" cy="3173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0300" y="217051"/>
            <a:ext cx="5295900" cy="2955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336" y="192154"/>
            <a:ext cx="4818119" cy="2980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0300" y="3429000"/>
            <a:ext cx="5295900" cy="3109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36276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657936003"/>
              </p:ext>
            </p:extLst>
          </p:nvPr>
        </p:nvGraphicFramePr>
        <p:xfrm>
          <a:off x="567772" y="1752600"/>
          <a:ext cx="11058044" cy="4343398"/>
        </p:xfrm>
        <a:graphic>
          <a:graphicData uri="http://schemas.openxmlformats.org/drawingml/2006/table">
            <a:tbl>
              <a:tblPr firstRow="1" firstCol="1" bandRow="1">
                <a:tableStyleId>{3C2FFA5D-87B4-456A-9821-1D502468CF0F}</a:tableStyleId>
              </a:tblPr>
              <a:tblGrid>
                <a:gridCol w="4423218"/>
                <a:gridCol w="6634826"/>
              </a:tblGrid>
              <a:tr h="784225">
                <a:tc>
                  <a:txBody>
                    <a:bodyPr/>
                    <a:lstStyle/>
                    <a:p>
                      <a:pPr marL="0" marR="0" algn="ctr">
                        <a:spcBef>
                          <a:spcPts val="0"/>
                        </a:spcBef>
                        <a:spcAft>
                          <a:spcPts val="0"/>
                        </a:spcAft>
                      </a:pPr>
                      <a:r>
                        <a:rPr lang="en-US" sz="3000" dirty="0" err="1">
                          <a:effectLst/>
                          <a:latin typeface="Times New Roman" pitchFamily="18" charset="0"/>
                          <a:cs typeface="Times New Roman" pitchFamily="18" charset="0"/>
                        </a:rPr>
                        <a:t>Nguyên</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nhân</a:t>
                      </a:r>
                      <a:endParaRPr lang="en-US" sz="3000" dirty="0">
                        <a:effectLst/>
                        <a:latin typeface="Times New Roman" pitchFamily="18" charset="0"/>
                        <a:ea typeface="Times New Roman"/>
                        <a:cs typeface="Times New Roman" pitchFamily="18" charset="0"/>
                      </a:endParaRPr>
                    </a:p>
                  </a:txBody>
                  <a:tcPr marL="68580" marR="68580" marT="0" marB="0"/>
                </a:tc>
                <a:tc>
                  <a:txBody>
                    <a:bodyPr/>
                    <a:lstStyle/>
                    <a:p>
                      <a:pPr marL="0" marR="0" algn="ctr">
                        <a:spcBef>
                          <a:spcPts val="0"/>
                        </a:spcBef>
                        <a:spcAft>
                          <a:spcPts val="0"/>
                        </a:spcAft>
                      </a:pPr>
                      <a:r>
                        <a:rPr lang="en-US" sz="3000" dirty="0" err="1">
                          <a:effectLst/>
                          <a:latin typeface="Times New Roman" pitchFamily="18" charset="0"/>
                          <a:cs typeface="Times New Roman" pitchFamily="18" charset="0"/>
                        </a:rPr>
                        <a:t>Hậu</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quả</a:t>
                      </a:r>
                      <a:endParaRPr lang="en-US" sz="3000" dirty="0">
                        <a:effectLst/>
                        <a:latin typeface="Times New Roman" pitchFamily="18" charset="0"/>
                        <a:ea typeface="Times New Roman"/>
                        <a:cs typeface="Times New Roman" pitchFamily="18" charset="0"/>
                      </a:endParaRPr>
                    </a:p>
                  </a:txBody>
                  <a:tcPr marL="68580" marR="68580" marT="0" marB="0"/>
                </a:tc>
              </a:tr>
              <a:tr h="1568451">
                <a:tc>
                  <a:txBody>
                    <a:bodyPr/>
                    <a:lstStyle/>
                    <a:p>
                      <a:pPr marL="0" marR="0">
                        <a:spcBef>
                          <a:spcPts val="0"/>
                        </a:spcBef>
                        <a:spcAft>
                          <a:spcPts val="0"/>
                        </a:spcAft>
                      </a:pPr>
                      <a:r>
                        <a:rPr lang="en-US" sz="3000" dirty="0" err="1">
                          <a:effectLst/>
                          <a:latin typeface="Times New Roman" pitchFamily="18" charset="0"/>
                          <a:cs typeface="Times New Roman" pitchFamily="18" charset="0"/>
                        </a:rPr>
                        <a:t>Khai</a:t>
                      </a:r>
                      <a:r>
                        <a:rPr lang="en-US" sz="3000" spc="-12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thác</a:t>
                      </a:r>
                      <a:r>
                        <a:rPr lang="en-US" sz="3000" spc="-12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gỗ</a:t>
                      </a:r>
                      <a:r>
                        <a:rPr lang="en-US" sz="3000" spc="-115"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và</a:t>
                      </a:r>
                      <a:r>
                        <a:rPr lang="en-US" sz="3000" spc="-12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các</a:t>
                      </a:r>
                      <a:r>
                        <a:rPr lang="en-US" sz="3000" spc="-115"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sản</a:t>
                      </a:r>
                      <a:r>
                        <a:rPr lang="en-US" sz="3000" spc="-12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phẩm</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khác</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từ</a:t>
                      </a:r>
                      <a:r>
                        <a:rPr lang="en-US" sz="3000" spc="-55"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rừng</a:t>
                      </a:r>
                      <a:endParaRPr lang="en-US" sz="3000" dirty="0">
                        <a:effectLst/>
                        <a:latin typeface="Times New Roman" pitchFamily="18" charset="0"/>
                        <a:ea typeface="Times New Roman"/>
                        <a:cs typeface="Times New Roman" pitchFamily="18" charset="0"/>
                      </a:endParaRPr>
                    </a:p>
                  </a:txBody>
                  <a:tcPr marL="68580" marR="68580" marT="0" marB="0"/>
                </a:tc>
                <a:tc>
                  <a:txBody>
                    <a:bodyPr/>
                    <a:lstStyle/>
                    <a:p>
                      <a:pPr marL="0" marR="0" eaLnBrk="0" hangingPunct="0">
                        <a:spcBef>
                          <a:spcPts val="0"/>
                        </a:spcBef>
                        <a:spcAft>
                          <a:spcPts val="0"/>
                        </a:spcAft>
                      </a:pPr>
                      <a:r>
                        <a:rPr lang="en-US" sz="3000" dirty="0" err="1">
                          <a:effectLst/>
                          <a:latin typeface="Times New Roman" pitchFamily="18" charset="0"/>
                          <a:cs typeface="Times New Roman" pitchFamily="18" charset="0"/>
                        </a:rPr>
                        <a:t>Khai</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thác</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rừng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trái</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phép</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phá</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rừng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để</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lấy</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gỗ</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và</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các</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lâm</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sản</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khác</a:t>
                      </a:r>
                      <a:r>
                        <a:rPr lang="en-US" sz="3000" dirty="0">
                          <a:effectLst/>
                          <a:latin typeface="Times New Roman" pitchFamily="18" charset="0"/>
                          <a:cs typeface="Times New Roman" pitchFamily="18" charset="0"/>
                        </a:rPr>
                        <a:t> → </a:t>
                      </a:r>
                      <a:r>
                        <a:rPr lang="en-US" sz="3000" dirty="0" err="1">
                          <a:effectLst/>
                          <a:latin typeface="Times New Roman" pitchFamily="18" charset="0"/>
                          <a:cs typeface="Times New Roman" pitchFamily="18" charset="0"/>
                        </a:rPr>
                        <a:t>Giảm</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chất</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lượng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rừng</a:t>
                      </a:r>
                      <a:r>
                        <a:rPr lang="en-US" sz="3000" dirty="0">
                          <a:effectLst/>
                          <a:latin typeface="Times New Roman" pitchFamily="18" charset="0"/>
                          <a:cs typeface="Times New Roman" pitchFamily="18" charset="0"/>
                        </a:rPr>
                        <a:t>.</a:t>
                      </a:r>
                      <a:endParaRPr lang="en-US" sz="3000" dirty="0">
                        <a:effectLst/>
                        <a:latin typeface="Times New Roman" pitchFamily="18" charset="0"/>
                        <a:ea typeface="Times New Roman"/>
                        <a:cs typeface="Times New Roman" pitchFamily="18" charset="0"/>
                      </a:endParaRPr>
                    </a:p>
                  </a:txBody>
                  <a:tcPr marL="68580" marR="68580" marT="0" marB="0"/>
                </a:tc>
              </a:tr>
              <a:tr h="663574">
                <a:tc>
                  <a:txBody>
                    <a:bodyPr/>
                    <a:lstStyle/>
                    <a:p>
                      <a:pPr marL="0" marR="0">
                        <a:spcBef>
                          <a:spcPts val="0"/>
                        </a:spcBef>
                        <a:spcAft>
                          <a:spcPts val="0"/>
                        </a:spcAft>
                      </a:pPr>
                      <a:r>
                        <a:rPr lang="en-US" sz="3000" dirty="0">
                          <a:effectLst/>
                          <a:latin typeface="Times New Roman" pitchFamily="18" charset="0"/>
                          <a:cs typeface="Times New Roman" pitchFamily="18" charset="0"/>
                        </a:rPr>
                        <a:t> </a:t>
                      </a:r>
                      <a:endParaRPr lang="en-US" sz="3000" dirty="0">
                        <a:effectLst/>
                        <a:latin typeface="Times New Roman" pitchFamily="18" charset="0"/>
                        <a:ea typeface="Times New Roman"/>
                        <a:cs typeface="Times New Roman" pitchFamily="18" charset="0"/>
                      </a:endParaRPr>
                    </a:p>
                  </a:txBody>
                  <a:tcPr marL="68580" marR="68580" marT="0" marB="0"/>
                </a:tc>
                <a:tc>
                  <a:txBody>
                    <a:bodyPr/>
                    <a:lstStyle/>
                    <a:p>
                      <a:pPr marL="0" marR="0">
                        <a:spcBef>
                          <a:spcPts val="0"/>
                        </a:spcBef>
                        <a:spcAft>
                          <a:spcPts val="0"/>
                        </a:spcAft>
                      </a:pPr>
                      <a:r>
                        <a:rPr lang="en-US" sz="3000">
                          <a:effectLst/>
                          <a:latin typeface="Times New Roman" pitchFamily="18" charset="0"/>
                          <a:cs typeface="Times New Roman" pitchFamily="18" charset="0"/>
                        </a:rPr>
                        <a:t> </a:t>
                      </a:r>
                      <a:endParaRPr lang="en-US" sz="3000">
                        <a:effectLst/>
                        <a:latin typeface="Times New Roman" pitchFamily="18" charset="0"/>
                        <a:ea typeface="Times New Roman"/>
                        <a:cs typeface="Times New Roman" pitchFamily="18" charset="0"/>
                      </a:endParaRPr>
                    </a:p>
                  </a:txBody>
                  <a:tcPr marL="68580" marR="68580" marT="0" marB="0"/>
                </a:tc>
              </a:tr>
              <a:tr h="663574">
                <a:tc>
                  <a:txBody>
                    <a:bodyPr/>
                    <a:lstStyle/>
                    <a:p>
                      <a:pPr marL="0" marR="0">
                        <a:spcBef>
                          <a:spcPts val="0"/>
                        </a:spcBef>
                        <a:spcAft>
                          <a:spcPts val="0"/>
                        </a:spcAft>
                      </a:pPr>
                      <a:r>
                        <a:rPr lang="en-US" sz="3000" dirty="0">
                          <a:effectLst/>
                          <a:latin typeface="Times New Roman" pitchFamily="18" charset="0"/>
                          <a:cs typeface="Times New Roman" pitchFamily="18" charset="0"/>
                        </a:rPr>
                        <a:t> </a:t>
                      </a:r>
                      <a:endParaRPr lang="en-US" sz="3000" dirty="0">
                        <a:effectLst/>
                        <a:latin typeface="Times New Roman" pitchFamily="18" charset="0"/>
                        <a:ea typeface="Times New Roman"/>
                        <a:cs typeface="Times New Roman" pitchFamily="18" charset="0"/>
                      </a:endParaRPr>
                    </a:p>
                  </a:txBody>
                  <a:tcPr marL="68580" marR="68580" marT="0" marB="0"/>
                </a:tc>
                <a:tc>
                  <a:txBody>
                    <a:bodyPr/>
                    <a:lstStyle/>
                    <a:p>
                      <a:pPr marL="0" marR="0">
                        <a:spcBef>
                          <a:spcPts val="0"/>
                        </a:spcBef>
                        <a:spcAft>
                          <a:spcPts val="0"/>
                        </a:spcAft>
                      </a:pPr>
                      <a:r>
                        <a:rPr lang="en-US" sz="3000">
                          <a:effectLst/>
                          <a:latin typeface="Times New Roman" pitchFamily="18" charset="0"/>
                          <a:cs typeface="Times New Roman" pitchFamily="18" charset="0"/>
                        </a:rPr>
                        <a:t> </a:t>
                      </a:r>
                      <a:endParaRPr lang="en-US" sz="3000">
                        <a:effectLst/>
                        <a:latin typeface="Times New Roman" pitchFamily="18" charset="0"/>
                        <a:ea typeface="Times New Roman"/>
                        <a:cs typeface="Times New Roman" pitchFamily="18" charset="0"/>
                      </a:endParaRPr>
                    </a:p>
                  </a:txBody>
                  <a:tcPr marL="68580" marR="68580" marT="0" marB="0"/>
                </a:tc>
              </a:tr>
              <a:tr h="663574">
                <a:tc>
                  <a:txBody>
                    <a:bodyPr/>
                    <a:lstStyle/>
                    <a:p>
                      <a:pPr marL="0" marR="0">
                        <a:spcBef>
                          <a:spcPts val="0"/>
                        </a:spcBef>
                        <a:spcAft>
                          <a:spcPts val="0"/>
                        </a:spcAft>
                      </a:pPr>
                      <a:r>
                        <a:rPr lang="en-US" sz="3000" dirty="0">
                          <a:effectLst/>
                          <a:latin typeface="Times New Roman" pitchFamily="18" charset="0"/>
                          <a:cs typeface="Times New Roman" pitchFamily="18" charset="0"/>
                        </a:rPr>
                        <a:t> </a:t>
                      </a:r>
                      <a:endParaRPr lang="en-US" sz="3000" dirty="0">
                        <a:effectLst/>
                        <a:latin typeface="Times New Roman" pitchFamily="18" charset="0"/>
                        <a:ea typeface="Times New Roman"/>
                        <a:cs typeface="Times New Roman" pitchFamily="18" charset="0"/>
                      </a:endParaRPr>
                    </a:p>
                  </a:txBody>
                  <a:tcPr marL="68580" marR="68580" marT="0" marB="0"/>
                </a:tc>
                <a:tc>
                  <a:txBody>
                    <a:bodyPr/>
                    <a:lstStyle/>
                    <a:p>
                      <a:pPr marL="0" marR="0">
                        <a:spcBef>
                          <a:spcPts val="0"/>
                        </a:spcBef>
                        <a:spcAft>
                          <a:spcPts val="0"/>
                        </a:spcAft>
                      </a:pPr>
                      <a:r>
                        <a:rPr lang="en-US" sz="3000" dirty="0">
                          <a:effectLst/>
                          <a:latin typeface="Times New Roman" pitchFamily="18" charset="0"/>
                          <a:cs typeface="Times New Roman" pitchFamily="18" charset="0"/>
                        </a:rPr>
                        <a:t> </a:t>
                      </a:r>
                      <a:endParaRPr lang="en-US" sz="3000" dirty="0">
                        <a:effectLst/>
                        <a:latin typeface="Times New Roman" pitchFamily="18" charset="0"/>
                        <a:ea typeface="Times New Roman"/>
                        <a:cs typeface="Times New Roman" pitchFamily="18" charset="0"/>
                      </a:endParaRPr>
                    </a:p>
                  </a:txBody>
                  <a:tcPr marL="68580" marR="68580" marT="0" marB="0"/>
                </a:tc>
              </a:tr>
            </a:tbl>
          </a:graphicData>
        </a:graphic>
      </p:graphicFrame>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88" y="-76200"/>
            <a:ext cx="10895012"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96972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11506200" cy="1600200"/>
          </a:xfrm>
        </p:spPr>
        <p:txBody>
          <a:bodyPr>
            <a:noAutofit/>
          </a:bodyPr>
          <a:lstStyle/>
          <a:p>
            <a:pPr marL="342900" lvl="0" indent="-342900" eaLnBrk="0" hangingPunct="0">
              <a:lnSpc>
                <a:spcPct val="100000"/>
              </a:lnSpc>
              <a:tabLst>
                <a:tab pos="375285" algn="l"/>
              </a:tabLst>
            </a:pPr>
            <a:r>
              <a:rPr lang="en-US" sz="3200" b="1" dirty="0">
                <a:solidFill>
                  <a:srgbClr val="000000"/>
                </a:solidFill>
                <a:latin typeface="Times New Roman" pitchFamily="18" charset="0"/>
                <a:cs typeface="Times New Roman" pitchFamily="18" charset="0"/>
                <a:sym typeface="Arial"/>
              </a:rPr>
              <a:t>II. MỘT SỐ NGUYÊN NHÂN CHỦ YẾU LÀM SUY THOÁI TÀI NGUYÊN RỪNG VÀ GIẢI PHÁP KHẮC PHỤC</a:t>
            </a:r>
            <a:r>
              <a:rPr lang="en-US" sz="3200" dirty="0">
                <a:solidFill>
                  <a:srgbClr val="000000"/>
                </a:solidFill>
                <a:latin typeface="Times New Roman" pitchFamily="18" charset="0"/>
                <a:cs typeface="Times New Roman" pitchFamily="18" charset="0"/>
                <a:sym typeface="Arial"/>
              </a:rPr>
              <a:t/>
            </a:r>
            <a:br>
              <a:rPr lang="en-US" sz="3200" dirty="0">
                <a:solidFill>
                  <a:srgbClr val="000000"/>
                </a:solidFill>
                <a:latin typeface="Times New Roman" pitchFamily="18" charset="0"/>
                <a:cs typeface="Times New Roman" pitchFamily="18" charset="0"/>
                <a:sym typeface="Arial"/>
              </a:rPr>
            </a:br>
            <a:r>
              <a:rPr lang="en-US" sz="3200" b="1" dirty="0" smtClean="0">
                <a:solidFill>
                  <a:srgbClr val="000000"/>
                </a:solidFill>
                <a:latin typeface="Times New Roman" pitchFamily="18" charset="0"/>
                <a:cs typeface="Times New Roman" pitchFamily="18" charset="0"/>
                <a:sym typeface="Arial"/>
              </a:rPr>
              <a:t>1. </a:t>
            </a:r>
            <a:r>
              <a:rPr lang="en-US" sz="3200" b="1" dirty="0" err="1" smtClean="0">
                <a:solidFill>
                  <a:srgbClr val="231F20"/>
                </a:solidFill>
                <a:latin typeface="Times New Roman" pitchFamily="18" charset="0"/>
                <a:ea typeface="Times New Roman"/>
                <a:cs typeface="Times New Roman" pitchFamily="18" charset="0"/>
                <a:sym typeface="Arial"/>
              </a:rPr>
              <a:t>Một</a:t>
            </a:r>
            <a:r>
              <a:rPr lang="en-US" sz="3200" b="1" dirty="0" smtClean="0">
                <a:solidFill>
                  <a:srgbClr val="231F20"/>
                </a:solidFill>
                <a:latin typeface="Times New Roman" pitchFamily="18" charset="0"/>
                <a:ea typeface="Times New Roman"/>
                <a:cs typeface="Times New Roman" pitchFamily="18" charset="0"/>
                <a:sym typeface="Arial"/>
              </a:rPr>
              <a:t> </a:t>
            </a:r>
            <a:r>
              <a:rPr lang="en-US" sz="3200" b="1" dirty="0" err="1">
                <a:solidFill>
                  <a:srgbClr val="231F20"/>
                </a:solidFill>
                <a:latin typeface="Times New Roman" pitchFamily="18" charset="0"/>
                <a:ea typeface="Times New Roman"/>
                <a:cs typeface="Times New Roman" pitchFamily="18" charset="0"/>
                <a:sym typeface="Arial"/>
              </a:rPr>
              <a:t>số</a:t>
            </a:r>
            <a:r>
              <a:rPr lang="en-US" sz="3200" b="1" dirty="0">
                <a:solidFill>
                  <a:srgbClr val="231F20"/>
                </a:solidFill>
                <a:latin typeface="Times New Roman" pitchFamily="18" charset="0"/>
                <a:ea typeface="Times New Roman"/>
                <a:cs typeface="Times New Roman" pitchFamily="18" charset="0"/>
                <a:sym typeface="Arial"/>
              </a:rPr>
              <a:t> </a:t>
            </a:r>
            <a:r>
              <a:rPr lang="en-US" sz="3200" b="1" dirty="0" err="1">
                <a:solidFill>
                  <a:srgbClr val="231F20"/>
                </a:solidFill>
                <a:latin typeface="Times New Roman" pitchFamily="18" charset="0"/>
                <a:ea typeface="Times New Roman"/>
                <a:cs typeface="Times New Roman" pitchFamily="18" charset="0"/>
                <a:sym typeface="Arial"/>
              </a:rPr>
              <a:t>nguyên</a:t>
            </a:r>
            <a:r>
              <a:rPr lang="en-US" sz="3200" b="1" dirty="0">
                <a:solidFill>
                  <a:srgbClr val="231F20"/>
                </a:solidFill>
                <a:latin typeface="Times New Roman" pitchFamily="18" charset="0"/>
                <a:ea typeface="Times New Roman"/>
                <a:cs typeface="Times New Roman" pitchFamily="18" charset="0"/>
                <a:sym typeface="Arial"/>
              </a:rPr>
              <a:t> </a:t>
            </a:r>
            <a:r>
              <a:rPr lang="en-US" sz="3200" b="1" dirty="0" err="1">
                <a:solidFill>
                  <a:srgbClr val="231F20"/>
                </a:solidFill>
                <a:latin typeface="Times New Roman" pitchFamily="18" charset="0"/>
                <a:ea typeface="Times New Roman"/>
                <a:cs typeface="Times New Roman" pitchFamily="18" charset="0"/>
                <a:sym typeface="Arial"/>
              </a:rPr>
              <a:t>nhân</a:t>
            </a:r>
            <a:r>
              <a:rPr lang="en-US" sz="3200" b="1" dirty="0">
                <a:solidFill>
                  <a:srgbClr val="231F20"/>
                </a:solidFill>
                <a:latin typeface="Times New Roman" pitchFamily="18" charset="0"/>
                <a:ea typeface="Times New Roman"/>
                <a:cs typeface="Times New Roman" pitchFamily="18" charset="0"/>
                <a:sym typeface="Arial"/>
              </a:rPr>
              <a:t> </a:t>
            </a:r>
            <a:r>
              <a:rPr lang="en-US" sz="3200" b="1" dirty="0" err="1">
                <a:solidFill>
                  <a:srgbClr val="231F20"/>
                </a:solidFill>
                <a:latin typeface="Times New Roman" pitchFamily="18" charset="0"/>
                <a:ea typeface="Times New Roman"/>
                <a:cs typeface="Times New Roman" pitchFamily="18" charset="0"/>
                <a:sym typeface="Arial"/>
              </a:rPr>
              <a:t>chủ</a:t>
            </a:r>
            <a:r>
              <a:rPr lang="en-US" sz="3200" b="1" dirty="0">
                <a:solidFill>
                  <a:srgbClr val="231F20"/>
                </a:solidFill>
                <a:latin typeface="Times New Roman" pitchFamily="18" charset="0"/>
                <a:ea typeface="Times New Roman"/>
                <a:cs typeface="Times New Roman" pitchFamily="18" charset="0"/>
                <a:sym typeface="Arial"/>
              </a:rPr>
              <a:t> </a:t>
            </a:r>
            <a:r>
              <a:rPr lang="en-US" sz="3200" b="1" dirty="0" err="1">
                <a:solidFill>
                  <a:srgbClr val="231F20"/>
                </a:solidFill>
                <a:latin typeface="Times New Roman" pitchFamily="18" charset="0"/>
                <a:ea typeface="Times New Roman"/>
                <a:cs typeface="Times New Roman" pitchFamily="18" charset="0"/>
                <a:sym typeface="Arial"/>
              </a:rPr>
              <a:t>yếu</a:t>
            </a:r>
            <a:r>
              <a:rPr lang="en-US" sz="3200" b="1" dirty="0">
                <a:solidFill>
                  <a:srgbClr val="231F20"/>
                </a:solidFill>
                <a:latin typeface="Times New Roman" pitchFamily="18" charset="0"/>
                <a:ea typeface="Times New Roman"/>
                <a:cs typeface="Times New Roman" pitchFamily="18" charset="0"/>
                <a:sym typeface="Arial"/>
              </a:rPr>
              <a:t> </a:t>
            </a:r>
            <a:r>
              <a:rPr lang="en-US" sz="3200" b="1" dirty="0" err="1">
                <a:solidFill>
                  <a:srgbClr val="231F20"/>
                </a:solidFill>
                <a:latin typeface="Times New Roman" pitchFamily="18" charset="0"/>
                <a:ea typeface="Times New Roman"/>
                <a:cs typeface="Times New Roman" pitchFamily="18" charset="0"/>
                <a:sym typeface="Arial"/>
              </a:rPr>
              <a:t>làm</a:t>
            </a:r>
            <a:r>
              <a:rPr lang="en-US" sz="3200" b="1" dirty="0">
                <a:solidFill>
                  <a:srgbClr val="231F20"/>
                </a:solidFill>
                <a:latin typeface="Times New Roman" pitchFamily="18" charset="0"/>
                <a:ea typeface="Times New Roman"/>
                <a:cs typeface="Times New Roman" pitchFamily="18" charset="0"/>
                <a:sym typeface="Arial"/>
              </a:rPr>
              <a:t> </a:t>
            </a:r>
            <a:r>
              <a:rPr lang="en-US" sz="3200" b="1" dirty="0" err="1">
                <a:solidFill>
                  <a:srgbClr val="231F20"/>
                </a:solidFill>
                <a:latin typeface="Times New Roman" pitchFamily="18" charset="0"/>
                <a:ea typeface="Times New Roman"/>
                <a:cs typeface="Times New Roman" pitchFamily="18" charset="0"/>
                <a:sym typeface="Arial"/>
              </a:rPr>
              <a:t>suy</a:t>
            </a:r>
            <a:r>
              <a:rPr lang="en-US" sz="3200" b="1" dirty="0">
                <a:solidFill>
                  <a:srgbClr val="231F20"/>
                </a:solidFill>
                <a:latin typeface="Times New Roman" pitchFamily="18" charset="0"/>
                <a:ea typeface="Times New Roman"/>
                <a:cs typeface="Times New Roman" pitchFamily="18" charset="0"/>
                <a:sym typeface="Arial"/>
              </a:rPr>
              <a:t> </a:t>
            </a:r>
            <a:r>
              <a:rPr lang="en-US" sz="3200" b="1" dirty="0" err="1">
                <a:solidFill>
                  <a:srgbClr val="231F20"/>
                </a:solidFill>
                <a:latin typeface="Times New Roman" pitchFamily="18" charset="0"/>
                <a:ea typeface="Times New Roman"/>
                <a:cs typeface="Times New Roman" pitchFamily="18" charset="0"/>
                <a:sym typeface="Arial"/>
              </a:rPr>
              <a:t>thoái</a:t>
            </a:r>
            <a:r>
              <a:rPr lang="en-US" sz="3200" b="1" dirty="0">
                <a:solidFill>
                  <a:srgbClr val="231F20"/>
                </a:solidFill>
                <a:latin typeface="Times New Roman" pitchFamily="18" charset="0"/>
                <a:ea typeface="Times New Roman"/>
                <a:cs typeface="Times New Roman" pitchFamily="18" charset="0"/>
                <a:sym typeface="Arial"/>
              </a:rPr>
              <a:t> </a:t>
            </a:r>
            <a:r>
              <a:rPr lang="en-US" sz="3200" b="1" dirty="0" err="1">
                <a:solidFill>
                  <a:srgbClr val="231F20"/>
                </a:solidFill>
                <a:latin typeface="Times New Roman" pitchFamily="18" charset="0"/>
                <a:ea typeface="Times New Roman"/>
                <a:cs typeface="Times New Roman" pitchFamily="18" charset="0"/>
                <a:sym typeface="Arial"/>
              </a:rPr>
              <a:t>tài</a:t>
            </a:r>
            <a:r>
              <a:rPr lang="en-US" sz="3200" b="1" dirty="0">
                <a:solidFill>
                  <a:srgbClr val="231F20"/>
                </a:solidFill>
                <a:latin typeface="Times New Roman" pitchFamily="18" charset="0"/>
                <a:ea typeface="Times New Roman"/>
                <a:cs typeface="Times New Roman" pitchFamily="18" charset="0"/>
                <a:sym typeface="Arial"/>
              </a:rPr>
              <a:t> </a:t>
            </a:r>
            <a:r>
              <a:rPr lang="en-US" sz="3200" b="1" dirty="0" err="1">
                <a:solidFill>
                  <a:srgbClr val="231F20"/>
                </a:solidFill>
                <a:latin typeface="Times New Roman" pitchFamily="18" charset="0"/>
                <a:ea typeface="Times New Roman"/>
                <a:cs typeface="Times New Roman" pitchFamily="18" charset="0"/>
                <a:sym typeface="Arial"/>
              </a:rPr>
              <a:t>nguyên</a:t>
            </a:r>
            <a:r>
              <a:rPr lang="en-US" sz="3200" b="1" dirty="0">
                <a:solidFill>
                  <a:srgbClr val="231F20"/>
                </a:solidFill>
                <a:latin typeface="Times New Roman" pitchFamily="18" charset="0"/>
                <a:ea typeface="Times New Roman"/>
                <a:cs typeface="Times New Roman" pitchFamily="18" charset="0"/>
                <a:sym typeface="Arial"/>
              </a:rPr>
              <a:t> </a:t>
            </a:r>
            <a:r>
              <a:rPr lang="en-US" sz="3200" b="1" dirty="0" err="1" smtClean="0">
                <a:solidFill>
                  <a:srgbClr val="231F20"/>
                </a:solidFill>
                <a:latin typeface="Times New Roman" pitchFamily="18" charset="0"/>
                <a:ea typeface="Times New Roman"/>
                <a:cs typeface="Times New Roman" pitchFamily="18" charset="0"/>
                <a:sym typeface="Arial"/>
              </a:rPr>
              <a:t>rừng</a:t>
            </a:r>
            <a:endParaRPr lang="en-US" sz="3200" b="1" dirty="0">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799584487"/>
              </p:ext>
            </p:extLst>
          </p:nvPr>
        </p:nvGraphicFramePr>
        <p:xfrm>
          <a:off x="416457" y="1752600"/>
          <a:ext cx="11582402" cy="4686300"/>
        </p:xfrm>
        <a:graphic>
          <a:graphicData uri="http://schemas.openxmlformats.org/drawingml/2006/table">
            <a:tbl>
              <a:tblPr firstRow="1" firstCol="1" bandRow="1">
                <a:tableStyleId>{3C2FFA5D-87B4-456A-9821-1D502468CF0F}</a:tableStyleId>
              </a:tblPr>
              <a:tblGrid>
                <a:gridCol w="4191003"/>
                <a:gridCol w="7391399"/>
              </a:tblGrid>
              <a:tr h="342900">
                <a:tc>
                  <a:txBody>
                    <a:bodyPr/>
                    <a:lstStyle/>
                    <a:p>
                      <a:pPr marL="0" marR="0" algn="ctr" eaLnBrk="0" hangingPunct="0">
                        <a:spcBef>
                          <a:spcPts val="0"/>
                        </a:spcBef>
                        <a:spcAft>
                          <a:spcPts val="0"/>
                        </a:spcAft>
                      </a:pPr>
                      <a:r>
                        <a:rPr lang="en-US" sz="3000" dirty="0" err="1">
                          <a:effectLst/>
                          <a:latin typeface="Times New Roman" pitchFamily="18" charset="0"/>
                          <a:cs typeface="Times New Roman" pitchFamily="18" charset="0"/>
                        </a:rPr>
                        <a:t>Nguyên</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nhân</a:t>
                      </a:r>
                      <a:endParaRPr lang="en-US" sz="3000" dirty="0">
                        <a:effectLst/>
                        <a:latin typeface="Times New Roman" pitchFamily="18" charset="0"/>
                        <a:ea typeface="Times New Roman"/>
                        <a:cs typeface="Times New Roman" pitchFamily="18" charset="0"/>
                      </a:endParaRPr>
                    </a:p>
                  </a:txBody>
                  <a:tcPr marL="68580" marR="68580" marT="0" marB="0"/>
                </a:tc>
                <a:tc>
                  <a:txBody>
                    <a:bodyPr/>
                    <a:lstStyle/>
                    <a:p>
                      <a:pPr marL="0" marR="0" algn="ctr" eaLnBrk="0" hangingPunct="0">
                        <a:spcBef>
                          <a:spcPts val="0"/>
                        </a:spcBef>
                        <a:spcAft>
                          <a:spcPts val="0"/>
                        </a:spcAft>
                      </a:pPr>
                      <a:r>
                        <a:rPr lang="en-US" sz="3000" dirty="0" err="1">
                          <a:effectLst/>
                          <a:latin typeface="Times New Roman" pitchFamily="18" charset="0"/>
                          <a:cs typeface="Times New Roman" pitchFamily="18" charset="0"/>
                        </a:rPr>
                        <a:t>Hậu</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quả</a:t>
                      </a:r>
                      <a:endParaRPr lang="en-US" sz="3000" dirty="0">
                        <a:effectLst/>
                        <a:latin typeface="Times New Roman" pitchFamily="18" charset="0"/>
                        <a:ea typeface="Times New Roman"/>
                        <a:cs typeface="Times New Roman" pitchFamily="18" charset="0"/>
                      </a:endParaRPr>
                    </a:p>
                  </a:txBody>
                  <a:tcPr marL="68580" marR="68580" marT="0" marB="0"/>
                </a:tc>
              </a:tr>
              <a:tr h="1028700">
                <a:tc>
                  <a:txBody>
                    <a:bodyPr/>
                    <a:lstStyle/>
                    <a:p>
                      <a:pPr marL="0" marR="0" eaLnBrk="0" hangingPunct="0">
                        <a:spcBef>
                          <a:spcPts val="0"/>
                        </a:spcBef>
                        <a:spcAft>
                          <a:spcPts val="0"/>
                        </a:spcAft>
                      </a:pPr>
                      <a:r>
                        <a:rPr lang="en-US" sz="3000" dirty="0" err="1">
                          <a:effectLst/>
                          <a:latin typeface="Times New Roman" pitchFamily="18" charset="0"/>
                          <a:cs typeface="Times New Roman" pitchFamily="18" charset="0"/>
                        </a:rPr>
                        <a:t>Khai</a:t>
                      </a:r>
                      <a:r>
                        <a:rPr lang="en-US" sz="3000" spc="-12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thác</a:t>
                      </a:r>
                      <a:r>
                        <a:rPr lang="en-US" sz="3000" spc="-12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gỗ</a:t>
                      </a:r>
                      <a:r>
                        <a:rPr lang="en-US" sz="3000" spc="-115"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và</a:t>
                      </a:r>
                      <a:r>
                        <a:rPr lang="en-US" sz="3000" spc="-12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các</a:t>
                      </a:r>
                      <a:r>
                        <a:rPr lang="en-US" sz="3000" spc="-115"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sản</a:t>
                      </a:r>
                      <a:r>
                        <a:rPr lang="en-US" sz="3000" spc="-12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phẩm</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khác</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từ</a:t>
                      </a:r>
                      <a:r>
                        <a:rPr lang="en-US" sz="3000" spc="-55"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rừng</a:t>
                      </a:r>
                      <a:endParaRPr lang="en-US" sz="3000" dirty="0">
                        <a:effectLst/>
                        <a:latin typeface="Times New Roman" pitchFamily="18" charset="0"/>
                        <a:ea typeface="Times New Roman"/>
                        <a:cs typeface="Times New Roman" pitchFamily="18" charset="0"/>
                      </a:endParaRPr>
                    </a:p>
                  </a:txBody>
                  <a:tcPr marL="68580" marR="68580" marT="0" marB="0"/>
                </a:tc>
                <a:tc>
                  <a:txBody>
                    <a:bodyPr/>
                    <a:lstStyle/>
                    <a:p>
                      <a:pPr marL="0" marR="0" eaLnBrk="0" hangingPunct="0">
                        <a:spcBef>
                          <a:spcPts val="0"/>
                        </a:spcBef>
                        <a:spcAft>
                          <a:spcPts val="0"/>
                        </a:spcAft>
                      </a:pPr>
                      <a:r>
                        <a:rPr lang="en-US" sz="3000" dirty="0" err="1">
                          <a:effectLst/>
                          <a:latin typeface="Times New Roman" pitchFamily="18" charset="0"/>
                          <a:cs typeface="Times New Roman" pitchFamily="18" charset="0"/>
                        </a:rPr>
                        <a:t>Khai</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thác</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rừng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trái</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phép</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phá</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rừng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để</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lấy</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gỗ</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và</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các</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lâm</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sản</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khác</a:t>
                      </a:r>
                      <a:r>
                        <a:rPr lang="en-US" sz="3000" dirty="0">
                          <a:effectLst/>
                          <a:latin typeface="Times New Roman" pitchFamily="18" charset="0"/>
                          <a:cs typeface="Times New Roman" pitchFamily="18" charset="0"/>
                        </a:rPr>
                        <a:t> → </a:t>
                      </a:r>
                      <a:r>
                        <a:rPr lang="en-US" sz="3000" dirty="0" err="1">
                          <a:effectLst/>
                          <a:latin typeface="Times New Roman" pitchFamily="18" charset="0"/>
                          <a:cs typeface="Times New Roman" pitchFamily="18" charset="0"/>
                        </a:rPr>
                        <a:t>Giảm</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chất</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lượng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rừng</a:t>
                      </a:r>
                      <a:r>
                        <a:rPr lang="en-US" sz="3000" dirty="0">
                          <a:effectLst/>
                          <a:latin typeface="Times New Roman" pitchFamily="18" charset="0"/>
                          <a:cs typeface="Times New Roman" pitchFamily="18" charset="0"/>
                        </a:rPr>
                        <a:t>.</a:t>
                      </a:r>
                      <a:endParaRPr lang="en-US" sz="3000" dirty="0">
                        <a:effectLst/>
                        <a:latin typeface="Times New Roman" pitchFamily="18" charset="0"/>
                        <a:ea typeface="Times New Roman"/>
                        <a:cs typeface="Times New Roman" pitchFamily="18" charset="0"/>
                      </a:endParaRPr>
                    </a:p>
                  </a:txBody>
                  <a:tcPr marL="68580" marR="68580" marT="0" marB="0"/>
                </a:tc>
              </a:tr>
              <a:tr h="1028700">
                <a:tc>
                  <a:txBody>
                    <a:bodyPr/>
                    <a:lstStyle/>
                    <a:p>
                      <a:pPr marL="0" marR="0" eaLnBrk="0" hangingPunct="0">
                        <a:spcBef>
                          <a:spcPts val="0"/>
                        </a:spcBef>
                        <a:spcAft>
                          <a:spcPts val="0"/>
                        </a:spcAft>
                      </a:pPr>
                      <a:r>
                        <a:rPr lang="en-US" sz="3000" dirty="0" err="1">
                          <a:effectLst/>
                          <a:latin typeface="Times New Roman" pitchFamily="18" charset="0"/>
                          <a:cs typeface="Times New Roman" pitchFamily="18" charset="0"/>
                        </a:rPr>
                        <a:t>Chăn</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thả</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gia</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súc</a:t>
                      </a:r>
                      <a:endParaRPr lang="en-US" sz="3000" dirty="0">
                        <a:effectLst/>
                        <a:latin typeface="Times New Roman" pitchFamily="18" charset="0"/>
                        <a:ea typeface="Times New Roman"/>
                        <a:cs typeface="Times New Roman" pitchFamily="18" charset="0"/>
                      </a:endParaRPr>
                    </a:p>
                  </a:txBody>
                  <a:tcPr marL="68580" marR="68580" marT="0" marB="0"/>
                </a:tc>
                <a:tc>
                  <a:txBody>
                    <a:bodyPr/>
                    <a:lstStyle/>
                    <a:p>
                      <a:pPr marL="0" marR="0" eaLnBrk="0" hangingPunct="0">
                        <a:spcBef>
                          <a:spcPts val="0"/>
                        </a:spcBef>
                        <a:spcAft>
                          <a:spcPts val="0"/>
                        </a:spcAft>
                      </a:pPr>
                      <a:r>
                        <a:rPr lang="en-US" sz="3000" dirty="0" err="1">
                          <a:effectLst/>
                          <a:latin typeface="Times New Roman" pitchFamily="18" charset="0"/>
                          <a:cs typeface="Times New Roman" pitchFamily="18" charset="0"/>
                        </a:rPr>
                        <a:t>Chặt</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phá</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để</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mở</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rộng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các</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đồng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cỏ</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làm</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nơi</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chăn</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thả</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và</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cung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cấp</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nguồn</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thức</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ăn</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cho</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gia</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súc</a:t>
                      </a:r>
                      <a:r>
                        <a:rPr lang="en-US" sz="3000" dirty="0">
                          <a:effectLst/>
                          <a:latin typeface="Times New Roman" pitchFamily="18" charset="0"/>
                          <a:cs typeface="Times New Roman" pitchFamily="18" charset="0"/>
                        </a:rPr>
                        <a:t> → </a:t>
                      </a:r>
                      <a:r>
                        <a:rPr lang="en-US" sz="3000" dirty="0" err="1">
                          <a:effectLst/>
                          <a:latin typeface="Times New Roman" pitchFamily="18" charset="0"/>
                          <a:cs typeface="Times New Roman" pitchFamily="18" charset="0"/>
                        </a:rPr>
                        <a:t>Diện</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tích</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rừng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bị</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suy</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giảm</a:t>
                      </a:r>
                      <a:r>
                        <a:rPr lang="en-US" sz="3000" dirty="0">
                          <a:effectLst/>
                          <a:latin typeface="Times New Roman" pitchFamily="18" charset="0"/>
                          <a:cs typeface="Times New Roman" pitchFamily="18" charset="0"/>
                        </a:rPr>
                        <a:t>.</a:t>
                      </a:r>
                      <a:endParaRPr lang="en-US" sz="3000" dirty="0">
                        <a:effectLst/>
                        <a:latin typeface="Times New Roman" pitchFamily="18" charset="0"/>
                        <a:ea typeface="Times New Roman"/>
                        <a:cs typeface="Times New Roman" pitchFamily="18" charset="0"/>
                      </a:endParaRPr>
                    </a:p>
                  </a:txBody>
                  <a:tcPr marL="68580" marR="68580" marT="0" marB="0"/>
                </a:tc>
              </a:tr>
              <a:tr h="342900">
                <a:tc>
                  <a:txBody>
                    <a:bodyPr/>
                    <a:lstStyle/>
                    <a:p>
                      <a:pPr marL="0" marR="0" eaLnBrk="0" hangingPunct="0">
                        <a:spcBef>
                          <a:spcPts val="0"/>
                        </a:spcBef>
                        <a:spcAft>
                          <a:spcPts val="0"/>
                        </a:spcAft>
                      </a:pPr>
                      <a:r>
                        <a:rPr lang="en-US" sz="3000" dirty="0" err="1">
                          <a:effectLst/>
                          <a:latin typeface="Times New Roman" pitchFamily="18" charset="0"/>
                          <a:cs typeface="Times New Roman" pitchFamily="18" charset="0"/>
                        </a:rPr>
                        <a:t>Cháy</a:t>
                      </a:r>
                      <a:r>
                        <a:rPr lang="en-US" sz="3000" dirty="0">
                          <a:effectLst/>
                          <a:latin typeface="Times New Roman" pitchFamily="18" charset="0"/>
                          <a:cs typeface="Times New Roman" pitchFamily="18" charset="0"/>
                        </a:rPr>
                        <a:t> </a:t>
                      </a:r>
                      <a:r>
                        <a:rPr lang="en-US" sz="3000" dirty="0" err="1" smtClean="0">
                          <a:effectLst/>
                          <a:latin typeface="Times New Roman" pitchFamily="18" charset="0"/>
                          <a:cs typeface="Times New Roman" pitchFamily="18" charset="0"/>
                        </a:rPr>
                        <a:t>rừng</a:t>
                      </a:r>
                      <a:endParaRPr lang="en-US" sz="3000" dirty="0" smtClean="0">
                        <a:effectLst/>
                        <a:latin typeface="Times New Roman" pitchFamily="18" charset="0"/>
                        <a:cs typeface="Times New Roman" pitchFamily="18" charset="0"/>
                      </a:endParaRPr>
                    </a:p>
                    <a:p>
                      <a:pPr marL="0" marR="0" eaLnBrk="0" hangingPunct="0">
                        <a:spcBef>
                          <a:spcPts val="0"/>
                        </a:spcBef>
                        <a:spcAft>
                          <a:spcPts val="0"/>
                        </a:spcAft>
                      </a:pPr>
                      <a:endParaRPr lang="en-US" sz="3000" dirty="0">
                        <a:effectLst/>
                        <a:latin typeface="Times New Roman" pitchFamily="18" charset="0"/>
                        <a:ea typeface="Times New Roman"/>
                        <a:cs typeface="Times New Roman" pitchFamily="18" charset="0"/>
                      </a:endParaRPr>
                    </a:p>
                  </a:txBody>
                  <a:tcPr marL="68580" marR="68580" marT="0" marB="0"/>
                </a:tc>
                <a:tc>
                  <a:txBody>
                    <a:bodyPr/>
                    <a:lstStyle/>
                    <a:p>
                      <a:pPr marL="0" marR="0" eaLnBrk="0" hangingPunct="0">
                        <a:spcBef>
                          <a:spcPts val="0"/>
                        </a:spcBef>
                        <a:spcAft>
                          <a:spcPts val="0"/>
                        </a:spcAft>
                      </a:pPr>
                      <a:r>
                        <a:rPr lang="en-US" sz="3000" dirty="0" err="1">
                          <a:effectLst/>
                          <a:latin typeface="Times New Roman" pitchFamily="18" charset="0"/>
                          <a:cs typeface="Times New Roman" pitchFamily="18" charset="0"/>
                        </a:rPr>
                        <a:t>Diện</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tích</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rừng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bị</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suy</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giảm</a:t>
                      </a:r>
                      <a:r>
                        <a:rPr lang="en-US" sz="3000" dirty="0">
                          <a:effectLst/>
                          <a:latin typeface="Times New Roman" pitchFamily="18" charset="0"/>
                          <a:cs typeface="Times New Roman" pitchFamily="18" charset="0"/>
                        </a:rPr>
                        <a:t>.</a:t>
                      </a:r>
                      <a:endParaRPr lang="en-US" sz="3000" dirty="0">
                        <a:effectLst/>
                        <a:latin typeface="Times New Roman" pitchFamily="18" charset="0"/>
                        <a:ea typeface="Times New Roman"/>
                        <a:cs typeface="Times New Roman" pitchFamily="18" charset="0"/>
                      </a:endParaRPr>
                    </a:p>
                  </a:txBody>
                  <a:tcPr marL="68580" marR="68580" marT="0" marB="0"/>
                </a:tc>
              </a:tr>
              <a:tr h="685800">
                <a:tc>
                  <a:txBody>
                    <a:bodyPr/>
                    <a:lstStyle/>
                    <a:p>
                      <a:pPr marL="0" marR="0" eaLnBrk="0" hangingPunct="0">
                        <a:spcBef>
                          <a:spcPts val="0"/>
                        </a:spcBef>
                        <a:spcAft>
                          <a:spcPts val="0"/>
                        </a:spcAft>
                      </a:pPr>
                      <a:r>
                        <a:rPr lang="en-US" sz="3000" dirty="0" err="1">
                          <a:effectLst/>
                          <a:latin typeface="Times New Roman" pitchFamily="18" charset="0"/>
                          <a:cs typeface="Times New Roman" pitchFamily="18" charset="0"/>
                        </a:rPr>
                        <a:t>Phá</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rừng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trồng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cây</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công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nghiệp</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và</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cây</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đặc</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sản</a:t>
                      </a:r>
                      <a:r>
                        <a:rPr lang="en-US" sz="3000" dirty="0">
                          <a:effectLst/>
                          <a:latin typeface="Times New Roman" pitchFamily="18" charset="0"/>
                          <a:cs typeface="Times New Roman" pitchFamily="18" charset="0"/>
                        </a:rPr>
                        <a:t>.</a:t>
                      </a:r>
                      <a:endParaRPr lang="en-US" sz="3000" dirty="0">
                        <a:effectLst/>
                        <a:latin typeface="Times New Roman" pitchFamily="18" charset="0"/>
                        <a:ea typeface="Times New Roman"/>
                        <a:cs typeface="Times New Roman" pitchFamily="18" charset="0"/>
                      </a:endParaRPr>
                    </a:p>
                  </a:txBody>
                  <a:tcPr marL="68580" marR="68580" marT="0" marB="0"/>
                </a:tc>
                <a:tc>
                  <a:txBody>
                    <a:bodyPr/>
                    <a:lstStyle/>
                    <a:p>
                      <a:pPr marL="0" marR="0" eaLnBrk="0" hangingPunct="0">
                        <a:spcBef>
                          <a:spcPts val="0"/>
                        </a:spcBef>
                        <a:spcAft>
                          <a:spcPts val="0"/>
                        </a:spcAft>
                      </a:pPr>
                      <a:r>
                        <a:rPr lang="en-US" sz="3000" dirty="0" err="1">
                          <a:effectLst/>
                          <a:latin typeface="Times New Roman" pitchFamily="18" charset="0"/>
                          <a:cs typeface="Times New Roman" pitchFamily="18" charset="0"/>
                        </a:rPr>
                        <a:t>Diện</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tích</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rừng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bị</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suy</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giảm</a:t>
                      </a:r>
                      <a:r>
                        <a:rPr lang="en-US" sz="3000" dirty="0">
                          <a:effectLst/>
                          <a:latin typeface="Times New Roman" pitchFamily="18" charset="0"/>
                          <a:cs typeface="Times New Roman" pitchFamily="18" charset="0"/>
                        </a:rPr>
                        <a:t>.</a:t>
                      </a:r>
                      <a:endParaRPr lang="en-US" sz="3000" dirty="0">
                        <a:effectLst/>
                        <a:latin typeface="Times New Roman" pitchFamily="18" charset="0"/>
                        <a:ea typeface="Times New Roman"/>
                        <a:cs typeface="Times New Roman" pitchFamily="18" charset="0"/>
                      </a:endParaRPr>
                    </a:p>
                  </a:txBody>
                  <a:tcPr marL="68580" marR="68580" marT="0" marB="0"/>
                </a:tc>
              </a:tr>
            </a:tbl>
          </a:graphicData>
        </a:graphic>
      </p:graphicFrame>
      <p:sp>
        <p:nvSpPr>
          <p:cNvPr id="3" name="Rectangle 2"/>
          <p:cNvSpPr/>
          <p:nvPr/>
        </p:nvSpPr>
        <p:spPr>
          <a:xfrm>
            <a:off x="4572000" y="2209800"/>
            <a:ext cx="73914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591239" y="3200400"/>
            <a:ext cx="73914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594257" y="4572000"/>
            <a:ext cx="73914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576150" y="5562600"/>
            <a:ext cx="7391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186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2286000"/>
            <a:ext cx="10515600" cy="1905000"/>
          </a:xfrm>
        </p:spPr>
        <p:txBody>
          <a:bodyPr>
            <a:noAutofit/>
          </a:bodyPr>
          <a:lstStyle/>
          <a:p>
            <a:r>
              <a:rPr lang="en-US" sz="3000" b="1" i="1" dirty="0" smtClean="0">
                <a:solidFill>
                  <a:schemeClr val="tx1"/>
                </a:solidFill>
                <a:latin typeface="Times New Roman" pitchFamily="18" charset="0"/>
                <a:cs typeface="Times New Roman" pitchFamily="18" charset="0"/>
              </a:rPr>
              <a:t>Theo </a:t>
            </a:r>
            <a:r>
              <a:rPr lang="en-US" sz="3000" b="1" i="1" dirty="0" err="1" smtClean="0">
                <a:solidFill>
                  <a:schemeClr val="tx1"/>
                </a:solidFill>
                <a:latin typeface="Times New Roman" pitchFamily="18" charset="0"/>
                <a:cs typeface="Times New Roman" pitchFamily="18" charset="0"/>
              </a:rPr>
              <a:t>dõi</a:t>
            </a:r>
            <a:r>
              <a:rPr lang="en-US" sz="3000" b="1" i="1" dirty="0" smtClean="0">
                <a:solidFill>
                  <a:schemeClr val="tx1"/>
                </a:solidFill>
                <a:latin typeface="Times New Roman" pitchFamily="18" charset="0"/>
                <a:cs typeface="Times New Roman" pitchFamily="18" charset="0"/>
              </a:rPr>
              <a:t> video, </a:t>
            </a:r>
            <a:r>
              <a:rPr lang="en-US" sz="3000" u="sng" dirty="0">
                <a:latin typeface="Times New Roman" pitchFamily="18" charset="0"/>
                <a:cs typeface="Times New Roman" pitchFamily="18" charset="0"/>
                <a:hlinkClick r:id="rId2"/>
              </a:rPr>
              <a:t>https://</a:t>
            </a:r>
            <a:r>
              <a:rPr lang="en-US" sz="3000" u="sng" dirty="0" smtClean="0">
                <a:latin typeface="Times New Roman" pitchFamily="18" charset="0"/>
                <a:cs typeface="Times New Roman" pitchFamily="18" charset="0"/>
                <a:hlinkClick r:id="rId2"/>
              </a:rPr>
              <a:t>moitruong.net.vn/video-phat-trien-rung-trong-ben-vung-73772.html</a:t>
            </a:r>
            <a:endParaRPr lang="en-US" sz="3000" u="sng" dirty="0" smtClean="0">
              <a:latin typeface="Times New Roman" pitchFamily="18" charset="0"/>
              <a:cs typeface="Times New Roman" pitchFamily="18" charset="0"/>
            </a:endParaRPr>
          </a:p>
          <a:p>
            <a:r>
              <a:rPr lang="en-US" sz="3000" dirty="0" err="1" smtClean="0">
                <a:solidFill>
                  <a:schemeClr val="tx1"/>
                </a:solidFill>
                <a:latin typeface="Times New Roman" pitchFamily="18" charset="0"/>
                <a:cs typeface="Times New Roman" pitchFamily="18" charset="0"/>
              </a:rPr>
              <a:t>Giải</a:t>
            </a:r>
            <a:r>
              <a:rPr lang="en-US" sz="3000" dirty="0" smtClean="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pháp</a:t>
            </a:r>
            <a:r>
              <a:rPr lang="en-US" sz="3000" dirty="0" smtClean="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khắc</a:t>
            </a:r>
            <a:r>
              <a:rPr lang="en-US" sz="3000" dirty="0" smtClean="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phục</a:t>
            </a:r>
            <a:r>
              <a:rPr lang="en-US" sz="3000" dirty="0" smtClean="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suy</a:t>
            </a:r>
            <a:r>
              <a:rPr lang="en-US" sz="3000" dirty="0" smtClean="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thoái</a:t>
            </a:r>
            <a:r>
              <a:rPr lang="en-US" sz="3000" dirty="0" smtClean="0">
                <a:solidFill>
                  <a:schemeClr val="tx1"/>
                </a:solidFill>
                <a:latin typeface="Times New Roman" pitchFamily="18" charset="0"/>
                <a:cs typeface="Times New Roman" pitchFamily="18" charset="0"/>
              </a:rPr>
              <a:t> </a:t>
            </a:r>
            <a:r>
              <a:rPr lang="en-US" sz="3000" dirty="0" err="1" smtClean="0">
                <a:solidFill>
                  <a:schemeClr val="tx1"/>
                </a:solidFill>
                <a:latin typeface="Times New Roman" pitchFamily="18" charset="0"/>
                <a:cs typeface="Times New Roman" pitchFamily="18" charset="0"/>
              </a:rPr>
              <a:t>rừng</a:t>
            </a:r>
            <a:r>
              <a:rPr lang="en-US" sz="3000" dirty="0" smtClean="0">
                <a:solidFill>
                  <a:schemeClr val="tx1"/>
                </a:solidFill>
                <a:latin typeface="Times New Roman" pitchFamily="18" charset="0"/>
                <a:cs typeface="Times New Roman" pitchFamily="18" charset="0"/>
              </a:rPr>
              <a:t>?</a:t>
            </a:r>
            <a:endParaRPr lang="en-US" sz="3000" dirty="0">
              <a:solidFill>
                <a:schemeClr val="tx1"/>
              </a:solidFill>
              <a:latin typeface="Times New Roman" pitchFamily="18" charset="0"/>
              <a:cs typeface="Times New Roman" pitchFamily="18" charset="0"/>
            </a:endParaRPr>
          </a:p>
          <a:p>
            <a:endParaRPr lang="en-US" sz="3000" b="1" i="1" dirty="0">
              <a:solidFill>
                <a:schemeClr val="tx1"/>
              </a:solidFill>
              <a:latin typeface="Times New Roman" pitchFamily="18" charset="0"/>
              <a:cs typeface="Times New Roman" pitchFamily="18" charset="0"/>
            </a:endParaRPr>
          </a:p>
          <a:p>
            <a:endParaRPr lang="en-US" sz="3000" b="1" i="1" dirty="0">
              <a:solidFill>
                <a:schemeClr val="tx1"/>
              </a:solidFill>
              <a:latin typeface="Times New Roman" pitchFamily="18" charset="0"/>
              <a:cs typeface="Times New Roman" pitchFamily="18" charset="0"/>
            </a:endParaRPr>
          </a:p>
        </p:txBody>
      </p:sp>
      <p:sp>
        <p:nvSpPr>
          <p:cNvPr id="4" name="Title 1"/>
          <p:cNvSpPr>
            <a:spLocks noGrp="1"/>
          </p:cNvSpPr>
          <p:nvPr>
            <p:ph type="title"/>
          </p:nvPr>
        </p:nvSpPr>
        <p:spPr>
          <a:xfrm>
            <a:off x="152400" y="152400"/>
            <a:ext cx="11887200" cy="1066800"/>
          </a:xfrm>
        </p:spPr>
        <p:txBody>
          <a:bodyPr>
            <a:noAutofit/>
          </a:bodyPr>
          <a:lstStyle/>
          <a:p>
            <a:pPr marL="342900" lvl="0" indent="-342900" eaLnBrk="0" hangingPunct="0">
              <a:lnSpc>
                <a:spcPct val="100000"/>
              </a:lnSpc>
              <a:tabLst>
                <a:tab pos="375285" algn="l"/>
              </a:tabLst>
            </a:pPr>
            <a:r>
              <a:rPr lang="en-US" sz="3200" b="1" dirty="0">
                <a:solidFill>
                  <a:srgbClr val="000000"/>
                </a:solidFill>
                <a:latin typeface="Times New Roman" pitchFamily="18" charset="0"/>
                <a:cs typeface="Times New Roman" pitchFamily="18" charset="0"/>
                <a:sym typeface="Arial"/>
              </a:rPr>
              <a:t>II. MỘT SỐ NGUYÊN NHÂN CHỦ YẾU LÀM SUY THOÁI TÀI NGUYÊN RỪNG VÀ GIẢI PHÁP KHẮC </a:t>
            </a:r>
            <a:r>
              <a:rPr lang="en-US" sz="3200" b="1" dirty="0" smtClean="0">
                <a:solidFill>
                  <a:srgbClr val="000000"/>
                </a:solidFill>
                <a:latin typeface="Times New Roman" pitchFamily="18" charset="0"/>
                <a:cs typeface="Times New Roman" pitchFamily="18" charset="0"/>
                <a:sym typeface="Arial"/>
              </a:rPr>
              <a:t>PHỤC</a:t>
            </a:r>
            <a:endParaRPr lang="en-US" sz="3200" b="1" dirty="0">
              <a:latin typeface="Times New Roman" pitchFamily="18" charset="0"/>
              <a:cs typeface="Times New Roman" pitchFamily="18" charset="0"/>
            </a:endParaRPr>
          </a:p>
        </p:txBody>
      </p:sp>
      <p:sp>
        <p:nvSpPr>
          <p:cNvPr id="5" name="Title 1"/>
          <p:cNvSpPr txBox="1">
            <a:spLocks/>
          </p:cNvSpPr>
          <p:nvPr/>
        </p:nvSpPr>
        <p:spPr>
          <a:xfrm>
            <a:off x="58846" y="1371600"/>
            <a:ext cx="11447353" cy="6096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lvl="0" algn="ctr" eaLnBrk="0" hangingPunct="0"/>
            <a:r>
              <a:rPr lang="en-US" sz="3000" b="1" dirty="0" smtClean="0">
                <a:latin typeface="Times New Roman" pitchFamily="18" charset="0"/>
                <a:cs typeface="Times New Roman" pitchFamily="18" charset="0"/>
              </a:rPr>
              <a:t>2. </a:t>
            </a:r>
            <a:r>
              <a:rPr lang="en-US" sz="3000" b="1" dirty="0" err="1" smtClean="0">
                <a:latin typeface="Times New Roman" pitchFamily="18" charset="0"/>
                <a:cs typeface="Times New Roman" pitchFamily="18" charset="0"/>
              </a:rPr>
              <a:t>Một</a:t>
            </a:r>
            <a:r>
              <a:rPr lang="en-US" sz="3000" b="1" dirty="0" smtClean="0">
                <a:latin typeface="Times New Roman" pitchFamily="18" charset="0"/>
                <a:cs typeface="Times New Roman" pitchFamily="18" charset="0"/>
              </a:rPr>
              <a:t> </a:t>
            </a:r>
            <a:r>
              <a:rPr lang="en-US" sz="3000" b="1" dirty="0" err="1">
                <a:latin typeface="Times New Roman" pitchFamily="18" charset="0"/>
                <a:cs typeface="Times New Roman" pitchFamily="18" charset="0"/>
              </a:rPr>
              <a:t>số</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giải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pháp</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chủ</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yếu</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khắc</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phục</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suy</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thoái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tài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nguyên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rừng</a:t>
            </a:r>
            <a:endParaRPr lang="en-US" sz="3000" b="1" dirty="0">
              <a:latin typeface="Times New Roman" pitchFamily="18" charset="0"/>
              <a:cs typeface="Times New Roman" pitchFamily="18" charset="0"/>
            </a:endParaRPr>
          </a:p>
        </p:txBody>
      </p:sp>
      <p:sp>
        <p:nvSpPr>
          <p:cNvPr id="6" name="Text Placeholder 2"/>
          <p:cNvSpPr txBox="1">
            <a:spLocks/>
          </p:cNvSpPr>
          <p:nvPr/>
        </p:nvSpPr>
        <p:spPr>
          <a:xfrm>
            <a:off x="685800" y="4343400"/>
            <a:ext cx="10515600" cy="98079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r>
              <a:rPr lang="en-US" sz="3000" b="1" i="1" dirty="0" err="1" smtClean="0">
                <a:solidFill>
                  <a:schemeClr val="tx1"/>
                </a:solidFill>
                <a:latin typeface="Times New Roman" pitchFamily="18" charset="0"/>
                <a:cs typeface="Times New Roman" pitchFamily="18" charset="0"/>
              </a:rPr>
              <a:t>Nghiên</a:t>
            </a:r>
            <a:r>
              <a:rPr lang="en-US" sz="3000" b="1" i="1" dirty="0" smtClean="0">
                <a:solidFill>
                  <a:schemeClr val="tx1"/>
                </a:solidFill>
                <a:latin typeface="Times New Roman" pitchFamily="18" charset="0"/>
                <a:cs typeface="Times New Roman" pitchFamily="18" charset="0"/>
              </a:rPr>
              <a:t> </a:t>
            </a:r>
            <a:r>
              <a:rPr lang="en-US" sz="3000" b="1" i="1" dirty="0" err="1" smtClean="0">
                <a:solidFill>
                  <a:schemeClr val="tx1"/>
                </a:solidFill>
                <a:latin typeface="Times New Roman" pitchFamily="18" charset="0"/>
                <a:cs typeface="Times New Roman" pitchFamily="18" charset="0"/>
              </a:rPr>
              <a:t>cứu</a:t>
            </a:r>
            <a:r>
              <a:rPr lang="en-US" sz="3000" b="1" i="1" dirty="0" smtClean="0">
                <a:solidFill>
                  <a:schemeClr val="tx1"/>
                </a:solidFill>
                <a:latin typeface="Times New Roman" pitchFamily="18" charset="0"/>
                <a:cs typeface="Times New Roman" pitchFamily="18" charset="0"/>
              </a:rPr>
              <a:t> </a:t>
            </a:r>
            <a:r>
              <a:rPr lang="en-US" sz="3000" b="1" i="1" dirty="0" err="1" smtClean="0">
                <a:solidFill>
                  <a:schemeClr val="tx1"/>
                </a:solidFill>
                <a:latin typeface="Times New Roman" pitchFamily="18" charset="0"/>
                <a:cs typeface="Times New Roman" pitchFamily="18" charset="0"/>
              </a:rPr>
              <a:t>nội</a:t>
            </a:r>
            <a:r>
              <a:rPr lang="en-US" sz="3000" b="1" i="1" dirty="0" smtClean="0">
                <a:solidFill>
                  <a:schemeClr val="tx1"/>
                </a:solidFill>
                <a:latin typeface="Times New Roman" pitchFamily="18" charset="0"/>
                <a:cs typeface="Times New Roman" pitchFamily="18" charset="0"/>
              </a:rPr>
              <a:t> dung </a:t>
            </a:r>
            <a:r>
              <a:rPr lang="en-US" sz="3000" b="1" i="1" dirty="0" err="1" smtClean="0">
                <a:solidFill>
                  <a:schemeClr val="tx1"/>
                </a:solidFill>
                <a:latin typeface="Times New Roman" pitchFamily="18" charset="0"/>
                <a:cs typeface="Times New Roman" pitchFamily="18" charset="0"/>
              </a:rPr>
              <a:t>mục</a:t>
            </a:r>
            <a:r>
              <a:rPr lang="en-US" sz="3000" b="1" i="1" dirty="0" smtClean="0">
                <a:solidFill>
                  <a:schemeClr val="tx1"/>
                </a:solidFill>
                <a:latin typeface="Times New Roman" pitchFamily="18" charset="0"/>
                <a:cs typeface="Times New Roman" pitchFamily="18" charset="0"/>
              </a:rPr>
              <a:t> II.2 . </a:t>
            </a:r>
            <a:r>
              <a:rPr lang="en-US" sz="3000" b="1" i="1" dirty="0" err="1" smtClean="0">
                <a:solidFill>
                  <a:schemeClr val="tx1"/>
                </a:solidFill>
                <a:latin typeface="Times New Roman" pitchFamily="18" charset="0"/>
                <a:cs typeface="Times New Roman" pitchFamily="18" charset="0"/>
              </a:rPr>
              <a:t>Quan</a:t>
            </a:r>
            <a:r>
              <a:rPr lang="en-US" sz="3000" b="1" i="1" dirty="0" smtClean="0">
                <a:solidFill>
                  <a:schemeClr val="tx1"/>
                </a:solidFill>
                <a:latin typeface="Times New Roman" pitchFamily="18" charset="0"/>
                <a:cs typeface="Times New Roman" pitchFamily="18" charset="0"/>
              </a:rPr>
              <a:t> </a:t>
            </a:r>
            <a:r>
              <a:rPr lang="en-US" sz="3000" b="1" i="1" dirty="0" err="1" smtClean="0">
                <a:solidFill>
                  <a:schemeClr val="tx1"/>
                </a:solidFill>
                <a:latin typeface="Times New Roman" pitchFamily="18" charset="0"/>
                <a:cs typeface="Times New Roman" pitchFamily="18" charset="0"/>
              </a:rPr>
              <a:t>sát</a:t>
            </a:r>
            <a:r>
              <a:rPr lang="en-US" sz="3000" b="1" i="1" dirty="0" smtClean="0">
                <a:solidFill>
                  <a:schemeClr val="tx1"/>
                </a:solidFill>
                <a:latin typeface="Times New Roman" pitchFamily="18" charset="0"/>
                <a:cs typeface="Times New Roman" pitchFamily="18" charset="0"/>
              </a:rPr>
              <a:t> </a:t>
            </a:r>
            <a:r>
              <a:rPr lang="en-US" sz="3000" b="1" i="1" dirty="0" err="1" smtClean="0">
                <a:solidFill>
                  <a:schemeClr val="tx1"/>
                </a:solidFill>
                <a:latin typeface="Times New Roman" pitchFamily="18" charset="0"/>
                <a:cs typeface="Times New Roman" pitchFamily="18" charset="0"/>
              </a:rPr>
              <a:t>hình</a:t>
            </a:r>
            <a:r>
              <a:rPr lang="en-US" sz="3000" b="1" i="1" dirty="0" smtClean="0">
                <a:solidFill>
                  <a:schemeClr val="tx1"/>
                </a:solidFill>
                <a:latin typeface="Times New Roman" pitchFamily="18" charset="0"/>
                <a:cs typeface="Times New Roman" pitchFamily="18" charset="0"/>
              </a:rPr>
              <a:t> </a:t>
            </a:r>
            <a:r>
              <a:rPr lang="en-US" sz="3000" b="1" i="1" dirty="0" err="1" smtClean="0">
                <a:solidFill>
                  <a:schemeClr val="tx1"/>
                </a:solidFill>
                <a:latin typeface="Times New Roman" pitchFamily="18" charset="0"/>
                <a:cs typeface="Times New Roman" pitchFamily="18" charset="0"/>
              </a:rPr>
              <a:t>ảnh</a:t>
            </a:r>
            <a:r>
              <a:rPr lang="en-US" sz="3000" b="1" i="1" dirty="0" smtClean="0">
                <a:solidFill>
                  <a:schemeClr val="tx1"/>
                </a:solidFill>
                <a:latin typeface="Times New Roman" pitchFamily="18" charset="0"/>
                <a:cs typeface="Times New Roman" pitchFamily="18" charset="0"/>
              </a:rPr>
              <a:t>, </a:t>
            </a:r>
            <a:r>
              <a:rPr lang="en-US" sz="3000" b="1" i="1" dirty="0" err="1" smtClean="0">
                <a:solidFill>
                  <a:schemeClr val="tx1"/>
                </a:solidFill>
                <a:latin typeface="Times New Roman" pitchFamily="18" charset="0"/>
                <a:cs typeface="Times New Roman" pitchFamily="18" charset="0"/>
              </a:rPr>
              <a:t>Thảo</a:t>
            </a:r>
            <a:r>
              <a:rPr lang="en-US" sz="3000" b="1" i="1" dirty="0" smtClean="0">
                <a:solidFill>
                  <a:schemeClr val="tx1"/>
                </a:solidFill>
                <a:latin typeface="Times New Roman" pitchFamily="18" charset="0"/>
                <a:cs typeface="Times New Roman" pitchFamily="18" charset="0"/>
              </a:rPr>
              <a:t> </a:t>
            </a:r>
            <a:r>
              <a:rPr lang="en-US" sz="3000" b="1" i="1" dirty="0" err="1" smtClean="0">
                <a:solidFill>
                  <a:schemeClr val="tx1"/>
                </a:solidFill>
                <a:latin typeface="Times New Roman" pitchFamily="18" charset="0"/>
                <a:cs typeface="Times New Roman" pitchFamily="18" charset="0"/>
              </a:rPr>
              <a:t>luận</a:t>
            </a:r>
            <a:r>
              <a:rPr lang="en-US" sz="3000" b="1" i="1" dirty="0" smtClean="0">
                <a:solidFill>
                  <a:schemeClr val="tx1"/>
                </a:solidFill>
                <a:latin typeface="Times New Roman" pitchFamily="18" charset="0"/>
                <a:cs typeface="Times New Roman" pitchFamily="18" charset="0"/>
              </a:rPr>
              <a:t> </a:t>
            </a:r>
            <a:r>
              <a:rPr lang="en-US" sz="3000" b="1" i="1" dirty="0" err="1" smtClean="0">
                <a:solidFill>
                  <a:schemeClr val="tx1"/>
                </a:solidFill>
                <a:latin typeface="Times New Roman" pitchFamily="18" charset="0"/>
                <a:cs typeface="Times New Roman" pitchFamily="18" charset="0"/>
              </a:rPr>
              <a:t>nhóm</a:t>
            </a:r>
            <a:r>
              <a:rPr lang="en-US" sz="3000" b="1" i="1" dirty="0" smtClean="0">
                <a:solidFill>
                  <a:schemeClr val="tx1"/>
                </a:solidFill>
                <a:latin typeface="Times New Roman" pitchFamily="18" charset="0"/>
                <a:cs typeface="Times New Roman" pitchFamily="18" charset="0"/>
              </a:rPr>
              <a:t> , </a:t>
            </a:r>
            <a:r>
              <a:rPr lang="en-US" sz="3000" b="1" i="1" dirty="0" err="1" smtClean="0">
                <a:solidFill>
                  <a:schemeClr val="tx1"/>
                </a:solidFill>
                <a:latin typeface="Times New Roman" pitchFamily="18" charset="0"/>
                <a:cs typeface="Times New Roman" pitchFamily="18" charset="0"/>
              </a:rPr>
              <a:t>trả</a:t>
            </a:r>
            <a:r>
              <a:rPr lang="en-US" sz="3000" b="1" i="1" dirty="0" smtClean="0">
                <a:solidFill>
                  <a:schemeClr val="tx1"/>
                </a:solidFill>
                <a:latin typeface="Times New Roman" pitchFamily="18" charset="0"/>
                <a:cs typeface="Times New Roman" pitchFamily="18" charset="0"/>
              </a:rPr>
              <a:t> </a:t>
            </a:r>
            <a:r>
              <a:rPr lang="en-US" sz="3000" b="1" i="1" dirty="0" err="1" smtClean="0">
                <a:solidFill>
                  <a:schemeClr val="tx1"/>
                </a:solidFill>
                <a:latin typeface="Times New Roman" pitchFamily="18" charset="0"/>
                <a:cs typeface="Times New Roman" pitchFamily="18" charset="0"/>
              </a:rPr>
              <a:t>lời</a:t>
            </a:r>
            <a:r>
              <a:rPr lang="en-US" sz="3000" b="1" i="1" dirty="0" smtClean="0">
                <a:solidFill>
                  <a:schemeClr val="tx1"/>
                </a:solidFill>
                <a:latin typeface="Times New Roman" pitchFamily="18" charset="0"/>
                <a:cs typeface="Times New Roman" pitchFamily="18" charset="0"/>
              </a:rPr>
              <a:t> </a:t>
            </a:r>
            <a:r>
              <a:rPr lang="en-US" sz="3000" b="1" i="1" dirty="0" err="1" smtClean="0">
                <a:solidFill>
                  <a:schemeClr val="tx1"/>
                </a:solidFill>
                <a:latin typeface="Times New Roman" pitchFamily="18" charset="0"/>
                <a:cs typeface="Times New Roman" pitchFamily="18" charset="0"/>
              </a:rPr>
              <a:t>câu</a:t>
            </a:r>
            <a:r>
              <a:rPr lang="en-US" sz="3000" b="1" i="1" dirty="0" smtClean="0">
                <a:solidFill>
                  <a:schemeClr val="tx1"/>
                </a:solidFill>
                <a:latin typeface="Times New Roman" pitchFamily="18" charset="0"/>
                <a:cs typeface="Times New Roman" pitchFamily="18" charset="0"/>
              </a:rPr>
              <a:t> </a:t>
            </a:r>
            <a:r>
              <a:rPr lang="en-US" sz="3000" b="1" i="1" dirty="0" err="1" smtClean="0">
                <a:solidFill>
                  <a:schemeClr val="tx1"/>
                </a:solidFill>
                <a:latin typeface="Times New Roman" pitchFamily="18" charset="0"/>
                <a:cs typeface="Times New Roman" pitchFamily="18" charset="0"/>
              </a:rPr>
              <a:t>hỏi</a:t>
            </a:r>
            <a:r>
              <a:rPr lang="en-US" sz="3000" b="1" i="1" dirty="0" smtClean="0">
                <a:solidFill>
                  <a:schemeClr val="tx1"/>
                </a:solidFill>
                <a:latin typeface="Times New Roman" pitchFamily="18" charset="0"/>
                <a:cs typeface="Times New Roman" pitchFamily="18" charset="0"/>
              </a:rPr>
              <a:t> </a:t>
            </a:r>
            <a:r>
              <a:rPr lang="en-US" sz="3000" b="1" i="1" dirty="0" err="1" smtClean="0">
                <a:solidFill>
                  <a:schemeClr val="tx1"/>
                </a:solidFill>
                <a:latin typeface="Times New Roman" pitchFamily="18" charset="0"/>
                <a:cs typeface="Times New Roman" pitchFamily="18" charset="0"/>
              </a:rPr>
              <a:t>và</a:t>
            </a:r>
            <a:r>
              <a:rPr lang="en-US" sz="3000" b="1" i="1" dirty="0" smtClean="0">
                <a:solidFill>
                  <a:schemeClr val="tx1"/>
                </a:solidFill>
                <a:latin typeface="Times New Roman" pitchFamily="18" charset="0"/>
                <a:cs typeface="Times New Roman" pitchFamily="18" charset="0"/>
              </a:rPr>
              <a:t> </a:t>
            </a:r>
            <a:r>
              <a:rPr lang="en-US" sz="3000" b="1" i="1" dirty="0" err="1" smtClean="0">
                <a:solidFill>
                  <a:schemeClr val="tx1"/>
                </a:solidFill>
                <a:latin typeface="Times New Roman" pitchFamily="18" charset="0"/>
                <a:cs typeface="Times New Roman" pitchFamily="18" charset="0"/>
              </a:rPr>
              <a:t>hoàn</a:t>
            </a:r>
            <a:r>
              <a:rPr lang="en-US" sz="3000" b="1" i="1" dirty="0" smtClean="0">
                <a:solidFill>
                  <a:schemeClr val="tx1"/>
                </a:solidFill>
                <a:latin typeface="Times New Roman" pitchFamily="18" charset="0"/>
                <a:cs typeface="Times New Roman" pitchFamily="18" charset="0"/>
              </a:rPr>
              <a:t> </a:t>
            </a:r>
            <a:r>
              <a:rPr lang="en-US" sz="3000" b="1" i="1" dirty="0" err="1" smtClean="0">
                <a:solidFill>
                  <a:schemeClr val="tx1"/>
                </a:solidFill>
                <a:latin typeface="Times New Roman" pitchFamily="18" charset="0"/>
                <a:cs typeface="Times New Roman" pitchFamily="18" charset="0"/>
              </a:rPr>
              <a:t>thành</a:t>
            </a:r>
            <a:r>
              <a:rPr lang="en-US" sz="3000" b="1" i="1" dirty="0" smtClean="0">
                <a:solidFill>
                  <a:schemeClr val="tx1"/>
                </a:solidFill>
                <a:latin typeface="Times New Roman" pitchFamily="18" charset="0"/>
                <a:cs typeface="Times New Roman" pitchFamily="18" charset="0"/>
              </a:rPr>
              <a:t> </a:t>
            </a:r>
            <a:r>
              <a:rPr lang="en-US" sz="3000" b="1" i="1" dirty="0" err="1" smtClean="0">
                <a:solidFill>
                  <a:schemeClr val="tx1"/>
                </a:solidFill>
                <a:latin typeface="Times New Roman" pitchFamily="18" charset="0"/>
                <a:cs typeface="Times New Roman" pitchFamily="18" charset="0"/>
              </a:rPr>
              <a:t>phiếu</a:t>
            </a:r>
            <a:r>
              <a:rPr lang="en-US" sz="3000" b="1" i="1" dirty="0" smtClean="0">
                <a:solidFill>
                  <a:schemeClr val="tx1"/>
                </a:solidFill>
                <a:latin typeface="Times New Roman" pitchFamily="18" charset="0"/>
                <a:cs typeface="Times New Roman" pitchFamily="18" charset="0"/>
              </a:rPr>
              <a:t> </a:t>
            </a:r>
            <a:r>
              <a:rPr lang="en-US" sz="3000" b="1" i="1" dirty="0" err="1" smtClean="0">
                <a:solidFill>
                  <a:schemeClr val="tx1"/>
                </a:solidFill>
                <a:latin typeface="Times New Roman" pitchFamily="18" charset="0"/>
                <a:cs typeface="Times New Roman" pitchFamily="18" charset="0"/>
              </a:rPr>
              <a:t>học</a:t>
            </a:r>
            <a:r>
              <a:rPr lang="en-US" sz="3000" b="1" i="1" dirty="0" smtClean="0">
                <a:solidFill>
                  <a:schemeClr val="tx1"/>
                </a:solidFill>
                <a:latin typeface="Times New Roman" pitchFamily="18" charset="0"/>
                <a:cs typeface="Times New Roman" pitchFamily="18" charset="0"/>
              </a:rPr>
              <a:t> </a:t>
            </a:r>
            <a:r>
              <a:rPr lang="en-US" sz="3000" b="1" i="1" dirty="0" err="1" smtClean="0">
                <a:solidFill>
                  <a:schemeClr val="tx1"/>
                </a:solidFill>
                <a:latin typeface="Times New Roman" pitchFamily="18" charset="0"/>
                <a:cs typeface="Times New Roman" pitchFamily="18" charset="0"/>
              </a:rPr>
              <a:t>tập</a:t>
            </a:r>
            <a:r>
              <a:rPr lang="en-US" sz="3000" b="1" i="1" dirty="0" smtClean="0">
                <a:solidFill>
                  <a:schemeClr val="tx1"/>
                </a:solidFill>
                <a:latin typeface="Times New Roman" pitchFamily="18" charset="0"/>
                <a:cs typeface="Times New Roman" pitchFamily="18" charset="0"/>
              </a:rPr>
              <a:t> </a:t>
            </a:r>
            <a:r>
              <a:rPr lang="en-US" sz="3000" b="1" i="1" dirty="0" err="1" smtClean="0">
                <a:solidFill>
                  <a:schemeClr val="tx1"/>
                </a:solidFill>
                <a:latin typeface="Times New Roman" pitchFamily="18" charset="0"/>
                <a:cs typeface="Times New Roman" pitchFamily="18" charset="0"/>
              </a:rPr>
              <a:t>số</a:t>
            </a:r>
            <a:r>
              <a:rPr lang="en-US" sz="3000" b="1" i="1" dirty="0" smtClean="0">
                <a:solidFill>
                  <a:schemeClr val="tx1"/>
                </a:solidFill>
                <a:latin typeface="Times New Roman" pitchFamily="18" charset="0"/>
                <a:cs typeface="Times New Roman" pitchFamily="18" charset="0"/>
              </a:rPr>
              <a:t> 2 </a:t>
            </a:r>
          </a:p>
          <a:p>
            <a:endParaRPr lang="en-US" sz="3000" b="1" i="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954241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 calcmode="lin" valueType="num">
                                      <p:cBhvr additive="base">
                                        <p:cTn id="2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51" y="2258417"/>
            <a:ext cx="3505200" cy="2247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0"/>
            <a:ext cx="3657600" cy="2076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0"/>
            <a:ext cx="3962400" cy="2076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9612" y="2218531"/>
            <a:ext cx="3862388" cy="2286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762499"/>
            <a:ext cx="3505200" cy="209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29075" y="4724399"/>
            <a:ext cx="3667125" cy="2133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8600" y="2248710"/>
            <a:ext cx="3657600" cy="2256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82000" y="4753494"/>
            <a:ext cx="3810000" cy="2104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2"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1"/>
            <a:ext cx="3657600" cy="2057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36433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60305661"/>
              </p:ext>
            </p:extLst>
          </p:nvPr>
        </p:nvGraphicFramePr>
        <p:xfrm>
          <a:off x="304800" y="1371600"/>
          <a:ext cx="11811000" cy="5257802"/>
        </p:xfrm>
        <a:graphic>
          <a:graphicData uri="http://schemas.openxmlformats.org/drawingml/2006/table">
            <a:tbl>
              <a:tblPr firstRow="1" firstCol="1" bandRow="1">
                <a:tableStyleId>{69C7853C-536D-4A76-A0AE-DD22124D55A5}</a:tableStyleId>
              </a:tblPr>
              <a:tblGrid>
                <a:gridCol w="6876267"/>
                <a:gridCol w="4934733"/>
              </a:tblGrid>
              <a:tr h="477982">
                <a:tc>
                  <a:txBody>
                    <a:bodyPr/>
                    <a:lstStyle/>
                    <a:p>
                      <a:pPr marL="0" marR="0" algn="ctr" eaLnBrk="0" hangingPunct="0">
                        <a:spcBef>
                          <a:spcPts val="0"/>
                        </a:spcBef>
                        <a:spcAft>
                          <a:spcPts val="0"/>
                        </a:spcAft>
                      </a:pPr>
                      <a:r>
                        <a:rPr lang="en-US" sz="3000" dirty="0" err="1">
                          <a:effectLst/>
                          <a:latin typeface="Times New Roman" pitchFamily="18" charset="0"/>
                          <a:cs typeface="Times New Roman" pitchFamily="18" charset="0"/>
                        </a:rPr>
                        <a:t>Tên</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giải</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pháp</a:t>
                      </a:r>
                      <a:endParaRPr lang="en-US" sz="3000" dirty="0">
                        <a:effectLst/>
                        <a:latin typeface="Times New Roman" pitchFamily="18" charset="0"/>
                        <a:ea typeface="Times New Roman"/>
                        <a:cs typeface="Times New Roman" pitchFamily="18" charset="0"/>
                      </a:endParaRPr>
                    </a:p>
                  </a:txBody>
                  <a:tcPr marL="68580" marR="68580" marT="0" marB="0"/>
                </a:tc>
                <a:tc>
                  <a:txBody>
                    <a:bodyPr/>
                    <a:lstStyle/>
                    <a:p>
                      <a:pPr marL="0" marR="0" algn="ctr" eaLnBrk="0" hangingPunct="0">
                        <a:spcBef>
                          <a:spcPts val="0"/>
                        </a:spcBef>
                        <a:spcAft>
                          <a:spcPts val="0"/>
                        </a:spcAft>
                      </a:pPr>
                      <a:r>
                        <a:rPr lang="en-US" sz="3000" dirty="0" err="1">
                          <a:effectLst/>
                          <a:latin typeface="Times New Roman" pitchFamily="18" charset="0"/>
                          <a:cs typeface="Times New Roman" pitchFamily="18" charset="0"/>
                        </a:rPr>
                        <a:t>Vai</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trò</a:t>
                      </a:r>
                      <a:endParaRPr lang="en-US" sz="3000" dirty="0">
                        <a:effectLst/>
                        <a:latin typeface="Times New Roman" pitchFamily="18" charset="0"/>
                        <a:ea typeface="Times New Roman"/>
                        <a:cs typeface="Times New Roman" pitchFamily="18" charset="0"/>
                      </a:endParaRPr>
                    </a:p>
                  </a:txBody>
                  <a:tcPr marL="68580" marR="68580" marT="0" marB="0"/>
                </a:tc>
              </a:tr>
              <a:tr h="955964">
                <a:tc>
                  <a:txBody>
                    <a:bodyPr/>
                    <a:lstStyle/>
                    <a:p>
                      <a:pPr marL="0" marR="0" eaLnBrk="0" hangingPunct="0">
                        <a:spcBef>
                          <a:spcPts val="0"/>
                        </a:spcBef>
                        <a:spcAft>
                          <a:spcPts val="0"/>
                        </a:spcAft>
                      </a:pPr>
                      <a:r>
                        <a:rPr lang="en-US" sz="3000" dirty="0" err="1">
                          <a:effectLst/>
                          <a:latin typeface="Times New Roman" pitchFamily="18" charset="0"/>
                          <a:cs typeface="Times New Roman" pitchFamily="18" charset="0"/>
                        </a:rPr>
                        <a:t>Lập</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quy</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hoạch</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kế</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hoạch</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bảo</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vệ</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và</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phát</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triển</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rừng</a:t>
                      </a:r>
                      <a:endParaRPr lang="en-US" sz="3000" dirty="0">
                        <a:effectLst/>
                        <a:latin typeface="Times New Roman" pitchFamily="18" charset="0"/>
                        <a:ea typeface="Times New Roman"/>
                        <a:cs typeface="Times New Roman" pitchFamily="18" charset="0"/>
                      </a:endParaRPr>
                    </a:p>
                  </a:txBody>
                  <a:tcPr marL="68580" marR="68580" marT="0" marB="0"/>
                </a:tc>
                <a:tc>
                  <a:txBody>
                    <a:bodyPr/>
                    <a:lstStyle/>
                    <a:p>
                      <a:pPr marL="0" marR="0" eaLnBrk="0" hangingPunct="0">
                        <a:spcBef>
                          <a:spcPts val="0"/>
                        </a:spcBef>
                        <a:spcAft>
                          <a:spcPts val="0"/>
                        </a:spcAft>
                      </a:pPr>
                      <a:r>
                        <a:rPr lang="en-US" sz="3000" dirty="0">
                          <a:effectLst/>
                          <a:latin typeface="Times New Roman" pitchFamily="18" charset="0"/>
                          <a:cs typeface="Times New Roman" pitchFamily="18" charset="0"/>
                        </a:rPr>
                        <a:t> </a:t>
                      </a:r>
                      <a:endParaRPr lang="en-US" sz="3000" dirty="0">
                        <a:effectLst/>
                        <a:latin typeface="Times New Roman" pitchFamily="18" charset="0"/>
                        <a:ea typeface="Times New Roman"/>
                        <a:cs typeface="Times New Roman" pitchFamily="18" charset="0"/>
                      </a:endParaRPr>
                    </a:p>
                  </a:txBody>
                  <a:tcPr marL="68580" marR="68580" marT="0" marB="0"/>
                </a:tc>
              </a:tr>
              <a:tr h="955964">
                <a:tc>
                  <a:txBody>
                    <a:bodyPr/>
                    <a:lstStyle/>
                    <a:p>
                      <a:pPr marL="0" marR="0" eaLnBrk="0" hangingPunct="0">
                        <a:spcBef>
                          <a:spcPts val="0"/>
                        </a:spcBef>
                        <a:spcAft>
                          <a:spcPts val="0"/>
                        </a:spcAft>
                      </a:pPr>
                      <a:r>
                        <a:rPr lang="en-US" sz="3000" dirty="0" err="1">
                          <a:effectLst/>
                          <a:latin typeface="Times New Roman" pitchFamily="18" charset="0"/>
                          <a:cs typeface="Times New Roman" pitchFamily="18" charset="0"/>
                        </a:rPr>
                        <a:t>Giao</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cho</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thuê</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và</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thu</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hồi</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rừng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đất</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trồng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rừng</a:t>
                      </a:r>
                      <a:endParaRPr lang="en-US" sz="3000" dirty="0">
                        <a:effectLst/>
                        <a:latin typeface="Times New Roman" pitchFamily="18" charset="0"/>
                        <a:ea typeface="Times New Roman"/>
                        <a:cs typeface="Times New Roman" pitchFamily="18" charset="0"/>
                      </a:endParaRPr>
                    </a:p>
                  </a:txBody>
                  <a:tcPr marL="68580" marR="68580" marT="0" marB="0"/>
                </a:tc>
                <a:tc>
                  <a:txBody>
                    <a:bodyPr/>
                    <a:lstStyle/>
                    <a:p>
                      <a:pPr marL="0" marR="0" eaLnBrk="0" hangingPunct="0">
                        <a:spcBef>
                          <a:spcPts val="0"/>
                        </a:spcBef>
                        <a:spcAft>
                          <a:spcPts val="0"/>
                        </a:spcAft>
                      </a:pPr>
                      <a:r>
                        <a:rPr lang="en-US" sz="3000">
                          <a:effectLst/>
                          <a:latin typeface="Times New Roman" pitchFamily="18" charset="0"/>
                          <a:cs typeface="Times New Roman" pitchFamily="18" charset="0"/>
                        </a:rPr>
                        <a:t> </a:t>
                      </a:r>
                      <a:endParaRPr lang="en-US" sz="3000">
                        <a:effectLst/>
                        <a:latin typeface="Times New Roman" pitchFamily="18" charset="0"/>
                        <a:ea typeface="Times New Roman"/>
                        <a:cs typeface="Times New Roman" pitchFamily="18" charset="0"/>
                      </a:endParaRPr>
                    </a:p>
                  </a:txBody>
                  <a:tcPr marL="68580" marR="68580" marT="0" marB="0"/>
                </a:tc>
              </a:tr>
              <a:tr h="955964">
                <a:tc>
                  <a:txBody>
                    <a:bodyPr/>
                    <a:lstStyle/>
                    <a:p>
                      <a:pPr marL="0" marR="0" eaLnBrk="0" hangingPunct="0">
                        <a:spcBef>
                          <a:spcPts val="0"/>
                        </a:spcBef>
                        <a:spcAft>
                          <a:spcPts val="0"/>
                        </a:spcAft>
                      </a:pPr>
                      <a:r>
                        <a:rPr lang="en-US" sz="3000" dirty="0" err="1">
                          <a:effectLst/>
                          <a:latin typeface="Times New Roman" pitchFamily="18" charset="0"/>
                          <a:cs typeface="Times New Roman" pitchFamily="18" charset="0"/>
                        </a:rPr>
                        <a:t>Kiểm</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soát</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từng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loại</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rừng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thông</a:t>
                      </a:r>
                      <a:r>
                        <a:rPr lang="en-US" sz="3000" dirty="0">
                          <a:effectLst/>
                          <a:latin typeface="Times New Roman" pitchFamily="18" charset="0"/>
                          <a:cs typeface="Times New Roman" pitchFamily="18" charset="0"/>
                        </a:rPr>
                        <a:t> qua </a:t>
                      </a:r>
                      <a:r>
                        <a:rPr lang="en-US" sz="3000" dirty="0" err="1">
                          <a:effectLst/>
                          <a:latin typeface="Times New Roman" pitchFamily="18" charset="0"/>
                          <a:cs typeface="Times New Roman" pitchFamily="18" charset="0"/>
                        </a:rPr>
                        <a:t>những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quy</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chế</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pháp</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lí</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riêng</a:t>
                      </a:r>
                      <a:endParaRPr lang="en-US" sz="3000" dirty="0">
                        <a:effectLst/>
                        <a:latin typeface="Times New Roman" pitchFamily="18" charset="0"/>
                        <a:ea typeface="Times New Roman"/>
                        <a:cs typeface="Times New Roman" pitchFamily="18" charset="0"/>
                      </a:endParaRPr>
                    </a:p>
                  </a:txBody>
                  <a:tcPr marL="68580" marR="68580" marT="0" marB="0"/>
                </a:tc>
                <a:tc>
                  <a:txBody>
                    <a:bodyPr/>
                    <a:lstStyle/>
                    <a:p>
                      <a:pPr marL="0" marR="0" eaLnBrk="0" hangingPunct="0">
                        <a:spcBef>
                          <a:spcPts val="0"/>
                        </a:spcBef>
                        <a:spcAft>
                          <a:spcPts val="0"/>
                        </a:spcAft>
                      </a:pPr>
                      <a:r>
                        <a:rPr lang="en-US" sz="3000" dirty="0">
                          <a:effectLst/>
                          <a:latin typeface="Times New Roman" pitchFamily="18" charset="0"/>
                          <a:cs typeface="Times New Roman" pitchFamily="18" charset="0"/>
                        </a:rPr>
                        <a:t> </a:t>
                      </a:r>
                      <a:endParaRPr lang="en-US" sz="3000" dirty="0">
                        <a:effectLst/>
                        <a:latin typeface="Times New Roman" pitchFamily="18" charset="0"/>
                        <a:ea typeface="Times New Roman"/>
                        <a:cs typeface="Times New Roman" pitchFamily="18" charset="0"/>
                      </a:endParaRPr>
                    </a:p>
                  </a:txBody>
                  <a:tcPr marL="68580" marR="68580" marT="0" marB="0"/>
                </a:tc>
              </a:tr>
              <a:tr h="955964">
                <a:tc>
                  <a:txBody>
                    <a:bodyPr/>
                    <a:lstStyle/>
                    <a:p>
                      <a:pPr marL="0" marR="0" eaLnBrk="0" hangingPunct="0">
                        <a:spcBef>
                          <a:spcPts val="0"/>
                        </a:spcBef>
                        <a:spcAft>
                          <a:spcPts val="0"/>
                        </a:spcAft>
                      </a:pPr>
                      <a:r>
                        <a:rPr lang="en-US" sz="3000">
                          <a:effectLst/>
                          <a:latin typeface="Times New Roman" pitchFamily="18" charset="0"/>
                          <a:cs typeface="Times New Roman" pitchFamily="18" charset="0"/>
                        </a:rPr>
                        <a:t>Kiểm soát suy thoái động vật, thực vật rừng hoang dã, quý hiếm</a:t>
                      </a:r>
                      <a:endParaRPr lang="en-US" sz="3000">
                        <a:effectLst/>
                        <a:latin typeface="Times New Roman" pitchFamily="18" charset="0"/>
                        <a:ea typeface="Times New Roman"/>
                        <a:cs typeface="Times New Roman" pitchFamily="18" charset="0"/>
                      </a:endParaRPr>
                    </a:p>
                  </a:txBody>
                  <a:tcPr marL="68580" marR="68580" marT="0" marB="0"/>
                </a:tc>
                <a:tc>
                  <a:txBody>
                    <a:bodyPr/>
                    <a:lstStyle/>
                    <a:p>
                      <a:pPr marL="0" marR="0" eaLnBrk="0" hangingPunct="0">
                        <a:spcBef>
                          <a:spcPts val="0"/>
                        </a:spcBef>
                        <a:spcAft>
                          <a:spcPts val="0"/>
                        </a:spcAft>
                      </a:pPr>
                      <a:r>
                        <a:rPr lang="en-US" sz="3000">
                          <a:effectLst/>
                          <a:latin typeface="Times New Roman" pitchFamily="18" charset="0"/>
                          <a:cs typeface="Times New Roman" pitchFamily="18" charset="0"/>
                        </a:rPr>
                        <a:t> </a:t>
                      </a:r>
                      <a:endParaRPr lang="en-US" sz="3000">
                        <a:effectLst/>
                        <a:latin typeface="Times New Roman" pitchFamily="18" charset="0"/>
                        <a:ea typeface="Times New Roman"/>
                        <a:cs typeface="Times New Roman" pitchFamily="18" charset="0"/>
                      </a:endParaRPr>
                    </a:p>
                  </a:txBody>
                  <a:tcPr marL="68580" marR="68580" marT="0" marB="0"/>
                </a:tc>
              </a:tr>
              <a:tr h="955964">
                <a:tc>
                  <a:txBody>
                    <a:bodyPr/>
                    <a:lstStyle/>
                    <a:p>
                      <a:pPr marL="0" marR="0" eaLnBrk="0" hangingPunct="0">
                        <a:spcBef>
                          <a:spcPts val="0"/>
                        </a:spcBef>
                        <a:spcAft>
                          <a:spcPts val="0"/>
                        </a:spcAft>
                      </a:pPr>
                      <a:r>
                        <a:rPr lang="en-US" sz="3000">
                          <a:effectLst/>
                          <a:latin typeface="Times New Roman" pitchFamily="18" charset="0"/>
                          <a:cs typeface="Times New Roman" pitchFamily="18" charset="0"/>
                        </a:rPr>
                        <a:t>Thiết</a:t>
                      </a:r>
                      <a:r>
                        <a:rPr lang="en-US" sz="3000" spc="-75">
                          <a:effectLst/>
                          <a:latin typeface="Times New Roman" pitchFamily="18" charset="0"/>
                          <a:cs typeface="Times New Roman" pitchFamily="18" charset="0"/>
                        </a:rPr>
                        <a:t> </a:t>
                      </a:r>
                      <a:r>
                        <a:rPr lang="en-US" sz="3000">
                          <a:effectLst/>
                          <a:latin typeface="Times New Roman" pitchFamily="18" charset="0"/>
                          <a:cs typeface="Times New Roman" pitchFamily="18" charset="0"/>
                        </a:rPr>
                        <a:t>lập</a:t>
                      </a:r>
                      <a:r>
                        <a:rPr lang="en-US" sz="3000" spc="-70">
                          <a:effectLst/>
                          <a:latin typeface="Times New Roman" pitchFamily="18" charset="0"/>
                          <a:cs typeface="Times New Roman" pitchFamily="18" charset="0"/>
                        </a:rPr>
                        <a:t> </a:t>
                      </a:r>
                      <a:r>
                        <a:rPr lang="en-US" sz="3000">
                          <a:effectLst/>
                          <a:latin typeface="Times New Roman" pitchFamily="18" charset="0"/>
                          <a:cs typeface="Times New Roman" pitchFamily="18" charset="0"/>
                        </a:rPr>
                        <a:t>hệ</a:t>
                      </a:r>
                      <a:r>
                        <a:rPr lang="en-US" sz="3000" spc="-70">
                          <a:effectLst/>
                          <a:latin typeface="Times New Roman" pitchFamily="18" charset="0"/>
                          <a:cs typeface="Times New Roman" pitchFamily="18" charset="0"/>
                        </a:rPr>
                        <a:t> </a:t>
                      </a:r>
                      <a:r>
                        <a:rPr lang="en-US" sz="3000">
                          <a:effectLst/>
                          <a:latin typeface="Times New Roman" pitchFamily="18" charset="0"/>
                          <a:cs typeface="Times New Roman" pitchFamily="18" charset="0"/>
                        </a:rPr>
                        <a:t>thống</a:t>
                      </a:r>
                      <a:r>
                        <a:rPr lang="en-US" sz="3000" spc="-70">
                          <a:effectLst/>
                          <a:latin typeface="Times New Roman" pitchFamily="18" charset="0"/>
                          <a:cs typeface="Times New Roman" pitchFamily="18" charset="0"/>
                        </a:rPr>
                        <a:t> </a:t>
                      </a:r>
                      <a:r>
                        <a:rPr lang="en-US" sz="3000">
                          <a:effectLst/>
                          <a:latin typeface="Times New Roman" pitchFamily="18" charset="0"/>
                          <a:cs typeface="Times New Roman" pitchFamily="18" charset="0"/>
                        </a:rPr>
                        <a:t>cơ</a:t>
                      </a:r>
                      <a:r>
                        <a:rPr lang="en-US" sz="3000" spc="-75">
                          <a:effectLst/>
                          <a:latin typeface="Times New Roman" pitchFamily="18" charset="0"/>
                          <a:cs typeface="Times New Roman" pitchFamily="18" charset="0"/>
                        </a:rPr>
                        <a:t> </a:t>
                      </a:r>
                      <a:r>
                        <a:rPr lang="en-US" sz="3000">
                          <a:effectLst/>
                          <a:latin typeface="Times New Roman" pitchFamily="18" charset="0"/>
                          <a:cs typeface="Times New Roman" pitchFamily="18" charset="0"/>
                        </a:rPr>
                        <a:t>quan</a:t>
                      </a:r>
                      <a:r>
                        <a:rPr lang="en-US" sz="3000" spc="-70">
                          <a:effectLst/>
                          <a:latin typeface="Times New Roman" pitchFamily="18" charset="0"/>
                          <a:cs typeface="Times New Roman" pitchFamily="18" charset="0"/>
                        </a:rPr>
                        <a:t> </a:t>
                      </a:r>
                      <a:r>
                        <a:rPr lang="en-US" sz="3000">
                          <a:effectLst/>
                          <a:latin typeface="Times New Roman" pitchFamily="18" charset="0"/>
                          <a:cs typeface="Times New Roman" pitchFamily="18" charset="0"/>
                        </a:rPr>
                        <a:t>quản</a:t>
                      </a:r>
                      <a:r>
                        <a:rPr lang="en-US" sz="3000" spc="-70">
                          <a:effectLst/>
                          <a:latin typeface="Times New Roman" pitchFamily="18" charset="0"/>
                          <a:cs typeface="Times New Roman" pitchFamily="18" charset="0"/>
                        </a:rPr>
                        <a:t> </a:t>
                      </a:r>
                      <a:r>
                        <a:rPr lang="en-US" sz="3000">
                          <a:effectLst/>
                          <a:latin typeface="Times New Roman" pitchFamily="18" charset="0"/>
                          <a:cs typeface="Times New Roman" pitchFamily="18" charset="0"/>
                        </a:rPr>
                        <a:t>lí,</a:t>
                      </a:r>
                      <a:r>
                        <a:rPr lang="en-US" sz="3000" spc="-70">
                          <a:effectLst/>
                          <a:latin typeface="Times New Roman" pitchFamily="18" charset="0"/>
                          <a:cs typeface="Times New Roman" pitchFamily="18" charset="0"/>
                        </a:rPr>
                        <a:t> </a:t>
                      </a:r>
                      <a:r>
                        <a:rPr lang="en-US" sz="3000">
                          <a:effectLst/>
                          <a:latin typeface="Times New Roman" pitchFamily="18" charset="0"/>
                          <a:cs typeface="Times New Roman" pitchFamily="18" charset="0"/>
                        </a:rPr>
                        <a:t>bảo vệ rừng từ trung ương đến địa</a:t>
                      </a:r>
                      <a:r>
                        <a:rPr lang="en-US" sz="3000" spc="-105">
                          <a:effectLst/>
                          <a:latin typeface="Times New Roman" pitchFamily="18" charset="0"/>
                          <a:cs typeface="Times New Roman" pitchFamily="18" charset="0"/>
                        </a:rPr>
                        <a:t> </a:t>
                      </a:r>
                      <a:r>
                        <a:rPr lang="en-US" sz="3000">
                          <a:effectLst/>
                          <a:latin typeface="Times New Roman" pitchFamily="18" charset="0"/>
                          <a:cs typeface="Times New Roman" pitchFamily="18" charset="0"/>
                        </a:rPr>
                        <a:t>phương</a:t>
                      </a:r>
                      <a:endParaRPr lang="en-US" sz="3000">
                        <a:effectLst/>
                        <a:latin typeface="Times New Roman" pitchFamily="18" charset="0"/>
                        <a:ea typeface="Times New Roman"/>
                        <a:cs typeface="Times New Roman" pitchFamily="18" charset="0"/>
                      </a:endParaRPr>
                    </a:p>
                  </a:txBody>
                  <a:tcPr marL="68580" marR="68580" marT="0" marB="0"/>
                </a:tc>
                <a:tc>
                  <a:txBody>
                    <a:bodyPr/>
                    <a:lstStyle/>
                    <a:p>
                      <a:pPr marL="0" marR="0" eaLnBrk="0" hangingPunct="0">
                        <a:spcBef>
                          <a:spcPts val="0"/>
                        </a:spcBef>
                        <a:spcAft>
                          <a:spcPts val="0"/>
                        </a:spcAft>
                      </a:pPr>
                      <a:r>
                        <a:rPr lang="en-US" sz="3000" dirty="0">
                          <a:effectLst/>
                          <a:latin typeface="Times New Roman" pitchFamily="18" charset="0"/>
                          <a:cs typeface="Times New Roman" pitchFamily="18" charset="0"/>
                        </a:rPr>
                        <a:t> </a:t>
                      </a:r>
                      <a:endParaRPr lang="en-US" sz="3000" dirty="0">
                        <a:effectLst/>
                        <a:latin typeface="Times New Roman" pitchFamily="18" charset="0"/>
                        <a:ea typeface="Times New Roman"/>
                        <a:cs typeface="Times New Roman" pitchFamily="18" charset="0"/>
                      </a:endParaRPr>
                    </a:p>
                  </a:txBody>
                  <a:tcPr marL="68580" marR="68580" marT="0" marB="0"/>
                </a:tc>
              </a:tr>
            </a:tbl>
          </a:graphicData>
        </a:graphic>
      </p:graphicFrame>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04800"/>
            <a:ext cx="11353800" cy="1752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96399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400" y="0"/>
            <a:ext cx="11582400" cy="1447800"/>
          </a:xfrm>
        </p:spPr>
        <p:txBody>
          <a:bodyPr>
            <a:noAutofit/>
          </a:bodyPr>
          <a:lstStyle/>
          <a:p>
            <a:pPr marL="342900" indent="-342900" eaLnBrk="0" hangingPunct="0">
              <a:lnSpc>
                <a:spcPct val="100000"/>
              </a:lnSpc>
              <a:tabLst>
                <a:tab pos="375285" algn="l"/>
              </a:tabLst>
            </a:pPr>
            <a:r>
              <a:rPr lang="en-US" sz="2800" b="1" dirty="0">
                <a:solidFill>
                  <a:srgbClr val="000000"/>
                </a:solidFill>
                <a:latin typeface="Times New Roman" pitchFamily="18" charset="0"/>
                <a:cs typeface="Times New Roman" pitchFamily="18" charset="0"/>
                <a:sym typeface="Arial"/>
              </a:rPr>
              <a:t>II. MỘT SỐ NGUYÊN NHÂN CHỦ YẾU LÀM SUY THOÁI TÀI NGUYÊN RỪNG VÀ GIẢI PHÁP KHẮC </a:t>
            </a:r>
            <a:r>
              <a:rPr lang="en-US" sz="2800" b="1" dirty="0" smtClean="0">
                <a:solidFill>
                  <a:srgbClr val="000000"/>
                </a:solidFill>
                <a:latin typeface="Times New Roman" pitchFamily="18" charset="0"/>
                <a:cs typeface="Times New Roman" pitchFamily="18" charset="0"/>
                <a:sym typeface="Arial"/>
              </a:rPr>
              <a:t>PHỤC</a:t>
            </a:r>
            <a:br>
              <a:rPr lang="en-US" sz="2800" b="1" dirty="0" smtClean="0">
                <a:solidFill>
                  <a:srgbClr val="000000"/>
                </a:solidFill>
                <a:latin typeface="Times New Roman" pitchFamily="18" charset="0"/>
                <a:cs typeface="Times New Roman" pitchFamily="18" charset="0"/>
                <a:sym typeface="Arial"/>
              </a:rPr>
            </a:br>
            <a:r>
              <a:rPr lang="en-US" sz="2800" b="1" dirty="0">
                <a:latin typeface="Times New Roman" pitchFamily="18" charset="0"/>
                <a:cs typeface="Times New Roman" pitchFamily="18" charset="0"/>
              </a:rPr>
              <a:t>2. </a:t>
            </a:r>
            <a:r>
              <a:rPr lang="en-US" sz="2800" b="1" dirty="0" err="1">
                <a:latin typeface="Times New Roman" pitchFamily="18" charset="0"/>
                <a:cs typeface="Times New Roman" pitchFamily="18" charset="0"/>
              </a:rPr>
              <a:t>Một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số</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giải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pháp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chủ</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yếu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khắc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phục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suy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thoái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tài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nguyên</a:t>
            </a:r>
            <a:r>
              <a:rPr lang="en-US" sz="2800" b="1" dirty="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rừng</a:t>
            </a:r>
            <a:endParaRPr lang="en-US" sz="2800" b="1" dirty="0">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72925399"/>
              </p:ext>
            </p:extLst>
          </p:nvPr>
        </p:nvGraphicFramePr>
        <p:xfrm>
          <a:off x="152400" y="1447800"/>
          <a:ext cx="12039600" cy="5434404"/>
        </p:xfrm>
        <a:graphic>
          <a:graphicData uri="http://schemas.openxmlformats.org/drawingml/2006/table">
            <a:tbl>
              <a:tblPr firstRow="1" firstCol="1" bandRow="1">
                <a:tableStyleId>{69C7853C-536D-4A76-A0AE-DD22124D55A5}</a:tableStyleId>
              </a:tblPr>
              <a:tblGrid>
                <a:gridCol w="3657600"/>
                <a:gridCol w="8382000"/>
              </a:tblGrid>
              <a:tr h="327212">
                <a:tc>
                  <a:txBody>
                    <a:bodyPr/>
                    <a:lstStyle/>
                    <a:p>
                      <a:pPr marL="0" marR="0" algn="ctr">
                        <a:spcBef>
                          <a:spcPts val="0"/>
                        </a:spcBef>
                        <a:spcAft>
                          <a:spcPts val="0"/>
                        </a:spcAft>
                      </a:pPr>
                      <a:r>
                        <a:rPr lang="en-US" sz="2200" dirty="0" err="1">
                          <a:effectLst/>
                          <a:latin typeface="Times New Roman" pitchFamily="18" charset="0"/>
                          <a:cs typeface="Times New Roman" pitchFamily="18" charset="0"/>
                        </a:rPr>
                        <a:t>Tên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giải</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pháp</a:t>
                      </a:r>
                      <a:endParaRPr lang="en-US" sz="2200" dirty="0">
                        <a:effectLst/>
                        <a:latin typeface="Times New Roman" pitchFamily="18" charset="0"/>
                        <a:ea typeface="Times New Roman"/>
                        <a:cs typeface="Times New Roman" pitchFamily="18" charset="0"/>
                      </a:endParaRPr>
                    </a:p>
                  </a:txBody>
                  <a:tcPr marL="62760" marR="62760" marT="0" marB="0"/>
                </a:tc>
                <a:tc>
                  <a:txBody>
                    <a:bodyPr/>
                    <a:lstStyle/>
                    <a:p>
                      <a:pPr marL="0" marR="0" algn="ctr">
                        <a:spcBef>
                          <a:spcPts val="0"/>
                        </a:spcBef>
                        <a:spcAft>
                          <a:spcPts val="0"/>
                        </a:spcAft>
                      </a:pPr>
                      <a:r>
                        <a:rPr lang="en-US" sz="2200" dirty="0" err="1">
                          <a:effectLst/>
                          <a:latin typeface="Times New Roman" pitchFamily="18" charset="0"/>
                          <a:cs typeface="Times New Roman" pitchFamily="18" charset="0"/>
                        </a:rPr>
                        <a:t>Vai</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trò</a:t>
                      </a:r>
                      <a:endParaRPr lang="en-US" sz="2200" dirty="0">
                        <a:effectLst/>
                        <a:latin typeface="Times New Roman" pitchFamily="18" charset="0"/>
                        <a:ea typeface="Times New Roman"/>
                        <a:cs typeface="Times New Roman" pitchFamily="18" charset="0"/>
                      </a:endParaRPr>
                    </a:p>
                  </a:txBody>
                  <a:tcPr marL="62760" marR="62760" marT="0" marB="0"/>
                </a:tc>
              </a:tr>
              <a:tr h="654424">
                <a:tc>
                  <a:txBody>
                    <a:bodyPr/>
                    <a:lstStyle/>
                    <a:p>
                      <a:pPr marL="0" marR="0">
                        <a:spcBef>
                          <a:spcPts val="0"/>
                        </a:spcBef>
                        <a:spcAft>
                          <a:spcPts val="0"/>
                        </a:spcAft>
                      </a:pPr>
                      <a:r>
                        <a:rPr lang="en-US" sz="2200">
                          <a:effectLst/>
                          <a:latin typeface="Times New Roman" pitchFamily="18" charset="0"/>
                          <a:cs typeface="Times New Roman" pitchFamily="18" charset="0"/>
                        </a:rPr>
                        <a:t>Lập</a:t>
                      </a:r>
                      <a:r>
                        <a:rPr lang="en-US" sz="2200" spc="-60">
                          <a:effectLst/>
                          <a:latin typeface="Times New Roman" pitchFamily="18" charset="0"/>
                          <a:cs typeface="Times New Roman" pitchFamily="18" charset="0"/>
                        </a:rPr>
                        <a:t> </a:t>
                      </a:r>
                      <a:r>
                        <a:rPr lang="en-US" sz="2200">
                          <a:effectLst/>
                          <a:latin typeface="Times New Roman" pitchFamily="18" charset="0"/>
                          <a:cs typeface="Times New Roman" pitchFamily="18" charset="0"/>
                        </a:rPr>
                        <a:t>quy</a:t>
                      </a:r>
                      <a:r>
                        <a:rPr lang="en-US" sz="2200" spc="-60">
                          <a:effectLst/>
                          <a:latin typeface="Times New Roman" pitchFamily="18" charset="0"/>
                          <a:cs typeface="Times New Roman" pitchFamily="18" charset="0"/>
                        </a:rPr>
                        <a:t> </a:t>
                      </a:r>
                      <a:r>
                        <a:rPr lang="en-US" sz="2200">
                          <a:effectLst/>
                          <a:latin typeface="Times New Roman" pitchFamily="18" charset="0"/>
                          <a:cs typeface="Times New Roman" pitchFamily="18" charset="0"/>
                        </a:rPr>
                        <a:t>hoạch,</a:t>
                      </a:r>
                      <a:r>
                        <a:rPr lang="en-US" sz="2200" spc="-60">
                          <a:effectLst/>
                          <a:latin typeface="Times New Roman" pitchFamily="18" charset="0"/>
                          <a:cs typeface="Times New Roman" pitchFamily="18" charset="0"/>
                        </a:rPr>
                        <a:t> </a:t>
                      </a:r>
                      <a:r>
                        <a:rPr lang="en-US" sz="2200">
                          <a:effectLst/>
                          <a:latin typeface="Times New Roman" pitchFamily="18" charset="0"/>
                          <a:cs typeface="Times New Roman" pitchFamily="18" charset="0"/>
                        </a:rPr>
                        <a:t>kế</a:t>
                      </a:r>
                      <a:r>
                        <a:rPr lang="en-US" sz="2200" spc="-55">
                          <a:effectLst/>
                          <a:latin typeface="Times New Roman" pitchFamily="18" charset="0"/>
                          <a:cs typeface="Times New Roman" pitchFamily="18" charset="0"/>
                        </a:rPr>
                        <a:t> </a:t>
                      </a:r>
                      <a:r>
                        <a:rPr lang="en-US" sz="2200">
                          <a:effectLst/>
                          <a:latin typeface="Times New Roman" pitchFamily="18" charset="0"/>
                          <a:cs typeface="Times New Roman" pitchFamily="18" charset="0"/>
                        </a:rPr>
                        <a:t>hoạch</a:t>
                      </a:r>
                      <a:r>
                        <a:rPr lang="en-US" sz="2200" spc="-60">
                          <a:effectLst/>
                          <a:latin typeface="Times New Roman" pitchFamily="18" charset="0"/>
                          <a:cs typeface="Times New Roman" pitchFamily="18" charset="0"/>
                        </a:rPr>
                        <a:t> </a:t>
                      </a:r>
                      <a:r>
                        <a:rPr lang="en-US" sz="2200">
                          <a:effectLst/>
                          <a:latin typeface="Times New Roman" pitchFamily="18" charset="0"/>
                          <a:cs typeface="Times New Roman" pitchFamily="18" charset="0"/>
                        </a:rPr>
                        <a:t>bảo</a:t>
                      </a:r>
                      <a:r>
                        <a:rPr lang="en-US" sz="2200" spc="-60">
                          <a:effectLst/>
                          <a:latin typeface="Times New Roman" pitchFamily="18" charset="0"/>
                          <a:cs typeface="Times New Roman" pitchFamily="18" charset="0"/>
                        </a:rPr>
                        <a:t> </a:t>
                      </a:r>
                      <a:r>
                        <a:rPr lang="en-US" sz="2200">
                          <a:effectLst/>
                          <a:latin typeface="Times New Roman" pitchFamily="18" charset="0"/>
                          <a:cs typeface="Times New Roman" pitchFamily="18" charset="0"/>
                        </a:rPr>
                        <a:t>vệ</a:t>
                      </a:r>
                      <a:r>
                        <a:rPr lang="en-US" sz="2200" spc="-55">
                          <a:effectLst/>
                          <a:latin typeface="Times New Roman" pitchFamily="18" charset="0"/>
                          <a:cs typeface="Times New Roman" pitchFamily="18" charset="0"/>
                        </a:rPr>
                        <a:t> </a:t>
                      </a:r>
                      <a:r>
                        <a:rPr lang="en-US" sz="2200">
                          <a:effectLst/>
                          <a:latin typeface="Times New Roman" pitchFamily="18" charset="0"/>
                          <a:cs typeface="Times New Roman" pitchFamily="18" charset="0"/>
                        </a:rPr>
                        <a:t>và</a:t>
                      </a:r>
                      <a:r>
                        <a:rPr lang="en-US" sz="2200" spc="-60">
                          <a:effectLst/>
                          <a:latin typeface="Times New Roman" pitchFamily="18" charset="0"/>
                          <a:cs typeface="Times New Roman" pitchFamily="18" charset="0"/>
                        </a:rPr>
                        <a:t> </a:t>
                      </a:r>
                      <a:r>
                        <a:rPr lang="en-US" sz="2200">
                          <a:effectLst/>
                          <a:latin typeface="Times New Roman" pitchFamily="18" charset="0"/>
                          <a:cs typeface="Times New Roman" pitchFamily="18" charset="0"/>
                        </a:rPr>
                        <a:t>phát triển</a:t>
                      </a:r>
                      <a:r>
                        <a:rPr lang="en-US" sz="2200" spc="-30">
                          <a:effectLst/>
                          <a:latin typeface="Times New Roman" pitchFamily="18" charset="0"/>
                          <a:cs typeface="Times New Roman" pitchFamily="18" charset="0"/>
                        </a:rPr>
                        <a:t> </a:t>
                      </a:r>
                      <a:r>
                        <a:rPr lang="en-US" sz="2200">
                          <a:effectLst/>
                          <a:latin typeface="Times New Roman" pitchFamily="18" charset="0"/>
                          <a:cs typeface="Times New Roman" pitchFamily="18" charset="0"/>
                        </a:rPr>
                        <a:t>rừng</a:t>
                      </a:r>
                      <a:endParaRPr lang="en-US" sz="2200">
                        <a:effectLst/>
                        <a:latin typeface="Times New Roman" pitchFamily="18" charset="0"/>
                        <a:ea typeface="Times New Roman"/>
                        <a:cs typeface="Times New Roman" pitchFamily="18" charset="0"/>
                      </a:endParaRPr>
                    </a:p>
                  </a:txBody>
                  <a:tcPr marL="62760" marR="62760" marT="0" marB="0"/>
                </a:tc>
                <a:tc>
                  <a:txBody>
                    <a:bodyPr/>
                    <a:lstStyle/>
                    <a:p>
                      <a:pPr marL="0" marR="0">
                        <a:spcBef>
                          <a:spcPts val="0"/>
                        </a:spcBef>
                        <a:spcAft>
                          <a:spcPts val="0"/>
                        </a:spcAft>
                      </a:pPr>
                      <a:r>
                        <a:rPr lang="en-US" sz="2200" dirty="0" err="1">
                          <a:effectLst/>
                          <a:latin typeface="Times New Roman" pitchFamily="18" charset="0"/>
                          <a:cs typeface="Times New Roman" pitchFamily="18" charset="0"/>
                        </a:rPr>
                        <a:t>Giúp</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kiểm</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soát</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tình</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trạng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mất</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rừng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suy</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thoái</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rừng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trên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phạm</a:t>
                      </a:r>
                      <a:r>
                        <a:rPr lang="en-US" sz="2200" dirty="0">
                          <a:effectLst/>
                          <a:latin typeface="Times New Roman" pitchFamily="18" charset="0"/>
                          <a:cs typeface="Times New Roman" pitchFamily="18" charset="0"/>
                        </a:rPr>
                        <a:t> vi </a:t>
                      </a:r>
                      <a:r>
                        <a:rPr lang="en-US" sz="2200" dirty="0" err="1">
                          <a:effectLst/>
                          <a:latin typeface="Times New Roman" pitchFamily="18" charset="0"/>
                          <a:cs typeface="Times New Roman" pitchFamily="18" charset="0"/>
                        </a:rPr>
                        <a:t>cả</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nước</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cũng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như</a:t>
                      </a:r>
                      <a:r>
                        <a:rPr lang="en-US" sz="2200" dirty="0">
                          <a:effectLst/>
                          <a:latin typeface="Times New Roman" pitchFamily="18" charset="0"/>
                          <a:cs typeface="Times New Roman" pitchFamily="18" charset="0"/>
                        </a:rPr>
                        <a:t> ở </a:t>
                      </a:r>
                      <a:r>
                        <a:rPr lang="en-US" sz="2200" dirty="0" err="1">
                          <a:effectLst/>
                          <a:latin typeface="Times New Roman" pitchFamily="18" charset="0"/>
                          <a:cs typeface="Times New Roman" pitchFamily="18" charset="0"/>
                        </a:rPr>
                        <a:t>từng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địa</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phương</a:t>
                      </a:r>
                      <a:r>
                        <a:rPr lang="en-US" sz="2200" dirty="0">
                          <a:effectLst/>
                          <a:latin typeface="Times New Roman" pitchFamily="18" charset="0"/>
                          <a:cs typeface="Times New Roman" pitchFamily="18" charset="0"/>
                        </a:rPr>
                        <a:t>.</a:t>
                      </a:r>
                      <a:endParaRPr lang="en-US" sz="2200" dirty="0">
                        <a:effectLst/>
                        <a:latin typeface="Times New Roman" pitchFamily="18" charset="0"/>
                        <a:ea typeface="Times New Roman"/>
                        <a:cs typeface="Times New Roman" pitchFamily="18" charset="0"/>
                      </a:endParaRPr>
                    </a:p>
                  </a:txBody>
                  <a:tcPr marL="62760" marR="62760" marT="0" marB="0"/>
                </a:tc>
              </a:tr>
              <a:tr h="1075764">
                <a:tc>
                  <a:txBody>
                    <a:bodyPr/>
                    <a:lstStyle/>
                    <a:p>
                      <a:pPr marL="0" marR="0">
                        <a:spcBef>
                          <a:spcPts val="0"/>
                        </a:spcBef>
                        <a:spcAft>
                          <a:spcPts val="0"/>
                        </a:spcAft>
                      </a:pPr>
                      <a:r>
                        <a:rPr lang="en-US" sz="2200" dirty="0" err="1">
                          <a:effectLst/>
                          <a:latin typeface="Times New Roman" pitchFamily="18" charset="0"/>
                          <a:cs typeface="Times New Roman" pitchFamily="18" charset="0"/>
                        </a:rPr>
                        <a:t>Giao</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cho</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thuê</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và</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thu</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hồi</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rừng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đất</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trồng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rừng</a:t>
                      </a:r>
                      <a:endParaRPr lang="en-US" sz="2200" dirty="0">
                        <a:effectLst/>
                        <a:latin typeface="Times New Roman" pitchFamily="18" charset="0"/>
                        <a:ea typeface="Times New Roman"/>
                        <a:cs typeface="Times New Roman" pitchFamily="18" charset="0"/>
                      </a:endParaRPr>
                    </a:p>
                  </a:txBody>
                  <a:tcPr marL="62760" marR="62760" marT="0" marB="0"/>
                </a:tc>
                <a:tc>
                  <a:txBody>
                    <a:bodyPr/>
                    <a:lstStyle/>
                    <a:p>
                      <a:pPr marL="0" marR="0">
                        <a:spcBef>
                          <a:spcPts val="0"/>
                        </a:spcBef>
                        <a:spcAft>
                          <a:spcPts val="0"/>
                        </a:spcAft>
                      </a:pPr>
                      <a:r>
                        <a:rPr lang="en-US" sz="2200" dirty="0" err="1">
                          <a:effectLst/>
                          <a:latin typeface="Times New Roman" pitchFamily="18" charset="0"/>
                          <a:cs typeface="Times New Roman" pitchFamily="18" charset="0"/>
                        </a:rPr>
                        <a:t>Giúp</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nâng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cao</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sự</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gắn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bó</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quyền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lợi</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và</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trách</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nhiệm</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của</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chủ</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đất</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chủ</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rừng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Nhờ</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đó</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nâng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cao</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khả</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năng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khai</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thác</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sử</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dụng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tối</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đa</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tiềm</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năng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đất</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lâm</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nghiệp</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trong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phát</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triển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kinh</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tế</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trồng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rừng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sản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xuất</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khai</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thác</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rừng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trồng</a:t>
                      </a:r>
                      <a:r>
                        <a:rPr lang="en-US" sz="2200" dirty="0">
                          <a:effectLst/>
                          <a:latin typeface="Times New Roman" pitchFamily="18" charset="0"/>
                          <a:cs typeface="Times New Roman" pitchFamily="18" charset="0"/>
                        </a:rPr>
                        <a:t>.</a:t>
                      </a:r>
                      <a:endParaRPr lang="en-US" sz="2200" dirty="0">
                        <a:effectLst/>
                        <a:latin typeface="Times New Roman" pitchFamily="18" charset="0"/>
                        <a:ea typeface="Times New Roman"/>
                        <a:cs typeface="Times New Roman" pitchFamily="18" charset="0"/>
                      </a:endParaRPr>
                    </a:p>
                  </a:txBody>
                  <a:tcPr marL="62760" marR="62760" marT="0" marB="0"/>
                </a:tc>
              </a:tr>
              <a:tr h="981635">
                <a:tc>
                  <a:txBody>
                    <a:bodyPr/>
                    <a:lstStyle/>
                    <a:p>
                      <a:pPr marL="0" marR="0">
                        <a:spcBef>
                          <a:spcPts val="0"/>
                        </a:spcBef>
                        <a:spcAft>
                          <a:spcPts val="0"/>
                        </a:spcAft>
                      </a:pPr>
                      <a:r>
                        <a:rPr lang="en-US" sz="2200">
                          <a:effectLst/>
                          <a:latin typeface="Times New Roman" pitchFamily="18" charset="0"/>
                          <a:cs typeface="Times New Roman" pitchFamily="18" charset="0"/>
                        </a:rPr>
                        <a:t>Kiểm soát từng loại rừng thông qua những quy chế pháp lí riêng</a:t>
                      </a:r>
                      <a:endParaRPr lang="en-US" sz="2200">
                        <a:effectLst/>
                        <a:latin typeface="Times New Roman" pitchFamily="18" charset="0"/>
                        <a:ea typeface="Times New Roman"/>
                        <a:cs typeface="Times New Roman" pitchFamily="18" charset="0"/>
                      </a:endParaRPr>
                    </a:p>
                  </a:txBody>
                  <a:tcPr marL="62760" marR="62760" marT="0" marB="0"/>
                </a:tc>
                <a:tc>
                  <a:txBody>
                    <a:bodyPr/>
                    <a:lstStyle/>
                    <a:p>
                      <a:pPr marL="0" marR="0">
                        <a:spcBef>
                          <a:spcPts val="0"/>
                        </a:spcBef>
                        <a:spcAft>
                          <a:spcPts val="0"/>
                        </a:spcAft>
                      </a:pPr>
                      <a:r>
                        <a:rPr lang="en-US" sz="2200" dirty="0" err="1">
                          <a:effectLst/>
                          <a:latin typeface="Times New Roman" pitchFamily="18" charset="0"/>
                          <a:cs typeface="Times New Roman" pitchFamily="18" charset="0"/>
                        </a:rPr>
                        <a:t>Giúp</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chủ</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rừng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các</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tổ</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chức</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cá</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nhân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khai</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thác</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và</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sử</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dụng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rừng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sẽ</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tự</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kiểm</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soát</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suy</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thoái</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rừng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đảm</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bảo</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phát</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triển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bền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vững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vốn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rừng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quốc</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gia</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đảm</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bảo</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sự</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đa</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dạng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của</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các</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loại</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rừng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theo</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thời</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gian</a:t>
                      </a:r>
                      <a:r>
                        <a:rPr lang="en-US" sz="2200" dirty="0">
                          <a:effectLst/>
                          <a:latin typeface="Times New Roman" pitchFamily="18" charset="0"/>
                          <a:cs typeface="Times New Roman" pitchFamily="18" charset="0"/>
                        </a:rPr>
                        <a:t>.</a:t>
                      </a:r>
                      <a:endParaRPr lang="en-US" sz="2200" dirty="0">
                        <a:effectLst/>
                        <a:latin typeface="Times New Roman" pitchFamily="18" charset="0"/>
                        <a:ea typeface="Times New Roman"/>
                        <a:cs typeface="Times New Roman" pitchFamily="18" charset="0"/>
                      </a:endParaRPr>
                    </a:p>
                  </a:txBody>
                  <a:tcPr marL="62760" marR="62760" marT="0" marB="0"/>
                </a:tc>
              </a:tr>
              <a:tr h="981635">
                <a:tc>
                  <a:txBody>
                    <a:bodyPr/>
                    <a:lstStyle/>
                    <a:p>
                      <a:pPr marL="0" marR="0">
                        <a:spcBef>
                          <a:spcPts val="0"/>
                        </a:spcBef>
                        <a:spcAft>
                          <a:spcPts val="0"/>
                        </a:spcAft>
                      </a:pPr>
                      <a:r>
                        <a:rPr lang="en-US" sz="2200" dirty="0" err="1">
                          <a:effectLst/>
                          <a:latin typeface="Times New Roman" pitchFamily="18" charset="0"/>
                          <a:cs typeface="Times New Roman" pitchFamily="18" charset="0"/>
                        </a:rPr>
                        <a:t>Kiểm</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soát</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suy</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thoái</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động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vật</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thực</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vật</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rừng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hoang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dã</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quý</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hiếm</a:t>
                      </a:r>
                      <a:endParaRPr lang="en-US" sz="2200" dirty="0">
                        <a:effectLst/>
                        <a:latin typeface="Times New Roman" pitchFamily="18" charset="0"/>
                        <a:ea typeface="Times New Roman"/>
                        <a:cs typeface="Times New Roman" pitchFamily="18" charset="0"/>
                      </a:endParaRPr>
                    </a:p>
                  </a:txBody>
                  <a:tcPr marL="62760" marR="62760" marT="0" marB="0"/>
                </a:tc>
                <a:tc>
                  <a:txBody>
                    <a:bodyPr/>
                    <a:lstStyle/>
                    <a:p>
                      <a:pPr marL="0" marR="0">
                        <a:spcBef>
                          <a:spcPts val="0"/>
                        </a:spcBef>
                        <a:spcAft>
                          <a:spcPts val="0"/>
                        </a:spcAft>
                      </a:pPr>
                      <a:r>
                        <a:rPr lang="en-US" sz="2200">
                          <a:effectLst/>
                          <a:latin typeface="Times New Roman" pitchFamily="18" charset="0"/>
                          <a:cs typeface="Times New Roman" pitchFamily="18" charset="0"/>
                        </a:rPr>
                        <a:t>Giúp kiểm soát được tình trạng suy giảm về số lượng và chất lượng của các loài động vật, thực vật hoang dã, quý hiếm.</a:t>
                      </a:r>
                      <a:endParaRPr lang="en-US" sz="2200">
                        <a:effectLst/>
                        <a:latin typeface="Times New Roman" pitchFamily="18" charset="0"/>
                        <a:ea typeface="Times New Roman"/>
                        <a:cs typeface="Times New Roman" pitchFamily="18" charset="0"/>
                      </a:endParaRPr>
                    </a:p>
                  </a:txBody>
                  <a:tcPr marL="62760" marR="62760" marT="0" marB="0"/>
                </a:tc>
              </a:tr>
              <a:tr h="1308847">
                <a:tc>
                  <a:txBody>
                    <a:bodyPr/>
                    <a:lstStyle/>
                    <a:p>
                      <a:pPr marL="0" marR="0">
                        <a:spcBef>
                          <a:spcPts val="0"/>
                        </a:spcBef>
                        <a:spcAft>
                          <a:spcPts val="0"/>
                        </a:spcAft>
                      </a:pPr>
                      <a:r>
                        <a:rPr lang="en-US" sz="2200" dirty="0" err="1">
                          <a:effectLst/>
                          <a:latin typeface="Times New Roman" pitchFamily="18" charset="0"/>
                          <a:cs typeface="Times New Roman" pitchFamily="18" charset="0"/>
                        </a:rPr>
                        <a:t>Thiết</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lập</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hệ</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thống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cơ</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quan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quản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lí</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bảo</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vệ</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rừng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từ</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trung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ương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đến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địa</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phương</a:t>
                      </a:r>
                      <a:endParaRPr lang="en-US" sz="2200" dirty="0">
                        <a:effectLst/>
                        <a:latin typeface="Times New Roman" pitchFamily="18" charset="0"/>
                        <a:ea typeface="Times New Roman"/>
                        <a:cs typeface="Times New Roman" pitchFamily="18" charset="0"/>
                      </a:endParaRPr>
                    </a:p>
                  </a:txBody>
                  <a:tcPr marL="62760" marR="62760" marT="0" marB="0"/>
                </a:tc>
                <a:tc>
                  <a:txBody>
                    <a:bodyPr/>
                    <a:lstStyle/>
                    <a:p>
                      <a:pPr marL="0" marR="0">
                        <a:spcBef>
                          <a:spcPts val="0"/>
                        </a:spcBef>
                        <a:spcAft>
                          <a:spcPts val="0"/>
                        </a:spcAft>
                      </a:pPr>
                      <a:r>
                        <a:rPr lang="en-US" sz="2200" dirty="0" err="1">
                          <a:effectLst/>
                          <a:latin typeface="Times New Roman" pitchFamily="18" charset="0"/>
                          <a:cs typeface="Times New Roman" pitchFamily="18" charset="0"/>
                        </a:rPr>
                        <a:t>Tạo</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thuận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lợi</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cho</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việc</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phân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công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phối</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hợp</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trách</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nhiệm</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của</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các</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cơ</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quan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quản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lí</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gắn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với</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diện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tích</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rừng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trên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địa</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bàn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quản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lí</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chịu</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trách</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nhiệm</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chỉ</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đạo</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và</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tổ</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chức</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thực</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hiện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trách</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nhiệm</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trên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phạm</a:t>
                      </a:r>
                      <a:r>
                        <a:rPr lang="en-US" sz="2200" dirty="0">
                          <a:effectLst/>
                          <a:latin typeface="Times New Roman" pitchFamily="18" charset="0"/>
                          <a:cs typeface="Times New Roman" pitchFamily="18" charset="0"/>
                        </a:rPr>
                        <a:t> vi </a:t>
                      </a:r>
                      <a:r>
                        <a:rPr lang="en-US" sz="2200" dirty="0" err="1">
                          <a:effectLst/>
                          <a:latin typeface="Times New Roman" pitchFamily="18" charset="0"/>
                          <a:cs typeface="Times New Roman" pitchFamily="18" charset="0"/>
                        </a:rPr>
                        <a:t>cả</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nước</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cũng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như</a:t>
                      </a:r>
                      <a:r>
                        <a:rPr lang="en-US" sz="2200" dirty="0">
                          <a:effectLst/>
                          <a:latin typeface="Times New Roman" pitchFamily="18" charset="0"/>
                          <a:cs typeface="Times New Roman" pitchFamily="18" charset="0"/>
                        </a:rPr>
                        <a:t> ở </a:t>
                      </a:r>
                      <a:r>
                        <a:rPr lang="en-US" sz="2200" dirty="0" err="1">
                          <a:effectLst/>
                          <a:latin typeface="Times New Roman" pitchFamily="18" charset="0"/>
                          <a:cs typeface="Times New Roman" pitchFamily="18" charset="0"/>
                        </a:rPr>
                        <a:t>các</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địa</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phương</a:t>
                      </a:r>
                      <a:endParaRPr lang="en-US" sz="2200" dirty="0">
                        <a:effectLst/>
                        <a:latin typeface="Times New Roman" pitchFamily="18" charset="0"/>
                        <a:ea typeface="Times New Roman"/>
                        <a:cs typeface="Times New Roman" pitchFamily="18" charset="0"/>
                      </a:endParaRPr>
                    </a:p>
                  </a:txBody>
                  <a:tcPr marL="62760" marR="62760" marT="0" marB="0"/>
                </a:tc>
              </a:tr>
            </a:tbl>
          </a:graphicData>
        </a:graphic>
      </p:graphicFrame>
      <p:sp>
        <p:nvSpPr>
          <p:cNvPr id="2" name="Rectangle 1"/>
          <p:cNvSpPr/>
          <p:nvPr/>
        </p:nvSpPr>
        <p:spPr>
          <a:xfrm>
            <a:off x="3810000" y="1752600"/>
            <a:ext cx="8382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810000" y="2438400"/>
            <a:ext cx="83820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810000" y="3513499"/>
            <a:ext cx="8382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810000" y="4532768"/>
            <a:ext cx="8382000" cy="1029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03210" y="5562600"/>
            <a:ext cx="838879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388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4CE9F"/>
        </a:solidFill>
        <a:effectLst/>
      </p:bgPr>
    </p:bg>
    <p:spTree>
      <p:nvGrpSpPr>
        <p:cNvPr id="1" name="Shape 281"/>
        <p:cNvGrpSpPr/>
        <p:nvPr/>
      </p:nvGrpSpPr>
      <p:grpSpPr>
        <a:xfrm>
          <a:off x="0" y="0"/>
          <a:ext cx="0" cy="0"/>
          <a:chOff x="0" y="0"/>
          <a:chExt cx="0" cy="0"/>
        </a:xfrm>
      </p:grpSpPr>
      <p:sp>
        <p:nvSpPr>
          <p:cNvPr id="282" name="Google Shape;282;p2"/>
          <p:cNvSpPr/>
          <p:nvPr/>
        </p:nvSpPr>
        <p:spPr>
          <a:xfrm>
            <a:off x="400050" y="409572"/>
            <a:ext cx="11334750" cy="6019801"/>
          </a:xfrm>
          <a:prstGeom prst="roundRect">
            <a:avLst>
              <a:gd name="adj" fmla="val 7456"/>
            </a:avLst>
          </a:prstGeom>
          <a:solidFill>
            <a:srgbClr val="EEE2C0"/>
          </a:solidFill>
          <a:ln w="38100" cap="flat" cmpd="sng">
            <a:solidFill>
              <a:srgbClr val="F8F5E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83" name="Google Shape;283;p2"/>
          <p:cNvGrpSpPr/>
          <p:nvPr/>
        </p:nvGrpSpPr>
        <p:grpSpPr>
          <a:xfrm>
            <a:off x="424403" y="470561"/>
            <a:ext cx="11328685" cy="5948527"/>
            <a:chOff x="389475" y="404047"/>
            <a:chExt cx="12173953" cy="6392365"/>
          </a:xfrm>
        </p:grpSpPr>
        <p:grpSp>
          <p:nvGrpSpPr>
            <p:cNvPr id="284" name="Google Shape;284;p2"/>
            <p:cNvGrpSpPr/>
            <p:nvPr/>
          </p:nvGrpSpPr>
          <p:grpSpPr>
            <a:xfrm>
              <a:off x="400050" y="409573"/>
              <a:ext cx="6253487" cy="3321180"/>
              <a:chOff x="0" y="0"/>
              <a:chExt cx="12192000" cy="6858000"/>
            </a:xfrm>
          </p:grpSpPr>
          <p:grpSp>
            <p:nvGrpSpPr>
              <p:cNvPr id="285" name="Google Shape;285;p2"/>
              <p:cNvGrpSpPr/>
              <p:nvPr/>
            </p:nvGrpSpPr>
            <p:grpSpPr>
              <a:xfrm>
                <a:off x="590550" y="0"/>
                <a:ext cx="10953750" cy="6858000"/>
                <a:chOff x="590550" y="0"/>
                <a:chExt cx="10953750" cy="6858000"/>
              </a:xfrm>
            </p:grpSpPr>
            <p:cxnSp>
              <p:nvCxnSpPr>
                <p:cNvPr id="286" name="Google Shape;286;p2"/>
                <p:cNvCxnSpPr/>
                <p:nvPr/>
              </p:nvCxnSpPr>
              <p:spPr>
                <a:xfrm>
                  <a:off x="5905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87" name="Google Shape;287;p2"/>
                <p:cNvCxnSpPr/>
                <p:nvPr/>
              </p:nvCxnSpPr>
              <p:spPr>
                <a:xfrm>
                  <a:off x="11620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88" name="Google Shape;288;p2"/>
                <p:cNvCxnSpPr/>
                <p:nvPr/>
              </p:nvCxnSpPr>
              <p:spPr>
                <a:xfrm>
                  <a:off x="1752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89" name="Google Shape;289;p2"/>
                <p:cNvCxnSpPr/>
                <p:nvPr/>
              </p:nvCxnSpPr>
              <p:spPr>
                <a:xfrm>
                  <a:off x="2324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90" name="Google Shape;290;p2"/>
                <p:cNvCxnSpPr/>
                <p:nvPr/>
              </p:nvCxnSpPr>
              <p:spPr>
                <a:xfrm>
                  <a:off x="2895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91" name="Google Shape;291;p2"/>
                <p:cNvCxnSpPr/>
                <p:nvPr/>
              </p:nvCxnSpPr>
              <p:spPr>
                <a:xfrm>
                  <a:off x="3467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92" name="Google Shape;292;p2"/>
                <p:cNvCxnSpPr/>
                <p:nvPr/>
              </p:nvCxnSpPr>
              <p:spPr>
                <a:xfrm>
                  <a:off x="4057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93" name="Google Shape;293;p2"/>
                <p:cNvCxnSpPr/>
                <p:nvPr/>
              </p:nvCxnSpPr>
              <p:spPr>
                <a:xfrm>
                  <a:off x="4629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94" name="Google Shape;294;p2"/>
                <p:cNvCxnSpPr/>
                <p:nvPr/>
              </p:nvCxnSpPr>
              <p:spPr>
                <a:xfrm>
                  <a:off x="5181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95" name="Google Shape;295;p2"/>
                <p:cNvCxnSpPr/>
                <p:nvPr/>
              </p:nvCxnSpPr>
              <p:spPr>
                <a:xfrm>
                  <a:off x="5753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96" name="Google Shape;296;p2"/>
                <p:cNvCxnSpPr/>
                <p:nvPr/>
              </p:nvCxnSpPr>
              <p:spPr>
                <a:xfrm>
                  <a:off x="6343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97" name="Google Shape;297;p2"/>
                <p:cNvCxnSpPr/>
                <p:nvPr/>
              </p:nvCxnSpPr>
              <p:spPr>
                <a:xfrm>
                  <a:off x="6915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98" name="Google Shape;298;p2"/>
                <p:cNvCxnSpPr/>
                <p:nvPr/>
              </p:nvCxnSpPr>
              <p:spPr>
                <a:xfrm>
                  <a:off x="7486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99" name="Google Shape;299;p2"/>
                <p:cNvCxnSpPr/>
                <p:nvPr/>
              </p:nvCxnSpPr>
              <p:spPr>
                <a:xfrm>
                  <a:off x="8058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00" name="Google Shape;300;p2"/>
                <p:cNvCxnSpPr/>
                <p:nvPr/>
              </p:nvCxnSpPr>
              <p:spPr>
                <a:xfrm>
                  <a:off x="86487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01" name="Google Shape;301;p2"/>
                <p:cNvCxnSpPr/>
                <p:nvPr/>
              </p:nvCxnSpPr>
              <p:spPr>
                <a:xfrm>
                  <a:off x="92202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02" name="Google Shape;302;p2"/>
                <p:cNvCxnSpPr/>
                <p:nvPr/>
              </p:nvCxnSpPr>
              <p:spPr>
                <a:xfrm>
                  <a:off x="98107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03" name="Google Shape;303;p2"/>
                <p:cNvCxnSpPr/>
                <p:nvPr/>
              </p:nvCxnSpPr>
              <p:spPr>
                <a:xfrm>
                  <a:off x="103822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04" name="Google Shape;304;p2"/>
                <p:cNvCxnSpPr/>
                <p:nvPr/>
              </p:nvCxnSpPr>
              <p:spPr>
                <a:xfrm>
                  <a:off x="109728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05" name="Google Shape;305;p2"/>
                <p:cNvCxnSpPr/>
                <p:nvPr/>
              </p:nvCxnSpPr>
              <p:spPr>
                <a:xfrm>
                  <a:off x="115443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nvGrpSpPr>
              <p:cNvPr id="306" name="Google Shape;306;p2"/>
              <p:cNvGrpSpPr/>
              <p:nvPr/>
            </p:nvGrpSpPr>
            <p:grpSpPr>
              <a:xfrm>
                <a:off x="0" y="561974"/>
                <a:ext cx="12192000" cy="5791200"/>
                <a:chOff x="-285751" y="581024"/>
                <a:chExt cx="12706352" cy="5791200"/>
              </a:xfrm>
            </p:grpSpPr>
            <p:cxnSp>
              <p:nvCxnSpPr>
                <p:cNvPr id="307" name="Google Shape;307;p2"/>
                <p:cNvCxnSpPr/>
                <p:nvPr/>
              </p:nvCxnSpPr>
              <p:spPr>
                <a:xfrm rot="10800000">
                  <a:off x="6067425" y="19048"/>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08" name="Google Shape;308;p2"/>
                <p:cNvCxnSpPr/>
                <p:nvPr/>
              </p:nvCxnSpPr>
              <p:spPr>
                <a:xfrm rot="10800000">
                  <a:off x="6067425" y="-571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09" name="Google Shape;309;p2"/>
                <p:cNvCxnSpPr/>
                <p:nvPr/>
              </p:nvCxnSpPr>
              <p:spPr>
                <a:xfrm rot="10800000">
                  <a:off x="6067425" y="-1143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10" name="Google Shape;310;p2"/>
                <p:cNvCxnSpPr/>
                <p:nvPr/>
              </p:nvCxnSpPr>
              <p:spPr>
                <a:xfrm rot="10800000">
                  <a:off x="6067425" y="-1714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11" name="Google Shape;311;p2"/>
                <p:cNvCxnSpPr/>
                <p:nvPr/>
              </p:nvCxnSpPr>
              <p:spPr>
                <a:xfrm rot="10800000">
                  <a:off x="6067425" y="-2286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12" name="Google Shape;312;p2"/>
                <p:cNvCxnSpPr/>
                <p:nvPr/>
              </p:nvCxnSpPr>
              <p:spPr>
                <a:xfrm rot="10800000">
                  <a:off x="6067425" y="-28765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13" name="Google Shape;313;p2"/>
                <p:cNvCxnSpPr/>
                <p:nvPr/>
              </p:nvCxnSpPr>
              <p:spPr>
                <a:xfrm rot="10800000">
                  <a:off x="6067425" y="-34480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14" name="Google Shape;314;p2"/>
                <p:cNvCxnSpPr/>
                <p:nvPr/>
              </p:nvCxnSpPr>
              <p:spPr>
                <a:xfrm rot="10800000">
                  <a:off x="6067425" y="-40386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15" name="Google Shape;315;p2"/>
                <p:cNvCxnSpPr/>
                <p:nvPr/>
              </p:nvCxnSpPr>
              <p:spPr>
                <a:xfrm rot="10800000">
                  <a:off x="6067425" y="-46101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16" name="Google Shape;316;p2"/>
                <p:cNvCxnSpPr/>
                <p:nvPr/>
              </p:nvCxnSpPr>
              <p:spPr>
                <a:xfrm rot="10800000">
                  <a:off x="6067425" y="-52006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17" name="Google Shape;317;p2"/>
                <p:cNvCxnSpPr/>
                <p:nvPr/>
              </p:nvCxnSpPr>
              <p:spPr>
                <a:xfrm rot="10800000">
                  <a:off x="6067425" y="-57721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grpSp>
          <p:nvGrpSpPr>
            <p:cNvPr id="318" name="Google Shape;318;p2"/>
            <p:cNvGrpSpPr/>
            <p:nvPr/>
          </p:nvGrpSpPr>
          <p:grpSpPr>
            <a:xfrm>
              <a:off x="389475" y="3475232"/>
              <a:ext cx="6253487" cy="3321180"/>
              <a:chOff x="0" y="0"/>
              <a:chExt cx="12192000" cy="6858000"/>
            </a:xfrm>
          </p:grpSpPr>
          <p:grpSp>
            <p:nvGrpSpPr>
              <p:cNvPr id="319" name="Google Shape;319;p2"/>
              <p:cNvGrpSpPr/>
              <p:nvPr/>
            </p:nvGrpSpPr>
            <p:grpSpPr>
              <a:xfrm>
                <a:off x="590550" y="0"/>
                <a:ext cx="10953750" cy="6858000"/>
                <a:chOff x="590550" y="0"/>
                <a:chExt cx="10953750" cy="6858000"/>
              </a:xfrm>
            </p:grpSpPr>
            <p:cxnSp>
              <p:nvCxnSpPr>
                <p:cNvPr id="320" name="Google Shape;320;p2"/>
                <p:cNvCxnSpPr/>
                <p:nvPr/>
              </p:nvCxnSpPr>
              <p:spPr>
                <a:xfrm>
                  <a:off x="5905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21" name="Google Shape;321;p2"/>
                <p:cNvCxnSpPr/>
                <p:nvPr/>
              </p:nvCxnSpPr>
              <p:spPr>
                <a:xfrm>
                  <a:off x="11620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22" name="Google Shape;322;p2"/>
                <p:cNvCxnSpPr/>
                <p:nvPr/>
              </p:nvCxnSpPr>
              <p:spPr>
                <a:xfrm>
                  <a:off x="1752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23" name="Google Shape;323;p2"/>
                <p:cNvCxnSpPr/>
                <p:nvPr/>
              </p:nvCxnSpPr>
              <p:spPr>
                <a:xfrm>
                  <a:off x="2324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24" name="Google Shape;324;p2"/>
                <p:cNvCxnSpPr/>
                <p:nvPr/>
              </p:nvCxnSpPr>
              <p:spPr>
                <a:xfrm>
                  <a:off x="2895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25" name="Google Shape;325;p2"/>
                <p:cNvCxnSpPr/>
                <p:nvPr/>
              </p:nvCxnSpPr>
              <p:spPr>
                <a:xfrm>
                  <a:off x="3467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26" name="Google Shape;326;p2"/>
                <p:cNvCxnSpPr/>
                <p:nvPr/>
              </p:nvCxnSpPr>
              <p:spPr>
                <a:xfrm>
                  <a:off x="4057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27" name="Google Shape;327;p2"/>
                <p:cNvCxnSpPr/>
                <p:nvPr/>
              </p:nvCxnSpPr>
              <p:spPr>
                <a:xfrm>
                  <a:off x="4629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28" name="Google Shape;328;p2"/>
                <p:cNvCxnSpPr/>
                <p:nvPr/>
              </p:nvCxnSpPr>
              <p:spPr>
                <a:xfrm>
                  <a:off x="5181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29" name="Google Shape;329;p2"/>
                <p:cNvCxnSpPr/>
                <p:nvPr/>
              </p:nvCxnSpPr>
              <p:spPr>
                <a:xfrm>
                  <a:off x="5753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30" name="Google Shape;330;p2"/>
                <p:cNvCxnSpPr/>
                <p:nvPr/>
              </p:nvCxnSpPr>
              <p:spPr>
                <a:xfrm>
                  <a:off x="6343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31" name="Google Shape;331;p2"/>
                <p:cNvCxnSpPr/>
                <p:nvPr/>
              </p:nvCxnSpPr>
              <p:spPr>
                <a:xfrm>
                  <a:off x="6915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32" name="Google Shape;332;p2"/>
                <p:cNvCxnSpPr/>
                <p:nvPr/>
              </p:nvCxnSpPr>
              <p:spPr>
                <a:xfrm>
                  <a:off x="7486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33" name="Google Shape;333;p2"/>
                <p:cNvCxnSpPr/>
                <p:nvPr/>
              </p:nvCxnSpPr>
              <p:spPr>
                <a:xfrm>
                  <a:off x="8058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34" name="Google Shape;334;p2"/>
                <p:cNvCxnSpPr/>
                <p:nvPr/>
              </p:nvCxnSpPr>
              <p:spPr>
                <a:xfrm>
                  <a:off x="86487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35" name="Google Shape;335;p2"/>
                <p:cNvCxnSpPr/>
                <p:nvPr/>
              </p:nvCxnSpPr>
              <p:spPr>
                <a:xfrm>
                  <a:off x="92202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36" name="Google Shape;336;p2"/>
                <p:cNvCxnSpPr/>
                <p:nvPr/>
              </p:nvCxnSpPr>
              <p:spPr>
                <a:xfrm>
                  <a:off x="98107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37" name="Google Shape;337;p2"/>
                <p:cNvCxnSpPr/>
                <p:nvPr/>
              </p:nvCxnSpPr>
              <p:spPr>
                <a:xfrm>
                  <a:off x="103822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38" name="Google Shape;338;p2"/>
                <p:cNvCxnSpPr/>
                <p:nvPr/>
              </p:nvCxnSpPr>
              <p:spPr>
                <a:xfrm>
                  <a:off x="109728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39" name="Google Shape;339;p2"/>
                <p:cNvCxnSpPr/>
                <p:nvPr/>
              </p:nvCxnSpPr>
              <p:spPr>
                <a:xfrm>
                  <a:off x="115443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nvGrpSpPr>
              <p:cNvPr id="340" name="Google Shape;340;p2"/>
              <p:cNvGrpSpPr/>
              <p:nvPr/>
            </p:nvGrpSpPr>
            <p:grpSpPr>
              <a:xfrm>
                <a:off x="0" y="561974"/>
                <a:ext cx="12192000" cy="5791200"/>
                <a:chOff x="-285751" y="581024"/>
                <a:chExt cx="12706352" cy="5791200"/>
              </a:xfrm>
            </p:grpSpPr>
            <p:cxnSp>
              <p:nvCxnSpPr>
                <p:cNvPr id="341" name="Google Shape;341;p2"/>
                <p:cNvCxnSpPr/>
                <p:nvPr/>
              </p:nvCxnSpPr>
              <p:spPr>
                <a:xfrm rot="10800000">
                  <a:off x="6067425" y="19048"/>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42" name="Google Shape;342;p2"/>
                <p:cNvCxnSpPr/>
                <p:nvPr/>
              </p:nvCxnSpPr>
              <p:spPr>
                <a:xfrm rot="10800000">
                  <a:off x="6067425" y="-571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43" name="Google Shape;343;p2"/>
                <p:cNvCxnSpPr/>
                <p:nvPr/>
              </p:nvCxnSpPr>
              <p:spPr>
                <a:xfrm rot="10800000">
                  <a:off x="6067425" y="-1143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44" name="Google Shape;344;p2"/>
                <p:cNvCxnSpPr/>
                <p:nvPr/>
              </p:nvCxnSpPr>
              <p:spPr>
                <a:xfrm rot="10800000">
                  <a:off x="6067425" y="-1714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45" name="Google Shape;345;p2"/>
                <p:cNvCxnSpPr/>
                <p:nvPr/>
              </p:nvCxnSpPr>
              <p:spPr>
                <a:xfrm rot="10800000">
                  <a:off x="6067425" y="-2286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46" name="Google Shape;346;p2"/>
                <p:cNvCxnSpPr/>
                <p:nvPr/>
              </p:nvCxnSpPr>
              <p:spPr>
                <a:xfrm rot="10800000">
                  <a:off x="6067425" y="-28765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47" name="Google Shape;347;p2"/>
                <p:cNvCxnSpPr/>
                <p:nvPr/>
              </p:nvCxnSpPr>
              <p:spPr>
                <a:xfrm rot="10800000">
                  <a:off x="6067425" y="-34480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48" name="Google Shape;348;p2"/>
                <p:cNvCxnSpPr/>
                <p:nvPr/>
              </p:nvCxnSpPr>
              <p:spPr>
                <a:xfrm rot="10800000">
                  <a:off x="6067425" y="-40386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49" name="Google Shape;349;p2"/>
                <p:cNvCxnSpPr/>
                <p:nvPr/>
              </p:nvCxnSpPr>
              <p:spPr>
                <a:xfrm rot="10800000">
                  <a:off x="6067425" y="-46101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50" name="Google Shape;350;p2"/>
                <p:cNvCxnSpPr/>
                <p:nvPr/>
              </p:nvCxnSpPr>
              <p:spPr>
                <a:xfrm rot="10800000">
                  <a:off x="6067425" y="-52006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51" name="Google Shape;351;p2"/>
                <p:cNvCxnSpPr/>
                <p:nvPr/>
              </p:nvCxnSpPr>
              <p:spPr>
                <a:xfrm rot="10800000">
                  <a:off x="6067425" y="-57721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grpSp>
          <p:nvGrpSpPr>
            <p:cNvPr id="352" name="Google Shape;352;p2"/>
            <p:cNvGrpSpPr/>
            <p:nvPr/>
          </p:nvGrpSpPr>
          <p:grpSpPr>
            <a:xfrm>
              <a:off x="6309941" y="404047"/>
              <a:ext cx="6253487" cy="3321180"/>
              <a:chOff x="0" y="0"/>
              <a:chExt cx="12192000" cy="6858000"/>
            </a:xfrm>
          </p:grpSpPr>
          <p:grpSp>
            <p:nvGrpSpPr>
              <p:cNvPr id="353" name="Google Shape;353;p2"/>
              <p:cNvGrpSpPr/>
              <p:nvPr/>
            </p:nvGrpSpPr>
            <p:grpSpPr>
              <a:xfrm>
                <a:off x="590550" y="0"/>
                <a:ext cx="10953750" cy="6858000"/>
                <a:chOff x="590550" y="0"/>
                <a:chExt cx="10953750" cy="6858000"/>
              </a:xfrm>
            </p:grpSpPr>
            <p:cxnSp>
              <p:nvCxnSpPr>
                <p:cNvPr id="354" name="Google Shape;354;p2"/>
                <p:cNvCxnSpPr/>
                <p:nvPr/>
              </p:nvCxnSpPr>
              <p:spPr>
                <a:xfrm>
                  <a:off x="5905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55" name="Google Shape;355;p2"/>
                <p:cNvCxnSpPr/>
                <p:nvPr/>
              </p:nvCxnSpPr>
              <p:spPr>
                <a:xfrm>
                  <a:off x="11620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56" name="Google Shape;356;p2"/>
                <p:cNvCxnSpPr/>
                <p:nvPr/>
              </p:nvCxnSpPr>
              <p:spPr>
                <a:xfrm>
                  <a:off x="1752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57" name="Google Shape;357;p2"/>
                <p:cNvCxnSpPr/>
                <p:nvPr/>
              </p:nvCxnSpPr>
              <p:spPr>
                <a:xfrm>
                  <a:off x="2324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58" name="Google Shape;358;p2"/>
                <p:cNvCxnSpPr/>
                <p:nvPr/>
              </p:nvCxnSpPr>
              <p:spPr>
                <a:xfrm>
                  <a:off x="2895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59" name="Google Shape;359;p2"/>
                <p:cNvCxnSpPr/>
                <p:nvPr/>
              </p:nvCxnSpPr>
              <p:spPr>
                <a:xfrm>
                  <a:off x="3467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60" name="Google Shape;360;p2"/>
                <p:cNvCxnSpPr/>
                <p:nvPr/>
              </p:nvCxnSpPr>
              <p:spPr>
                <a:xfrm>
                  <a:off x="4057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61" name="Google Shape;361;p2"/>
                <p:cNvCxnSpPr/>
                <p:nvPr/>
              </p:nvCxnSpPr>
              <p:spPr>
                <a:xfrm>
                  <a:off x="4629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62" name="Google Shape;362;p2"/>
                <p:cNvCxnSpPr/>
                <p:nvPr/>
              </p:nvCxnSpPr>
              <p:spPr>
                <a:xfrm>
                  <a:off x="5181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63" name="Google Shape;363;p2"/>
                <p:cNvCxnSpPr/>
                <p:nvPr/>
              </p:nvCxnSpPr>
              <p:spPr>
                <a:xfrm>
                  <a:off x="5753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64" name="Google Shape;364;p2"/>
                <p:cNvCxnSpPr/>
                <p:nvPr/>
              </p:nvCxnSpPr>
              <p:spPr>
                <a:xfrm>
                  <a:off x="6343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65" name="Google Shape;365;p2"/>
                <p:cNvCxnSpPr/>
                <p:nvPr/>
              </p:nvCxnSpPr>
              <p:spPr>
                <a:xfrm>
                  <a:off x="6915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66" name="Google Shape;366;p2"/>
                <p:cNvCxnSpPr/>
                <p:nvPr/>
              </p:nvCxnSpPr>
              <p:spPr>
                <a:xfrm>
                  <a:off x="7486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67" name="Google Shape;367;p2"/>
                <p:cNvCxnSpPr/>
                <p:nvPr/>
              </p:nvCxnSpPr>
              <p:spPr>
                <a:xfrm>
                  <a:off x="8058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68" name="Google Shape;368;p2"/>
                <p:cNvCxnSpPr/>
                <p:nvPr/>
              </p:nvCxnSpPr>
              <p:spPr>
                <a:xfrm>
                  <a:off x="86487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69" name="Google Shape;369;p2"/>
                <p:cNvCxnSpPr/>
                <p:nvPr/>
              </p:nvCxnSpPr>
              <p:spPr>
                <a:xfrm>
                  <a:off x="92202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70" name="Google Shape;370;p2"/>
                <p:cNvCxnSpPr/>
                <p:nvPr/>
              </p:nvCxnSpPr>
              <p:spPr>
                <a:xfrm>
                  <a:off x="98107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71" name="Google Shape;371;p2"/>
                <p:cNvCxnSpPr/>
                <p:nvPr/>
              </p:nvCxnSpPr>
              <p:spPr>
                <a:xfrm>
                  <a:off x="103822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72" name="Google Shape;372;p2"/>
                <p:cNvCxnSpPr/>
                <p:nvPr/>
              </p:nvCxnSpPr>
              <p:spPr>
                <a:xfrm>
                  <a:off x="109728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73" name="Google Shape;373;p2"/>
                <p:cNvCxnSpPr/>
                <p:nvPr/>
              </p:nvCxnSpPr>
              <p:spPr>
                <a:xfrm>
                  <a:off x="115443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nvGrpSpPr>
              <p:cNvPr id="374" name="Google Shape;374;p2"/>
              <p:cNvGrpSpPr/>
              <p:nvPr/>
            </p:nvGrpSpPr>
            <p:grpSpPr>
              <a:xfrm>
                <a:off x="0" y="561974"/>
                <a:ext cx="12192000" cy="5791200"/>
                <a:chOff x="-285751" y="581024"/>
                <a:chExt cx="12706352" cy="5791200"/>
              </a:xfrm>
            </p:grpSpPr>
            <p:cxnSp>
              <p:nvCxnSpPr>
                <p:cNvPr id="375" name="Google Shape;375;p2"/>
                <p:cNvCxnSpPr/>
                <p:nvPr/>
              </p:nvCxnSpPr>
              <p:spPr>
                <a:xfrm rot="10800000">
                  <a:off x="6067425" y="19048"/>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76" name="Google Shape;376;p2"/>
                <p:cNvCxnSpPr/>
                <p:nvPr/>
              </p:nvCxnSpPr>
              <p:spPr>
                <a:xfrm rot="10800000">
                  <a:off x="6067425" y="-571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77" name="Google Shape;377;p2"/>
                <p:cNvCxnSpPr/>
                <p:nvPr/>
              </p:nvCxnSpPr>
              <p:spPr>
                <a:xfrm rot="10800000">
                  <a:off x="6067425" y="-1143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78" name="Google Shape;378;p2"/>
                <p:cNvCxnSpPr/>
                <p:nvPr/>
              </p:nvCxnSpPr>
              <p:spPr>
                <a:xfrm rot="10800000">
                  <a:off x="6067425" y="-1714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79" name="Google Shape;379;p2"/>
                <p:cNvCxnSpPr/>
                <p:nvPr/>
              </p:nvCxnSpPr>
              <p:spPr>
                <a:xfrm rot="10800000">
                  <a:off x="6067425" y="-2286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80" name="Google Shape;380;p2"/>
                <p:cNvCxnSpPr/>
                <p:nvPr/>
              </p:nvCxnSpPr>
              <p:spPr>
                <a:xfrm rot="10800000">
                  <a:off x="6067425" y="-28765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81" name="Google Shape;381;p2"/>
                <p:cNvCxnSpPr/>
                <p:nvPr/>
              </p:nvCxnSpPr>
              <p:spPr>
                <a:xfrm rot="10800000">
                  <a:off x="6067425" y="-34480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82" name="Google Shape;382;p2"/>
                <p:cNvCxnSpPr/>
                <p:nvPr/>
              </p:nvCxnSpPr>
              <p:spPr>
                <a:xfrm rot="10800000">
                  <a:off x="6067425" y="-40386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83" name="Google Shape;383;p2"/>
                <p:cNvCxnSpPr/>
                <p:nvPr/>
              </p:nvCxnSpPr>
              <p:spPr>
                <a:xfrm rot="10800000">
                  <a:off x="6067425" y="-46101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84" name="Google Shape;384;p2"/>
                <p:cNvCxnSpPr/>
                <p:nvPr/>
              </p:nvCxnSpPr>
              <p:spPr>
                <a:xfrm rot="10800000">
                  <a:off x="6067425" y="-52006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85" name="Google Shape;385;p2"/>
                <p:cNvCxnSpPr/>
                <p:nvPr/>
              </p:nvCxnSpPr>
              <p:spPr>
                <a:xfrm rot="10800000">
                  <a:off x="6067425" y="-57721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grpSp>
          <p:nvGrpSpPr>
            <p:cNvPr id="386" name="Google Shape;386;p2"/>
            <p:cNvGrpSpPr/>
            <p:nvPr/>
          </p:nvGrpSpPr>
          <p:grpSpPr>
            <a:xfrm>
              <a:off x="6299366" y="3469706"/>
              <a:ext cx="6253487" cy="3321180"/>
              <a:chOff x="0" y="0"/>
              <a:chExt cx="12192000" cy="6858000"/>
            </a:xfrm>
          </p:grpSpPr>
          <p:grpSp>
            <p:nvGrpSpPr>
              <p:cNvPr id="387" name="Google Shape;387;p2"/>
              <p:cNvGrpSpPr/>
              <p:nvPr/>
            </p:nvGrpSpPr>
            <p:grpSpPr>
              <a:xfrm>
                <a:off x="590550" y="0"/>
                <a:ext cx="10953750" cy="6858000"/>
                <a:chOff x="590550" y="0"/>
                <a:chExt cx="10953750" cy="6858000"/>
              </a:xfrm>
            </p:grpSpPr>
            <p:cxnSp>
              <p:nvCxnSpPr>
                <p:cNvPr id="388" name="Google Shape;388;p2"/>
                <p:cNvCxnSpPr/>
                <p:nvPr/>
              </p:nvCxnSpPr>
              <p:spPr>
                <a:xfrm>
                  <a:off x="5905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89" name="Google Shape;389;p2"/>
                <p:cNvCxnSpPr/>
                <p:nvPr/>
              </p:nvCxnSpPr>
              <p:spPr>
                <a:xfrm>
                  <a:off x="11620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90" name="Google Shape;390;p2"/>
                <p:cNvCxnSpPr/>
                <p:nvPr/>
              </p:nvCxnSpPr>
              <p:spPr>
                <a:xfrm>
                  <a:off x="1752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91" name="Google Shape;391;p2"/>
                <p:cNvCxnSpPr/>
                <p:nvPr/>
              </p:nvCxnSpPr>
              <p:spPr>
                <a:xfrm>
                  <a:off x="2324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92" name="Google Shape;392;p2"/>
                <p:cNvCxnSpPr/>
                <p:nvPr/>
              </p:nvCxnSpPr>
              <p:spPr>
                <a:xfrm>
                  <a:off x="2895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93" name="Google Shape;393;p2"/>
                <p:cNvCxnSpPr/>
                <p:nvPr/>
              </p:nvCxnSpPr>
              <p:spPr>
                <a:xfrm>
                  <a:off x="3467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94" name="Google Shape;394;p2"/>
                <p:cNvCxnSpPr/>
                <p:nvPr/>
              </p:nvCxnSpPr>
              <p:spPr>
                <a:xfrm>
                  <a:off x="4057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95" name="Google Shape;395;p2"/>
                <p:cNvCxnSpPr/>
                <p:nvPr/>
              </p:nvCxnSpPr>
              <p:spPr>
                <a:xfrm>
                  <a:off x="4629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96" name="Google Shape;396;p2"/>
                <p:cNvCxnSpPr/>
                <p:nvPr/>
              </p:nvCxnSpPr>
              <p:spPr>
                <a:xfrm>
                  <a:off x="5181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97" name="Google Shape;397;p2"/>
                <p:cNvCxnSpPr/>
                <p:nvPr/>
              </p:nvCxnSpPr>
              <p:spPr>
                <a:xfrm>
                  <a:off x="5753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98" name="Google Shape;398;p2"/>
                <p:cNvCxnSpPr/>
                <p:nvPr/>
              </p:nvCxnSpPr>
              <p:spPr>
                <a:xfrm>
                  <a:off x="6343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99" name="Google Shape;399;p2"/>
                <p:cNvCxnSpPr/>
                <p:nvPr/>
              </p:nvCxnSpPr>
              <p:spPr>
                <a:xfrm>
                  <a:off x="6915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00" name="Google Shape;400;p2"/>
                <p:cNvCxnSpPr/>
                <p:nvPr/>
              </p:nvCxnSpPr>
              <p:spPr>
                <a:xfrm>
                  <a:off x="7486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01" name="Google Shape;401;p2"/>
                <p:cNvCxnSpPr/>
                <p:nvPr/>
              </p:nvCxnSpPr>
              <p:spPr>
                <a:xfrm>
                  <a:off x="8058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02" name="Google Shape;402;p2"/>
                <p:cNvCxnSpPr/>
                <p:nvPr/>
              </p:nvCxnSpPr>
              <p:spPr>
                <a:xfrm>
                  <a:off x="86487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03" name="Google Shape;403;p2"/>
                <p:cNvCxnSpPr/>
                <p:nvPr/>
              </p:nvCxnSpPr>
              <p:spPr>
                <a:xfrm>
                  <a:off x="92202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04" name="Google Shape;404;p2"/>
                <p:cNvCxnSpPr/>
                <p:nvPr/>
              </p:nvCxnSpPr>
              <p:spPr>
                <a:xfrm>
                  <a:off x="98107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05" name="Google Shape;405;p2"/>
                <p:cNvCxnSpPr/>
                <p:nvPr/>
              </p:nvCxnSpPr>
              <p:spPr>
                <a:xfrm>
                  <a:off x="103822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06" name="Google Shape;406;p2"/>
                <p:cNvCxnSpPr/>
                <p:nvPr/>
              </p:nvCxnSpPr>
              <p:spPr>
                <a:xfrm>
                  <a:off x="109728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07" name="Google Shape;407;p2"/>
                <p:cNvCxnSpPr/>
                <p:nvPr/>
              </p:nvCxnSpPr>
              <p:spPr>
                <a:xfrm>
                  <a:off x="115443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nvGrpSpPr>
              <p:cNvPr id="408" name="Google Shape;408;p2"/>
              <p:cNvGrpSpPr/>
              <p:nvPr/>
            </p:nvGrpSpPr>
            <p:grpSpPr>
              <a:xfrm>
                <a:off x="0" y="561974"/>
                <a:ext cx="12192000" cy="5791200"/>
                <a:chOff x="-285751" y="581024"/>
                <a:chExt cx="12706352" cy="5791200"/>
              </a:xfrm>
            </p:grpSpPr>
            <p:cxnSp>
              <p:nvCxnSpPr>
                <p:cNvPr id="409" name="Google Shape;409;p2"/>
                <p:cNvCxnSpPr/>
                <p:nvPr/>
              </p:nvCxnSpPr>
              <p:spPr>
                <a:xfrm rot="10800000">
                  <a:off x="6067425" y="19048"/>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10" name="Google Shape;410;p2"/>
                <p:cNvCxnSpPr/>
                <p:nvPr/>
              </p:nvCxnSpPr>
              <p:spPr>
                <a:xfrm rot="10800000">
                  <a:off x="6067425" y="-571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11" name="Google Shape;411;p2"/>
                <p:cNvCxnSpPr/>
                <p:nvPr/>
              </p:nvCxnSpPr>
              <p:spPr>
                <a:xfrm rot="10800000">
                  <a:off x="6067425" y="-1143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12" name="Google Shape;412;p2"/>
                <p:cNvCxnSpPr/>
                <p:nvPr/>
              </p:nvCxnSpPr>
              <p:spPr>
                <a:xfrm rot="10800000">
                  <a:off x="6067425" y="-1714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13" name="Google Shape;413;p2"/>
                <p:cNvCxnSpPr/>
                <p:nvPr/>
              </p:nvCxnSpPr>
              <p:spPr>
                <a:xfrm rot="10800000">
                  <a:off x="6067425" y="-2286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14" name="Google Shape;414;p2"/>
                <p:cNvCxnSpPr/>
                <p:nvPr/>
              </p:nvCxnSpPr>
              <p:spPr>
                <a:xfrm rot="10800000">
                  <a:off x="6067425" y="-28765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15" name="Google Shape;415;p2"/>
                <p:cNvCxnSpPr/>
                <p:nvPr/>
              </p:nvCxnSpPr>
              <p:spPr>
                <a:xfrm rot="10800000">
                  <a:off x="6067425" y="-34480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16" name="Google Shape;416;p2"/>
                <p:cNvCxnSpPr/>
                <p:nvPr/>
              </p:nvCxnSpPr>
              <p:spPr>
                <a:xfrm rot="10800000">
                  <a:off x="6067425" y="-40386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17" name="Google Shape;417;p2"/>
                <p:cNvCxnSpPr/>
                <p:nvPr/>
              </p:nvCxnSpPr>
              <p:spPr>
                <a:xfrm rot="10800000">
                  <a:off x="6067425" y="-46101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18" name="Google Shape;418;p2"/>
                <p:cNvCxnSpPr/>
                <p:nvPr/>
              </p:nvCxnSpPr>
              <p:spPr>
                <a:xfrm rot="10800000">
                  <a:off x="6067425" y="-52006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19" name="Google Shape;419;p2"/>
                <p:cNvCxnSpPr/>
                <p:nvPr/>
              </p:nvCxnSpPr>
              <p:spPr>
                <a:xfrm rot="10800000">
                  <a:off x="6067425" y="-57721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grpSp>
      <p:pic>
        <p:nvPicPr>
          <p:cNvPr id="420" name="Google Shape;420;p2"/>
          <p:cNvPicPr preferRelativeResize="0"/>
          <p:nvPr/>
        </p:nvPicPr>
        <p:blipFill rotWithShape="1">
          <a:blip r:embed="rId3">
            <a:alphaModFix/>
          </a:blip>
          <a:srcRect r="8033" b="7425"/>
          <a:stretch/>
        </p:blipFill>
        <p:spPr>
          <a:xfrm rot="-5400000" flipH="1">
            <a:off x="7480602" y="2136815"/>
            <a:ext cx="3262555" cy="6294901"/>
          </a:xfrm>
          <a:prstGeom prst="rect">
            <a:avLst/>
          </a:prstGeom>
          <a:noFill/>
          <a:ln>
            <a:noFill/>
          </a:ln>
          <a:effectLst>
            <a:outerShdw blurRad="304800" dist="38100" dir="5340000" sx="102000" sy="102000" algn="r" rotWithShape="0">
              <a:srgbClr val="000000">
                <a:alpha val="47843"/>
              </a:srgbClr>
            </a:outerShdw>
          </a:effectLst>
        </p:spPr>
      </p:pic>
      <p:pic>
        <p:nvPicPr>
          <p:cNvPr id="421" name="Google Shape;421;p2"/>
          <p:cNvPicPr preferRelativeResize="0"/>
          <p:nvPr/>
        </p:nvPicPr>
        <p:blipFill rotWithShape="1">
          <a:blip r:embed="rId4">
            <a:alphaModFix/>
          </a:blip>
          <a:srcRect/>
          <a:stretch/>
        </p:blipFill>
        <p:spPr>
          <a:xfrm rot="-7241882">
            <a:off x="9505440" y="2876526"/>
            <a:ext cx="1850621" cy="4087635"/>
          </a:xfrm>
          <a:prstGeom prst="rect">
            <a:avLst/>
          </a:prstGeom>
          <a:noFill/>
          <a:ln>
            <a:noFill/>
          </a:ln>
          <a:effectLst>
            <a:outerShdw blurRad="101600" dist="38100" dir="10800000" algn="r" rotWithShape="0">
              <a:srgbClr val="000000">
                <a:alpha val="33725"/>
              </a:srgbClr>
            </a:outerShdw>
          </a:effectLst>
        </p:spPr>
      </p:pic>
      <p:pic>
        <p:nvPicPr>
          <p:cNvPr id="422" name="Google Shape;422;p2"/>
          <p:cNvPicPr preferRelativeResize="0"/>
          <p:nvPr/>
        </p:nvPicPr>
        <p:blipFill rotWithShape="1">
          <a:blip r:embed="rId5">
            <a:alphaModFix/>
          </a:blip>
          <a:srcRect l="30804" t="13684" r="24804" b="80513"/>
          <a:stretch/>
        </p:blipFill>
        <p:spPr>
          <a:xfrm>
            <a:off x="-857262" y="723817"/>
            <a:ext cx="9314389" cy="1639958"/>
          </a:xfrm>
          <a:prstGeom prst="rect">
            <a:avLst/>
          </a:prstGeom>
          <a:noFill/>
          <a:ln>
            <a:noFill/>
          </a:ln>
          <a:effectLst>
            <a:outerShdw blurRad="127000" dist="38100" dir="13500000" algn="br" rotWithShape="0">
              <a:srgbClr val="000000">
                <a:alpha val="27843"/>
              </a:srgbClr>
            </a:outerShdw>
          </a:effectLst>
        </p:spPr>
      </p:pic>
      <p:sp>
        <p:nvSpPr>
          <p:cNvPr id="423" name="Google Shape;423;p2"/>
          <p:cNvSpPr txBox="1"/>
          <p:nvPr/>
        </p:nvSpPr>
        <p:spPr>
          <a:xfrm>
            <a:off x="565541" y="1063956"/>
            <a:ext cx="6828374" cy="707846"/>
          </a:xfrm>
          <a:prstGeom prst="rect">
            <a:avLst/>
          </a:prstGeom>
          <a:noFill/>
          <a:ln>
            <a:noFill/>
          </a:ln>
        </p:spPr>
        <p:txBody>
          <a:bodyPr spcFirstLastPara="1" wrap="square" lIns="91425" tIns="45700" rIns="91425" bIns="45700" anchor="t" anchorCtr="0">
            <a:spAutoFit/>
          </a:bodyPr>
          <a:lstStyle/>
          <a:p>
            <a:r>
              <a:rPr lang="en-US" sz="4000" b="1" dirty="0" smtClean="0">
                <a:latin typeface="Times New Roman" pitchFamily="18" charset="0"/>
                <a:cs typeface="Times New Roman" pitchFamily="18" charset="0"/>
              </a:rPr>
              <a:t>LUYỆN TẬP</a:t>
            </a:r>
            <a:endParaRPr lang="en-US" sz="4000" b="1" dirty="0">
              <a:latin typeface="Times New Roman" pitchFamily="18" charset="0"/>
              <a:cs typeface="Times New Roman" pitchFamily="18" charset="0"/>
            </a:endParaRPr>
          </a:p>
        </p:txBody>
      </p:sp>
      <p:sp>
        <p:nvSpPr>
          <p:cNvPr id="424" name="Google Shape;424;p2"/>
          <p:cNvSpPr txBox="1"/>
          <p:nvPr/>
        </p:nvSpPr>
        <p:spPr>
          <a:xfrm>
            <a:off x="917765" y="2423599"/>
            <a:ext cx="8737976" cy="1015622"/>
          </a:xfrm>
          <a:prstGeom prst="rect">
            <a:avLst/>
          </a:prstGeom>
          <a:noFill/>
          <a:ln>
            <a:noFill/>
          </a:ln>
        </p:spPr>
        <p:txBody>
          <a:bodyPr spcFirstLastPara="1" wrap="square" lIns="91425" tIns="45700" rIns="91425" bIns="45700" anchor="t" anchorCtr="0">
            <a:spAutoFit/>
          </a:bodyPr>
          <a:lstStyle/>
          <a:p>
            <a:r>
              <a:rPr lang="en-US" sz="3000" dirty="0" err="1" smtClean="0">
                <a:latin typeface="Times New Roman" pitchFamily="18" charset="0"/>
                <a:cs typeface="Times New Roman" pitchFamily="18" charset="0"/>
              </a:rPr>
              <a:t>Trả</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lời</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các</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câu</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hỏi</a:t>
            </a:r>
            <a:r>
              <a:rPr lang="en-US" sz="3000" dirty="0" smtClean="0">
                <a:latin typeface="Times New Roman" pitchFamily="18" charset="0"/>
                <a:cs typeface="Times New Roman" pitchFamily="18" charset="0"/>
              </a:rPr>
              <a:t> SGK</a:t>
            </a:r>
            <a:endParaRPr lang="vi-VN" sz="3000" dirty="0">
              <a:latin typeface="Times New Roman" pitchFamily="18" charset="0"/>
              <a:cs typeface="Times New Roman" pitchFamily="18" charset="0"/>
            </a:endParaRPr>
          </a:p>
          <a:p>
            <a:endParaRPr lang="vi-VN" sz="3000" dirty="0">
              <a:latin typeface="Times New Roman" pitchFamily="18" charset="0"/>
              <a:cs typeface="Times New Roman" pitchFamily="18" charset="0"/>
            </a:endParaRPr>
          </a:p>
        </p:txBody>
      </p:sp>
      <p:pic>
        <p:nvPicPr>
          <p:cNvPr id="425" name="Google Shape;425;p2" descr="https://i.pinimg.com/564x/d7/81/15/d78115ba43e3477129f02a907cc34fb0.jpg"/>
          <p:cNvPicPr preferRelativeResize="0"/>
          <p:nvPr/>
        </p:nvPicPr>
        <p:blipFill rotWithShape="1">
          <a:blip r:embed="rId6">
            <a:alphaModFix/>
          </a:blip>
          <a:srcRect/>
          <a:stretch/>
        </p:blipFill>
        <p:spPr>
          <a:xfrm>
            <a:off x="-9945496" y="1006383"/>
            <a:ext cx="5372100" cy="7591425"/>
          </a:xfrm>
          <a:prstGeom prst="rect">
            <a:avLst/>
          </a:prstGeom>
          <a:noFill/>
          <a:ln>
            <a:noFill/>
          </a:ln>
        </p:spPr>
      </p:pic>
      <p:sp>
        <p:nvSpPr>
          <p:cNvPr id="426" name="Google Shape;426;p2"/>
          <p:cNvSpPr/>
          <p:nvPr/>
        </p:nvSpPr>
        <p:spPr>
          <a:xfrm>
            <a:off x="873091" y="5548386"/>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7" name="Google Shape;427;p2"/>
          <p:cNvSpPr/>
          <p:nvPr/>
        </p:nvSpPr>
        <p:spPr>
          <a:xfrm>
            <a:off x="977376" y="5841250"/>
            <a:ext cx="180867" cy="180867"/>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8" name="Google Shape;428;p2"/>
          <p:cNvSpPr/>
          <p:nvPr/>
        </p:nvSpPr>
        <p:spPr>
          <a:xfrm>
            <a:off x="1264448" y="5598074"/>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9" name="Google Shape;429;p2"/>
          <p:cNvSpPr/>
          <p:nvPr/>
        </p:nvSpPr>
        <p:spPr>
          <a:xfrm>
            <a:off x="676756" y="5912435"/>
            <a:ext cx="69523" cy="69523"/>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0" name="Google Shape;430;p2"/>
          <p:cNvSpPr/>
          <p:nvPr/>
        </p:nvSpPr>
        <p:spPr>
          <a:xfrm>
            <a:off x="678866" y="6233421"/>
            <a:ext cx="266769" cy="266769"/>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1" name="Google Shape;431;p2"/>
          <p:cNvSpPr/>
          <p:nvPr/>
        </p:nvSpPr>
        <p:spPr>
          <a:xfrm>
            <a:off x="1255084" y="6287476"/>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2" name="Google Shape;432;p2"/>
          <p:cNvSpPr/>
          <p:nvPr/>
        </p:nvSpPr>
        <p:spPr>
          <a:xfrm>
            <a:off x="1093358" y="6614058"/>
            <a:ext cx="69523" cy="69523"/>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3" name="Google Shape;433;p2"/>
          <p:cNvSpPr/>
          <p:nvPr/>
        </p:nvSpPr>
        <p:spPr>
          <a:xfrm>
            <a:off x="229304" y="5810142"/>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4" name="Google Shape;434;p2"/>
          <p:cNvSpPr/>
          <p:nvPr/>
        </p:nvSpPr>
        <p:spPr>
          <a:xfrm>
            <a:off x="1440624" y="5971308"/>
            <a:ext cx="69523" cy="69523"/>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5" name="Google Shape;435;p2"/>
          <p:cNvSpPr/>
          <p:nvPr/>
        </p:nvSpPr>
        <p:spPr>
          <a:xfrm>
            <a:off x="1677037" y="6290844"/>
            <a:ext cx="46081" cy="46081"/>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6" name="Google Shape;436;p2"/>
          <p:cNvSpPr/>
          <p:nvPr/>
        </p:nvSpPr>
        <p:spPr>
          <a:xfrm>
            <a:off x="515746" y="6630082"/>
            <a:ext cx="46081" cy="46081"/>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7" name="Google Shape;437;p2"/>
          <p:cNvSpPr/>
          <p:nvPr/>
        </p:nvSpPr>
        <p:spPr>
          <a:xfrm>
            <a:off x="1601592" y="6638346"/>
            <a:ext cx="46081" cy="46081"/>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8" name="Google Shape;438;p2"/>
          <p:cNvSpPr/>
          <p:nvPr/>
        </p:nvSpPr>
        <p:spPr>
          <a:xfrm>
            <a:off x="171650" y="6210565"/>
            <a:ext cx="180867" cy="180867"/>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9" name="Google Shape;439;p2"/>
          <p:cNvSpPr/>
          <p:nvPr/>
        </p:nvSpPr>
        <p:spPr>
          <a:xfrm>
            <a:off x="9977973" y="487088"/>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0" name="Google Shape;440;p2"/>
          <p:cNvSpPr/>
          <p:nvPr/>
        </p:nvSpPr>
        <p:spPr>
          <a:xfrm>
            <a:off x="10082258" y="779952"/>
            <a:ext cx="180867" cy="180867"/>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1" name="Google Shape;441;p2"/>
          <p:cNvSpPr/>
          <p:nvPr/>
        </p:nvSpPr>
        <p:spPr>
          <a:xfrm>
            <a:off x="10369330" y="536776"/>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2" name="Google Shape;442;p2"/>
          <p:cNvSpPr/>
          <p:nvPr/>
        </p:nvSpPr>
        <p:spPr>
          <a:xfrm>
            <a:off x="9781638" y="851137"/>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3" name="Google Shape;443;p2"/>
          <p:cNvSpPr/>
          <p:nvPr/>
        </p:nvSpPr>
        <p:spPr>
          <a:xfrm>
            <a:off x="9783748" y="1172123"/>
            <a:ext cx="266769" cy="266769"/>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4" name="Google Shape;444;p2"/>
          <p:cNvSpPr/>
          <p:nvPr/>
        </p:nvSpPr>
        <p:spPr>
          <a:xfrm>
            <a:off x="10359966" y="1226178"/>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5" name="Google Shape;445;p2"/>
          <p:cNvSpPr/>
          <p:nvPr/>
        </p:nvSpPr>
        <p:spPr>
          <a:xfrm>
            <a:off x="10198240" y="1552760"/>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6" name="Google Shape;446;p2"/>
          <p:cNvSpPr/>
          <p:nvPr/>
        </p:nvSpPr>
        <p:spPr>
          <a:xfrm>
            <a:off x="9334186" y="748844"/>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7" name="Google Shape;447;p2"/>
          <p:cNvSpPr/>
          <p:nvPr/>
        </p:nvSpPr>
        <p:spPr>
          <a:xfrm>
            <a:off x="10545506" y="910010"/>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8" name="Google Shape;448;p2"/>
          <p:cNvSpPr/>
          <p:nvPr/>
        </p:nvSpPr>
        <p:spPr>
          <a:xfrm>
            <a:off x="10781919" y="1229546"/>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9" name="Google Shape;449;p2"/>
          <p:cNvSpPr/>
          <p:nvPr/>
        </p:nvSpPr>
        <p:spPr>
          <a:xfrm>
            <a:off x="9620628" y="1568784"/>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0" name="Google Shape;450;p2"/>
          <p:cNvSpPr/>
          <p:nvPr/>
        </p:nvSpPr>
        <p:spPr>
          <a:xfrm>
            <a:off x="10706474" y="1577048"/>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1" name="Google Shape;451;p2"/>
          <p:cNvSpPr/>
          <p:nvPr/>
        </p:nvSpPr>
        <p:spPr>
          <a:xfrm>
            <a:off x="9217385" y="1295167"/>
            <a:ext cx="180867" cy="180867"/>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2" name="Google Shape;452;p2"/>
          <p:cNvSpPr/>
          <p:nvPr/>
        </p:nvSpPr>
        <p:spPr>
          <a:xfrm>
            <a:off x="11327726" y="181881"/>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3" name="Google Shape;453;p2"/>
          <p:cNvSpPr/>
          <p:nvPr/>
        </p:nvSpPr>
        <p:spPr>
          <a:xfrm>
            <a:off x="11564139" y="501417"/>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4" name="Google Shape;454;p2"/>
          <p:cNvSpPr/>
          <p:nvPr/>
        </p:nvSpPr>
        <p:spPr>
          <a:xfrm>
            <a:off x="11488694" y="848919"/>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5" name="Google Shape;455;p2"/>
          <p:cNvSpPr/>
          <p:nvPr/>
        </p:nvSpPr>
        <p:spPr>
          <a:xfrm>
            <a:off x="11918293" y="181208"/>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6" name="Google Shape;456;p2"/>
          <p:cNvSpPr/>
          <p:nvPr/>
        </p:nvSpPr>
        <p:spPr>
          <a:xfrm>
            <a:off x="10795286" y="558364"/>
            <a:ext cx="180867" cy="180867"/>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7" name="Google Shape;457;p2"/>
          <p:cNvSpPr/>
          <p:nvPr/>
        </p:nvSpPr>
        <p:spPr>
          <a:xfrm>
            <a:off x="10980543" y="292234"/>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8" name="Google Shape;458;p2"/>
          <p:cNvSpPr/>
          <p:nvPr/>
        </p:nvSpPr>
        <p:spPr>
          <a:xfrm>
            <a:off x="10661371" y="255378"/>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9" name="Google Shape;459;p2"/>
          <p:cNvSpPr/>
          <p:nvPr/>
        </p:nvSpPr>
        <p:spPr>
          <a:xfrm>
            <a:off x="11890984" y="574627"/>
            <a:ext cx="266769" cy="266769"/>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0" name="Google Shape;460;p2"/>
          <p:cNvSpPr/>
          <p:nvPr/>
        </p:nvSpPr>
        <p:spPr>
          <a:xfrm>
            <a:off x="11239699" y="630419"/>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1" name="Google Shape;461;p2"/>
          <p:cNvSpPr/>
          <p:nvPr/>
        </p:nvSpPr>
        <p:spPr>
          <a:xfrm>
            <a:off x="11077973" y="957001"/>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51261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22"/>
                                        </p:tgtEl>
                                        <p:attrNameLst>
                                          <p:attrName>style.visibility</p:attrName>
                                        </p:attrNameLst>
                                      </p:cBhvr>
                                      <p:to>
                                        <p:strVal val="visible"/>
                                      </p:to>
                                    </p:set>
                                    <p:anim calcmode="lin" valueType="num">
                                      <p:cBhvr additive="base">
                                        <p:cTn id="7" dur="1500"/>
                                        <p:tgtEl>
                                          <p:spTgt spid="42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24"/>
                                        </p:tgtEl>
                                        <p:attrNameLst>
                                          <p:attrName>style.visibility</p:attrName>
                                        </p:attrNameLst>
                                      </p:cBhvr>
                                      <p:to>
                                        <p:strVal val="visible"/>
                                      </p:to>
                                    </p:set>
                                    <p:animEffect transition="in" filter="fade">
                                      <p:cBhvr>
                                        <p:cTn id="12" dur="1000"/>
                                        <p:tgtEl>
                                          <p:spTgt spid="424"/>
                                        </p:tgtEl>
                                      </p:cBhvr>
                                    </p:animEffect>
                                    <p:anim calcmode="lin" valueType="num">
                                      <p:cBhvr>
                                        <p:cTn id="13" dur="1000" fill="hold"/>
                                        <p:tgtEl>
                                          <p:spTgt spid="424"/>
                                        </p:tgtEl>
                                        <p:attrNameLst>
                                          <p:attrName>ppt_x</p:attrName>
                                        </p:attrNameLst>
                                      </p:cBhvr>
                                      <p:tavLst>
                                        <p:tav tm="0">
                                          <p:val>
                                            <p:strVal val="#ppt_x"/>
                                          </p:val>
                                        </p:tav>
                                        <p:tav tm="100000">
                                          <p:val>
                                            <p:strVal val="#ppt_x"/>
                                          </p:val>
                                        </p:tav>
                                      </p:tavLst>
                                    </p:anim>
                                    <p:anim calcmode="lin" valueType="num">
                                      <p:cBhvr>
                                        <p:cTn id="14" dur="1000" fill="hold"/>
                                        <p:tgtEl>
                                          <p:spTgt spid="4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4CE9F"/>
        </a:solidFill>
        <a:effectLst/>
      </p:bgPr>
    </p:bg>
    <p:spTree>
      <p:nvGrpSpPr>
        <p:cNvPr id="1" name="Shape 465"/>
        <p:cNvGrpSpPr/>
        <p:nvPr/>
      </p:nvGrpSpPr>
      <p:grpSpPr>
        <a:xfrm>
          <a:off x="0" y="0"/>
          <a:ext cx="0" cy="0"/>
          <a:chOff x="0" y="0"/>
          <a:chExt cx="0" cy="0"/>
        </a:xfrm>
      </p:grpSpPr>
      <p:sp>
        <p:nvSpPr>
          <p:cNvPr id="466" name="Google Shape;466;p3"/>
          <p:cNvSpPr/>
          <p:nvPr/>
        </p:nvSpPr>
        <p:spPr>
          <a:xfrm>
            <a:off x="400050" y="409572"/>
            <a:ext cx="11334750" cy="6019801"/>
          </a:xfrm>
          <a:prstGeom prst="roundRect">
            <a:avLst>
              <a:gd name="adj" fmla="val 7456"/>
            </a:avLst>
          </a:prstGeom>
          <a:solidFill>
            <a:srgbClr val="EEE2C0"/>
          </a:solidFill>
          <a:ln w="38100" cap="flat" cmpd="sng">
            <a:solidFill>
              <a:srgbClr val="F8F5E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grpSp>
        <p:nvGrpSpPr>
          <p:cNvPr id="467" name="Google Shape;467;p3"/>
          <p:cNvGrpSpPr/>
          <p:nvPr/>
        </p:nvGrpSpPr>
        <p:grpSpPr>
          <a:xfrm>
            <a:off x="258494" y="9472"/>
            <a:ext cx="11328685" cy="5948527"/>
            <a:chOff x="389475" y="404047"/>
            <a:chExt cx="12173953" cy="6392365"/>
          </a:xfrm>
        </p:grpSpPr>
        <p:grpSp>
          <p:nvGrpSpPr>
            <p:cNvPr id="468" name="Google Shape;468;p3"/>
            <p:cNvGrpSpPr/>
            <p:nvPr/>
          </p:nvGrpSpPr>
          <p:grpSpPr>
            <a:xfrm>
              <a:off x="400050" y="409573"/>
              <a:ext cx="6253487" cy="3321180"/>
              <a:chOff x="0" y="0"/>
              <a:chExt cx="12192000" cy="6858000"/>
            </a:xfrm>
          </p:grpSpPr>
          <p:grpSp>
            <p:nvGrpSpPr>
              <p:cNvPr id="469" name="Google Shape;469;p3"/>
              <p:cNvGrpSpPr/>
              <p:nvPr/>
            </p:nvGrpSpPr>
            <p:grpSpPr>
              <a:xfrm>
                <a:off x="590550" y="0"/>
                <a:ext cx="10953750" cy="6858000"/>
                <a:chOff x="590550" y="0"/>
                <a:chExt cx="10953750" cy="6858000"/>
              </a:xfrm>
            </p:grpSpPr>
            <p:cxnSp>
              <p:nvCxnSpPr>
                <p:cNvPr id="470" name="Google Shape;470;p3"/>
                <p:cNvCxnSpPr/>
                <p:nvPr/>
              </p:nvCxnSpPr>
              <p:spPr>
                <a:xfrm>
                  <a:off x="5905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1" name="Google Shape;471;p3"/>
                <p:cNvCxnSpPr/>
                <p:nvPr/>
              </p:nvCxnSpPr>
              <p:spPr>
                <a:xfrm>
                  <a:off x="11620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2" name="Google Shape;472;p3"/>
                <p:cNvCxnSpPr/>
                <p:nvPr/>
              </p:nvCxnSpPr>
              <p:spPr>
                <a:xfrm>
                  <a:off x="1752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3" name="Google Shape;473;p3"/>
                <p:cNvCxnSpPr/>
                <p:nvPr/>
              </p:nvCxnSpPr>
              <p:spPr>
                <a:xfrm>
                  <a:off x="2324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4" name="Google Shape;474;p3"/>
                <p:cNvCxnSpPr/>
                <p:nvPr/>
              </p:nvCxnSpPr>
              <p:spPr>
                <a:xfrm>
                  <a:off x="2895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5" name="Google Shape;475;p3"/>
                <p:cNvCxnSpPr/>
                <p:nvPr/>
              </p:nvCxnSpPr>
              <p:spPr>
                <a:xfrm>
                  <a:off x="3467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6" name="Google Shape;476;p3"/>
                <p:cNvCxnSpPr/>
                <p:nvPr/>
              </p:nvCxnSpPr>
              <p:spPr>
                <a:xfrm>
                  <a:off x="4057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7" name="Google Shape;477;p3"/>
                <p:cNvCxnSpPr/>
                <p:nvPr/>
              </p:nvCxnSpPr>
              <p:spPr>
                <a:xfrm>
                  <a:off x="4629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8" name="Google Shape;478;p3"/>
                <p:cNvCxnSpPr/>
                <p:nvPr/>
              </p:nvCxnSpPr>
              <p:spPr>
                <a:xfrm>
                  <a:off x="5181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9" name="Google Shape;479;p3"/>
                <p:cNvCxnSpPr/>
                <p:nvPr/>
              </p:nvCxnSpPr>
              <p:spPr>
                <a:xfrm>
                  <a:off x="5753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0" name="Google Shape;480;p3"/>
                <p:cNvCxnSpPr/>
                <p:nvPr/>
              </p:nvCxnSpPr>
              <p:spPr>
                <a:xfrm>
                  <a:off x="6343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1" name="Google Shape;481;p3"/>
                <p:cNvCxnSpPr/>
                <p:nvPr/>
              </p:nvCxnSpPr>
              <p:spPr>
                <a:xfrm>
                  <a:off x="6915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2" name="Google Shape;482;p3"/>
                <p:cNvCxnSpPr/>
                <p:nvPr/>
              </p:nvCxnSpPr>
              <p:spPr>
                <a:xfrm>
                  <a:off x="7486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3" name="Google Shape;483;p3"/>
                <p:cNvCxnSpPr/>
                <p:nvPr/>
              </p:nvCxnSpPr>
              <p:spPr>
                <a:xfrm>
                  <a:off x="8058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4" name="Google Shape;484;p3"/>
                <p:cNvCxnSpPr/>
                <p:nvPr/>
              </p:nvCxnSpPr>
              <p:spPr>
                <a:xfrm>
                  <a:off x="86487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5" name="Google Shape;485;p3"/>
                <p:cNvCxnSpPr/>
                <p:nvPr/>
              </p:nvCxnSpPr>
              <p:spPr>
                <a:xfrm>
                  <a:off x="92202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6" name="Google Shape;486;p3"/>
                <p:cNvCxnSpPr/>
                <p:nvPr/>
              </p:nvCxnSpPr>
              <p:spPr>
                <a:xfrm>
                  <a:off x="98107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7" name="Google Shape;487;p3"/>
                <p:cNvCxnSpPr/>
                <p:nvPr/>
              </p:nvCxnSpPr>
              <p:spPr>
                <a:xfrm>
                  <a:off x="103822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8" name="Google Shape;488;p3"/>
                <p:cNvCxnSpPr/>
                <p:nvPr/>
              </p:nvCxnSpPr>
              <p:spPr>
                <a:xfrm>
                  <a:off x="109728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9" name="Google Shape;489;p3"/>
                <p:cNvCxnSpPr/>
                <p:nvPr/>
              </p:nvCxnSpPr>
              <p:spPr>
                <a:xfrm>
                  <a:off x="115443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nvGrpSpPr>
              <p:cNvPr id="490" name="Google Shape;490;p3"/>
              <p:cNvGrpSpPr/>
              <p:nvPr/>
            </p:nvGrpSpPr>
            <p:grpSpPr>
              <a:xfrm>
                <a:off x="0" y="561974"/>
                <a:ext cx="12192000" cy="5791200"/>
                <a:chOff x="-285751" y="581024"/>
                <a:chExt cx="12706352" cy="5791200"/>
              </a:xfrm>
            </p:grpSpPr>
            <p:cxnSp>
              <p:nvCxnSpPr>
                <p:cNvPr id="491" name="Google Shape;491;p3"/>
                <p:cNvCxnSpPr/>
                <p:nvPr/>
              </p:nvCxnSpPr>
              <p:spPr>
                <a:xfrm rot="10800000">
                  <a:off x="6067425" y="19048"/>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92" name="Google Shape;492;p3"/>
                <p:cNvCxnSpPr/>
                <p:nvPr/>
              </p:nvCxnSpPr>
              <p:spPr>
                <a:xfrm rot="10800000">
                  <a:off x="6067425" y="-571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93" name="Google Shape;493;p3"/>
                <p:cNvCxnSpPr/>
                <p:nvPr/>
              </p:nvCxnSpPr>
              <p:spPr>
                <a:xfrm rot="10800000">
                  <a:off x="6067425" y="-1143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94" name="Google Shape;494;p3"/>
                <p:cNvCxnSpPr/>
                <p:nvPr/>
              </p:nvCxnSpPr>
              <p:spPr>
                <a:xfrm rot="10800000">
                  <a:off x="6067425" y="-1714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95" name="Google Shape;495;p3"/>
                <p:cNvCxnSpPr/>
                <p:nvPr/>
              </p:nvCxnSpPr>
              <p:spPr>
                <a:xfrm rot="10800000">
                  <a:off x="6067425" y="-2286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96" name="Google Shape;496;p3"/>
                <p:cNvCxnSpPr/>
                <p:nvPr/>
              </p:nvCxnSpPr>
              <p:spPr>
                <a:xfrm rot="10800000">
                  <a:off x="6067425" y="-28765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97" name="Google Shape;497;p3"/>
                <p:cNvCxnSpPr/>
                <p:nvPr/>
              </p:nvCxnSpPr>
              <p:spPr>
                <a:xfrm rot="10800000">
                  <a:off x="6067425" y="-34480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98" name="Google Shape;498;p3"/>
                <p:cNvCxnSpPr/>
                <p:nvPr/>
              </p:nvCxnSpPr>
              <p:spPr>
                <a:xfrm rot="10800000">
                  <a:off x="6067425" y="-40386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99" name="Google Shape;499;p3"/>
                <p:cNvCxnSpPr/>
                <p:nvPr/>
              </p:nvCxnSpPr>
              <p:spPr>
                <a:xfrm rot="10800000">
                  <a:off x="6067425" y="-46101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00" name="Google Shape;500;p3"/>
                <p:cNvCxnSpPr/>
                <p:nvPr/>
              </p:nvCxnSpPr>
              <p:spPr>
                <a:xfrm rot="10800000">
                  <a:off x="6067425" y="-52006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01" name="Google Shape;501;p3"/>
                <p:cNvCxnSpPr/>
                <p:nvPr/>
              </p:nvCxnSpPr>
              <p:spPr>
                <a:xfrm rot="10800000">
                  <a:off x="6067425" y="-57721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grpSp>
          <p:nvGrpSpPr>
            <p:cNvPr id="502" name="Google Shape;502;p3"/>
            <p:cNvGrpSpPr/>
            <p:nvPr/>
          </p:nvGrpSpPr>
          <p:grpSpPr>
            <a:xfrm>
              <a:off x="389475" y="3475232"/>
              <a:ext cx="6253487" cy="3321180"/>
              <a:chOff x="0" y="0"/>
              <a:chExt cx="12192000" cy="6858000"/>
            </a:xfrm>
          </p:grpSpPr>
          <p:grpSp>
            <p:nvGrpSpPr>
              <p:cNvPr id="503" name="Google Shape;503;p3"/>
              <p:cNvGrpSpPr/>
              <p:nvPr/>
            </p:nvGrpSpPr>
            <p:grpSpPr>
              <a:xfrm>
                <a:off x="590550" y="0"/>
                <a:ext cx="10953750" cy="6858000"/>
                <a:chOff x="590550" y="0"/>
                <a:chExt cx="10953750" cy="6858000"/>
              </a:xfrm>
            </p:grpSpPr>
            <p:cxnSp>
              <p:nvCxnSpPr>
                <p:cNvPr id="504" name="Google Shape;504;p3"/>
                <p:cNvCxnSpPr/>
                <p:nvPr/>
              </p:nvCxnSpPr>
              <p:spPr>
                <a:xfrm>
                  <a:off x="5905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05" name="Google Shape;505;p3"/>
                <p:cNvCxnSpPr/>
                <p:nvPr/>
              </p:nvCxnSpPr>
              <p:spPr>
                <a:xfrm>
                  <a:off x="11620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06" name="Google Shape;506;p3"/>
                <p:cNvCxnSpPr/>
                <p:nvPr/>
              </p:nvCxnSpPr>
              <p:spPr>
                <a:xfrm>
                  <a:off x="1752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07" name="Google Shape;507;p3"/>
                <p:cNvCxnSpPr/>
                <p:nvPr/>
              </p:nvCxnSpPr>
              <p:spPr>
                <a:xfrm>
                  <a:off x="2324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08" name="Google Shape;508;p3"/>
                <p:cNvCxnSpPr/>
                <p:nvPr/>
              </p:nvCxnSpPr>
              <p:spPr>
                <a:xfrm>
                  <a:off x="2895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09" name="Google Shape;509;p3"/>
                <p:cNvCxnSpPr/>
                <p:nvPr/>
              </p:nvCxnSpPr>
              <p:spPr>
                <a:xfrm>
                  <a:off x="3467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0" name="Google Shape;510;p3"/>
                <p:cNvCxnSpPr/>
                <p:nvPr/>
              </p:nvCxnSpPr>
              <p:spPr>
                <a:xfrm>
                  <a:off x="4057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1" name="Google Shape;511;p3"/>
                <p:cNvCxnSpPr/>
                <p:nvPr/>
              </p:nvCxnSpPr>
              <p:spPr>
                <a:xfrm>
                  <a:off x="4629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2" name="Google Shape;512;p3"/>
                <p:cNvCxnSpPr/>
                <p:nvPr/>
              </p:nvCxnSpPr>
              <p:spPr>
                <a:xfrm>
                  <a:off x="5181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3" name="Google Shape;513;p3"/>
                <p:cNvCxnSpPr/>
                <p:nvPr/>
              </p:nvCxnSpPr>
              <p:spPr>
                <a:xfrm>
                  <a:off x="5753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4" name="Google Shape;514;p3"/>
                <p:cNvCxnSpPr/>
                <p:nvPr/>
              </p:nvCxnSpPr>
              <p:spPr>
                <a:xfrm>
                  <a:off x="6343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5" name="Google Shape;515;p3"/>
                <p:cNvCxnSpPr/>
                <p:nvPr/>
              </p:nvCxnSpPr>
              <p:spPr>
                <a:xfrm>
                  <a:off x="6915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6" name="Google Shape;516;p3"/>
                <p:cNvCxnSpPr/>
                <p:nvPr/>
              </p:nvCxnSpPr>
              <p:spPr>
                <a:xfrm>
                  <a:off x="7486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7" name="Google Shape;517;p3"/>
                <p:cNvCxnSpPr/>
                <p:nvPr/>
              </p:nvCxnSpPr>
              <p:spPr>
                <a:xfrm>
                  <a:off x="8058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8" name="Google Shape;518;p3"/>
                <p:cNvCxnSpPr/>
                <p:nvPr/>
              </p:nvCxnSpPr>
              <p:spPr>
                <a:xfrm>
                  <a:off x="86487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9" name="Google Shape;519;p3"/>
                <p:cNvCxnSpPr/>
                <p:nvPr/>
              </p:nvCxnSpPr>
              <p:spPr>
                <a:xfrm>
                  <a:off x="92202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20" name="Google Shape;520;p3"/>
                <p:cNvCxnSpPr/>
                <p:nvPr/>
              </p:nvCxnSpPr>
              <p:spPr>
                <a:xfrm>
                  <a:off x="98107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21" name="Google Shape;521;p3"/>
                <p:cNvCxnSpPr/>
                <p:nvPr/>
              </p:nvCxnSpPr>
              <p:spPr>
                <a:xfrm>
                  <a:off x="103822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22" name="Google Shape;522;p3"/>
                <p:cNvCxnSpPr/>
                <p:nvPr/>
              </p:nvCxnSpPr>
              <p:spPr>
                <a:xfrm>
                  <a:off x="109728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23" name="Google Shape;523;p3"/>
                <p:cNvCxnSpPr/>
                <p:nvPr/>
              </p:nvCxnSpPr>
              <p:spPr>
                <a:xfrm>
                  <a:off x="115443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nvGrpSpPr>
              <p:cNvPr id="524" name="Google Shape;524;p3"/>
              <p:cNvGrpSpPr/>
              <p:nvPr/>
            </p:nvGrpSpPr>
            <p:grpSpPr>
              <a:xfrm>
                <a:off x="0" y="561974"/>
                <a:ext cx="12192000" cy="5791200"/>
                <a:chOff x="-285751" y="581024"/>
                <a:chExt cx="12706352" cy="5791200"/>
              </a:xfrm>
            </p:grpSpPr>
            <p:cxnSp>
              <p:nvCxnSpPr>
                <p:cNvPr id="525" name="Google Shape;525;p3"/>
                <p:cNvCxnSpPr/>
                <p:nvPr/>
              </p:nvCxnSpPr>
              <p:spPr>
                <a:xfrm rot="10800000">
                  <a:off x="6067425" y="19048"/>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26" name="Google Shape;526;p3"/>
                <p:cNvCxnSpPr/>
                <p:nvPr/>
              </p:nvCxnSpPr>
              <p:spPr>
                <a:xfrm rot="10800000">
                  <a:off x="6067425" y="-571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27" name="Google Shape;527;p3"/>
                <p:cNvCxnSpPr/>
                <p:nvPr/>
              </p:nvCxnSpPr>
              <p:spPr>
                <a:xfrm rot="10800000">
                  <a:off x="6067425" y="-1143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28" name="Google Shape;528;p3"/>
                <p:cNvCxnSpPr/>
                <p:nvPr/>
              </p:nvCxnSpPr>
              <p:spPr>
                <a:xfrm rot="10800000">
                  <a:off x="6067425" y="-1714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29" name="Google Shape;529;p3"/>
                <p:cNvCxnSpPr/>
                <p:nvPr/>
              </p:nvCxnSpPr>
              <p:spPr>
                <a:xfrm rot="10800000">
                  <a:off x="6067425" y="-2286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30" name="Google Shape;530;p3"/>
                <p:cNvCxnSpPr/>
                <p:nvPr/>
              </p:nvCxnSpPr>
              <p:spPr>
                <a:xfrm rot="10800000">
                  <a:off x="6067425" y="-28765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31" name="Google Shape;531;p3"/>
                <p:cNvCxnSpPr/>
                <p:nvPr/>
              </p:nvCxnSpPr>
              <p:spPr>
                <a:xfrm rot="10800000">
                  <a:off x="6067425" y="-34480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32" name="Google Shape;532;p3"/>
                <p:cNvCxnSpPr/>
                <p:nvPr/>
              </p:nvCxnSpPr>
              <p:spPr>
                <a:xfrm rot="10800000">
                  <a:off x="6067425" y="-40386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33" name="Google Shape;533;p3"/>
                <p:cNvCxnSpPr/>
                <p:nvPr/>
              </p:nvCxnSpPr>
              <p:spPr>
                <a:xfrm rot="10800000">
                  <a:off x="6067425" y="-46101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34" name="Google Shape;534;p3"/>
                <p:cNvCxnSpPr/>
                <p:nvPr/>
              </p:nvCxnSpPr>
              <p:spPr>
                <a:xfrm rot="10800000">
                  <a:off x="6067425" y="-52006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35" name="Google Shape;535;p3"/>
                <p:cNvCxnSpPr/>
                <p:nvPr/>
              </p:nvCxnSpPr>
              <p:spPr>
                <a:xfrm rot="10800000">
                  <a:off x="6067425" y="-57721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grpSp>
          <p:nvGrpSpPr>
            <p:cNvPr id="536" name="Google Shape;536;p3"/>
            <p:cNvGrpSpPr/>
            <p:nvPr/>
          </p:nvGrpSpPr>
          <p:grpSpPr>
            <a:xfrm>
              <a:off x="6309941" y="404047"/>
              <a:ext cx="6253487" cy="3321180"/>
              <a:chOff x="0" y="0"/>
              <a:chExt cx="12192000" cy="6858000"/>
            </a:xfrm>
          </p:grpSpPr>
          <p:grpSp>
            <p:nvGrpSpPr>
              <p:cNvPr id="537" name="Google Shape;537;p3"/>
              <p:cNvGrpSpPr/>
              <p:nvPr/>
            </p:nvGrpSpPr>
            <p:grpSpPr>
              <a:xfrm>
                <a:off x="590550" y="0"/>
                <a:ext cx="10953750" cy="6858000"/>
                <a:chOff x="590550" y="0"/>
                <a:chExt cx="10953750" cy="6858000"/>
              </a:xfrm>
            </p:grpSpPr>
            <p:cxnSp>
              <p:nvCxnSpPr>
                <p:cNvPr id="538" name="Google Shape;538;p3"/>
                <p:cNvCxnSpPr/>
                <p:nvPr/>
              </p:nvCxnSpPr>
              <p:spPr>
                <a:xfrm>
                  <a:off x="5905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39" name="Google Shape;539;p3"/>
                <p:cNvCxnSpPr/>
                <p:nvPr/>
              </p:nvCxnSpPr>
              <p:spPr>
                <a:xfrm>
                  <a:off x="11620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0" name="Google Shape;540;p3"/>
                <p:cNvCxnSpPr/>
                <p:nvPr/>
              </p:nvCxnSpPr>
              <p:spPr>
                <a:xfrm>
                  <a:off x="1752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1" name="Google Shape;541;p3"/>
                <p:cNvCxnSpPr/>
                <p:nvPr/>
              </p:nvCxnSpPr>
              <p:spPr>
                <a:xfrm>
                  <a:off x="2324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2" name="Google Shape;542;p3"/>
                <p:cNvCxnSpPr/>
                <p:nvPr/>
              </p:nvCxnSpPr>
              <p:spPr>
                <a:xfrm>
                  <a:off x="2895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3" name="Google Shape;543;p3"/>
                <p:cNvCxnSpPr/>
                <p:nvPr/>
              </p:nvCxnSpPr>
              <p:spPr>
                <a:xfrm>
                  <a:off x="3467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4" name="Google Shape;544;p3"/>
                <p:cNvCxnSpPr/>
                <p:nvPr/>
              </p:nvCxnSpPr>
              <p:spPr>
                <a:xfrm>
                  <a:off x="4057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5" name="Google Shape;545;p3"/>
                <p:cNvCxnSpPr/>
                <p:nvPr/>
              </p:nvCxnSpPr>
              <p:spPr>
                <a:xfrm>
                  <a:off x="4629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6" name="Google Shape;546;p3"/>
                <p:cNvCxnSpPr/>
                <p:nvPr/>
              </p:nvCxnSpPr>
              <p:spPr>
                <a:xfrm>
                  <a:off x="5181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7" name="Google Shape;547;p3"/>
                <p:cNvCxnSpPr/>
                <p:nvPr/>
              </p:nvCxnSpPr>
              <p:spPr>
                <a:xfrm>
                  <a:off x="5753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8" name="Google Shape;548;p3"/>
                <p:cNvCxnSpPr/>
                <p:nvPr/>
              </p:nvCxnSpPr>
              <p:spPr>
                <a:xfrm>
                  <a:off x="6343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9" name="Google Shape;549;p3"/>
                <p:cNvCxnSpPr/>
                <p:nvPr/>
              </p:nvCxnSpPr>
              <p:spPr>
                <a:xfrm>
                  <a:off x="6915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50" name="Google Shape;550;p3"/>
                <p:cNvCxnSpPr/>
                <p:nvPr/>
              </p:nvCxnSpPr>
              <p:spPr>
                <a:xfrm>
                  <a:off x="7486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51" name="Google Shape;551;p3"/>
                <p:cNvCxnSpPr/>
                <p:nvPr/>
              </p:nvCxnSpPr>
              <p:spPr>
                <a:xfrm>
                  <a:off x="8058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52" name="Google Shape;552;p3"/>
                <p:cNvCxnSpPr/>
                <p:nvPr/>
              </p:nvCxnSpPr>
              <p:spPr>
                <a:xfrm>
                  <a:off x="86487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53" name="Google Shape;553;p3"/>
                <p:cNvCxnSpPr/>
                <p:nvPr/>
              </p:nvCxnSpPr>
              <p:spPr>
                <a:xfrm>
                  <a:off x="92202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54" name="Google Shape;554;p3"/>
                <p:cNvCxnSpPr/>
                <p:nvPr/>
              </p:nvCxnSpPr>
              <p:spPr>
                <a:xfrm>
                  <a:off x="98107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55" name="Google Shape;555;p3"/>
                <p:cNvCxnSpPr/>
                <p:nvPr/>
              </p:nvCxnSpPr>
              <p:spPr>
                <a:xfrm>
                  <a:off x="103822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56" name="Google Shape;556;p3"/>
                <p:cNvCxnSpPr/>
                <p:nvPr/>
              </p:nvCxnSpPr>
              <p:spPr>
                <a:xfrm>
                  <a:off x="109728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57" name="Google Shape;557;p3"/>
                <p:cNvCxnSpPr/>
                <p:nvPr/>
              </p:nvCxnSpPr>
              <p:spPr>
                <a:xfrm>
                  <a:off x="115443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nvGrpSpPr>
              <p:cNvPr id="558" name="Google Shape;558;p3"/>
              <p:cNvGrpSpPr/>
              <p:nvPr/>
            </p:nvGrpSpPr>
            <p:grpSpPr>
              <a:xfrm>
                <a:off x="0" y="561974"/>
                <a:ext cx="12192000" cy="5791200"/>
                <a:chOff x="-285751" y="581024"/>
                <a:chExt cx="12706352" cy="5791200"/>
              </a:xfrm>
            </p:grpSpPr>
            <p:cxnSp>
              <p:nvCxnSpPr>
                <p:cNvPr id="559" name="Google Shape;559;p3"/>
                <p:cNvCxnSpPr/>
                <p:nvPr/>
              </p:nvCxnSpPr>
              <p:spPr>
                <a:xfrm rot="10800000">
                  <a:off x="6067425" y="19048"/>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0" name="Google Shape;560;p3"/>
                <p:cNvCxnSpPr/>
                <p:nvPr/>
              </p:nvCxnSpPr>
              <p:spPr>
                <a:xfrm rot="10800000">
                  <a:off x="6067425" y="-571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1" name="Google Shape;561;p3"/>
                <p:cNvCxnSpPr/>
                <p:nvPr/>
              </p:nvCxnSpPr>
              <p:spPr>
                <a:xfrm rot="10800000">
                  <a:off x="6067425" y="-1143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2" name="Google Shape;562;p3"/>
                <p:cNvCxnSpPr/>
                <p:nvPr/>
              </p:nvCxnSpPr>
              <p:spPr>
                <a:xfrm rot="10800000">
                  <a:off x="6067425" y="-1714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3" name="Google Shape;563;p3"/>
                <p:cNvCxnSpPr/>
                <p:nvPr/>
              </p:nvCxnSpPr>
              <p:spPr>
                <a:xfrm rot="10800000">
                  <a:off x="6067425" y="-2286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4" name="Google Shape;564;p3"/>
                <p:cNvCxnSpPr/>
                <p:nvPr/>
              </p:nvCxnSpPr>
              <p:spPr>
                <a:xfrm rot="10800000">
                  <a:off x="6067425" y="-28765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5" name="Google Shape;565;p3"/>
                <p:cNvCxnSpPr/>
                <p:nvPr/>
              </p:nvCxnSpPr>
              <p:spPr>
                <a:xfrm rot="10800000">
                  <a:off x="6067425" y="-34480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6" name="Google Shape;566;p3"/>
                <p:cNvCxnSpPr/>
                <p:nvPr/>
              </p:nvCxnSpPr>
              <p:spPr>
                <a:xfrm rot="10800000">
                  <a:off x="6067425" y="-40386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7" name="Google Shape;567;p3"/>
                <p:cNvCxnSpPr/>
                <p:nvPr/>
              </p:nvCxnSpPr>
              <p:spPr>
                <a:xfrm rot="10800000">
                  <a:off x="6067425" y="-46101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8" name="Google Shape;568;p3"/>
                <p:cNvCxnSpPr/>
                <p:nvPr/>
              </p:nvCxnSpPr>
              <p:spPr>
                <a:xfrm rot="10800000">
                  <a:off x="6067425" y="-52006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9" name="Google Shape;569;p3"/>
                <p:cNvCxnSpPr/>
                <p:nvPr/>
              </p:nvCxnSpPr>
              <p:spPr>
                <a:xfrm rot="10800000">
                  <a:off x="6067425" y="-57721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grpSp>
          <p:nvGrpSpPr>
            <p:cNvPr id="570" name="Google Shape;570;p3"/>
            <p:cNvGrpSpPr/>
            <p:nvPr/>
          </p:nvGrpSpPr>
          <p:grpSpPr>
            <a:xfrm>
              <a:off x="6299366" y="3469706"/>
              <a:ext cx="6253487" cy="3321180"/>
              <a:chOff x="0" y="0"/>
              <a:chExt cx="12192000" cy="6858000"/>
            </a:xfrm>
          </p:grpSpPr>
          <p:grpSp>
            <p:nvGrpSpPr>
              <p:cNvPr id="571" name="Google Shape;571;p3"/>
              <p:cNvGrpSpPr/>
              <p:nvPr/>
            </p:nvGrpSpPr>
            <p:grpSpPr>
              <a:xfrm>
                <a:off x="590550" y="0"/>
                <a:ext cx="10953750" cy="6858000"/>
                <a:chOff x="590550" y="0"/>
                <a:chExt cx="10953750" cy="6858000"/>
              </a:xfrm>
            </p:grpSpPr>
            <p:cxnSp>
              <p:nvCxnSpPr>
                <p:cNvPr id="572" name="Google Shape;572;p3"/>
                <p:cNvCxnSpPr/>
                <p:nvPr/>
              </p:nvCxnSpPr>
              <p:spPr>
                <a:xfrm>
                  <a:off x="5905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73" name="Google Shape;573;p3"/>
                <p:cNvCxnSpPr/>
                <p:nvPr/>
              </p:nvCxnSpPr>
              <p:spPr>
                <a:xfrm>
                  <a:off x="11620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74" name="Google Shape;574;p3"/>
                <p:cNvCxnSpPr/>
                <p:nvPr/>
              </p:nvCxnSpPr>
              <p:spPr>
                <a:xfrm>
                  <a:off x="1752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75" name="Google Shape;575;p3"/>
                <p:cNvCxnSpPr/>
                <p:nvPr/>
              </p:nvCxnSpPr>
              <p:spPr>
                <a:xfrm>
                  <a:off x="2324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76" name="Google Shape;576;p3"/>
                <p:cNvCxnSpPr/>
                <p:nvPr/>
              </p:nvCxnSpPr>
              <p:spPr>
                <a:xfrm>
                  <a:off x="2895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77" name="Google Shape;577;p3"/>
                <p:cNvCxnSpPr/>
                <p:nvPr/>
              </p:nvCxnSpPr>
              <p:spPr>
                <a:xfrm>
                  <a:off x="3467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78" name="Google Shape;578;p3"/>
                <p:cNvCxnSpPr/>
                <p:nvPr/>
              </p:nvCxnSpPr>
              <p:spPr>
                <a:xfrm>
                  <a:off x="4057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79" name="Google Shape;579;p3"/>
                <p:cNvCxnSpPr/>
                <p:nvPr/>
              </p:nvCxnSpPr>
              <p:spPr>
                <a:xfrm>
                  <a:off x="4629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0" name="Google Shape;580;p3"/>
                <p:cNvCxnSpPr/>
                <p:nvPr/>
              </p:nvCxnSpPr>
              <p:spPr>
                <a:xfrm>
                  <a:off x="5181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1" name="Google Shape;581;p3"/>
                <p:cNvCxnSpPr/>
                <p:nvPr/>
              </p:nvCxnSpPr>
              <p:spPr>
                <a:xfrm>
                  <a:off x="5753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2" name="Google Shape;582;p3"/>
                <p:cNvCxnSpPr/>
                <p:nvPr/>
              </p:nvCxnSpPr>
              <p:spPr>
                <a:xfrm>
                  <a:off x="6343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3" name="Google Shape;583;p3"/>
                <p:cNvCxnSpPr/>
                <p:nvPr/>
              </p:nvCxnSpPr>
              <p:spPr>
                <a:xfrm>
                  <a:off x="6915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4" name="Google Shape;584;p3"/>
                <p:cNvCxnSpPr/>
                <p:nvPr/>
              </p:nvCxnSpPr>
              <p:spPr>
                <a:xfrm>
                  <a:off x="7486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5" name="Google Shape;585;p3"/>
                <p:cNvCxnSpPr/>
                <p:nvPr/>
              </p:nvCxnSpPr>
              <p:spPr>
                <a:xfrm>
                  <a:off x="8058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6" name="Google Shape;586;p3"/>
                <p:cNvCxnSpPr/>
                <p:nvPr/>
              </p:nvCxnSpPr>
              <p:spPr>
                <a:xfrm>
                  <a:off x="86487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7" name="Google Shape;587;p3"/>
                <p:cNvCxnSpPr/>
                <p:nvPr/>
              </p:nvCxnSpPr>
              <p:spPr>
                <a:xfrm>
                  <a:off x="92202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8" name="Google Shape;588;p3"/>
                <p:cNvCxnSpPr/>
                <p:nvPr/>
              </p:nvCxnSpPr>
              <p:spPr>
                <a:xfrm>
                  <a:off x="98107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9" name="Google Shape;589;p3"/>
                <p:cNvCxnSpPr/>
                <p:nvPr/>
              </p:nvCxnSpPr>
              <p:spPr>
                <a:xfrm>
                  <a:off x="103822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90" name="Google Shape;590;p3"/>
                <p:cNvCxnSpPr/>
                <p:nvPr/>
              </p:nvCxnSpPr>
              <p:spPr>
                <a:xfrm>
                  <a:off x="109728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91" name="Google Shape;591;p3"/>
                <p:cNvCxnSpPr/>
                <p:nvPr/>
              </p:nvCxnSpPr>
              <p:spPr>
                <a:xfrm>
                  <a:off x="115443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nvGrpSpPr>
              <p:cNvPr id="592" name="Google Shape;592;p3"/>
              <p:cNvGrpSpPr/>
              <p:nvPr/>
            </p:nvGrpSpPr>
            <p:grpSpPr>
              <a:xfrm>
                <a:off x="0" y="561974"/>
                <a:ext cx="12192000" cy="5791200"/>
                <a:chOff x="-285751" y="581024"/>
                <a:chExt cx="12706352" cy="5791200"/>
              </a:xfrm>
            </p:grpSpPr>
            <p:cxnSp>
              <p:nvCxnSpPr>
                <p:cNvPr id="593" name="Google Shape;593;p3"/>
                <p:cNvCxnSpPr/>
                <p:nvPr/>
              </p:nvCxnSpPr>
              <p:spPr>
                <a:xfrm rot="10800000">
                  <a:off x="6067425" y="19048"/>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94" name="Google Shape;594;p3"/>
                <p:cNvCxnSpPr/>
                <p:nvPr/>
              </p:nvCxnSpPr>
              <p:spPr>
                <a:xfrm rot="10800000">
                  <a:off x="6067425" y="-571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95" name="Google Shape;595;p3"/>
                <p:cNvCxnSpPr/>
                <p:nvPr/>
              </p:nvCxnSpPr>
              <p:spPr>
                <a:xfrm rot="10800000">
                  <a:off x="6067425" y="-1143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96" name="Google Shape;596;p3"/>
                <p:cNvCxnSpPr/>
                <p:nvPr/>
              </p:nvCxnSpPr>
              <p:spPr>
                <a:xfrm rot="10800000">
                  <a:off x="6067425" y="-1714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97" name="Google Shape;597;p3"/>
                <p:cNvCxnSpPr/>
                <p:nvPr/>
              </p:nvCxnSpPr>
              <p:spPr>
                <a:xfrm rot="10800000">
                  <a:off x="6067425" y="-2286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98" name="Google Shape;598;p3"/>
                <p:cNvCxnSpPr/>
                <p:nvPr/>
              </p:nvCxnSpPr>
              <p:spPr>
                <a:xfrm rot="10800000">
                  <a:off x="6067425" y="-28765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99" name="Google Shape;599;p3"/>
                <p:cNvCxnSpPr/>
                <p:nvPr/>
              </p:nvCxnSpPr>
              <p:spPr>
                <a:xfrm rot="10800000">
                  <a:off x="6067425" y="-34480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600" name="Google Shape;600;p3"/>
                <p:cNvCxnSpPr/>
                <p:nvPr/>
              </p:nvCxnSpPr>
              <p:spPr>
                <a:xfrm rot="10800000">
                  <a:off x="6067425" y="-40386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601" name="Google Shape;601;p3"/>
                <p:cNvCxnSpPr/>
                <p:nvPr/>
              </p:nvCxnSpPr>
              <p:spPr>
                <a:xfrm rot="10800000">
                  <a:off x="6067425" y="-46101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602" name="Google Shape;602;p3"/>
                <p:cNvCxnSpPr/>
                <p:nvPr/>
              </p:nvCxnSpPr>
              <p:spPr>
                <a:xfrm rot="10800000">
                  <a:off x="6067425" y="-52006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603" name="Google Shape;603;p3"/>
                <p:cNvCxnSpPr/>
                <p:nvPr/>
              </p:nvCxnSpPr>
              <p:spPr>
                <a:xfrm rot="10800000">
                  <a:off x="6067425" y="-57721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grpSp>
      <p:pic>
        <p:nvPicPr>
          <p:cNvPr id="604" name="Google Shape;604;p3"/>
          <p:cNvPicPr preferRelativeResize="0"/>
          <p:nvPr/>
        </p:nvPicPr>
        <p:blipFill rotWithShape="1">
          <a:blip r:embed="rId3">
            <a:alphaModFix/>
          </a:blip>
          <a:srcRect t="22370" b="18429"/>
          <a:stretch/>
        </p:blipFill>
        <p:spPr>
          <a:xfrm rot="-893386">
            <a:off x="9394031" y="3999005"/>
            <a:ext cx="3839894" cy="3305032"/>
          </a:xfrm>
          <a:prstGeom prst="rect">
            <a:avLst/>
          </a:prstGeom>
          <a:noFill/>
          <a:ln>
            <a:noFill/>
          </a:ln>
        </p:spPr>
      </p:pic>
      <p:pic>
        <p:nvPicPr>
          <p:cNvPr id="607" name="Google Shape;607;p3"/>
          <p:cNvPicPr preferRelativeResize="0"/>
          <p:nvPr/>
        </p:nvPicPr>
        <p:blipFill rotWithShape="1">
          <a:blip r:embed="rId4">
            <a:alphaModFix/>
          </a:blip>
          <a:srcRect/>
          <a:stretch/>
        </p:blipFill>
        <p:spPr>
          <a:xfrm rot="-683745">
            <a:off x="-355530" y="-306506"/>
            <a:ext cx="2003457" cy="2504322"/>
          </a:xfrm>
          <a:prstGeom prst="rect">
            <a:avLst/>
          </a:prstGeom>
          <a:noFill/>
          <a:ln>
            <a:noFill/>
          </a:ln>
          <a:effectLst>
            <a:outerShdw blurRad="127000" dist="38100" dir="2700000" sx="102000" sy="102000" algn="tl" rotWithShape="0">
              <a:srgbClr val="000000">
                <a:alpha val="43921"/>
              </a:srgbClr>
            </a:outerShdw>
          </a:effectLst>
        </p:spPr>
      </p:pic>
      <p:sp>
        <p:nvSpPr>
          <p:cNvPr id="609" name="Google Shape;609;p3"/>
          <p:cNvSpPr/>
          <p:nvPr/>
        </p:nvSpPr>
        <p:spPr>
          <a:xfrm>
            <a:off x="9977973" y="487088"/>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0" name="Google Shape;610;p3"/>
          <p:cNvSpPr/>
          <p:nvPr/>
        </p:nvSpPr>
        <p:spPr>
          <a:xfrm>
            <a:off x="10082258" y="779952"/>
            <a:ext cx="180867" cy="180867"/>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1" name="Google Shape;611;p3"/>
          <p:cNvSpPr/>
          <p:nvPr/>
        </p:nvSpPr>
        <p:spPr>
          <a:xfrm>
            <a:off x="10369330" y="536776"/>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2" name="Google Shape;612;p3"/>
          <p:cNvSpPr/>
          <p:nvPr/>
        </p:nvSpPr>
        <p:spPr>
          <a:xfrm>
            <a:off x="9781638" y="851137"/>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3" name="Google Shape;613;p3"/>
          <p:cNvSpPr/>
          <p:nvPr/>
        </p:nvSpPr>
        <p:spPr>
          <a:xfrm>
            <a:off x="9783748" y="1172123"/>
            <a:ext cx="266769" cy="266769"/>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4" name="Google Shape;614;p3"/>
          <p:cNvSpPr/>
          <p:nvPr/>
        </p:nvSpPr>
        <p:spPr>
          <a:xfrm>
            <a:off x="10359966" y="1226178"/>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5" name="Google Shape;615;p3"/>
          <p:cNvSpPr/>
          <p:nvPr/>
        </p:nvSpPr>
        <p:spPr>
          <a:xfrm>
            <a:off x="10198240" y="1552760"/>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6" name="Google Shape;616;p3"/>
          <p:cNvSpPr/>
          <p:nvPr/>
        </p:nvSpPr>
        <p:spPr>
          <a:xfrm>
            <a:off x="9334186" y="748844"/>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7" name="Google Shape;617;p3"/>
          <p:cNvSpPr/>
          <p:nvPr/>
        </p:nvSpPr>
        <p:spPr>
          <a:xfrm>
            <a:off x="10545506" y="910010"/>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8" name="Google Shape;618;p3"/>
          <p:cNvSpPr/>
          <p:nvPr/>
        </p:nvSpPr>
        <p:spPr>
          <a:xfrm>
            <a:off x="10781919" y="1229546"/>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9" name="Google Shape;619;p3"/>
          <p:cNvSpPr/>
          <p:nvPr/>
        </p:nvSpPr>
        <p:spPr>
          <a:xfrm>
            <a:off x="9620628" y="1568784"/>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0" name="Google Shape;620;p3"/>
          <p:cNvSpPr/>
          <p:nvPr/>
        </p:nvSpPr>
        <p:spPr>
          <a:xfrm>
            <a:off x="10706474" y="1577048"/>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1" name="Google Shape;621;p3"/>
          <p:cNvSpPr/>
          <p:nvPr/>
        </p:nvSpPr>
        <p:spPr>
          <a:xfrm>
            <a:off x="9217385" y="1295167"/>
            <a:ext cx="180867" cy="180867"/>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2" name="Google Shape;622;p3"/>
          <p:cNvSpPr/>
          <p:nvPr/>
        </p:nvSpPr>
        <p:spPr>
          <a:xfrm>
            <a:off x="11327726" y="181881"/>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3" name="Google Shape;623;p3"/>
          <p:cNvSpPr/>
          <p:nvPr/>
        </p:nvSpPr>
        <p:spPr>
          <a:xfrm>
            <a:off x="11564139" y="501417"/>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4" name="Google Shape;624;p3"/>
          <p:cNvSpPr/>
          <p:nvPr/>
        </p:nvSpPr>
        <p:spPr>
          <a:xfrm>
            <a:off x="11488694" y="848919"/>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5" name="Google Shape;625;p3"/>
          <p:cNvSpPr/>
          <p:nvPr/>
        </p:nvSpPr>
        <p:spPr>
          <a:xfrm>
            <a:off x="11918293" y="181208"/>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6" name="Google Shape;626;p3"/>
          <p:cNvSpPr/>
          <p:nvPr/>
        </p:nvSpPr>
        <p:spPr>
          <a:xfrm>
            <a:off x="10795286" y="558364"/>
            <a:ext cx="180867" cy="180867"/>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7" name="Google Shape;627;p3"/>
          <p:cNvSpPr/>
          <p:nvPr/>
        </p:nvSpPr>
        <p:spPr>
          <a:xfrm>
            <a:off x="10980543" y="292234"/>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8" name="Google Shape;628;p3"/>
          <p:cNvSpPr/>
          <p:nvPr/>
        </p:nvSpPr>
        <p:spPr>
          <a:xfrm>
            <a:off x="10661371" y="255378"/>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9" name="Google Shape;629;p3"/>
          <p:cNvSpPr/>
          <p:nvPr/>
        </p:nvSpPr>
        <p:spPr>
          <a:xfrm>
            <a:off x="11890984" y="574627"/>
            <a:ext cx="266769" cy="266769"/>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0" name="Google Shape;630;p3"/>
          <p:cNvSpPr/>
          <p:nvPr/>
        </p:nvSpPr>
        <p:spPr>
          <a:xfrm>
            <a:off x="11239699" y="630419"/>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1" name="Google Shape;631;p3"/>
          <p:cNvSpPr/>
          <p:nvPr/>
        </p:nvSpPr>
        <p:spPr>
          <a:xfrm>
            <a:off x="11077973" y="957001"/>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2" name="Google Shape;632;p3"/>
          <p:cNvSpPr/>
          <p:nvPr/>
        </p:nvSpPr>
        <p:spPr>
          <a:xfrm>
            <a:off x="1215947" y="5151565"/>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3" name="Google Shape;633;p3"/>
          <p:cNvSpPr/>
          <p:nvPr/>
        </p:nvSpPr>
        <p:spPr>
          <a:xfrm>
            <a:off x="1320232" y="5444429"/>
            <a:ext cx="180867" cy="180867"/>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4" name="Google Shape;634;p3"/>
          <p:cNvSpPr/>
          <p:nvPr/>
        </p:nvSpPr>
        <p:spPr>
          <a:xfrm>
            <a:off x="1607304" y="5201253"/>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5" name="Google Shape;635;p3"/>
          <p:cNvSpPr/>
          <p:nvPr/>
        </p:nvSpPr>
        <p:spPr>
          <a:xfrm>
            <a:off x="1019612" y="5515614"/>
            <a:ext cx="69523" cy="69523"/>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6" name="Google Shape;636;p3"/>
          <p:cNvSpPr/>
          <p:nvPr/>
        </p:nvSpPr>
        <p:spPr>
          <a:xfrm>
            <a:off x="1021722" y="5836600"/>
            <a:ext cx="266769" cy="266769"/>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7" name="Google Shape;637;p3"/>
          <p:cNvSpPr/>
          <p:nvPr/>
        </p:nvSpPr>
        <p:spPr>
          <a:xfrm>
            <a:off x="1597940" y="5890655"/>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8" name="Google Shape;638;p3"/>
          <p:cNvSpPr/>
          <p:nvPr/>
        </p:nvSpPr>
        <p:spPr>
          <a:xfrm>
            <a:off x="1436214" y="6217237"/>
            <a:ext cx="69523" cy="69523"/>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9" name="Google Shape;639;p3"/>
          <p:cNvSpPr/>
          <p:nvPr/>
        </p:nvSpPr>
        <p:spPr>
          <a:xfrm>
            <a:off x="572160" y="5413321"/>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0" name="Google Shape;640;p3"/>
          <p:cNvSpPr/>
          <p:nvPr/>
        </p:nvSpPr>
        <p:spPr>
          <a:xfrm>
            <a:off x="1783480" y="5574487"/>
            <a:ext cx="69523" cy="69523"/>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1" name="Google Shape;641;p3"/>
          <p:cNvSpPr/>
          <p:nvPr/>
        </p:nvSpPr>
        <p:spPr>
          <a:xfrm>
            <a:off x="2019893" y="5894023"/>
            <a:ext cx="46081" cy="46081"/>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2" name="Google Shape;642;p3"/>
          <p:cNvSpPr/>
          <p:nvPr/>
        </p:nvSpPr>
        <p:spPr>
          <a:xfrm>
            <a:off x="858602" y="6233261"/>
            <a:ext cx="46081" cy="46081"/>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3" name="Google Shape;643;p3"/>
          <p:cNvSpPr/>
          <p:nvPr/>
        </p:nvSpPr>
        <p:spPr>
          <a:xfrm>
            <a:off x="1944448" y="6241525"/>
            <a:ext cx="46081" cy="46081"/>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4" name="Google Shape;644;p3"/>
          <p:cNvSpPr/>
          <p:nvPr/>
        </p:nvSpPr>
        <p:spPr>
          <a:xfrm>
            <a:off x="514506" y="5813744"/>
            <a:ext cx="180867" cy="180867"/>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TextBox 1"/>
          <p:cNvSpPr txBox="1"/>
          <p:nvPr/>
        </p:nvSpPr>
        <p:spPr>
          <a:xfrm>
            <a:off x="995680" y="1214021"/>
            <a:ext cx="10401569" cy="3785652"/>
          </a:xfrm>
          <a:prstGeom prst="rect">
            <a:avLst/>
          </a:prstGeom>
          <a:noFill/>
        </p:spPr>
        <p:txBody>
          <a:bodyPr wrap="square" rtlCol="0">
            <a:spAutoFit/>
          </a:bodyPr>
          <a:lstStyle/>
          <a:p>
            <a:r>
              <a:rPr lang="de-DE" sz="3000" b="1" dirty="0">
                <a:latin typeface="Times New Roman" pitchFamily="18" charset="0"/>
                <a:cs typeface="Times New Roman" pitchFamily="18" charset="0"/>
              </a:rPr>
              <a:t>Câu 1: </a:t>
            </a:r>
            <a:r>
              <a:rPr lang="de-DE" sz="3000" b="1" dirty="0" smtClean="0">
                <a:latin typeface="Times New Roman" pitchFamily="18" charset="0"/>
                <a:cs typeface="Times New Roman" pitchFamily="18" charset="0"/>
              </a:rPr>
              <a:t>Các nội dung nào dưới đây KHÔNG thuộc những hoạt động lâm nghiệp cơ bản?</a:t>
            </a:r>
            <a:endParaRPr lang="en-US" sz="3000" b="1" dirty="0">
              <a:latin typeface="Times New Roman" pitchFamily="18" charset="0"/>
              <a:cs typeface="Times New Roman" pitchFamily="18" charset="0"/>
            </a:endParaRPr>
          </a:p>
          <a:p>
            <a:pPr lvl="0"/>
            <a:r>
              <a:rPr lang="en-US" sz="3000" dirty="0" smtClean="0">
                <a:latin typeface="Times New Roman" pitchFamily="18" charset="0"/>
                <a:cs typeface="Times New Roman" pitchFamily="18" charset="0"/>
              </a:rPr>
              <a:t>A. </a:t>
            </a:r>
            <a:r>
              <a:rPr lang="en-US" sz="3000" dirty="0" err="1" smtClean="0">
                <a:latin typeface="Times New Roman" pitchFamily="18" charset="0"/>
                <a:cs typeface="Times New Roman" pitchFamily="18" charset="0"/>
              </a:rPr>
              <a:t>Bảo</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vệ</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rừng</a:t>
            </a:r>
            <a:endParaRPr lang="en-US" sz="3000" dirty="0">
              <a:latin typeface="Times New Roman" pitchFamily="18" charset="0"/>
              <a:cs typeface="Times New Roman" pitchFamily="18" charset="0"/>
            </a:endParaRPr>
          </a:p>
          <a:p>
            <a:pPr lvl="0"/>
            <a:r>
              <a:rPr lang="en-US" sz="3000" dirty="0" smtClean="0">
                <a:latin typeface="Times New Roman" pitchFamily="18" charset="0"/>
                <a:cs typeface="Times New Roman" pitchFamily="18" charset="0"/>
              </a:rPr>
              <a:t>B. </a:t>
            </a:r>
            <a:r>
              <a:rPr lang="en-US" sz="3000" dirty="0" err="1" smtClean="0">
                <a:latin typeface="Times New Roman" pitchFamily="18" charset="0"/>
                <a:cs typeface="Times New Roman" pitchFamily="18" charset="0"/>
              </a:rPr>
              <a:t>Đốt</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rừng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làm</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nương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rẫy</a:t>
            </a:r>
            <a:endParaRPr lang="en-US" sz="3000" dirty="0">
              <a:latin typeface="Times New Roman" pitchFamily="18" charset="0"/>
              <a:cs typeface="Times New Roman" pitchFamily="18" charset="0"/>
            </a:endParaRPr>
          </a:p>
          <a:p>
            <a:pPr lvl="0"/>
            <a:r>
              <a:rPr lang="en-US" sz="3000" dirty="0" smtClean="0">
                <a:latin typeface="Times New Roman" pitchFamily="18" charset="0"/>
                <a:cs typeface="Times New Roman" pitchFamily="18" charset="0"/>
              </a:rPr>
              <a:t>C. </a:t>
            </a:r>
            <a:r>
              <a:rPr lang="en-US" sz="3000" dirty="0" err="1" smtClean="0">
                <a:latin typeface="Times New Roman" pitchFamily="18" charset="0"/>
                <a:cs typeface="Times New Roman" pitchFamily="18" charset="0"/>
              </a:rPr>
              <a:t>Chế</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biến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và</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thương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mại</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lâm</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sản</a:t>
            </a:r>
            <a:endParaRPr lang="en-US" sz="3000" dirty="0">
              <a:latin typeface="Times New Roman" pitchFamily="18" charset="0"/>
              <a:cs typeface="Times New Roman" pitchFamily="18" charset="0"/>
            </a:endParaRPr>
          </a:p>
          <a:p>
            <a:pPr lvl="0"/>
            <a:r>
              <a:rPr lang="en-US" sz="3000" dirty="0" smtClean="0">
                <a:latin typeface="Times New Roman" pitchFamily="18" charset="0"/>
                <a:cs typeface="Times New Roman" pitchFamily="18" charset="0"/>
              </a:rPr>
              <a:t>D. </a:t>
            </a:r>
            <a:r>
              <a:rPr lang="en-US" sz="3000" dirty="0" err="1" smtClean="0">
                <a:latin typeface="Times New Roman" pitchFamily="18" charset="0"/>
                <a:cs typeface="Times New Roman" pitchFamily="18" charset="0"/>
              </a:rPr>
              <a:t>Quản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lí</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rừng</a:t>
            </a:r>
            <a:endParaRPr lang="en-US" sz="3000" dirty="0" smtClean="0">
              <a:latin typeface="Times New Roman" pitchFamily="18" charset="0"/>
              <a:cs typeface="Times New Roman" pitchFamily="18" charset="0"/>
            </a:endParaRPr>
          </a:p>
          <a:p>
            <a:pPr lvl="0"/>
            <a:r>
              <a:rPr lang="en-US" sz="3000" dirty="0" smtClean="0">
                <a:latin typeface="Times New Roman" pitchFamily="18" charset="0"/>
                <a:cs typeface="Times New Roman" pitchFamily="18" charset="0"/>
              </a:rPr>
              <a:t>E. </a:t>
            </a:r>
            <a:r>
              <a:rPr lang="en-US" sz="3000" dirty="0" err="1" smtClean="0">
                <a:latin typeface="Times New Roman" pitchFamily="18" charset="0"/>
                <a:cs typeface="Times New Roman" pitchFamily="18" charset="0"/>
              </a:rPr>
              <a:t>Sử</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dụng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rừng</a:t>
            </a:r>
            <a:endParaRPr lang="en-US" sz="3000" dirty="0" smtClean="0">
              <a:latin typeface="Times New Roman" pitchFamily="18" charset="0"/>
              <a:cs typeface="Times New Roman" pitchFamily="18" charset="0"/>
            </a:endParaRPr>
          </a:p>
          <a:p>
            <a:pPr lvl="0"/>
            <a:r>
              <a:rPr lang="en-US" sz="3000" dirty="0" smtClean="0">
                <a:latin typeface="Times New Roman" pitchFamily="18" charset="0"/>
                <a:cs typeface="Times New Roman" pitchFamily="18" charset="0"/>
              </a:rPr>
              <a:t>F. </a:t>
            </a:r>
            <a:r>
              <a:rPr lang="en-US" sz="3000" dirty="0" err="1" smtClean="0">
                <a:latin typeface="Times New Roman" pitchFamily="18" charset="0"/>
                <a:cs typeface="Times New Roman" pitchFamily="18" charset="0"/>
              </a:rPr>
              <a:t>Chặt</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phá</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rừng</a:t>
            </a:r>
            <a:endParaRPr lang="en-US" sz="3000" dirty="0">
              <a:latin typeface="Times New Roman" pitchFamily="18" charset="0"/>
              <a:cs typeface="Times New Roman" pitchFamily="18" charset="0"/>
            </a:endParaRPr>
          </a:p>
        </p:txBody>
      </p:sp>
      <p:sp>
        <p:nvSpPr>
          <p:cNvPr id="3" name="Flowchart: Connector 2"/>
          <p:cNvSpPr/>
          <p:nvPr/>
        </p:nvSpPr>
        <p:spPr>
          <a:xfrm>
            <a:off x="946310" y="2573141"/>
            <a:ext cx="523345" cy="453082"/>
          </a:xfrm>
          <a:prstGeom prst="flowChartConnector">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Flowchart: Connector 180"/>
          <p:cNvSpPr/>
          <p:nvPr/>
        </p:nvSpPr>
        <p:spPr>
          <a:xfrm>
            <a:off x="943023" y="4460036"/>
            <a:ext cx="523345" cy="453082"/>
          </a:xfrm>
          <a:prstGeom prst="flowChartConnector">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1629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1"/>
                                        </p:tgtEl>
                                        <p:attrNameLst>
                                          <p:attrName>style.visibility</p:attrName>
                                        </p:attrNameLst>
                                      </p:cBhvr>
                                      <p:to>
                                        <p:strVal val="visible"/>
                                      </p:to>
                                    </p:set>
                                    <p:anim calcmode="lin" valueType="num">
                                      <p:cBhvr additive="base">
                                        <p:cTn id="13" dur="500" fill="hold"/>
                                        <p:tgtEl>
                                          <p:spTgt spid="181"/>
                                        </p:tgtEl>
                                        <p:attrNameLst>
                                          <p:attrName>ppt_x</p:attrName>
                                        </p:attrNameLst>
                                      </p:cBhvr>
                                      <p:tavLst>
                                        <p:tav tm="0">
                                          <p:val>
                                            <p:strVal val="#ppt_x"/>
                                          </p:val>
                                        </p:tav>
                                        <p:tav tm="100000">
                                          <p:val>
                                            <p:strVal val="#ppt_x"/>
                                          </p:val>
                                        </p:tav>
                                      </p:tavLst>
                                    </p:anim>
                                    <p:anim calcmode="lin" valueType="num">
                                      <p:cBhvr additive="base">
                                        <p:cTn id="14" dur="500" fill="hold"/>
                                        <p:tgtEl>
                                          <p:spTgt spid="1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5410200"/>
            <a:ext cx="10210800" cy="762000"/>
          </a:xfrm>
        </p:spPr>
        <p:txBody>
          <a:bodyPr>
            <a:noAutofit/>
          </a:bodyPr>
          <a:lstStyle/>
          <a:p>
            <a:r>
              <a:rPr lang="en-US" sz="2800" b="1" dirty="0" err="1" smtClean="0">
                <a:solidFill>
                  <a:schemeClr val="tx1"/>
                </a:solidFill>
                <a:latin typeface="Times New Roman" pitchFamily="18" charset="0"/>
                <a:cs typeface="Times New Roman" pitchFamily="18" charset="0"/>
              </a:rPr>
              <a:t>Quan</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sát</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hình</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ảnh</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trên</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cho</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em</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biết</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được</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điều</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gì</a:t>
            </a:r>
            <a:r>
              <a:rPr lang="en-US" sz="2800" b="1" dirty="0" smtClean="0">
                <a:solidFill>
                  <a:schemeClr val="tx1"/>
                </a:solidFill>
                <a:latin typeface="Times New Roman" pitchFamily="18" charset="0"/>
                <a:cs typeface="Times New Roman" pitchFamily="18" charset="0"/>
              </a:rPr>
              <a:t>?</a:t>
            </a:r>
            <a:endParaRPr lang="en-US" sz="2800" b="1" dirty="0">
              <a:solidFill>
                <a:schemeClr val="tx1"/>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307299"/>
            <a:ext cx="3505200" cy="2332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400" y="307298"/>
            <a:ext cx="3429000" cy="2337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7542" y="2819776"/>
            <a:ext cx="3404857" cy="2285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359" y="2743200"/>
            <a:ext cx="3340641"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0" y="2819400"/>
            <a:ext cx="35052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9359" y="309562"/>
            <a:ext cx="3340641" cy="227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289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1"/>
                                        </p:tgtEl>
                                        <p:attrNameLst>
                                          <p:attrName>style.visibility</p:attrName>
                                        </p:attrNameLst>
                                      </p:cBhvr>
                                      <p:to>
                                        <p:strVal val="visible"/>
                                      </p:to>
                                    </p:set>
                                    <p:anim calcmode="lin" valueType="num">
                                      <p:cBhvr additive="base">
                                        <p:cTn id="7" dur="500" fill="hold"/>
                                        <p:tgtEl>
                                          <p:spTgt spid="1031"/>
                                        </p:tgtEl>
                                        <p:attrNameLst>
                                          <p:attrName>ppt_x</p:attrName>
                                        </p:attrNameLst>
                                      </p:cBhvr>
                                      <p:tavLst>
                                        <p:tav tm="0">
                                          <p:val>
                                            <p:strVal val="#ppt_x"/>
                                          </p:val>
                                        </p:tav>
                                        <p:tav tm="100000">
                                          <p:val>
                                            <p:strVal val="#ppt_x"/>
                                          </p:val>
                                        </p:tav>
                                      </p:tavLst>
                                    </p:anim>
                                    <p:anim calcmode="lin" valueType="num">
                                      <p:cBhvr additive="base">
                                        <p:cTn id="8" dur="500" fill="hold"/>
                                        <p:tgtEl>
                                          <p:spTgt spid="10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fade">
                                      <p:cBhvr>
                                        <p:cTn id="20" dur="1000"/>
                                        <p:tgtEl>
                                          <p:spTgt spid="1027"/>
                                        </p:tgtEl>
                                      </p:cBhvr>
                                    </p:animEffect>
                                    <p:anim calcmode="lin" valueType="num">
                                      <p:cBhvr>
                                        <p:cTn id="21" dur="1000" fill="hold"/>
                                        <p:tgtEl>
                                          <p:spTgt spid="1027"/>
                                        </p:tgtEl>
                                        <p:attrNameLst>
                                          <p:attrName>ppt_x</p:attrName>
                                        </p:attrNameLst>
                                      </p:cBhvr>
                                      <p:tavLst>
                                        <p:tav tm="0">
                                          <p:val>
                                            <p:strVal val="#ppt_x"/>
                                          </p:val>
                                        </p:tav>
                                        <p:tav tm="100000">
                                          <p:val>
                                            <p:strVal val="#ppt_x"/>
                                          </p:val>
                                        </p:tav>
                                      </p:tavLst>
                                    </p:anim>
                                    <p:anim calcmode="lin" valueType="num">
                                      <p:cBhvr>
                                        <p:cTn id="22"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29"/>
                                        </p:tgtEl>
                                        <p:attrNameLst>
                                          <p:attrName>style.visibility</p:attrName>
                                        </p:attrNameLst>
                                      </p:cBhvr>
                                      <p:to>
                                        <p:strVal val="visible"/>
                                      </p:to>
                                    </p:set>
                                    <p:animEffect transition="in" filter="fade">
                                      <p:cBhvr>
                                        <p:cTn id="27" dur="1000"/>
                                        <p:tgtEl>
                                          <p:spTgt spid="1029"/>
                                        </p:tgtEl>
                                      </p:cBhvr>
                                    </p:animEffect>
                                    <p:anim calcmode="lin" valueType="num">
                                      <p:cBhvr>
                                        <p:cTn id="28" dur="1000" fill="hold"/>
                                        <p:tgtEl>
                                          <p:spTgt spid="1029"/>
                                        </p:tgtEl>
                                        <p:attrNameLst>
                                          <p:attrName>ppt_x</p:attrName>
                                        </p:attrNameLst>
                                      </p:cBhvr>
                                      <p:tavLst>
                                        <p:tav tm="0">
                                          <p:val>
                                            <p:strVal val="#ppt_x"/>
                                          </p:val>
                                        </p:tav>
                                        <p:tav tm="100000">
                                          <p:val>
                                            <p:strVal val="#ppt_x"/>
                                          </p:val>
                                        </p:tav>
                                      </p:tavLst>
                                    </p:anim>
                                    <p:anim calcmode="lin" valueType="num">
                                      <p:cBhvr>
                                        <p:cTn id="29"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30"/>
                                        </p:tgtEl>
                                        <p:attrNameLst>
                                          <p:attrName>style.visibility</p:attrName>
                                        </p:attrNameLst>
                                      </p:cBhvr>
                                      <p:to>
                                        <p:strVal val="visible"/>
                                      </p:to>
                                    </p:set>
                                    <p:animEffect transition="in" filter="fade">
                                      <p:cBhvr>
                                        <p:cTn id="34" dur="1000"/>
                                        <p:tgtEl>
                                          <p:spTgt spid="1030"/>
                                        </p:tgtEl>
                                      </p:cBhvr>
                                    </p:animEffect>
                                    <p:anim calcmode="lin" valueType="num">
                                      <p:cBhvr>
                                        <p:cTn id="35" dur="1000" fill="hold"/>
                                        <p:tgtEl>
                                          <p:spTgt spid="1030"/>
                                        </p:tgtEl>
                                        <p:attrNameLst>
                                          <p:attrName>ppt_x</p:attrName>
                                        </p:attrNameLst>
                                      </p:cBhvr>
                                      <p:tavLst>
                                        <p:tav tm="0">
                                          <p:val>
                                            <p:strVal val="#ppt_x"/>
                                          </p:val>
                                        </p:tav>
                                        <p:tav tm="100000">
                                          <p:val>
                                            <p:strVal val="#ppt_x"/>
                                          </p:val>
                                        </p:tav>
                                      </p:tavLst>
                                    </p:anim>
                                    <p:anim calcmode="lin" valueType="num">
                                      <p:cBhvr>
                                        <p:cTn id="36"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028"/>
                                        </p:tgtEl>
                                        <p:attrNameLst>
                                          <p:attrName>style.visibility</p:attrName>
                                        </p:attrNameLst>
                                      </p:cBhvr>
                                      <p:to>
                                        <p:strVal val="visible"/>
                                      </p:to>
                                    </p:set>
                                    <p:animEffect transition="in" filter="fade">
                                      <p:cBhvr>
                                        <p:cTn id="41" dur="1000"/>
                                        <p:tgtEl>
                                          <p:spTgt spid="1028"/>
                                        </p:tgtEl>
                                      </p:cBhvr>
                                    </p:animEffect>
                                    <p:anim calcmode="lin" valueType="num">
                                      <p:cBhvr>
                                        <p:cTn id="42" dur="1000" fill="hold"/>
                                        <p:tgtEl>
                                          <p:spTgt spid="1028"/>
                                        </p:tgtEl>
                                        <p:attrNameLst>
                                          <p:attrName>ppt_x</p:attrName>
                                        </p:attrNameLst>
                                      </p:cBhvr>
                                      <p:tavLst>
                                        <p:tav tm="0">
                                          <p:val>
                                            <p:strVal val="#ppt_x"/>
                                          </p:val>
                                        </p:tav>
                                        <p:tav tm="100000">
                                          <p:val>
                                            <p:strVal val="#ppt_x"/>
                                          </p:val>
                                        </p:tav>
                                      </p:tavLst>
                                    </p:anim>
                                    <p:anim calcmode="lin" valueType="num">
                                      <p:cBhvr>
                                        <p:cTn id="43"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
                                            <p:txEl>
                                              <p:pRg st="0" end="0"/>
                                            </p:txEl>
                                          </p:spTgt>
                                        </p:tgtEl>
                                        <p:attrNameLst>
                                          <p:attrName>style.visibility</p:attrName>
                                        </p:attrNameLst>
                                      </p:cBhvr>
                                      <p:to>
                                        <p:strVal val="visible"/>
                                      </p:to>
                                    </p:set>
                                    <p:animEffect transition="in" filter="fade">
                                      <p:cBhvr>
                                        <p:cTn id="48" dur="1000"/>
                                        <p:tgtEl>
                                          <p:spTgt spid="3">
                                            <p:txEl>
                                              <p:pRg st="0" end="0"/>
                                            </p:txEl>
                                          </p:spTgt>
                                        </p:tgtEl>
                                      </p:cBhvr>
                                    </p:animEffect>
                                    <p:anim calcmode="lin" valueType="num">
                                      <p:cBhvr>
                                        <p:cTn id="4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4CE9F"/>
        </a:solidFill>
        <a:effectLst/>
      </p:bgPr>
    </p:bg>
    <p:spTree>
      <p:nvGrpSpPr>
        <p:cNvPr id="1" name="Shape 465"/>
        <p:cNvGrpSpPr/>
        <p:nvPr/>
      </p:nvGrpSpPr>
      <p:grpSpPr>
        <a:xfrm>
          <a:off x="0" y="0"/>
          <a:ext cx="0" cy="0"/>
          <a:chOff x="0" y="0"/>
          <a:chExt cx="0" cy="0"/>
        </a:xfrm>
      </p:grpSpPr>
      <p:sp>
        <p:nvSpPr>
          <p:cNvPr id="466" name="Google Shape;466;p3"/>
          <p:cNvSpPr/>
          <p:nvPr/>
        </p:nvSpPr>
        <p:spPr>
          <a:xfrm>
            <a:off x="400050" y="381000"/>
            <a:ext cx="11334750" cy="6019801"/>
          </a:xfrm>
          <a:prstGeom prst="roundRect">
            <a:avLst>
              <a:gd name="adj" fmla="val 7456"/>
            </a:avLst>
          </a:prstGeom>
          <a:solidFill>
            <a:srgbClr val="EEE2C0"/>
          </a:solidFill>
          <a:ln w="38100" cap="flat" cmpd="sng">
            <a:solidFill>
              <a:srgbClr val="F8F5E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67" name="Google Shape;467;p3"/>
          <p:cNvGrpSpPr/>
          <p:nvPr/>
        </p:nvGrpSpPr>
        <p:grpSpPr>
          <a:xfrm>
            <a:off x="424403" y="470561"/>
            <a:ext cx="11328685" cy="5948527"/>
            <a:chOff x="389475" y="404047"/>
            <a:chExt cx="12173953" cy="6392365"/>
          </a:xfrm>
        </p:grpSpPr>
        <p:grpSp>
          <p:nvGrpSpPr>
            <p:cNvPr id="468" name="Google Shape;468;p3"/>
            <p:cNvGrpSpPr/>
            <p:nvPr/>
          </p:nvGrpSpPr>
          <p:grpSpPr>
            <a:xfrm>
              <a:off x="400050" y="409573"/>
              <a:ext cx="6253487" cy="3321180"/>
              <a:chOff x="0" y="0"/>
              <a:chExt cx="12192000" cy="6858000"/>
            </a:xfrm>
          </p:grpSpPr>
          <p:grpSp>
            <p:nvGrpSpPr>
              <p:cNvPr id="469" name="Google Shape;469;p3"/>
              <p:cNvGrpSpPr/>
              <p:nvPr/>
            </p:nvGrpSpPr>
            <p:grpSpPr>
              <a:xfrm>
                <a:off x="590550" y="0"/>
                <a:ext cx="10953750" cy="6858000"/>
                <a:chOff x="590550" y="0"/>
                <a:chExt cx="10953750" cy="6858000"/>
              </a:xfrm>
            </p:grpSpPr>
            <p:cxnSp>
              <p:nvCxnSpPr>
                <p:cNvPr id="470" name="Google Shape;470;p3"/>
                <p:cNvCxnSpPr/>
                <p:nvPr/>
              </p:nvCxnSpPr>
              <p:spPr>
                <a:xfrm>
                  <a:off x="5905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1" name="Google Shape;471;p3"/>
                <p:cNvCxnSpPr/>
                <p:nvPr/>
              </p:nvCxnSpPr>
              <p:spPr>
                <a:xfrm>
                  <a:off x="11620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2" name="Google Shape;472;p3"/>
                <p:cNvCxnSpPr/>
                <p:nvPr/>
              </p:nvCxnSpPr>
              <p:spPr>
                <a:xfrm>
                  <a:off x="1752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3" name="Google Shape;473;p3"/>
                <p:cNvCxnSpPr/>
                <p:nvPr/>
              </p:nvCxnSpPr>
              <p:spPr>
                <a:xfrm>
                  <a:off x="2324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4" name="Google Shape;474;p3"/>
                <p:cNvCxnSpPr/>
                <p:nvPr/>
              </p:nvCxnSpPr>
              <p:spPr>
                <a:xfrm>
                  <a:off x="2895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5" name="Google Shape;475;p3"/>
                <p:cNvCxnSpPr/>
                <p:nvPr/>
              </p:nvCxnSpPr>
              <p:spPr>
                <a:xfrm>
                  <a:off x="3467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6" name="Google Shape;476;p3"/>
                <p:cNvCxnSpPr/>
                <p:nvPr/>
              </p:nvCxnSpPr>
              <p:spPr>
                <a:xfrm>
                  <a:off x="4057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7" name="Google Shape;477;p3"/>
                <p:cNvCxnSpPr/>
                <p:nvPr/>
              </p:nvCxnSpPr>
              <p:spPr>
                <a:xfrm>
                  <a:off x="4629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8" name="Google Shape;478;p3"/>
                <p:cNvCxnSpPr/>
                <p:nvPr/>
              </p:nvCxnSpPr>
              <p:spPr>
                <a:xfrm>
                  <a:off x="5181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9" name="Google Shape;479;p3"/>
                <p:cNvCxnSpPr/>
                <p:nvPr/>
              </p:nvCxnSpPr>
              <p:spPr>
                <a:xfrm>
                  <a:off x="5753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0" name="Google Shape;480;p3"/>
                <p:cNvCxnSpPr/>
                <p:nvPr/>
              </p:nvCxnSpPr>
              <p:spPr>
                <a:xfrm>
                  <a:off x="6343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1" name="Google Shape;481;p3"/>
                <p:cNvCxnSpPr/>
                <p:nvPr/>
              </p:nvCxnSpPr>
              <p:spPr>
                <a:xfrm>
                  <a:off x="6915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2" name="Google Shape;482;p3"/>
                <p:cNvCxnSpPr/>
                <p:nvPr/>
              </p:nvCxnSpPr>
              <p:spPr>
                <a:xfrm>
                  <a:off x="7486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3" name="Google Shape;483;p3"/>
                <p:cNvCxnSpPr/>
                <p:nvPr/>
              </p:nvCxnSpPr>
              <p:spPr>
                <a:xfrm>
                  <a:off x="8058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4" name="Google Shape;484;p3"/>
                <p:cNvCxnSpPr/>
                <p:nvPr/>
              </p:nvCxnSpPr>
              <p:spPr>
                <a:xfrm>
                  <a:off x="86487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5" name="Google Shape;485;p3"/>
                <p:cNvCxnSpPr/>
                <p:nvPr/>
              </p:nvCxnSpPr>
              <p:spPr>
                <a:xfrm>
                  <a:off x="92202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6" name="Google Shape;486;p3"/>
                <p:cNvCxnSpPr/>
                <p:nvPr/>
              </p:nvCxnSpPr>
              <p:spPr>
                <a:xfrm>
                  <a:off x="98107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7" name="Google Shape;487;p3"/>
                <p:cNvCxnSpPr/>
                <p:nvPr/>
              </p:nvCxnSpPr>
              <p:spPr>
                <a:xfrm>
                  <a:off x="103822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8" name="Google Shape;488;p3"/>
                <p:cNvCxnSpPr/>
                <p:nvPr/>
              </p:nvCxnSpPr>
              <p:spPr>
                <a:xfrm>
                  <a:off x="109728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9" name="Google Shape;489;p3"/>
                <p:cNvCxnSpPr/>
                <p:nvPr/>
              </p:nvCxnSpPr>
              <p:spPr>
                <a:xfrm>
                  <a:off x="115443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nvGrpSpPr>
              <p:cNvPr id="490" name="Google Shape;490;p3"/>
              <p:cNvGrpSpPr/>
              <p:nvPr/>
            </p:nvGrpSpPr>
            <p:grpSpPr>
              <a:xfrm>
                <a:off x="0" y="561974"/>
                <a:ext cx="12192000" cy="5791200"/>
                <a:chOff x="-285751" y="581024"/>
                <a:chExt cx="12706352" cy="5791200"/>
              </a:xfrm>
            </p:grpSpPr>
            <p:cxnSp>
              <p:nvCxnSpPr>
                <p:cNvPr id="491" name="Google Shape;491;p3"/>
                <p:cNvCxnSpPr/>
                <p:nvPr/>
              </p:nvCxnSpPr>
              <p:spPr>
                <a:xfrm rot="10800000">
                  <a:off x="6067425" y="19048"/>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92" name="Google Shape;492;p3"/>
                <p:cNvCxnSpPr/>
                <p:nvPr/>
              </p:nvCxnSpPr>
              <p:spPr>
                <a:xfrm rot="10800000">
                  <a:off x="6067425" y="-571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93" name="Google Shape;493;p3"/>
                <p:cNvCxnSpPr/>
                <p:nvPr/>
              </p:nvCxnSpPr>
              <p:spPr>
                <a:xfrm rot="10800000">
                  <a:off x="6067425" y="-1143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94" name="Google Shape;494;p3"/>
                <p:cNvCxnSpPr/>
                <p:nvPr/>
              </p:nvCxnSpPr>
              <p:spPr>
                <a:xfrm rot="10800000">
                  <a:off x="6067425" y="-1714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95" name="Google Shape;495;p3"/>
                <p:cNvCxnSpPr/>
                <p:nvPr/>
              </p:nvCxnSpPr>
              <p:spPr>
                <a:xfrm rot="10800000">
                  <a:off x="6067425" y="-2286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96" name="Google Shape;496;p3"/>
                <p:cNvCxnSpPr/>
                <p:nvPr/>
              </p:nvCxnSpPr>
              <p:spPr>
                <a:xfrm rot="10800000">
                  <a:off x="6067425" y="-28765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97" name="Google Shape;497;p3"/>
                <p:cNvCxnSpPr/>
                <p:nvPr/>
              </p:nvCxnSpPr>
              <p:spPr>
                <a:xfrm rot="10800000">
                  <a:off x="6067425" y="-34480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98" name="Google Shape;498;p3"/>
                <p:cNvCxnSpPr/>
                <p:nvPr/>
              </p:nvCxnSpPr>
              <p:spPr>
                <a:xfrm rot="10800000">
                  <a:off x="6067425" y="-40386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99" name="Google Shape;499;p3"/>
                <p:cNvCxnSpPr/>
                <p:nvPr/>
              </p:nvCxnSpPr>
              <p:spPr>
                <a:xfrm rot="10800000">
                  <a:off x="6067425" y="-46101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00" name="Google Shape;500;p3"/>
                <p:cNvCxnSpPr/>
                <p:nvPr/>
              </p:nvCxnSpPr>
              <p:spPr>
                <a:xfrm rot="10800000">
                  <a:off x="6067425" y="-52006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01" name="Google Shape;501;p3"/>
                <p:cNvCxnSpPr/>
                <p:nvPr/>
              </p:nvCxnSpPr>
              <p:spPr>
                <a:xfrm rot="10800000">
                  <a:off x="6067425" y="-57721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grpSp>
          <p:nvGrpSpPr>
            <p:cNvPr id="502" name="Google Shape;502;p3"/>
            <p:cNvGrpSpPr/>
            <p:nvPr/>
          </p:nvGrpSpPr>
          <p:grpSpPr>
            <a:xfrm>
              <a:off x="389475" y="3475232"/>
              <a:ext cx="6253487" cy="3321180"/>
              <a:chOff x="0" y="0"/>
              <a:chExt cx="12192000" cy="6858000"/>
            </a:xfrm>
          </p:grpSpPr>
          <p:grpSp>
            <p:nvGrpSpPr>
              <p:cNvPr id="503" name="Google Shape;503;p3"/>
              <p:cNvGrpSpPr/>
              <p:nvPr/>
            </p:nvGrpSpPr>
            <p:grpSpPr>
              <a:xfrm>
                <a:off x="590550" y="0"/>
                <a:ext cx="10953750" cy="6858000"/>
                <a:chOff x="590550" y="0"/>
                <a:chExt cx="10953750" cy="6858000"/>
              </a:xfrm>
            </p:grpSpPr>
            <p:cxnSp>
              <p:nvCxnSpPr>
                <p:cNvPr id="504" name="Google Shape;504;p3"/>
                <p:cNvCxnSpPr/>
                <p:nvPr/>
              </p:nvCxnSpPr>
              <p:spPr>
                <a:xfrm>
                  <a:off x="5905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05" name="Google Shape;505;p3"/>
                <p:cNvCxnSpPr/>
                <p:nvPr/>
              </p:nvCxnSpPr>
              <p:spPr>
                <a:xfrm>
                  <a:off x="11620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06" name="Google Shape;506;p3"/>
                <p:cNvCxnSpPr/>
                <p:nvPr/>
              </p:nvCxnSpPr>
              <p:spPr>
                <a:xfrm>
                  <a:off x="1752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07" name="Google Shape;507;p3"/>
                <p:cNvCxnSpPr/>
                <p:nvPr/>
              </p:nvCxnSpPr>
              <p:spPr>
                <a:xfrm>
                  <a:off x="2324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08" name="Google Shape;508;p3"/>
                <p:cNvCxnSpPr/>
                <p:nvPr/>
              </p:nvCxnSpPr>
              <p:spPr>
                <a:xfrm>
                  <a:off x="2895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09" name="Google Shape;509;p3"/>
                <p:cNvCxnSpPr/>
                <p:nvPr/>
              </p:nvCxnSpPr>
              <p:spPr>
                <a:xfrm>
                  <a:off x="3467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0" name="Google Shape;510;p3"/>
                <p:cNvCxnSpPr/>
                <p:nvPr/>
              </p:nvCxnSpPr>
              <p:spPr>
                <a:xfrm>
                  <a:off x="4057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1" name="Google Shape;511;p3"/>
                <p:cNvCxnSpPr/>
                <p:nvPr/>
              </p:nvCxnSpPr>
              <p:spPr>
                <a:xfrm>
                  <a:off x="4629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2" name="Google Shape;512;p3"/>
                <p:cNvCxnSpPr/>
                <p:nvPr/>
              </p:nvCxnSpPr>
              <p:spPr>
                <a:xfrm>
                  <a:off x="5181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3" name="Google Shape;513;p3"/>
                <p:cNvCxnSpPr/>
                <p:nvPr/>
              </p:nvCxnSpPr>
              <p:spPr>
                <a:xfrm>
                  <a:off x="5753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4" name="Google Shape;514;p3"/>
                <p:cNvCxnSpPr/>
                <p:nvPr/>
              </p:nvCxnSpPr>
              <p:spPr>
                <a:xfrm>
                  <a:off x="6343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5" name="Google Shape;515;p3"/>
                <p:cNvCxnSpPr/>
                <p:nvPr/>
              </p:nvCxnSpPr>
              <p:spPr>
                <a:xfrm>
                  <a:off x="6915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6" name="Google Shape;516;p3"/>
                <p:cNvCxnSpPr/>
                <p:nvPr/>
              </p:nvCxnSpPr>
              <p:spPr>
                <a:xfrm>
                  <a:off x="7486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7" name="Google Shape;517;p3"/>
                <p:cNvCxnSpPr/>
                <p:nvPr/>
              </p:nvCxnSpPr>
              <p:spPr>
                <a:xfrm>
                  <a:off x="8058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8" name="Google Shape;518;p3"/>
                <p:cNvCxnSpPr/>
                <p:nvPr/>
              </p:nvCxnSpPr>
              <p:spPr>
                <a:xfrm>
                  <a:off x="86487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9" name="Google Shape;519;p3"/>
                <p:cNvCxnSpPr/>
                <p:nvPr/>
              </p:nvCxnSpPr>
              <p:spPr>
                <a:xfrm>
                  <a:off x="92202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20" name="Google Shape;520;p3"/>
                <p:cNvCxnSpPr/>
                <p:nvPr/>
              </p:nvCxnSpPr>
              <p:spPr>
                <a:xfrm>
                  <a:off x="98107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21" name="Google Shape;521;p3"/>
                <p:cNvCxnSpPr/>
                <p:nvPr/>
              </p:nvCxnSpPr>
              <p:spPr>
                <a:xfrm>
                  <a:off x="103822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22" name="Google Shape;522;p3"/>
                <p:cNvCxnSpPr/>
                <p:nvPr/>
              </p:nvCxnSpPr>
              <p:spPr>
                <a:xfrm>
                  <a:off x="109728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23" name="Google Shape;523;p3"/>
                <p:cNvCxnSpPr/>
                <p:nvPr/>
              </p:nvCxnSpPr>
              <p:spPr>
                <a:xfrm>
                  <a:off x="115443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nvGrpSpPr>
              <p:cNvPr id="524" name="Google Shape;524;p3"/>
              <p:cNvGrpSpPr/>
              <p:nvPr/>
            </p:nvGrpSpPr>
            <p:grpSpPr>
              <a:xfrm>
                <a:off x="0" y="561974"/>
                <a:ext cx="12192000" cy="5791200"/>
                <a:chOff x="-285751" y="581024"/>
                <a:chExt cx="12706352" cy="5791200"/>
              </a:xfrm>
            </p:grpSpPr>
            <p:cxnSp>
              <p:nvCxnSpPr>
                <p:cNvPr id="525" name="Google Shape;525;p3"/>
                <p:cNvCxnSpPr/>
                <p:nvPr/>
              </p:nvCxnSpPr>
              <p:spPr>
                <a:xfrm rot="10800000">
                  <a:off x="6067425" y="19048"/>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26" name="Google Shape;526;p3"/>
                <p:cNvCxnSpPr/>
                <p:nvPr/>
              </p:nvCxnSpPr>
              <p:spPr>
                <a:xfrm rot="10800000">
                  <a:off x="6067425" y="-571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27" name="Google Shape;527;p3"/>
                <p:cNvCxnSpPr/>
                <p:nvPr/>
              </p:nvCxnSpPr>
              <p:spPr>
                <a:xfrm rot="10800000">
                  <a:off x="6067425" y="-1143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28" name="Google Shape;528;p3"/>
                <p:cNvCxnSpPr/>
                <p:nvPr/>
              </p:nvCxnSpPr>
              <p:spPr>
                <a:xfrm rot="10800000">
                  <a:off x="6067425" y="-1714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29" name="Google Shape;529;p3"/>
                <p:cNvCxnSpPr/>
                <p:nvPr/>
              </p:nvCxnSpPr>
              <p:spPr>
                <a:xfrm rot="10800000">
                  <a:off x="6067425" y="-2286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30" name="Google Shape;530;p3"/>
                <p:cNvCxnSpPr/>
                <p:nvPr/>
              </p:nvCxnSpPr>
              <p:spPr>
                <a:xfrm rot="10800000">
                  <a:off x="6067425" y="-28765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31" name="Google Shape;531;p3"/>
                <p:cNvCxnSpPr/>
                <p:nvPr/>
              </p:nvCxnSpPr>
              <p:spPr>
                <a:xfrm rot="10800000">
                  <a:off x="6067425" y="-34480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32" name="Google Shape;532;p3"/>
                <p:cNvCxnSpPr/>
                <p:nvPr/>
              </p:nvCxnSpPr>
              <p:spPr>
                <a:xfrm rot="10800000">
                  <a:off x="6067425" y="-40386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33" name="Google Shape;533;p3"/>
                <p:cNvCxnSpPr/>
                <p:nvPr/>
              </p:nvCxnSpPr>
              <p:spPr>
                <a:xfrm rot="10800000">
                  <a:off x="6067425" y="-46101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34" name="Google Shape;534;p3"/>
                <p:cNvCxnSpPr/>
                <p:nvPr/>
              </p:nvCxnSpPr>
              <p:spPr>
                <a:xfrm rot="10800000">
                  <a:off x="6067425" y="-52006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35" name="Google Shape;535;p3"/>
                <p:cNvCxnSpPr/>
                <p:nvPr/>
              </p:nvCxnSpPr>
              <p:spPr>
                <a:xfrm rot="10800000">
                  <a:off x="6067425" y="-57721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grpSp>
          <p:nvGrpSpPr>
            <p:cNvPr id="536" name="Google Shape;536;p3"/>
            <p:cNvGrpSpPr/>
            <p:nvPr/>
          </p:nvGrpSpPr>
          <p:grpSpPr>
            <a:xfrm>
              <a:off x="6309941" y="404047"/>
              <a:ext cx="6253487" cy="3321180"/>
              <a:chOff x="0" y="0"/>
              <a:chExt cx="12192000" cy="6858000"/>
            </a:xfrm>
          </p:grpSpPr>
          <p:grpSp>
            <p:nvGrpSpPr>
              <p:cNvPr id="537" name="Google Shape;537;p3"/>
              <p:cNvGrpSpPr/>
              <p:nvPr/>
            </p:nvGrpSpPr>
            <p:grpSpPr>
              <a:xfrm>
                <a:off x="590550" y="0"/>
                <a:ext cx="10953750" cy="6858000"/>
                <a:chOff x="590550" y="0"/>
                <a:chExt cx="10953750" cy="6858000"/>
              </a:xfrm>
            </p:grpSpPr>
            <p:cxnSp>
              <p:nvCxnSpPr>
                <p:cNvPr id="538" name="Google Shape;538;p3"/>
                <p:cNvCxnSpPr/>
                <p:nvPr/>
              </p:nvCxnSpPr>
              <p:spPr>
                <a:xfrm>
                  <a:off x="5905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39" name="Google Shape;539;p3"/>
                <p:cNvCxnSpPr/>
                <p:nvPr/>
              </p:nvCxnSpPr>
              <p:spPr>
                <a:xfrm>
                  <a:off x="11620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0" name="Google Shape;540;p3"/>
                <p:cNvCxnSpPr/>
                <p:nvPr/>
              </p:nvCxnSpPr>
              <p:spPr>
                <a:xfrm>
                  <a:off x="1752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1" name="Google Shape;541;p3"/>
                <p:cNvCxnSpPr/>
                <p:nvPr/>
              </p:nvCxnSpPr>
              <p:spPr>
                <a:xfrm>
                  <a:off x="2324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2" name="Google Shape;542;p3"/>
                <p:cNvCxnSpPr/>
                <p:nvPr/>
              </p:nvCxnSpPr>
              <p:spPr>
                <a:xfrm>
                  <a:off x="2895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3" name="Google Shape;543;p3"/>
                <p:cNvCxnSpPr/>
                <p:nvPr/>
              </p:nvCxnSpPr>
              <p:spPr>
                <a:xfrm>
                  <a:off x="3467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4" name="Google Shape;544;p3"/>
                <p:cNvCxnSpPr/>
                <p:nvPr/>
              </p:nvCxnSpPr>
              <p:spPr>
                <a:xfrm>
                  <a:off x="4057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5" name="Google Shape;545;p3"/>
                <p:cNvCxnSpPr/>
                <p:nvPr/>
              </p:nvCxnSpPr>
              <p:spPr>
                <a:xfrm>
                  <a:off x="4629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6" name="Google Shape;546;p3"/>
                <p:cNvCxnSpPr/>
                <p:nvPr/>
              </p:nvCxnSpPr>
              <p:spPr>
                <a:xfrm>
                  <a:off x="5181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7" name="Google Shape;547;p3"/>
                <p:cNvCxnSpPr/>
                <p:nvPr/>
              </p:nvCxnSpPr>
              <p:spPr>
                <a:xfrm>
                  <a:off x="5753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8" name="Google Shape;548;p3"/>
                <p:cNvCxnSpPr/>
                <p:nvPr/>
              </p:nvCxnSpPr>
              <p:spPr>
                <a:xfrm>
                  <a:off x="6343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9" name="Google Shape;549;p3"/>
                <p:cNvCxnSpPr/>
                <p:nvPr/>
              </p:nvCxnSpPr>
              <p:spPr>
                <a:xfrm>
                  <a:off x="6915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50" name="Google Shape;550;p3"/>
                <p:cNvCxnSpPr/>
                <p:nvPr/>
              </p:nvCxnSpPr>
              <p:spPr>
                <a:xfrm>
                  <a:off x="7486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51" name="Google Shape;551;p3"/>
                <p:cNvCxnSpPr/>
                <p:nvPr/>
              </p:nvCxnSpPr>
              <p:spPr>
                <a:xfrm>
                  <a:off x="8058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52" name="Google Shape;552;p3"/>
                <p:cNvCxnSpPr/>
                <p:nvPr/>
              </p:nvCxnSpPr>
              <p:spPr>
                <a:xfrm>
                  <a:off x="86487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53" name="Google Shape;553;p3"/>
                <p:cNvCxnSpPr/>
                <p:nvPr/>
              </p:nvCxnSpPr>
              <p:spPr>
                <a:xfrm>
                  <a:off x="92202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54" name="Google Shape;554;p3"/>
                <p:cNvCxnSpPr/>
                <p:nvPr/>
              </p:nvCxnSpPr>
              <p:spPr>
                <a:xfrm>
                  <a:off x="98107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55" name="Google Shape;555;p3"/>
                <p:cNvCxnSpPr/>
                <p:nvPr/>
              </p:nvCxnSpPr>
              <p:spPr>
                <a:xfrm>
                  <a:off x="103822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56" name="Google Shape;556;p3"/>
                <p:cNvCxnSpPr/>
                <p:nvPr/>
              </p:nvCxnSpPr>
              <p:spPr>
                <a:xfrm>
                  <a:off x="109728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57" name="Google Shape;557;p3"/>
                <p:cNvCxnSpPr/>
                <p:nvPr/>
              </p:nvCxnSpPr>
              <p:spPr>
                <a:xfrm>
                  <a:off x="115443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nvGrpSpPr>
              <p:cNvPr id="558" name="Google Shape;558;p3"/>
              <p:cNvGrpSpPr/>
              <p:nvPr/>
            </p:nvGrpSpPr>
            <p:grpSpPr>
              <a:xfrm>
                <a:off x="0" y="561974"/>
                <a:ext cx="12192000" cy="5791200"/>
                <a:chOff x="-285751" y="581024"/>
                <a:chExt cx="12706352" cy="5791200"/>
              </a:xfrm>
            </p:grpSpPr>
            <p:cxnSp>
              <p:nvCxnSpPr>
                <p:cNvPr id="559" name="Google Shape;559;p3"/>
                <p:cNvCxnSpPr/>
                <p:nvPr/>
              </p:nvCxnSpPr>
              <p:spPr>
                <a:xfrm rot="10800000">
                  <a:off x="6067425" y="19048"/>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0" name="Google Shape;560;p3"/>
                <p:cNvCxnSpPr/>
                <p:nvPr/>
              </p:nvCxnSpPr>
              <p:spPr>
                <a:xfrm rot="10800000">
                  <a:off x="6067425" y="-571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1" name="Google Shape;561;p3"/>
                <p:cNvCxnSpPr/>
                <p:nvPr/>
              </p:nvCxnSpPr>
              <p:spPr>
                <a:xfrm rot="10800000">
                  <a:off x="6067425" y="-1143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2" name="Google Shape;562;p3"/>
                <p:cNvCxnSpPr/>
                <p:nvPr/>
              </p:nvCxnSpPr>
              <p:spPr>
                <a:xfrm rot="10800000">
                  <a:off x="6067425" y="-1714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3" name="Google Shape;563;p3"/>
                <p:cNvCxnSpPr/>
                <p:nvPr/>
              </p:nvCxnSpPr>
              <p:spPr>
                <a:xfrm rot="10800000">
                  <a:off x="6067425" y="-2286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4" name="Google Shape;564;p3"/>
                <p:cNvCxnSpPr/>
                <p:nvPr/>
              </p:nvCxnSpPr>
              <p:spPr>
                <a:xfrm rot="10800000">
                  <a:off x="6067425" y="-28765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5" name="Google Shape;565;p3"/>
                <p:cNvCxnSpPr/>
                <p:nvPr/>
              </p:nvCxnSpPr>
              <p:spPr>
                <a:xfrm rot="10800000">
                  <a:off x="6067425" y="-34480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6" name="Google Shape;566;p3"/>
                <p:cNvCxnSpPr/>
                <p:nvPr/>
              </p:nvCxnSpPr>
              <p:spPr>
                <a:xfrm rot="10800000">
                  <a:off x="6067425" y="-40386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7" name="Google Shape;567;p3"/>
                <p:cNvCxnSpPr/>
                <p:nvPr/>
              </p:nvCxnSpPr>
              <p:spPr>
                <a:xfrm rot="10800000">
                  <a:off x="6067425" y="-46101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8" name="Google Shape;568;p3"/>
                <p:cNvCxnSpPr/>
                <p:nvPr/>
              </p:nvCxnSpPr>
              <p:spPr>
                <a:xfrm rot="10800000">
                  <a:off x="6067425" y="-52006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9" name="Google Shape;569;p3"/>
                <p:cNvCxnSpPr/>
                <p:nvPr/>
              </p:nvCxnSpPr>
              <p:spPr>
                <a:xfrm rot="10800000">
                  <a:off x="6067425" y="-57721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grpSp>
          <p:nvGrpSpPr>
            <p:cNvPr id="570" name="Google Shape;570;p3"/>
            <p:cNvGrpSpPr/>
            <p:nvPr/>
          </p:nvGrpSpPr>
          <p:grpSpPr>
            <a:xfrm>
              <a:off x="6299366" y="3469706"/>
              <a:ext cx="6253487" cy="3321180"/>
              <a:chOff x="0" y="0"/>
              <a:chExt cx="12192000" cy="6858000"/>
            </a:xfrm>
          </p:grpSpPr>
          <p:grpSp>
            <p:nvGrpSpPr>
              <p:cNvPr id="571" name="Google Shape;571;p3"/>
              <p:cNvGrpSpPr/>
              <p:nvPr/>
            </p:nvGrpSpPr>
            <p:grpSpPr>
              <a:xfrm>
                <a:off x="590550" y="0"/>
                <a:ext cx="10953750" cy="6858000"/>
                <a:chOff x="590550" y="0"/>
                <a:chExt cx="10953750" cy="6858000"/>
              </a:xfrm>
            </p:grpSpPr>
            <p:cxnSp>
              <p:nvCxnSpPr>
                <p:cNvPr id="572" name="Google Shape;572;p3"/>
                <p:cNvCxnSpPr/>
                <p:nvPr/>
              </p:nvCxnSpPr>
              <p:spPr>
                <a:xfrm>
                  <a:off x="5905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73" name="Google Shape;573;p3"/>
                <p:cNvCxnSpPr/>
                <p:nvPr/>
              </p:nvCxnSpPr>
              <p:spPr>
                <a:xfrm>
                  <a:off x="11620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74" name="Google Shape;574;p3"/>
                <p:cNvCxnSpPr/>
                <p:nvPr/>
              </p:nvCxnSpPr>
              <p:spPr>
                <a:xfrm>
                  <a:off x="1752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75" name="Google Shape;575;p3"/>
                <p:cNvCxnSpPr/>
                <p:nvPr/>
              </p:nvCxnSpPr>
              <p:spPr>
                <a:xfrm>
                  <a:off x="2324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76" name="Google Shape;576;p3"/>
                <p:cNvCxnSpPr/>
                <p:nvPr/>
              </p:nvCxnSpPr>
              <p:spPr>
                <a:xfrm>
                  <a:off x="2895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77" name="Google Shape;577;p3"/>
                <p:cNvCxnSpPr/>
                <p:nvPr/>
              </p:nvCxnSpPr>
              <p:spPr>
                <a:xfrm>
                  <a:off x="3467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78" name="Google Shape;578;p3"/>
                <p:cNvCxnSpPr/>
                <p:nvPr/>
              </p:nvCxnSpPr>
              <p:spPr>
                <a:xfrm>
                  <a:off x="4057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79" name="Google Shape;579;p3"/>
                <p:cNvCxnSpPr/>
                <p:nvPr/>
              </p:nvCxnSpPr>
              <p:spPr>
                <a:xfrm>
                  <a:off x="4629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0" name="Google Shape;580;p3"/>
                <p:cNvCxnSpPr/>
                <p:nvPr/>
              </p:nvCxnSpPr>
              <p:spPr>
                <a:xfrm>
                  <a:off x="5181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1" name="Google Shape;581;p3"/>
                <p:cNvCxnSpPr/>
                <p:nvPr/>
              </p:nvCxnSpPr>
              <p:spPr>
                <a:xfrm>
                  <a:off x="5753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2" name="Google Shape;582;p3"/>
                <p:cNvCxnSpPr/>
                <p:nvPr/>
              </p:nvCxnSpPr>
              <p:spPr>
                <a:xfrm>
                  <a:off x="6343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3" name="Google Shape;583;p3"/>
                <p:cNvCxnSpPr/>
                <p:nvPr/>
              </p:nvCxnSpPr>
              <p:spPr>
                <a:xfrm>
                  <a:off x="6915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4" name="Google Shape;584;p3"/>
                <p:cNvCxnSpPr/>
                <p:nvPr/>
              </p:nvCxnSpPr>
              <p:spPr>
                <a:xfrm>
                  <a:off x="7486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5" name="Google Shape;585;p3"/>
                <p:cNvCxnSpPr/>
                <p:nvPr/>
              </p:nvCxnSpPr>
              <p:spPr>
                <a:xfrm>
                  <a:off x="8058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6" name="Google Shape;586;p3"/>
                <p:cNvCxnSpPr/>
                <p:nvPr/>
              </p:nvCxnSpPr>
              <p:spPr>
                <a:xfrm>
                  <a:off x="86487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7" name="Google Shape;587;p3"/>
                <p:cNvCxnSpPr/>
                <p:nvPr/>
              </p:nvCxnSpPr>
              <p:spPr>
                <a:xfrm>
                  <a:off x="92202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8" name="Google Shape;588;p3"/>
                <p:cNvCxnSpPr/>
                <p:nvPr/>
              </p:nvCxnSpPr>
              <p:spPr>
                <a:xfrm>
                  <a:off x="98107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9" name="Google Shape;589;p3"/>
                <p:cNvCxnSpPr/>
                <p:nvPr/>
              </p:nvCxnSpPr>
              <p:spPr>
                <a:xfrm>
                  <a:off x="103822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90" name="Google Shape;590;p3"/>
                <p:cNvCxnSpPr/>
                <p:nvPr/>
              </p:nvCxnSpPr>
              <p:spPr>
                <a:xfrm>
                  <a:off x="109728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91" name="Google Shape;591;p3"/>
                <p:cNvCxnSpPr/>
                <p:nvPr/>
              </p:nvCxnSpPr>
              <p:spPr>
                <a:xfrm>
                  <a:off x="115443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nvGrpSpPr>
              <p:cNvPr id="592" name="Google Shape;592;p3"/>
              <p:cNvGrpSpPr/>
              <p:nvPr/>
            </p:nvGrpSpPr>
            <p:grpSpPr>
              <a:xfrm>
                <a:off x="0" y="561974"/>
                <a:ext cx="12192000" cy="5791200"/>
                <a:chOff x="-285751" y="581024"/>
                <a:chExt cx="12706352" cy="5791200"/>
              </a:xfrm>
            </p:grpSpPr>
            <p:cxnSp>
              <p:nvCxnSpPr>
                <p:cNvPr id="593" name="Google Shape;593;p3"/>
                <p:cNvCxnSpPr/>
                <p:nvPr/>
              </p:nvCxnSpPr>
              <p:spPr>
                <a:xfrm rot="10800000">
                  <a:off x="6067425" y="19048"/>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94" name="Google Shape;594;p3"/>
                <p:cNvCxnSpPr/>
                <p:nvPr/>
              </p:nvCxnSpPr>
              <p:spPr>
                <a:xfrm rot="10800000">
                  <a:off x="6067425" y="-571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95" name="Google Shape;595;p3"/>
                <p:cNvCxnSpPr/>
                <p:nvPr/>
              </p:nvCxnSpPr>
              <p:spPr>
                <a:xfrm rot="10800000">
                  <a:off x="6067425" y="-1143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96" name="Google Shape;596;p3"/>
                <p:cNvCxnSpPr/>
                <p:nvPr/>
              </p:nvCxnSpPr>
              <p:spPr>
                <a:xfrm rot="10800000">
                  <a:off x="6067425" y="-1714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97" name="Google Shape;597;p3"/>
                <p:cNvCxnSpPr/>
                <p:nvPr/>
              </p:nvCxnSpPr>
              <p:spPr>
                <a:xfrm rot="10800000">
                  <a:off x="6067425" y="-2286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98" name="Google Shape;598;p3"/>
                <p:cNvCxnSpPr/>
                <p:nvPr/>
              </p:nvCxnSpPr>
              <p:spPr>
                <a:xfrm rot="10800000">
                  <a:off x="6067425" y="-28765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99" name="Google Shape;599;p3"/>
                <p:cNvCxnSpPr/>
                <p:nvPr/>
              </p:nvCxnSpPr>
              <p:spPr>
                <a:xfrm rot="10800000">
                  <a:off x="6067425" y="-34480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600" name="Google Shape;600;p3"/>
                <p:cNvCxnSpPr/>
                <p:nvPr/>
              </p:nvCxnSpPr>
              <p:spPr>
                <a:xfrm rot="10800000">
                  <a:off x="6067425" y="-40386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601" name="Google Shape;601;p3"/>
                <p:cNvCxnSpPr/>
                <p:nvPr/>
              </p:nvCxnSpPr>
              <p:spPr>
                <a:xfrm rot="10800000">
                  <a:off x="6067425" y="-46101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602" name="Google Shape;602;p3"/>
                <p:cNvCxnSpPr/>
                <p:nvPr/>
              </p:nvCxnSpPr>
              <p:spPr>
                <a:xfrm rot="10800000">
                  <a:off x="6067425" y="-52006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603" name="Google Shape;603;p3"/>
                <p:cNvCxnSpPr/>
                <p:nvPr/>
              </p:nvCxnSpPr>
              <p:spPr>
                <a:xfrm rot="10800000">
                  <a:off x="6067425" y="-57721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grpSp>
      <p:pic>
        <p:nvPicPr>
          <p:cNvPr id="604" name="Google Shape;604;p3"/>
          <p:cNvPicPr preferRelativeResize="0"/>
          <p:nvPr/>
        </p:nvPicPr>
        <p:blipFill rotWithShape="1">
          <a:blip r:embed="rId3">
            <a:alphaModFix/>
          </a:blip>
          <a:srcRect t="22370" b="18429"/>
          <a:stretch/>
        </p:blipFill>
        <p:spPr>
          <a:xfrm rot="-893386">
            <a:off x="9394031" y="3999005"/>
            <a:ext cx="3839894" cy="3305032"/>
          </a:xfrm>
          <a:prstGeom prst="rect">
            <a:avLst/>
          </a:prstGeom>
          <a:noFill/>
          <a:ln>
            <a:noFill/>
          </a:ln>
        </p:spPr>
      </p:pic>
      <p:sp>
        <p:nvSpPr>
          <p:cNvPr id="605" name="Google Shape;605;p3"/>
          <p:cNvSpPr/>
          <p:nvPr/>
        </p:nvSpPr>
        <p:spPr>
          <a:xfrm rot="-354106">
            <a:off x="620172" y="532023"/>
            <a:ext cx="5531246" cy="1343428"/>
          </a:xfrm>
          <a:prstGeom prst="rect">
            <a:avLst/>
          </a:prstGeom>
          <a:solidFill>
            <a:srgbClr val="8B6F67"/>
          </a:solidFill>
          <a:ln w="38100" cap="flat" cmpd="sng">
            <a:solidFill>
              <a:srgbClr val="F8F5EC"/>
            </a:solidFill>
            <a:prstDash val="solid"/>
            <a:miter lim="800000"/>
            <a:headEnd type="none" w="sm" len="sm"/>
            <a:tailEnd type="none" w="sm" len="sm"/>
          </a:ln>
          <a:effectLst>
            <a:outerShdw blurRad="152400" dist="88900" dir="2700000" algn="tl" rotWithShape="0">
              <a:srgbClr val="000000">
                <a:alpha val="27843"/>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07" name="Google Shape;607;p3"/>
          <p:cNvPicPr preferRelativeResize="0"/>
          <p:nvPr/>
        </p:nvPicPr>
        <p:blipFill rotWithShape="1">
          <a:blip r:embed="rId4">
            <a:alphaModFix/>
          </a:blip>
          <a:srcRect/>
          <a:stretch/>
        </p:blipFill>
        <p:spPr>
          <a:xfrm rot="-683745">
            <a:off x="-355530" y="-306505"/>
            <a:ext cx="2003457" cy="2504322"/>
          </a:xfrm>
          <a:prstGeom prst="rect">
            <a:avLst/>
          </a:prstGeom>
          <a:noFill/>
          <a:ln>
            <a:noFill/>
          </a:ln>
          <a:effectLst>
            <a:outerShdw blurRad="127000" dist="38100" dir="2700000" sx="102000" sy="102000" algn="tl" rotWithShape="0">
              <a:srgbClr val="000000">
                <a:alpha val="43921"/>
              </a:srgbClr>
            </a:outerShdw>
          </a:effectLst>
        </p:spPr>
      </p:pic>
      <p:sp>
        <p:nvSpPr>
          <p:cNvPr id="609" name="Google Shape;609;p3"/>
          <p:cNvSpPr/>
          <p:nvPr/>
        </p:nvSpPr>
        <p:spPr>
          <a:xfrm>
            <a:off x="9977973" y="487088"/>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0" name="Google Shape;610;p3"/>
          <p:cNvSpPr/>
          <p:nvPr/>
        </p:nvSpPr>
        <p:spPr>
          <a:xfrm>
            <a:off x="10082258" y="779952"/>
            <a:ext cx="180867" cy="180867"/>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1" name="Google Shape;611;p3"/>
          <p:cNvSpPr/>
          <p:nvPr/>
        </p:nvSpPr>
        <p:spPr>
          <a:xfrm>
            <a:off x="10369330" y="536776"/>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2" name="Google Shape;612;p3"/>
          <p:cNvSpPr/>
          <p:nvPr/>
        </p:nvSpPr>
        <p:spPr>
          <a:xfrm>
            <a:off x="9781638" y="851137"/>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3" name="Google Shape;613;p3"/>
          <p:cNvSpPr/>
          <p:nvPr/>
        </p:nvSpPr>
        <p:spPr>
          <a:xfrm>
            <a:off x="9783748" y="1172123"/>
            <a:ext cx="266769" cy="266769"/>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4" name="Google Shape;614;p3"/>
          <p:cNvSpPr/>
          <p:nvPr/>
        </p:nvSpPr>
        <p:spPr>
          <a:xfrm>
            <a:off x="10359966" y="1226178"/>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5" name="Google Shape;615;p3"/>
          <p:cNvSpPr/>
          <p:nvPr/>
        </p:nvSpPr>
        <p:spPr>
          <a:xfrm>
            <a:off x="10198240" y="1552760"/>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6" name="Google Shape;616;p3"/>
          <p:cNvSpPr/>
          <p:nvPr/>
        </p:nvSpPr>
        <p:spPr>
          <a:xfrm>
            <a:off x="9334186" y="748844"/>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7" name="Google Shape;617;p3"/>
          <p:cNvSpPr/>
          <p:nvPr/>
        </p:nvSpPr>
        <p:spPr>
          <a:xfrm>
            <a:off x="10545506" y="910010"/>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8" name="Google Shape;618;p3"/>
          <p:cNvSpPr/>
          <p:nvPr/>
        </p:nvSpPr>
        <p:spPr>
          <a:xfrm>
            <a:off x="10781919" y="1229546"/>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9" name="Google Shape;619;p3"/>
          <p:cNvSpPr/>
          <p:nvPr/>
        </p:nvSpPr>
        <p:spPr>
          <a:xfrm>
            <a:off x="9620628" y="1568784"/>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0" name="Google Shape;620;p3"/>
          <p:cNvSpPr/>
          <p:nvPr/>
        </p:nvSpPr>
        <p:spPr>
          <a:xfrm>
            <a:off x="10706474" y="1577048"/>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1" name="Google Shape;621;p3"/>
          <p:cNvSpPr/>
          <p:nvPr/>
        </p:nvSpPr>
        <p:spPr>
          <a:xfrm>
            <a:off x="9217385" y="1295167"/>
            <a:ext cx="180867" cy="180867"/>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2" name="Google Shape;622;p3"/>
          <p:cNvSpPr/>
          <p:nvPr/>
        </p:nvSpPr>
        <p:spPr>
          <a:xfrm>
            <a:off x="11327726" y="181881"/>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3" name="Google Shape;623;p3"/>
          <p:cNvSpPr/>
          <p:nvPr/>
        </p:nvSpPr>
        <p:spPr>
          <a:xfrm>
            <a:off x="11564139" y="501417"/>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4" name="Google Shape;624;p3"/>
          <p:cNvSpPr/>
          <p:nvPr/>
        </p:nvSpPr>
        <p:spPr>
          <a:xfrm>
            <a:off x="11488694" y="848919"/>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5" name="Google Shape;625;p3"/>
          <p:cNvSpPr/>
          <p:nvPr/>
        </p:nvSpPr>
        <p:spPr>
          <a:xfrm>
            <a:off x="11918293" y="181208"/>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6" name="Google Shape;626;p3"/>
          <p:cNvSpPr/>
          <p:nvPr/>
        </p:nvSpPr>
        <p:spPr>
          <a:xfrm>
            <a:off x="10795286" y="558364"/>
            <a:ext cx="180867" cy="180867"/>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7" name="Google Shape;627;p3"/>
          <p:cNvSpPr/>
          <p:nvPr/>
        </p:nvSpPr>
        <p:spPr>
          <a:xfrm>
            <a:off x="10980543" y="292234"/>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8" name="Google Shape;628;p3"/>
          <p:cNvSpPr/>
          <p:nvPr/>
        </p:nvSpPr>
        <p:spPr>
          <a:xfrm>
            <a:off x="10661371" y="255378"/>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9" name="Google Shape;629;p3"/>
          <p:cNvSpPr/>
          <p:nvPr/>
        </p:nvSpPr>
        <p:spPr>
          <a:xfrm>
            <a:off x="11890984" y="574627"/>
            <a:ext cx="266769" cy="266769"/>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0" name="Google Shape;630;p3"/>
          <p:cNvSpPr/>
          <p:nvPr/>
        </p:nvSpPr>
        <p:spPr>
          <a:xfrm>
            <a:off x="11239699" y="630419"/>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1" name="Google Shape;631;p3"/>
          <p:cNvSpPr/>
          <p:nvPr/>
        </p:nvSpPr>
        <p:spPr>
          <a:xfrm>
            <a:off x="11077973" y="957001"/>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2" name="Google Shape;632;p3"/>
          <p:cNvSpPr/>
          <p:nvPr/>
        </p:nvSpPr>
        <p:spPr>
          <a:xfrm>
            <a:off x="1215947" y="5151565"/>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3" name="Google Shape;633;p3"/>
          <p:cNvSpPr/>
          <p:nvPr/>
        </p:nvSpPr>
        <p:spPr>
          <a:xfrm>
            <a:off x="1320232" y="5444429"/>
            <a:ext cx="180867" cy="180867"/>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4" name="Google Shape;634;p3"/>
          <p:cNvSpPr/>
          <p:nvPr/>
        </p:nvSpPr>
        <p:spPr>
          <a:xfrm>
            <a:off x="1607304" y="5201253"/>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5" name="Google Shape;635;p3"/>
          <p:cNvSpPr/>
          <p:nvPr/>
        </p:nvSpPr>
        <p:spPr>
          <a:xfrm>
            <a:off x="1019612" y="5515614"/>
            <a:ext cx="69523" cy="69523"/>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6" name="Google Shape;636;p3"/>
          <p:cNvSpPr/>
          <p:nvPr/>
        </p:nvSpPr>
        <p:spPr>
          <a:xfrm>
            <a:off x="1021722" y="5836600"/>
            <a:ext cx="266769" cy="266769"/>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7" name="Google Shape;637;p3"/>
          <p:cNvSpPr/>
          <p:nvPr/>
        </p:nvSpPr>
        <p:spPr>
          <a:xfrm>
            <a:off x="1597940" y="5890655"/>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8" name="Google Shape;638;p3"/>
          <p:cNvSpPr/>
          <p:nvPr/>
        </p:nvSpPr>
        <p:spPr>
          <a:xfrm>
            <a:off x="1436214" y="6217237"/>
            <a:ext cx="69523" cy="69523"/>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9" name="Google Shape;639;p3"/>
          <p:cNvSpPr/>
          <p:nvPr/>
        </p:nvSpPr>
        <p:spPr>
          <a:xfrm>
            <a:off x="572160" y="5413321"/>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0" name="Google Shape;640;p3"/>
          <p:cNvSpPr/>
          <p:nvPr/>
        </p:nvSpPr>
        <p:spPr>
          <a:xfrm>
            <a:off x="1783480" y="5574487"/>
            <a:ext cx="69523" cy="69523"/>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1" name="Google Shape;641;p3"/>
          <p:cNvSpPr/>
          <p:nvPr/>
        </p:nvSpPr>
        <p:spPr>
          <a:xfrm>
            <a:off x="2019893" y="5894023"/>
            <a:ext cx="46081" cy="46081"/>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2" name="Google Shape;642;p3"/>
          <p:cNvSpPr/>
          <p:nvPr/>
        </p:nvSpPr>
        <p:spPr>
          <a:xfrm>
            <a:off x="858602" y="6233261"/>
            <a:ext cx="46081" cy="46081"/>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3" name="Google Shape;643;p3"/>
          <p:cNvSpPr/>
          <p:nvPr/>
        </p:nvSpPr>
        <p:spPr>
          <a:xfrm>
            <a:off x="1944448" y="6241525"/>
            <a:ext cx="46081" cy="46081"/>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4" name="Google Shape;644;p3"/>
          <p:cNvSpPr/>
          <p:nvPr/>
        </p:nvSpPr>
        <p:spPr>
          <a:xfrm>
            <a:off x="514506" y="5813744"/>
            <a:ext cx="180867" cy="180867"/>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 name="Rectangle 181"/>
          <p:cNvSpPr/>
          <p:nvPr/>
        </p:nvSpPr>
        <p:spPr>
          <a:xfrm>
            <a:off x="784232" y="2209800"/>
            <a:ext cx="9321874" cy="3785652"/>
          </a:xfrm>
          <a:prstGeom prst="rect">
            <a:avLst/>
          </a:prstGeom>
        </p:spPr>
        <p:txBody>
          <a:bodyPr wrap="square">
            <a:spAutoFit/>
          </a:bodyPr>
          <a:lstStyle/>
          <a:p>
            <a:pPr eaLnBrk="0" hangingPunct="0"/>
            <a:r>
              <a:rPr lang="en-US" sz="3000" b="1" dirty="0" err="1">
                <a:latin typeface="Times New Roman" pitchFamily="18" charset="0"/>
                <a:cs typeface="Times New Roman" pitchFamily="18" charset="0"/>
              </a:rPr>
              <a:t>Câu</a:t>
            </a:r>
            <a:r>
              <a:rPr lang="en-US" sz="3000" b="1" dirty="0">
                <a:latin typeface="Times New Roman" pitchFamily="18" charset="0"/>
                <a:cs typeface="Times New Roman" pitchFamily="18" charset="0"/>
              </a:rPr>
              <a:t> </a:t>
            </a:r>
            <a:r>
              <a:rPr lang="en-US" sz="3000" b="1" dirty="0" smtClean="0">
                <a:latin typeface="Times New Roman" pitchFamily="18" charset="0"/>
                <a:cs typeface="Times New Roman" pitchFamily="18" charset="0"/>
              </a:rPr>
              <a:t>2. </a:t>
            </a:r>
            <a:r>
              <a:rPr lang="en-US" sz="3000" b="1" dirty="0" err="1">
                <a:latin typeface="Times New Roman" pitchFamily="18" charset="0"/>
                <a:cs typeface="Times New Roman" pitchFamily="18" charset="0"/>
              </a:rPr>
              <a:t>Nội</a:t>
            </a:r>
            <a:r>
              <a:rPr lang="en-US" sz="3000" b="1" dirty="0">
                <a:latin typeface="Times New Roman" pitchFamily="18" charset="0"/>
                <a:cs typeface="Times New Roman" pitchFamily="18" charset="0"/>
              </a:rPr>
              <a:t> dung </a:t>
            </a:r>
            <a:r>
              <a:rPr lang="en-US" sz="3000" b="1" dirty="0" err="1">
                <a:latin typeface="Times New Roman" pitchFamily="18" charset="0"/>
                <a:cs typeface="Times New Roman" pitchFamily="18" charset="0"/>
              </a:rPr>
              <a:t>nào</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sau</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đây</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là</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một</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trong</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những</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nguyên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nhân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chủ</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yếu</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làm</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suy</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thoái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tài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nguyên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rừng</a:t>
            </a:r>
            <a:r>
              <a:rPr lang="en-US" sz="3000" b="1" dirty="0">
                <a:latin typeface="Times New Roman" pitchFamily="18" charset="0"/>
                <a:cs typeface="Times New Roman" pitchFamily="18" charset="0"/>
              </a:rPr>
              <a:t>?</a:t>
            </a:r>
          </a:p>
          <a:p>
            <a:pPr lvl="0" eaLnBrk="0" hangingPunct="0"/>
            <a:r>
              <a:rPr lang="en-US" sz="3000" dirty="0" smtClean="0">
                <a:latin typeface="Times New Roman" pitchFamily="18" charset="0"/>
                <a:cs typeface="Times New Roman" pitchFamily="18" charset="0"/>
              </a:rPr>
              <a:t>A. </a:t>
            </a:r>
            <a:r>
              <a:rPr lang="en-US" sz="3000" dirty="0" err="1" smtClean="0">
                <a:latin typeface="Times New Roman" pitchFamily="18" charset="0"/>
                <a:cs typeface="Times New Roman" pitchFamily="18" charset="0"/>
              </a:rPr>
              <a:t>Xây</a:t>
            </a:r>
            <a:r>
              <a:rPr lang="en-US" sz="3000" dirty="0" smtClean="0">
                <a:latin typeface="Times New Roman" pitchFamily="18" charset="0"/>
                <a:cs typeface="Times New Roman" pitchFamily="18" charset="0"/>
              </a:rPr>
              <a:t> </a:t>
            </a:r>
            <a:r>
              <a:rPr lang="en-US" sz="3000" dirty="0" err="1">
                <a:latin typeface="Times New Roman" pitchFamily="18" charset="0"/>
                <a:cs typeface="Times New Roman" pitchFamily="18" charset="0"/>
              </a:rPr>
              <a:t>dựng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khu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bảo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tồn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vườn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quốc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gia</a:t>
            </a:r>
            <a:r>
              <a:rPr lang="en-US" sz="3000" dirty="0">
                <a:latin typeface="Times New Roman" pitchFamily="18" charset="0"/>
                <a:cs typeface="Times New Roman" pitchFamily="18" charset="0"/>
              </a:rPr>
              <a:t>.</a:t>
            </a:r>
          </a:p>
          <a:p>
            <a:pPr lvl="0" eaLnBrk="0" hangingPunct="0"/>
            <a:r>
              <a:rPr lang="en-US" sz="3000" dirty="0" smtClean="0">
                <a:latin typeface="Times New Roman" pitchFamily="18" charset="0"/>
                <a:cs typeface="Times New Roman" pitchFamily="18" charset="0"/>
              </a:rPr>
              <a:t>B. </a:t>
            </a:r>
            <a:r>
              <a:rPr lang="en-US" sz="3000" dirty="0" err="1" smtClean="0">
                <a:latin typeface="Times New Roman" pitchFamily="18" charset="0"/>
                <a:cs typeface="Times New Roman" pitchFamily="18" charset="0"/>
              </a:rPr>
              <a:t>Giao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thuê</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hồi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rừng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đất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trồng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rừng</a:t>
            </a:r>
            <a:r>
              <a:rPr lang="en-US" sz="3000" dirty="0">
                <a:latin typeface="Times New Roman" pitchFamily="18" charset="0"/>
                <a:cs typeface="Times New Roman" pitchFamily="18" charset="0"/>
              </a:rPr>
              <a:t>.</a:t>
            </a:r>
          </a:p>
          <a:p>
            <a:pPr lvl="0" eaLnBrk="0" hangingPunct="0"/>
            <a:r>
              <a:rPr lang="en-US" sz="3000" dirty="0" smtClean="0">
                <a:latin typeface="Times New Roman" pitchFamily="18" charset="0"/>
                <a:cs typeface="Times New Roman" pitchFamily="18" charset="0"/>
              </a:rPr>
              <a:t>C. </a:t>
            </a:r>
            <a:r>
              <a:rPr lang="en-US" sz="3000" dirty="0" err="1" smtClean="0">
                <a:latin typeface="Times New Roman" pitchFamily="18" charset="0"/>
                <a:cs typeface="Times New Roman" pitchFamily="18" charset="0"/>
              </a:rPr>
              <a:t>Phá</a:t>
            </a:r>
            <a:r>
              <a:rPr lang="en-US" sz="3000" dirty="0" smtClean="0">
                <a:latin typeface="Times New Roman" pitchFamily="18" charset="0"/>
                <a:cs typeface="Times New Roman" pitchFamily="18" charset="0"/>
              </a:rPr>
              <a:t> </a:t>
            </a:r>
            <a:r>
              <a:rPr lang="en-US" sz="3000" dirty="0" err="1">
                <a:latin typeface="Times New Roman" pitchFamily="18" charset="0"/>
                <a:cs typeface="Times New Roman" pitchFamily="18" charset="0"/>
              </a:rPr>
              <a:t>rừng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trồng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cây</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công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nghiệp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cây</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đặc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sản</a:t>
            </a:r>
            <a:r>
              <a:rPr lang="en-US" sz="3000" dirty="0">
                <a:latin typeface="Times New Roman" pitchFamily="18" charset="0"/>
                <a:cs typeface="Times New Roman" pitchFamily="18" charset="0"/>
              </a:rPr>
              <a:t>.</a:t>
            </a:r>
          </a:p>
          <a:p>
            <a:pPr lvl="0" eaLnBrk="0" hangingPunct="0"/>
            <a:r>
              <a:rPr lang="en-US" sz="3000" dirty="0" smtClean="0">
                <a:latin typeface="Times New Roman" pitchFamily="18" charset="0"/>
                <a:cs typeface="Times New Roman" pitchFamily="18" charset="0"/>
              </a:rPr>
              <a:t>D. </a:t>
            </a:r>
            <a:r>
              <a:rPr lang="en-US" sz="3000" dirty="0" err="1" smtClean="0">
                <a:latin typeface="Times New Roman" pitchFamily="18" charset="0"/>
                <a:cs typeface="Times New Roman" pitchFamily="18" charset="0"/>
              </a:rPr>
              <a:t>Kiểm</a:t>
            </a:r>
            <a:r>
              <a:rPr lang="en-US" sz="3000" dirty="0" smtClean="0">
                <a:latin typeface="Times New Roman" pitchFamily="18" charset="0"/>
                <a:cs typeface="Times New Roman" pitchFamily="18" charset="0"/>
              </a:rPr>
              <a:t> </a:t>
            </a:r>
            <a:r>
              <a:rPr lang="en-US" sz="3000" dirty="0" err="1">
                <a:latin typeface="Times New Roman" pitchFamily="18" charset="0"/>
                <a:cs typeface="Times New Roman" pitchFamily="18" charset="0"/>
              </a:rPr>
              <a:t>soát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từng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loại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rừng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thông</a:t>
            </a:r>
            <a:r>
              <a:rPr lang="en-US" sz="3000" dirty="0">
                <a:latin typeface="Times New Roman" pitchFamily="18" charset="0"/>
                <a:cs typeface="Times New Roman" pitchFamily="18" charset="0"/>
              </a:rPr>
              <a:t> qua </a:t>
            </a:r>
            <a:r>
              <a:rPr lang="en-US" sz="3000" dirty="0" err="1">
                <a:latin typeface="Times New Roman" pitchFamily="18" charset="0"/>
                <a:cs typeface="Times New Roman" pitchFamily="18" charset="0"/>
              </a:rPr>
              <a:t>những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quy</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chế</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pháp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lí</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riêng</a:t>
            </a:r>
            <a:r>
              <a:rPr lang="en-US" sz="3000" dirty="0">
                <a:latin typeface="Times New Roman" pitchFamily="18" charset="0"/>
                <a:cs typeface="Times New Roman" pitchFamily="18" charset="0"/>
              </a:rPr>
              <a:t>.</a:t>
            </a:r>
          </a:p>
          <a:p>
            <a:endParaRPr lang="en-US" sz="3000" dirty="0">
              <a:latin typeface="Times New Roman" pitchFamily="18" charset="0"/>
              <a:cs typeface="Times New Roman" pitchFamily="18" charset="0"/>
            </a:endParaRPr>
          </a:p>
        </p:txBody>
      </p:sp>
      <p:sp>
        <p:nvSpPr>
          <p:cNvPr id="181" name="Flowchart: Connector 180"/>
          <p:cNvSpPr/>
          <p:nvPr/>
        </p:nvSpPr>
        <p:spPr>
          <a:xfrm>
            <a:off x="765146" y="4131310"/>
            <a:ext cx="523345" cy="453082"/>
          </a:xfrm>
          <a:prstGeom prst="flowChartConnector">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2">
                                            <p:txEl>
                                              <p:pRg st="0" end="0"/>
                                            </p:txEl>
                                          </p:spTgt>
                                        </p:tgtEl>
                                        <p:attrNameLst>
                                          <p:attrName>style.visibility</p:attrName>
                                        </p:attrNameLst>
                                      </p:cBhvr>
                                      <p:to>
                                        <p:strVal val="visible"/>
                                      </p:to>
                                    </p:set>
                                    <p:animEffect transition="in" filter="randombar(horizontal)">
                                      <p:cBhvr>
                                        <p:cTn id="7" dur="500"/>
                                        <p:tgtEl>
                                          <p:spTgt spid="1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2">
                                            <p:txEl>
                                              <p:pRg st="1" end="1"/>
                                            </p:txEl>
                                          </p:spTgt>
                                        </p:tgtEl>
                                        <p:attrNameLst>
                                          <p:attrName>style.visibility</p:attrName>
                                        </p:attrNameLst>
                                      </p:cBhvr>
                                      <p:to>
                                        <p:strVal val="visible"/>
                                      </p:to>
                                    </p:set>
                                    <p:animEffect transition="in" filter="randombar(horizontal)">
                                      <p:cBhvr>
                                        <p:cTn id="12" dur="500"/>
                                        <p:tgtEl>
                                          <p:spTgt spid="18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82">
                                            <p:txEl>
                                              <p:pRg st="2" end="2"/>
                                            </p:txEl>
                                          </p:spTgt>
                                        </p:tgtEl>
                                        <p:attrNameLst>
                                          <p:attrName>style.visibility</p:attrName>
                                        </p:attrNameLst>
                                      </p:cBhvr>
                                      <p:to>
                                        <p:strVal val="visible"/>
                                      </p:to>
                                    </p:set>
                                    <p:animEffect transition="in" filter="randombar(horizontal)">
                                      <p:cBhvr>
                                        <p:cTn id="17" dur="500"/>
                                        <p:tgtEl>
                                          <p:spTgt spid="18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82">
                                            <p:txEl>
                                              <p:pRg st="3" end="3"/>
                                            </p:txEl>
                                          </p:spTgt>
                                        </p:tgtEl>
                                        <p:attrNameLst>
                                          <p:attrName>style.visibility</p:attrName>
                                        </p:attrNameLst>
                                      </p:cBhvr>
                                      <p:to>
                                        <p:strVal val="visible"/>
                                      </p:to>
                                    </p:set>
                                    <p:animEffect transition="in" filter="randombar(horizontal)">
                                      <p:cBhvr>
                                        <p:cTn id="22" dur="500"/>
                                        <p:tgtEl>
                                          <p:spTgt spid="18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82">
                                            <p:txEl>
                                              <p:pRg st="4" end="4"/>
                                            </p:txEl>
                                          </p:spTgt>
                                        </p:tgtEl>
                                        <p:attrNameLst>
                                          <p:attrName>style.visibility</p:attrName>
                                        </p:attrNameLst>
                                      </p:cBhvr>
                                      <p:to>
                                        <p:strVal val="visible"/>
                                      </p:to>
                                    </p:set>
                                    <p:animEffect transition="in" filter="randombar(horizontal)">
                                      <p:cBhvr>
                                        <p:cTn id="27" dur="500"/>
                                        <p:tgtEl>
                                          <p:spTgt spid="18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81"/>
                                        </p:tgtEl>
                                        <p:attrNameLst>
                                          <p:attrName>style.visibility</p:attrName>
                                        </p:attrNameLst>
                                      </p:cBhvr>
                                      <p:to>
                                        <p:strVal val="visible"/>
                                      </p:to>
                                    </p:set>
                                    <p:animEffect transition="in" filter="fade">
                                      <p:cBhvr>
                                        <p:cTn id="32" dur="1000"/>
                                        <p:tgtEl>
                                          <p:spTgt spid="181"/>
                                        </p:tgtEl>
                                      </p:cBhvr>
                                    </p:animEffect>
                                    <p:anim calcmode="lin" valueType="num">
                                      <p:cBhvr>
                                        <p:cTn id="33" dur="1000" fill="hold"/>
                                        <p:tgtEl>
                                          <p:spTgt spid="181"/>
                                        </p:tgtEl>
                                        <p:attrNameLst>
                                          <p:attrName>ppt_x</p:attrName>
                                        </p:attrNameLst>
                                      </p:cBhvr>
                                      <p:tavLst>
                                        <p:tav tm="0">
                                          <p:val>
                                            <p:strVal val="#ppt_x"/>
                                          </p:val>
                                        </p:tav>
                                        <p:tav tm="100000">
                                          <p:val>
                                            <p:strVal val="#ppt_x"/>
                                          </p:val>
                                        </p:tav>
                                      </p:tavLst>
                                    </p:anim>
                                    <p:anim calcmode="lin" valueType="num">
                                      <p:cBhvr>
                                        <p:cTn id="34" dur="1000" fill="hold"/>
                                        <p:tgtEl>
                                          <p:spTgt spid="1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4CE9F"/>
        </a:solidFill>
        <a:effectLst/>
      </p:bgPr>
    </p:bg>
    <p:spTree>
      <p:nvGrpSpPr>
        <p:cNvPr id="1" name="Shape 465"/>
        <p:cNvGrpSpPr/>
        <p:nvPr/>
      </p:nvGrpSpPr>
      <p:grpSpPr>
        <a:xfrm>
          <a:off x="0" y="0"/>
          <a:ext cx="0" cy="0"/>
          <a:chOff x="0" y="0"/>
          <a:chExt cx="0" cy="0"/>
        </a:xfrm>
      </p:grpSpPr>
      <p:sp>
        <p:nvSpPr>
          <p:cNvPr id="466" name="Google Shape;466;p3"/>
          <p:cNvSpPr/>
          <p:nvPr/>
        </p:nvSpPr>
        <p:spPr>
          <a:xfrm>
            <a:off x="384375" y="453703"/>
            <a:ext cx="11518243" cy="6019801"/>
          </a:xfrm>
          <a:prstGeom prst="roundRect">
            <a:avLst>
              <a:gd name="adj" fmla="val 7456"/>
            </a:avLst>
          </a:prstGeom>
          <a:solidFill>
            <a:srgbClr val="EEE2C0"/>
          </a:solidFill>
          <a:ln w="38100" cap="flat" cmpd="sng">
            <a:solidFill>
              <a:srgbClr val="F8F5E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67" name="Google Shape;467;p3"/>
          <p:cNvGrpSpPr/>
          <p:nvPr/>
        </p:nvGrpSpPr>
        <p:grpSpPr>
          <a:xfrm>
            <a:off x="424404" y="470561"/>
            <a:ext cx="10879362" cy="5948527"/>
            <a:chOff x="389475" y="404047"/>
            <a:chExt cx="12173953" cy="6392365"/>
          </a:xfrm>
        </p:grpSpPr>
        <p:grpSp>
          <p:nvGrpSpPr>
            <p:cNvPr id="468" name="Google Shape;468;p3"/>
            <p:cNvGrpSpPr/>
            <p:nvPr/>
          </p:nvGrpSpPr>
          <p:grpSpPr>
            <a:xfrm>
              <a:off x="400050" y="409573"/>
              <a:ext cx="6253487" cy="3321180"/>
              <a:chOff x="0" y="0"/>
              <a:chExt cx="12192000" cy="6858000"/>
            </a:xfrm>
          </p:grpSpPr>
          <p:grpSp>
            <p:nvGrpSpPr>
              <p:cNvPr id="469" name="Google Shape;469;p3"/>
              <p:cNvGrpSpPr/>
              <p:nvPr/>
            </p:nvGrpSpPr>
            <p:grpSpPr>
              <a:xfrm>
                <a:off x="590550" y="0"/>
                <a:ext cx="10953750" cy="6858000"/>
                <a:chOff x="590550" y="0"/>
                <a:chExt cx="10953750" cy="6858000"/>
              </a:xfrm>
            </p:grpSpPr>
            <p:cxnSp>
              <p:nvCxnSpPr>
                <p:cNvPr id="470" name="Google Shape;470;p3"/>
                <p:cNvCxnSpPr/>
                <p:nvPr/>
              </p:nvCxnSpPr>
              <p:spPr>
                <a:xfrm>
                  <a:off x="5905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1" name="Google Shape;471;p3"/>
                <p:cNvCxnSpPr/>
                <p:nvPr/>
              </p:nvCxnSpPr>
              <p:spPr>
                <a:xfrm>
                  <a:off x="11620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2" name="Google Shape;472;p3"/>
                <p:cNvCxnSpPr/>
                <p:nvPr/>
              </p:nvCxnSpPr>
              <p:spPr>
                <a:xfrm>
                  <a:off x="1752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3" name="Google Shape;473;p3"/>
                <p:cNvCxnSpPr/>
                <p:nvPr/>
              </p:nvCxnSpPr>
              <p:spPr>
                <a:xfrm>
                  <a:off x="2324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4" name="Google Shape;474;p3"/>
                <p:cNvCxnSpPr/>
                <p:nvPr/>
              </p:nvCxnSpPr>
              <p:spPr>
                <a:xfrm>
                  <a:off x="2895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5" name="Google Shape;475;p3"/>
                <p:cNvCxnSpPr/>
                <p:nvPr/>
              </p:nvCxnSpPr>
              <p:spPr>
                <a:xfrm>
                  <a:off x="3467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6" name="Google Shape;476;p3"/>
                <p:cNvCxnSpPr/>
                <p:nvPr/>
              </p:nvCxnSpPr>
              <p:spPr>
                <a:xfrm>
                  <a:off x="4057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7" name="Google Shape;477;p3"/>
                <p:cNvCxnSpPr/>
                <p:nvPr/>
              </p:nvCxnSpPr>
              <p:spPr>
                <a:xfrm>
                  <a:off x="4629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8" name="Google Shape;478;p3"/>
                <p:cNvCxnSpPr/>
                <p:nvPr/>
              </p:nvCxnSpPr>
              <p:spPr>
                <a:xfrm>
                  <a:off x="5181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9" name="Google Shape;479;p3"/>
                <p:cNvCxnSpPr/>
                <p:nvPr/>
              </p:nvCxnSpPr>
              <p:spPr>
                <a:xfrm>
                  <a:off x="5753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0" name="Google Shape;480;p3"/>
                <p:cNvCxnSpPr/>
                <p:nvPr/>
              </p:nvCxnSpPr>
              <p:spPr>
                <a:xfrm>
                  <a:off x="6343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1" name="Google Shape;481;p3"/>
                <p:cNvCxnSpPr/>
                <p:nvPr/>
              </p:nvCxnSpPr>
              <p:spPr>
                <a:xfrm>
                  <a:off x="6915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2" name="Google Shape;482;p3"/>
                <p:cNvCxnSpPr/>
                <p:nvPr/>
              </p:nvCxnSpPr>
              <p:spPr>
                <a:xfrm>
                  <a:off x="7486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3" name="Google Shape;483;p3"/>
                <p:cNvCxnSpPr/>
                <p:nvPr/>
              </p:nvCxnSpPr>
              <p:spPr>
                <a:xfrm>
                  <a:off x="8058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4" name="Google Shape;484;p3"/>
                <p:cNvCxnSpPr/>
                <p:nvPr/>
              </p:nvCxnSpPr>
              <p:spPr>
                <a:xfrm>
                  <a:off x="86487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5" name="Google Shape;485;p3"/>
                <p:cNvCxnSpPr/>
                <p:nvPr/>
              </p:nvCxnSpPr>
              <p:spPr>
                <a:xfrm>
                  <a:off x="92202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6" name="Google Shape;486;p3"/>
                <p:cNvCxnSpPr/>
                <p:nvPr/>
              </p:nvCxnSpPr>
              <p:spPr>
                <a:xfrm>
                  <a:off x="98107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7" name="Google Shape;487;p3"/>
                <p:cNvCxnSpPr/>
                <p:nvPr/>
              </p:nvCxnSpPr>
              <p:spPr>
                <a:xfrm>
                  <a:off x="103822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8" name="Google Shape;488;p3"/>
                <p:cNvCxnSpPr/>
                <p:nvPr/>
              </p:nvCxnSpPr>
              <p:spPr>
                <a:xfrm>
                  <a:off x="109728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9" name="Google Shape;489;p3"/>
                <p:cNvCxnSpPr/>
                <p:nvPr/>
              </p:nvCxnSpPr>
              <p:spPr>
                <a:xfrm>
                  <a:off x="115443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nvGrpSpPr>
              <p:cNvPr id="490" name="Google Shape;490;p3"/>
              <p:cNvGrpSpPr/>
              <p:nvPr/>
            </p:nvGrpSpPr>
            <p:grpSpPr>
              <a:xfrm>
                <a:off x="0" y="561974"/>
                <a:ext cx="12192000" cy="5791200"/>
                <a:chOff x="-285751" y="581024"/>
                <a:chExt cx="12706352" cy="5791200"/>
              </a:xfrm>
            </p:grpSpPr>
            <p:cxnSp>
              <p:nvCxnSpPr>
                <p:cNvPr id="491" name="Google Shape;491;p3"/>
                <p:cNvCxnSpPr/>
                <p:nvPr/>
              </p:nvCxnSpPr>
              <p:spPr>
                <a:xfrm rot="10800000">
                  <a:off x="6067425" y="19048"/>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92" name="Google Shape;492;p3"/>
                <p:cNvCxnSpPr/>
                <p:nvPr/>
              </p:nvCxnSpPr>
              <p:spPr>
                <a:xfrm rot="10800000">
                  <a:off x="6067425" y="-571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93" name="Google Shape;493;p3"/>
                <p:cNvCxnSpPr/>
                <p:nvPr/>
              </p:nvCxnSpPr>
              <p:spPr>
                <a:xfrm rot="10800000">
                  <a:off x="6067425" y="-1143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94" name="Google Shape;494;p3"/>
                <p:cNvCxnSpPr/>
                <p:nvPr/>
              </p:nvCxnSpPr>
              <p:spPr>
                <a:xfrm rot="10800000">
                  <a:off x="6067425" y="-1714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95" name="Google Shape;495;p3"/>
                <p:cNvCxnSpPr/>
                <p:nvPr/>
              </p:nvCxnSpPr>
              <p:spPr>
                <a:xfrm rot="10800000">
                  <a:off x="6067425" y="-2286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96" name="Google Shape;496;p3"/>
                <p:cNvCxnSpPr/>
                <p:nvPr/>
              </p:nvCxnSpPr>
              <p:spPr>
                <a:xfrm rot="10800000">
                  <a:off x="6067425" y="-28765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97" name="Google Shape;497;p3"/>
                <p:cNvCxnSpPr/>
                <p:nvPr/>
              </p:nvCxnSpPr>
              <p:spPr>
                <a:xfrm rot="10800000">
                  <a:off x="6067425" y="-34480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98" name="Google Shape;498;p3"/>
                <p:cNvCxnSpPr/>
                <p:nvPr/>
              </p:nvCxnSpPr>
              <p:spPr>
                <a:xfrm rot="10800000">
                  <a:off x="6067425" y="-40386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99" name="Google Shape;499;p3"/>
                <p:cNvCxnSpPr/>
                <p:nvPr/>
              </p:nvCxnSpPr>
              <p:spPr>
                <a:xfrm rot="10800000">
                  <a:off x="6067425" y="-46101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00" name="Google Shape;500;p3"/>
                <p:cNvCxnSpPr/>
                <p:nvPr/>
              </p:nvCxnSpPr>
              <p:spPr>
                <a:xfrm rot="10800000">
                  <a:off x="6067425" y="-52006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01" name="Google Shape;501;p3"/>
                <p:cNvCxnSpPr/>
                <p:nvPr/>
              </p:nvCxnSpPr>
              <p:spPr>
                <a:xfrm rot="10800000">
                  <a:off x="6067425" y="-57721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grpSp>
          <p:nvGrpSpPr>
            <p:cNvPr id="502" name="Google Shape;502;p3"/>
            <p:cNvGrpSpPr/>
            <p:nvPr/>
          </p:nvGrpSpPr>
          <p:grpSpPr>
            <a:xfrm>
              <a:off x="389475" y="3475232"/>
              <a:ext cx="6253487" cy="3321180"/>
              <a:chOff x="0" y="0"/>
              <a:chExt cx="12192000" cy="6858000"/>
            </a:xfrm>
          </p:grpSpPr>
          <p:grpSp>
            <p:nvGrpSpPr>
              <p:cNvPr id="503" name="Google Shape;503;p3"/>
              <p:cNvGrpSpPr/>
              <p:nvPr/>
            </p:nvGrpSpPr>
            <p:grpSpPr>
              <a:xfrm>
                <a:off x="590550" y="0"/>
                <a:ext cx="10953750" cy="6858000"/>
                <a:chOff x="590550" y="0"/>
                <a:chExt cx="10953750" cy="6858000"/>
              </a:xfrm>
            </p:grpSpPr>
            <p:cxnSp>
              <p:nvCxnSpPr>
                <p:cNvPr id="504" name="Google Shape;504;p3"/>
                <p:cNvCxnSpPr/>
                <p:nvPr/>
              </p:nvCxnSpPr>
              <p:spPr>
                <a:xfrm>
                  <a:off x="5905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05" name="Google Shape;505;p3"/>
                <p:cNvCxnSpPr/>
                <p:nvPr/>
              </p:nvCxnSpPr>
              <p:spPr>
                <a:xfrm>
                  <a:off x="11620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06" name="Google Shape;506;p3"/>
                <p:cNvCxnSpPr/>
                <p:nvPr/>
              </p:nvCxnSpPr>
              <p:spPr>
                <a:xfrm>
                  <a:off x="1752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07" name="Google Shape;507;p3"/>
                <p:cNvCxnSpPr/>
                <p:nvPr/>
              </p:nvCxnSpPr>
              <p:spPr>
                <a:xfrm>
                  <a:off x="2324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08" name="Google Shape;508;p3"/>
                <p:cNvCxnSpPr/>
                <p:nvPr/>
              </p:nvCxnSpPr>
              <p:spPr>
                <a:xfrm>
                  <a:off x="2895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09" name="Google Shape;509;p3"/>
                <p:cNvCxnSpPr/>
                <p:nvPr/>
              </p:nvCxnSpPr>
              <p:spPr>
                <a:xfrm>
                  <a:off x="3467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0" name="Google Shape;510;p3"/>
                <p:cNvCxnSpPr/>
                <p:nvPr/>
              </p:nvCxnSpPr>
              <p:spPr>
                <a:xfrm>
                  <a:off x="4057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1" name="Google Shape;511;p3"/>
                <p:cNvCxnSpPr/>
                <p:nvPr/>
              </p:nvCxnSpPr>
              <p:spPr>
                <a:xfrm>
                  <a:off x="4629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2" name="Google Shape;512;p3"/>
                <p:cNvCxnSpPr/>
                <p:nvPr/>
              </p:nvCxnSpPr>
              <p:spPr>
                <a:xfrm>
                  <a:off x="5181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3" name="Google Shape;513;p3"/>
                <p:cNvCxnSpPr/>
                <p:nvPr/>
              </p:nvCxnSpPr>
              <p:spPr>
                <a:xfrm>
                  <a:off x="5753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4" name="Google Shape;514;p3"/>
                <p:cNvCxnSpPr/>
                <p:nvPr/>
              </p:nvCxnSpPr>
              <p:spPr>
                <a:xfrm>
                  <a:off x="6343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5" name="Google Shape;515;p3"/>
                <p:cNvCxnSpPr/>
                <p:nvPr/>
              </p:nvCxnSpPr>
              <p:spPr>
                <a:xfrm>
                  <a:off x="6915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6" name="Google Shape;516;p3"/>
                <p:cNvCxnSpPr/>
                <p:nvPr/>
              </p:nvCxnSpPr>
              <p:spPr>
                <a:xfrm>
                  <a:off x="7486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7" name="Google Shape;517;p3"/>
                <p:cNvCxnSpPr/>
                <p:nvPr/>
              </p:nvCxnSpPr>
              <p:spPr>
                <a:xfrm>
                  <a:off x="8058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8" name="Google Shape;518;p3"/>
                <p:cNvCxnSpPr/>
                <p:nvPr/>
              </p:nvCxnSpPr>
              <p:spPr>
                <a:xfrm>
                  <a:off x="86487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9" name="Google Shape;519;p3"/>
                <p:cNvCxnSpPr/>
                <p:nvPr/>
              </p:nvCxnSpPr>
              <p:spPr>
                <a:xfrm>
                  <a:off x="92202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20" name="Google Shape;520;p3"/>
                <p:cNvCxnSpPr/>
                <p:nvPr/>
              </p:nvCxnSpPr>
              <p:spPr>
                <a:xfrm>
                  <a:off x="98107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21" name="Google Shape;521;p3"/>
                <p:cNvCxnSpPr/>
                <p:nvPr/>
              </p:nvCxnSpPr>
              <p:spPr>
                <a:xfrm>
                  <a:off x="103822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22" name="Google Shape;522;p3"/>
                <p:cNvCxnSpPr/>
                <p:nvPr/>
              </p:nvCxnSpPr>
              <p:spPr>
                <a:xfrm>
                  <a:off x="109728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23" name="Google Shape;523;p3"/>
                <p:cNvCxnSpPr/>
                <p:nvPr/>
              </p:nvCxnSpPr>
              <p:spPr>
                <a:xfrm>
                  <a:off x="115443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nvGrpSpPr>
              <p:cNvPr id="524" name="Google Shape;524;p3"/>
              <p:cNvGrpSpPr/>
              <p:nvPr/>
            </p:nvGrpSpPr>
            <p:grpSpPr>
              <a:xfrm>
                <a:off x="0" y="561974"/>
                <a:ext cx="12192000" cy="5791200"/>
                <a:chOff x="-285751" y="581024"/>
                <a:chExt cx="12706352" cy="5791200"/>
              </a:xfrm>
            </p:grpSpPr>
            <p:cxnSp>
              <p:nvCxnSpPr>
                <p:cNvPr id="525" name="Google Shape;525;p3"/>
                <p:cNvCxnSpPr/>
                <p:nvPr/>
              </p:nvCxnSpPr>
              <p:spPr>
                <a:xfrm rot="10800000">
                  <a:off x="6067425" y="19048"/>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26" name="Google Shape;526;p3"/>
                <p:cNvCxnSpPr/>
                <p:nvPr/>
              </p:nvCxnSpPr>
              <p:spPr>
                <a:xfrm rot="10800000">
                  <a:off x="6067425" y="-571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27" name="Google Shape;527;p3"/>
                <p:cNvCxnSpPr/>
                <p:nvPr/>
              </p:nvCxnSpPr>
              <p:spPr>
                <a:xfrm rot="10800000">
                  <a:off x="6067425" y="-1143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28" name="Google Shape;528;p3"/>
                <p:cNvCxnSpPr/>
                <p:nvPr/>
              </p:nvCxnSpPr>
              <p:spPr>
                <a:xfrm rot="10800000">
                  <a:off x="6067425" y="-1714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29" name="Google Shape;529;p3"/>
                <p:cNvCxnSpPr/>
                <p:nvPr/>
              </p:nvCxnSpPr>
              <p:spPr>
                <a:xfrm rot="10800000">
                  <a:off x="6067425" y="-2286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30" name="Google Shape;530;p3"/>
                <p:cNvCxnSpPr/>
                <p:nvPr/>
              </p:nvCxnSpPr>
              <p:spPr>
                <a:xfrm rot="10800000">
                  <a:off x="6067425" y="-28765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31" name="Google Shape;531;p3"/>
                <p:cNvCxnSpPr/>
                <p:nvPr/>
              </p:nvCxnSpPr>
              <p:spPr>
                <a:xfrm rot="10800000">
                  <a:off x="6067425" y="-34480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32" name="Google Shape;532;p3"/>
                <p:cNvCxnSpPr/>
                <p:nvPr/>
              </p:nvCxnSpPr>
              <p:spPr>
                <a:xfrm rot="10800000">
                  <a:off x="6067425" y="-40386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33" name="Google Shape;533;p3"/>
                <p:cNvCxnSpPr/>
                <p:nvPr/>
              </p:nvCxnSpPr>
              <p:spPr>
                <a:xfrm rot="10800000">
                  <a:off x="6067425" y="-46101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34" name="Google Shape;534;p3"/>
                <p:cNvCxnSpPr/>
                <p:nvPr/>
              </p:nvCxnSpPr>
              <p:spPr>
                <a:xfrm rot="10800000">
                  <a:off x="6067425" y="-52006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35" name="Google Shape;535;p3"/>
                <p:cNvCxnSpPr/>
                <p:nvPr/>
              </p:nvCxnSpPr>
              <p:spPr>
                <a:xfrm rot="10800000">
                  <a:off x="6067425" y="-57721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grpSp>
          <p:nvGrpSpPr>
            <p:cNvPr id="536" name="Google Shape;536;p3"/>
            <p:cNvGrpSpPr/>
            <p:nvPr/>
          </p:nvGrpSpPr>
          <p:grpSpPr>
            <a:xfrm>
              <a:off x="6309941" y="404047"/>
              <a:ext cx="6253487" cy="3321180"/>
              <a:chOff x="0" y="0"/>
              <a:chExt cx="12192000" cy="6858000"/>
            </a:xfrm>
          </p:grpSpPr>
          <p:grpSp>
            <p:nvGrpSpPr>
              <p:cNvPr id="537" name="Google Shape;537;p3"/>
              <p:cNvGrpSpPr/>
              <p:nvPr/>
            </p:nvGrpSpPr>
            <p:grpSpPr>
              <a:xfrm>
                <a:off x="590550" y="0"/>
                <a:ext cx="10953750" cy="6858000"/>
                <a:chOff x="590550" y="0"/>
                <a:chExt cx="10953750" cy="6858000"/>
              </a:xfrm>
            </p:grpSpPr>
            <p:cxnSp>
              <p:nvCxnSpPr>
                <p:cNvPr id="538" name="Google Shape;538;p3"/>
                <p:cNvCxnSpPr/>
                <p:nvPr/>
              </p:nvCxnSpPr>
              <p:spPr>
                <a:xfrm>
                  <a:off x="5905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39" name="Google Shape;539;p3"/>
                <p:cNvCxnSpPr/>
                <p:nvPr/>
              </p:nvCxnSpPr>
              <p:spPr>
                <a:xfrm>
                  <a:off x="11620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0" name="Google Shape;540;p3"/>
                <p:cNvCxnSpPr/>
                <p:nvPr/>
              </p:nvCxnSpPr>
              <p:spPr>
                <a:xfrm>
                  <a:off x="1752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1" name="Google Shape;541;p3"/>
                <p:cNvCxnSpPr/>
                <p:nvPr/>
              </p:nvCxnSpPr>
              <p:spPr>
                <a:xfrm>
                  <a:off x="2324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2" name="Google Shape;542;p3"/>
                <p:cNvCxnSpPr/>
                <p:nvPr/>
              </p:nvCxnSpPr>
              <p:spPr>
                <a:xfrm>
                  <a:off x="2895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3" name="Google Shape;543;p3"/>
                <p:cNvCxnSpPr/>
                <p:nvPr/>
              </p:nvCxnSpPr>
              <p:spPr>
                <a:xfrm>
                  <a:off x="3467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4" name="Google Shape;544;p3"/>
                <p:cNvCxnSpPr/>
                <p:nvPr/>
              </p:nvCxnSpPr>
              <p:spPr>
                <a:xfrm>
                  <a:off x="4057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5" name="Google Shape;545;p3"/>
                <p:cNvCxnSpPr/>
                <p:nvPr/>
              </p:nvCxnSpPr>
              <p:spPr>
                <a:xfrm>
                  <a:off x="4629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6" name="Google Shape;546;p3"/>
                <p:cNvCxnSpPr/>
                <p:nvPr/>
              </p:nvCxnSpPr>
              <p:spPr>
                <a:xfrm>
                  <a:off x="5181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7" name="Google Shape;547;p3"/>
                <p:cNvCxnSpPr/>
                <p:nvPr/>
              </p:nvCxnSpPr>
              <p:spPr>
                <a:xfrm>
                  <a:off x="5753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8" name="Google Shape;548;p3"/>
                <p:cNvCxnSpPr/>
                <p:nvPr/>
              </p:nvCxnSpPr>
              <p:spPr>
                <a:xfrm>
                  <a:off x="6343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9" name="Google Shape;549;p3"/>
                <p:cNvCxnSpPr/>
                <p:nvPr/>
              </p:nvCxnSpPr>
              <p:spPr>
                <a:xfrm>
                  <a:off x="6915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50" name="Google Shape;550;p3"/>
                <p:cNvCxnSpPr/>
                <p:nvPr/>
              </p:nvCxnSpPr>
              <p:spPr>
                <a:xfrm>
                  <a:off x="7486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51" name="Google Shape;551;p3"/>
                <p:cNvCxnSpPr/>
                <p:nvPr/>
              </p:nvCxnSpPr>
              <p:spPr>
                <a:xfrm>
                  <a:off x="8058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52" name="Google Shape;552;p3"/>
                <p:cNvCxnSpPr/>
                <p:nvPr/>
              </p:nvCxnSpPr>
              <p:spPr>
                <a:xfrm>
                  <a:off x="86487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53" name="Google Shape;553;p3"/>
                <p:cNvCxnSpPr/>
                <p:nvPr/>
              </p:nvCxnSpPr>
              <p:spPr>
                <a:xfrm>
                  <a:off x="92202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54" name="Google Shape;554;p3"/>
                <p:cNvCxnSpPr/>
                <p:nvPr/>
              </p:nvCxnSpPr>
              <p:spPr>
                <a:xfrm>
                  <a:off x="98107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55" name="Google Shape;555;p3"/>
                <p:cNvCxnSpPr/>
                <p:nvPr/>
              </p:nvCxnSpPr>
              <p:spPr>
                <a:xfrm>
                  <a:off x="103822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56" name="Google Shape;556;p3"/>
                <p:cNvCxnSpPr/>
                <p:nvPr/>
              </p:nvCxnSpPr>
              <p:spPr>
                <a:xfrm>
                  <a:off x="109728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57" name="Google Shape;557;p3"/>
                <p:cNvCxnSpPr/>
                <p:nvPr/>
              </p:nvCxnSpPr>
              <p:spPr>
                <a:xfrm>
                  <a:off x="115443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nvGrpSpPr>
              <p:cNvPr id="558" name="Google Shape;558;p3"/>
              <p:cNvGrpSpPr/>
              <p:nvPr/>
            </p:nvGrpSpPr>
            <p:grpSpPr>
              <a:xfrm>
                <a:off x="0" y="561974"/>
                <a:ext cx="12192000" cy="5791200"/>
                <a:chOff x="-285751" y="581024"/>
                <a:chExt cx="12706352" cy="5791200"/>
              </a:xfrm>
            </p:grpSpPr>
            <p:cxnSp>
              <p:nvCxnSpPr>
                <p:cNvPr id="559" name="Google Shape;559;p3"/>
                <p:cNvCxnSpPr/>
                <p:nvPr/>
              </p:nvCxnSpPr>
              <p:spPr>
                <a:xfrm rot="10800000">
                  <a:off x="6067425" y="19048"/>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0" name="Google Shape;560;p3"/>
                <p:cNvCxnSpPr/>
                <p:nvPr/>
              </p:nvCxnSpPr>
              <p:spPr>
                <a:xfrm rot="10800000">
                  <a:off x="6067425" y="-571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1" name="Google Shape;561;p3"/>
                <p:cNvCxnSpPr/>
                <p:nvPr/>
              </p:nvCxnSpPr>
              <p:spPr>
                <a:xfrm rot="10800000">
                  <a:off x="6067425" y="-1143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2" name="Google Shape;562;p3"/>
                <p:cNvCxnSpPr/>
                <p:nvPr/>
              </p:nvCxnSpPr>
              <p:spPr>
                <a:xfrm rot="10800000">
                  <a:off x="6067425" y="-1714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3" name="Google Shape;563;p3"/>
                <p:cNvCxnSpPr/>
                <p:nvPr/>
              </p:nvCxnSpPr>
              <p:spPr>
                <a:xfrm rot="10800000">
                  <a:off x="6067425" y="-2286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4" name="Google Shape;564;p3"/>
                <p:cNvCxnSpPr/>
                <p:nvPr/>
              </p:nvCxnSpPr>
              <p:spPr>
                <a:xfrm rot="10800000">
                  <a:off x="6067425" y="-28765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5" name="Google Shape;565;p3"/>
                <p:cNvCxnSpPr/>
                <p:nvPr/>
              </p:nvCxnSpPr>
              <p:spPr>
                <a:xfrm rot="10800000">
                  <a:off x="6067425" y="-34480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6" name="Google Shape;566;p3"/>
                <p:cNvCxnSpPr/>
                <p:nvPr/>
              </p:nvCxnSpPr>
              <p:spPr>
                <a:xfrm rot="10800000">
                  <a:off x="6067425" y="-40386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7" name="Google Shape;567;p3"/>
                <p:cNvCxnSpPr/>
                <p:nvPr/>
              </p:nvCxnSpPr>
              <p:spPr>
                <a:xfrm rot="10800000">
                  <a:off x="6067425" y="-46101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8" name="Google Shape;568;p3"/>
                <p:cNvCxnSpPr/>
                <p:nvPr/>
              </p:nvCxnSpPr>
              <p:spPr>
                <a:xfrm rot="10800000">
                  <a:off x="6067425" y="-52006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9" name="Google Shape;569;p3"/>
                <p:cNvCxnSpPr/>
                <p:nvPr/>
              </p:nvCxnSpPr>
              <p:spPr>
                <a:xfrm rot="10800000">
                  <a:off x="6067425" y="-57721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grpSp>
          <p:nvGrpSpPr>
            <p:cNvPr id="570" name="Google Shape;570;p3"/>
            <p:cNvGrpSpPr/>
            <p:nvPr/>
          </p:nvGrpSpPr>
          <p:grpSpPr>
            <a:xfrm>
              <a:off x="6299366" y="3469706"/>
              <a:ext cx="6253487" cy="3321180"/>
              <a:chOff x="0" y="0"/>
              <a:chExt cx="12192000" cy="6858000"/>
            </a:xfrm>
          </p:grpSpPr>
          <p:grpSp>
            <p:nvGrpSpPr>
              <p:cNvPr id="571" name="Google Shape;571;p3"/>
              <p:cNvGrpSpPr/>
              <p:nvPr/>
            </p:nvGrpSpPr>
            <p:grpSpPr>
              <a:xfrm>
                <a:off x="590550" y="0"/>
                <a:ext cx="10953750" cy="6858000"/>
                <a:chOff x="590550" y="0"/>
                <a:chExt cx="10953750" cy="6858000"/>
              </a:xfrm>
            </p:grpSpPr>
            <p:cxnSp>
              <p:nvCxnSpPr>
                <p:cNvPr id="572" name="Google Shape;572;p3"/>
                <p:cNvCxnSpPr/>
                <p:nvPr/>
              </p:nvCxnSpPr>
              <p:spPr>
                <a:xfrm>
                  <a:off x="5905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73" name="Google Shape;573;p3"/>
                <p:cNvCxnSpPr/>
                <p:nvPr/>
              </p:nvCxnSpPr>
              <p:spPr>
                <a:xfrm>
                  <a:off x="11620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74" name="Google Shape;574;p3"/>
                <p:cNvCxnSpPr/>
                <p:nvPr/>
              </p:nvCxnSpPr>
              <p:spPr>
                <a:xfrm>
                  <a:off x="1752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75" name="Google Shape;575;p3"/>
                <p:cNvCxnSpPr/>
                <p:nvPr/>
              </p:nvCxnSpPr>
              <p:spPr>
                <a:xfrm>
                  <a:off x="2324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76" name="Google Shape;576;p3"/>
                <p:cNvCxnSpPr/>
                <p:nvPr/>
              </p:nvCxnSpPr>
              <p:spPr>
                <a:xfrm>
                  <a:off x="2895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77" name="Google Shape;577;p3"/>
                <p:cNvCxnSpPr/>
                <p:nvPr/>
              </p:nvCxnSpPr>
              <p:spPr>
                <a:xfrm>
                  <a:off x="3467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78" name="Google Shape;578;p3"/>
                <p:cNvCxnSpPr/>
                <p:nvPr/>
              </p:nvCxnSpPr>
              <p:spPr>
                <a:xfrm>
                  <a:off x="4057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79" name="Google Shape;579;p3"/>
                <p:cNvCxnSpPr/>
                <p:nvPr/>
              </p:nvCxnSpPr>
              <p:spPr>
                <a:xfrm>
                  <a:off x="4629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0" name="Google Shape;580;p3"/>
                <p:cNvCxnSpPr/>
                <p:nvPr/>
              </p:nvCxnSpPr>
              <p:spPr>
                <a:xfrm>
                  <a:off x="5181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1" name="Google Shape;581;p3"/>
                <p:cNvCxnSpPr/>
                <p:nvPr/>
              </p:nvCxnSpPr>
              <p:spPr>
                <a:xfrm>
                  <a:off x="5753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2" name="Google Shape;582;p3"/>
                <p:cNvCxnSpPr/>
                <p:nvPr/>
              </p:nvCxnSpPr>
              <p:spPr>
                <a:xfrm>
                  <a:off x="6343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3" name="Google Shape;583;p3"/>
                <p:cNvCxnSpPr/>
                <p:nvPr/>
              </p:nvCxnSpPr>
              <p:spPr>
                <a:xfrm>
                  <a:off x="6915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4" name="Google Shape;584;p3"/>
                <p:cNvCxnSpPr/>
                <p:nvPr/>
              </p:nvCxnSpPr>
              <p:spPr>
                <a:xfrm>
                  <a:off x="7486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5" name="Google Shape;585;p3"/>
                <p:cNvCxnSpPr/>
                <p:nvPr/>
              </p:nvCxnSpPr>
              <p:spPr>
                <a:xfrm>
                  <a:off x="8058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6" name="Google Shape;586;p3"/>
                <p:cNvCxnSpPr/>
                <p:nvPr/>
              </p:nvCxnSpPr>
              <p:spPr>
                <a:xfrm>
                  <a:off x="86487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7" name="Google Shape;587;p3"/>
                <p:cNvCxnSpPr/>
                <p:nvPr/>
              </p:nvCxnSpPr>
              <p:spPr>
                <a:xfrm>
                  <a:off x="92202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8" name="Google Shape;588;p3"/>
                <p:cNvCxnSpPr/>
                <p:nvPr/>
              </p:nvCxnSpPr>
              <p:spPr>
                <a:xfrm>
                  <a:off x="98107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9" name="Google Shape;589;p3"/>
                <p:cNvCxnSpPr/>
                <p:nvPr/>
              </p:nvCxnSpPr>
              <p:spPr>
                <a:xfrm>
                  <a:off x="103822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90" name="Google Shape;590;p3"/>
                <p:cNvCxnSpPr/>
                <p:nvPr/>
              </p:nvCxnSpPr>
              <p:spPr>
                <a:xfrm>
                  <a:off x="109728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91" name="Google Shape;591;p3"/>
                <p:cNvCxnSpPr/>
                <p:nvPr/>
              </p:nvCxnSpPr>
              <p:spPr>
                <a:xfrm>
                  <a:off x="115443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nvGrpSpPr>
              <p:cNvPr id="592" name="Google Shape;592;p3"/>
              <p:cNvGrpSpPr/>
              <p:nvPr/>
            </p:nvGrpSpPr>
            <p:grpSpPr>
              <a:xfrm>
                <a:off x="0" y="561974"/>
                <a:ext cx="12192000" cy="5791200"/>
                <a:chOff x="-285751" y="581024"/>
                <a:chExt cx="12706352" cy="5791200"/>
              </a:xfrm>
            </p:grpSpPr>
            <p:cxnSp>
              <p:nvCxnSpPr>
                <p:cNvPr id="593" name="Google Shape;593;p3"/>
                <p:cNvCxnSpPr/>
                <p:nvPr/>
              </p:nvCxnSpPr>
              <p:spPr>
                <a:xfrm rot="10800000">
                  <a:off x="6067425" y="19048"/>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94" name="Google Shape;594;p3"/>
                <p:cNvCxnSpPr/>
                <p:nvPr/>
              </p:nvCxnSpPr>
              <p:spPr>
                <a:xfrm rot="10800000">
                  <a:off x="6067425" y="-571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95" name="Google Shape;595;p3"/>
                <p:cNvCxnSpPr/>
                <p:nvPr/>
              </p:nvCxnSpPr>
              <p:spPr>
                <a:xfrm rot="10800000">
                  <a:off x="6067425" y="-1143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96" name="Google Shape;596;p3"/>
                <p:cNvCxnSpPr/>
                <p:nvPr/>
              </p:nvCxnSpPr>
              <p:spPr>
                <a:xfrm rot="10800000">
                  <a:off x="6067425" y="-1714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97" name="Google Shape;597;p3"/>
                <p:cNvCxnSpPr/>
                <p:nvPr/>
              </p:nvCxnSpPr>
              <p:spPr>
                <a:xfrm rot="10800000">
                  <a:off x="6067425" y="-2286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98" name="Google Shape;598;p3"/>
                <p:cNvCxnSpPr/>
                <p:nvPr/>
              </p:nvCxnSpPr>
              <p:spPr>
                <a:xfrm rot="10800000">
                  <a:off x="6067425" y="-28765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99" name="Google Shape;599;p3"/>
                <p:cNvCxnSpPr/>
                <p:nvPr/>
              </p:nvCxnSpPr>
              <p:spPr>
                <a:xfrm rot="10800000">
                  <a:off x="6067425" y="-34480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600" name="Google Shape;600;p3"/>
                <p:cNvCxnSpPr/>
                <p:nvPr/>
              </p:nvCxnSpPr>
              <p:spPr>
                <a:xfrm rot="10800000">
                  <a:off x="6067425" y="-40386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601" name="Google Shape;601;p3"/>
                <p:cNvCxnSpPr/>
                <p:nvPr/>
              </p:nvCxnSpPr>
              <p:spPr>
                <a:xfrm rot="10800000">
                  <a:off x="6067425" y="-46101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602" name="Google Shape;602;p3"/>
                <p:cNvCxnSpPr/>
                <p:nvPr/>
              </p:nvCxnSpPr>
              <p:spPr>
                <a:xfrm rot="10800000">
                  <a:off x="6067425" y="-52006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603" name="Google Shape;603;p3"/>
                <p:cNvCxnSpPr/>
                <p:nvPr/>
              </p:nvCxnSpPr>
              <p:spPr>
                <a:xfrm rot="10800000">
                  <a:off x="6067425" y="-57721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grpSp>
      <p:pic>
        <p:nvPicPr>
          <p:cNvPr id="607" name="Google Shape;607;p3"/>
          <p:cNvPicPr preferRelativeResize="0"/>
          <p:nvPr/>
        </p:nvPicPr>
        <p:blipFill rotWithShape="1">
          <a:blip r:embed="rId3">
            <a:alphaModFix/>
          </a:blip>
          <a:srcRect/>
          <a:stretch/>
        </p:blipFill>
        <p:spPr>
          <a:xfrm rot="-683745">
            <a:off x="10773165" y="-472210"/>
            <a:ext cx="2003457" cy="2504322"/>
          </a:xfrm>
          <a:prstGeom prst="rect">
            <a:avLst/>
          </a:prstGeom>
          <a:noFill/>
          <a:ln>
            <a:noFill/>
          </a:ln>
          <a:effectLst>
            <a:outerShdw blurRad="127000" dist="38100" dir="2700000" sx="102000" sy="102000" algn="tl" rotWithShape="0">
              <a:srgbClr val="000000">
                <a:alpha val="43921"/>
              </a:srgbClr>
            </a:outerShdw>
          </a:effectLst>
        </p:spPr>
      </p:pic>
      <p:sp>
        <p:nvSpPr>
          <p:cNvPr id="609" name="Google Shape;609;p3"/>
          <p:cNvSpPr/>
          <p:nvPr/>
        </p:nvSpPr>
        <p:spPr>
          <a:xfrm>
            <a:off x="9977973" y="487088"/>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0" name="Google Shape;610;p3"/>
          <p:cNvSpPr/>
          <p:nvPr/>
        </p:nvSpPr>
        <p:spPr>
          <a:xfrm>
            <a:off x="10082258" y="779952"/>
            <a:ext cx="180867" cy="180867"/>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1" name="Google Shape;611;p3"/>
          <p:cNvSpPr/>
          <p:nvPr/>
        </p:nvSpPr>
        <p:spPr>
          <a:xfrm>
            <a:off x="10369330" y="536776"/>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2" name="Google Shape;612;p3"/>
          <p:cNvSpPr/>
          <p:nvPr/>
        </p:nvSpPr>
        <p:spPr>
          <a:xfrm>
            <a:off x="9781638" y="851137"/>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3" name="Google Shape;613;p3"/>
          <p:cNvSpPr/>
          <p:nvPr/>
        </p:nvSpPr>
        <p:spPr>
          <a:xfrm>
            <a:off x="9783748" y="1172123"/>
            <a:ext cx="266769" cy="266769"/>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4" name="Google Shape;614;p3"/>
          <p:cNvSpPr/>
          <p:nvPr/>
        </p:nvSpPr>
        <p:spPr>
          <a:xfrm>
            <a:off x="10359966" y="1226178"/>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5" name="Google Shape;615;p3"/>
          <p:cNvSpPr/>
          <p:nvPr/>
        </p:nvSpPr>
        <p:spPr>
          <a:xfrm>
            <a:off x="10198240" y="1552760"/>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6" name="Google Shape;616;p3"/>
          <p:cNvSpPr/>
          <p:nvPr/>
        </p:nvSpPr>
        <p:spPr>
          <a:xfrm>
            <a:off x="9334186" y="748844"/>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7" name="Google Shape;617;p3"/>
          <p:cNvSpPr/>
          <p:nvPr/>
        </p:nvSpPr>
        <p:spPr>
          <a:xfrm>
            <a:off x="10545506" y="910010"/>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8" name="Google Shape;618;p3"/>
          <p:cNvSpPr/>
          <p:nvPr/>
        </p:nvSpPr>
        <p:spPr>
          <a:xfrm>
            <a:off x="10781919" y="1229546"/>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9" name="Google Shape;619;p3"/>
          <p:cNvSpPr/>
          <p:nvPr/>
        </p:nvSpPr>
        <p:spPr>
          <a:xfrm>
            <a:off x="9620628" y="1568784"/>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0" name="Google Shape;620;p3"/>
          <p:cNvSpPr/>
          <p:nvPr/>
        </p:nvSpPr>
        <p:spPr>
          <a:xfrm>
            <a:off x="10706474" y="1577048"/>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1" name="Google Shape;621;p3"/>
          <p:cNvSpPr/>
          <p:nvPr/>
        </p:nvSpPr>
        <p:spPr>
          <a:xfrm>
            <a:off x="9217385" y="1295167"/>
            <a:ext cx="180867" cy="180867"/>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2" name="Google Shape;622;p3"/>
          <p:cNvSpPr/>
          <p:nvPr/>
        </p:nvSpPr>
        <p:spPr>
          <a:xfrm>
            <a:off x="11327726" y="181881"/>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3" name="Google Shape;623;p3"/>
          <p:cNvSpPr/>
          <p:nvPr/>
        </p:nvSpPr>
        <p:spPr>
          <a:xfrm>
            <a:off x="11564139" y="501417"/>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4" name="Google Shape;624;p3"/>
          <p:cNvSpPr/>
          <p:nvPr/>
        </p:nvSpPr>
        <p:spPr>
          <a:xfrm>
            <a:off x="11488694" y="848919"/>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5" name="Google Shape;625;p3"/>
          <p:cNvSpPr/>
          <p:nvPr/>
        </p:nvSpPr>
        <p:spPr>
          <a:xfrm>
            <a:off x="11918293" y="181208"/>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6" name="Google Shape;626;p3"/>
          <p:cNvSpPr/>
          <p:nvPr/>
        </p:nvSpPr>
        <p:spPr>
          <a:xfrm>
            <a:off x="10795286" y="558364"/>
            <a:ext cx="180867" cy="180867"/>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7" name="Google Shape;627;p3"/>
          <p:cNvSpPr/>
          <p:nvPr/>
        </p:nvSpPr>
        <p:spPr>
          <a:xfrm>
            <a:off x="10980543" y="292234"/>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8" name="Google Shape;628;p3"/>
          <p:cNvSpPr/>
          <p:nvPr/>
        </p:nvSpPr>
        <p:spPr>
          <a:xfrm>
            <a:off x="10661371" y="255378"/>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9" name="Google Shape;629;p3"/>
          <p:cNvSpPr/>
          <p:nvPr/>
        </p:nvSpPr>
        <p:spPr>
          <a:xfrm>
            <a:off x="11890984" y="574627"/>
            <a:ext cx="266769" cy="266769"/>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0" name="Google Shape;630;p3"/>
          <p:cNvSpPr/>
          <p:nvPr/>
        </p:nvSpPr>
        <p:spPr>
          <a:xfrm>
            <a:off x="11239699" y="630419"/>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1" name="Google Shape;631;p3"/>
          <p:cNvSpPr/>
          <p:nvPr/>
        </p:nvSpPr>
        <p:spPr>
          <a:xfrm>
            <a:off x="11077973" y="957001"/>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2" name="Google Shape;632;p3"/>
          <p:cNvSpPr/>
          <p:nvPr/>
        </p:nvSpPr>
        <p:spPr>
          <a:xfrm>
            <a:off x="1215947" y="5151565"/>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3" name="Google Shape;633;p3"/>
          <p:cNvSpPr/>
          <p:nvPr/>
        </p:nvSpPr>
        <p:spPr>
          <a:xfrm>
            <a:off x="1320232" y="5444429"/>
            <a:ext cx="180867" cy="180867"/>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4" name="Google Shape;634;p3"/>
          <p:cNvSpPr/>
          <p:nvPr/>
        </p:nvSpPr>
        <p:spPr>
          <a:xfrm>
            <a:off x="1607304" y="5201253"/>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5" name="Google Shape;635;p3"/>
          <p:cNvSpPr/>
          <p:nvPr/>
        </p:nvSpPr>
        <p:spPr>
          <a:xfrm>
            <a:off x="1019612" y="5515614"/>
            <a:ext cx="69523" cy="69523"/>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6" name="Google Shape;636;p3"/>
          <p:cNvSpPr/>
          <p:nvPr/>
        </p:nvSpPr>
        <p:spPr>
          <a:xfrm>
            <a:off x="1021722" y="5836600"/>
            <a:ext cx="266769" cy="266769"/>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7" name="Google Shape;637;p3"/>
          <p:cNvSpPr/>
          <p:nvPr/>
        </p:nvSpPr>
        <p:spPr>
          <a:xfrm>
            <a:off x="1597940" y="5890655"/>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8" name="Google Shape;638;p3"/>
          <p:cNvSpPr/>
          <p:nvPr/>
        </p:nvSpPr>
        <p:spPr>
          <a:xfrm>
            <a:off x="1436214" y="6217237"/>
            <a:ext cx="69523" cy="69523"/>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9" name="Google Shape;639;p3"/>
          <p:cNvSpPr/>
          <p:nvPr/>
        </p:nvSpPr>
        <p:spPr>
          <a:xfrm>
            <a:off x="572160" y="5413321"/>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0" name="Google Shape;640;p3"/>
          <p:cNvSpPr/>
          <p:nvPr/>
        </p:nvSpPr>
        <p:spPr>
          <a:xfrm>
            <a:off x="1783480" y="5574487"/>
            <a:ext cx="69523" cy="69523"/>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1" name="Google Shape;641;p3"/>
          <p:cNvSpPr/>
          <p:nvPr/>
        </p:nvSpPr>
        <p:spPr>
          <a:xfrm>
            <a:off x="2019893" y="5894023"/>
            <a:ext cx="46081" cy="46081"/>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2" name="Google Shape;642;p3"/>
          <p:cNvSpPr/>
          <p:nvPr/>
        </p:nvSpPr>
        <p:spPr>
          <a:xfrm>
            <a:off x="858602" y="6233261"/>
            <a:ext cx="46081" cy="46081"/>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3" name="Google Shape;643;p3"/>
          <p:cNvSpPr/>
          <p:nvPr/>
        </p:nvSpPr>
        <p:spPr>
          <a:xfrm>
            <a:off x="1944448" y="6241525"/>
            <a:ext cx="46081" cy="46081"/>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4" name="Google Shape;644;p3"/>
          <p:cNvSpPr/>
          <p:nvPr/>
        </p:nvSpPr>
        <p:spPr>
          <a:xfrm>
            <a:off x="514506" y="5813744"/>
            <a:ext cx="180867" cy="180867"/>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 name="Rectangle 181"/>
          <p:cNvSpPr/>
          <p:nvPr/>
        </p:nvSpPr>
        <p:spPr>
          <a:xfrm>
            <a:off x="400050" y="830432"/>
            <a:ext cx="11164090" cy="4247317"/>
          </a:xfrm>
          <a:prstGeom prst="rect">
            <a:avLst/>
          </a:prstGeom>
        </p:spPr>
        <p:txBody>
          <a:bodyPr wrap="square">
            <a:spAutoFit/>
          </a:bodyPr>
          <a:lstStyle/>
          <a:p>
            <a:pPr eaLnBrk="0" hangingPunct="0"/>
            <a:r>
              <a:rPr lang="en-US" sz="3000" b="1" dirty="0" err="1">
                <a:solidFill>
                  <a:srgbClr val="231F20"/>
                </a:solidFill>
                <a:latin typeface="Times New Roman" pitchFamily="18" charset="0"/>
                <a:ea typeface="Times New Roman"/>
                <a:cs typeface="Times New Roman" pitchFamily="18" charset="0"/>
              </a:rPr>
              <a:t>Câu</a:t>
            </a:r>
            <a:r>
              <a:rPr lang="en-US" sz="3000" b="1" dirty="0">
                <a:solidFill>
                  <a:srgbClr val="231F20"/>
                </a:solidFill>
                <a:latin typeface="Times New Roman" pitchFamily="18" charset="0"/>
                <a:ea typeface="Times New Roman"/>
                <a:cs typeface="Times New Roman" pitchFamily="18" charset="0"/>
              </a:rPr>
              <a:t> </a:t>
            </a:r>
            <a:r>
              <a:rPr lang="en-US" sz="3000" b="1" dirty="0" smtClean="0">
                <a:solidFill>
                  <a:srgbClr val="231F20"/>
                </a:solidFill>
                <a:latin typeface="Times New Roman" pitchFamily="18" charset="0"/>
                <a:ea typeface="Times New Roman"/>
                <a:cs typeface="Times New Roman" pitchFamily="18" charset="0"/>
              </a:rPr>
              <a:t>3. </a:t>
            </a:r>
            <a:r>
              <a:rPr lang="en-US" sz="3000" b="1" dirty="0" err="1">
                <a:solidFill>
                  <a:srgbClr val="231F20"/>
                </a:solidFill>
                <a:latin typeface="Times New Roman" pitchFamily="18" charset="0"/>
                <a:ea typeface="Times New Roman"/>
                <a:cs typeface="Times New Roman" pitchFamily="18" charset="0"/>
              </a:rPr>
              <a:t>Vì</a:t>
            </a:r>
            <a:r>
              <a:rPr lang="en-US" sz="3000" b="1" dirty="0">
                <a:solidFill>
                  <a:srgbClr val="231F20"/>
                </a:solidFill>
                <a:latin typeface="Times New Roman" pitchFamily="18" charset="0"/>
                <a:ea typeface="Times New Roman"/>
                <a:cs typeface="Times New Roman" pitchFamily="18" charset="0"/>
              </a:rPr>
              <a:t> </a:t>
            </a:r>
            <a:r>
              <a:rPr lang="en-US" sz="3000" b="1" dirty="0" err="1">
                <a:solidFill>
                  <a:srgbClr val="231F20"/>
                </a:solidFill>
                <a:latin typeface="Times New Roman" pitchFamily="18" charset="0"/>
                <a:ea typeface="Times New Roman"/>
                <a:cs typeface="Times New Roman" pitchFamily="18" charset="0"/>
              </a:rPr>
              <a:t>sao</a:t>
            </a:r>
            <a:r>
              <a:rPr lang="en-US" sz="3000" b="1" dirty="0">
                <a:solidFill>
                  <a:srgbClr val="231F20"/>
                </a:solidFill>
                <a:latin typeface="Times New Roman" pitchFamily="18" charset="0"/>
                <a:ea typeface="Times New Roman"/>
                <a:cs typeface="Times New Roman" pitchFamily="18" charset="0"/>
              </a:rPr>
              <a:t> </a:t>
            </a:r>
            <a:r>
              <a:rPr lang="en-US" sz="3000" b="1" dirty="0" err="1">
                <a:solidFill>
                  <a:srgbClr val="231F20"/>
                </a:solidFill>
                <a:latin typeface="Times New Roman" pitchFamily="18" charset="0"/>
                <a:ea typeface="Times New Roman"/>
                <a:cs typeface="Times New Roman" pitchFamily="18" charset="0"/>
              </a:rPr>
              <a:t>sự</a:t>
            </a:r>
            <a:r>
              <a:rPr lang="en-US" sz="3000" b="1" dirty="0">
                <a:solidFill>
                  <a:srgbClr val="231F20"/>
                </a:solidFill>
                <a:latin typeface="Times New Roman" pitchFamily="18" charset="0"/>
                <a:ea typeface="Times New Roman"/>
                <a:cs typeface="Times New Roman" pitchFamily="18" charset="0"/>
              </a:rPr>
              <a:t> </a:t>
            </a:r>
            <a:r>
              <a:rPr lang="en-US" sz="3000" b="1" dirty="0" err="1">
                <a:solidFill>
                  <a:srgbClr val="231F20"/>
                </a:solidFill>
                <a:latin typeface="Times New Roman" pitchFamily="18" charset="0"/>
                <a:ea typeface="Times New Roman"/>
                <a:cs typeface="Times New Roman" pitchFamily="18" charset="0"/>
              </a:rPr>
              <a:t>gia</a:t>
            </a:r>
            <a:r>
              <a:rPr lang="en-US" sz="3000" b="1" dirty="0">
                <a:solidFill>
                  <a:srgbClr val="231F20"/>
                </a:solidFill>
                <a:latin typeface="Times New Roman" pitchFamily="18" charset="0"/>
                <a:ea typeface="Times New Roman"/>
                <a:cs typeface="Times New Roman" pitchFamily="18" charset="0"/>
              </a:rPr>
              <a:t> </a:t>
            </a:r>
            <a:r>
              <a:rPr lang="en-US" sz="3000" b="1" dirty="0" err="1">
                <a:solidFill>
                  <a:srgbClr val="231F20"/>
                </a:solidFill>
                <a:latin typeface="Times New Roman" pitchFamily="18" charset="0"/>
                <a:ea typeface="Times New Roman"/>
                <a:cs typeface="Times New Roman" pitchFamily="18" charset="0"/>
              </a:rPr>
              <a:t>tăng</a:t>
            </a:r>
            <a:r>
              <a:rPr lang="en-US" sz="3000" b="1" dirty="0">
                <a:solidFill>
                  <a:srgbClr val="231F20"/>
                </a:solidFill>
                <a:latin typeface="Times New Roman" pitchFamily="18" charset="0"/>
                <a:ea typeface="Times New Roman"/>
                <a:cs typeface="Times New Roman" pitchFamily="18" charset="0"/>
              </a:rPr>
              <a:t> </a:t>
            </a:r>
            <a:r>
              <a:rPr lang="en-US" sz="3000" b="1" dirty="0" err="1">
                <a:solidFill>
                  <a:srgbClr val="231F20"/>
                </a:solidFill>
                <a:latin typeface="Times New Roman" pitchFamily="18" charset="0"/>
                <a:ea typeface="Times New Roman"/>
                <a:cs typeface="Times New Roman" pitchFamily="18" charset="0"/>
              </a:rPr>
              <a:t>chăn</a:t>
            </a:r>
            <a:r>
              <a:rPr lang="en-US" sz="3000" b="1" dirty="0">
                <a:solidFill>
                  <a:srgbClr val="231F20"/>
                </a:solidFill>
                <a:latin typeface="Times New Roman" pitchFamily="18" charset="0"/>
                <a:ea typeface="Times New Roman"/>
                <a:cs typeface="Times New Roman" pitchFamily="18" charset="0"/>
              </a:rPr>
              <a:t> </a:t>
            </a:r>
            <a:r>
              <a:rPr lang="en-US" sz="3000" b="1" dirty="0" err="1">
                <a:solidFill>
                  <a:srgbClr val="231F20"/>
                </a:solidFill>
                <a:latin typeface="Times New Roman" pitchFamily="18" charset="0"/>
                <a:ea typeface="Times New Roman"/>
                <a:cs typeface="Times New Roman" pitchFamily="18" charset="0"/>
              </a:rPr>
              <a:t>thả</a:t>
            </a:r>
            <a:r>
              <a:rPr lang="en-US" sz="3000" b="1" dirty="0">
                <a:solidFill>
                  <a:srgbClr val="231F20"/>
                </a:solidFill>
                <a:latin typeface="Times New Roman" pitchFamily="18" charset="0"/>
                <a:ea typeface="Times New Roman"/>
                <a:cs typeface="Times New Roman" pitchFamily="18" charset="0"/>
              </a:rPr>
              <a:t> </a:t>
            </a:r>
            <a:r>
              <a:rPr lang="en-US" sz="3000" b="1" dirty="0" err="1">
                <a:solidFill>
                  <a:srgbClr val="231F20"/>
                </a:solidFill>
                <a:latin typeface="Times New Roman" pitchFamily="18" charset="0"/>
                <a:ea typeface="Times New Roman"/>
                <a:cs typeface="Times New Roman" pitchFamily="18" charset="0"/>
              </a:rPr>
              <a:t>gia</a:t>
            </a:r>
            <a:r>
              <a:rPr lang="en-US" sz="3000" b="1" dirty="0">
                <a:solidFill>
                  <a:srgbClr val="231F20"/>
                </a:solidFill>
                <a:latin typeface="Times New Roman" pitchFamily="18" charset="0"/>
                <a:ea typeface="Times New Roman"/>
                <a:cs typeface="Times New Roman" pitchFamily="18" charset="0"/>
              </a:rPr>
              <a:t> </a:t>
            </a:r>
            <a:r>
              <a:rPr lang="en-US" sz="3000" b="1" dirty="0" err="1">
                <a:solidFill>
                  <a:srgbClr val="231F20"/>
                </a:solidFill>
                <a:latin typeface="Times New Roman" pitchFamily="18" charset="0"/>
                <a:ea typeface="Times New Roman"/>
                <a:cs typeface="Times New Roman" pitchFamily="18" charset="0"/>
              </a:rPr>
              <a:t>súc</a:t>
            </a:r>
            <a:r>
              <a:rPr lang="en-US" sz="3000" b="1" dirty="0">
                <a:solidFill>
                  <a:srgbClr val="231F20"/>
                </a:solidFill>
                <a:latin typeface="Times New Roman" pitchFamily="18" charset="0"/>
                <a:ea typeface="Times New Roman"/>
                <a:cs typeface="Times New Roman" pitchFamily="18" charset="0"/>
              </a:rPr>
              <a:t> (</a:t>
            </a:r>
            <a:r>
              <a:rPr lang="en-US" sz="3000" b="1" dirty="0" err="1">
                <a:solidFill>
                  <a:srgbClr val="231F20"/>
                </a:solidFill>
                <a:latin typeface="Times New Roman" pitchFamily="18" charset="0"/>
                <a:ea typeface="Times New Roman"/>
                <a:cs typeface="Times New Roman" pitchFamily="18" charset="0"/>
              </a:rPr>
              <a:t>trâu</a:t>
            </a:r>
            <a:r>
              <a:rPr lang="en-US" sz="3000" b="1" dirty="0">
                <a:solidFill>
                  <a:srgbClr val="231F20"/>
                </a:solidFill>
                <a:latin typeface="Times New Roman" pitchFamily="18" charset="0"/>
                <a:ea typeface="Times New Roman"/>
                <a:cs typeface="Times New Roman" pitchFamily="18" charset="0"/>
              </a:rPr>
              <a:t>, </a:t>
            </a:r>
            <a:r>
              <a:rPr lang="en-US" sz="3000" b="1" dirty="0" err="1">
                <a:solidFill>
                  <a:srgbClr val="231F20"/>
                </a:solidFill>
                <a:latin typeface="Times New Roman" pitchFamily="18" charset="0"/>
                <a:ea typeface="Times New Roman"/>
                <a:cs typeface="Times New Roman" pitchFamily="18" charset="0"/>
              </a:rPr>
              <a:t>bò</a:t>
            </a:r>
            <a:r>
              <a:rPr lang="en-US" sz="3000" b="1" dirty="0">
                <a:solidFill>
                  <a:srgbClr val="231F20"/>
                </a:solidFill>
                <a:latin typeface="Times New Roman" pitchFamily="18" charset="0"/>
                <a:ea typeface="Times New Roman"/>
                <a:cs typeface="Times New Roman" pitchFamily="18" charset="0"/>
              </a:rPr>
              <a:t>,...) </a:t>
            </a:r>
            <a:r>
              <a:rPr lang="en-US" sz="3000" b="1" dirty="0" err="1">
                <a:solidFill>
                  <a:srgbClr val="231F20"/>
                </a:solidFill>
                <a:latin typeface="Times New Roman" pitchFamily="18" charset="0"/>
                <a:ea typeface="Times New Roman"/>
                <a:cs typeface="Times New Roman" pitchFamily="18" charset="0"/>
              </a:rPr>
              <a:t>là</a:t>
            </a:r>
            <a:r>
              <a:rPr lang="en-US" sz="3000" b="1" dirty="0">
                <a:solidFill>
                  <a:srgbClr val="231F20"/>
                </a:solidFill>
                <a:latin typeface="Times New Roman" pitchFamily="18" charset="0"/>
                <a:ea typeface="Times New Roman"/>
                <a:cs typeface="Times New Roman" pitchFamily="18" charset="0"/>
              </a:rPr>
              <a:t> </a:t>
            </a:r>
            <a:r>
              <a:rPr lang="en-US" sz="3000" b="1" dirty="0" err="1">
                <a:solidFill>
                  <a:srgbClr val="231F20"/>
                </a:solidFill>
                <a:latin typeface="Times New Roman" pitchFamily="18" charset="0"/>
                <a:ea typeface="Times New Roman"/>
                <a:cs typeface="Times New Roman" pitchFamily="18" charset="0"/>
              </a:rPr>
              <a:t>một</a:t>
            </a:r>
            <a:r>
              <a:rPr lang="en-US" sz="3000" b="1" dirty="0">
                <a:solidFill>
                  <a:srgbClr val="231F20"/>
                </a:solidFill>
                <a:latin typeface="Times New Roman" pitchFamily="18" charset="0"/>
                <a:ea typeface="Times New Roman"/>
                <a:cs typeface="Times New Roman" pitchFamily="18" charset="0"/>
              </a:rPr>
              <a:t> </a:t>
            </a:r>
            <a:r>
              <a:rPr lang="en-US" sz="3000" b="1" dirty="0" err="1">
                <a:solidFill>
                  <a:srgbClr val="231F20"/>
                </a:solidFill>
                <a:latin typeface="Times New Roman" pitchFamily="18" charset="0"/>
                <a:ea typeface="Times New Roman"/>
                <a:cs typeface="Times New Roman" pitchFamily="18" charset="0"/>
              </a:rPr>
              <a:t>trong</a:t>
            </a:r>
            <a:r>
              <a:rPr lang="en-US" sz="3000" b="1" dirty="0">
                <a:solidFill>
                  <a:srgbClr val="231F20"/>
                </a:solidFill>
                <a:latin typeface="Times New Roman" pitchFamily="18" charset="0"/>
                <a:ea typeface="Times New Roman"/>
                <a:cs typeface="Times New Roman" pitchFamily="18" charset="0"/>
              </a:rPr>
              <a:t> </a:t>
            </a:r>
            <a:r>
              <a:rPr lang="en-US" sz="3000" b="1" dirty="0" err="1">
                <a:solidFill>
                  <a:srgbClr val="231F20"/>
                </a:solidFill>
                <a:latin typeface="Times New Roman" pitchFamily="18" charset="0"/>
                <a:ea typeface="Times New Roman"/>
                <a:cs typeface="Times New Roman" pitchFamily="18" charset="0"/>
              </a:rPr>
              <a:t>những</a:t>
            </a:r>
            <a:r>
              <a:rPr lang="en-US" sz="3000" b="1" dirty="0">
                <a:solidFill>
                  <a:srgbClr val="231F20"/>
                </a:solidFill>
                <a:latin typeface="Times New Roman" pitchFamily="18" charset="0"/>
                <a:ea typeface="Times New Roman"/>
                <a:cs typeface="Times New Roman" pitchFamily="18" charset="0"/>
              </a:rPr>
              <a:t> </a:t>
            </a:r>
            <a:r>
              <a:rPr lang="en-US" sz="3000" b="1" dirty="0" err="1">
                <a:solidFill>
                  <a:srgbClr val="231F20"/>
                </a:solidFill>
                <a:latin typeface="Times New Roman" pitchFamily="18" charset="0"/>
                <a:ea typeface="Times New Roman"/>
                <a:cs typeface="Times New Roman" pitchFamily="18" charset="0"/>
              </a:rPr>
              <a:t>nguyên</a:t>
            </a:r>
            <a:r>
              <a:rPr lang="en-US" sz="3000" b="1" dirty="0">
                <a:solidFill>
                  <a:srgbClr val="231F20"/>
                </a:solidFill>
                <a:latin typeface="Times New Roman" pitchFamily="18" charset="0"/>
                <a:ea typeface="Times New Roman"/>
                <a:cs typeface="Times New Roman" pitchFamily="18" charset="0"/>
              </a:rPr>
              <a:t> </a:t>
            </a:r>
            <a:r>
              <a:rPr lang="en-US" sz="3000" b="1" dirty="0" err="1">
                <a:solidFill>
                  <a:srgbClr val="231F20"/>
                </a:solidFill>
                <a:latin typeface="Times New Roman" pitchFamily="18" charset="0"/>
                <a:ea typeface="Times New Roman"/>
                <a:cs typeface="Times New Roman" pitchFamily="18" charset="0"/>
              </a:rPr>
              <a:t>nhân</a:t>
            </a:r>
            <a:r>
              <a:rPr lang="en-US" sz="3000" b="1" dirty="0">
                <a:solidFill>
                  <a:srgbClr val="231F20"/>
                </a:solidFill>
                <a:latin typeface="Times New Roman" pitchFamily="18" charset="0"/>
                <a:ea typeface="Times New Roman"/>
                <a:cs typeface="Times New Roman" pitchFamily="18" charset="0"/>
              </a:rPr>
              <a:t> </a:t>
            </a:r>
            <a:r>
              <a:rPr lang="en-US" sz="3000" b="1" dirty="0" err="1">
                <a:solidFill>
                  <a:srgbClr val="231F20"/>
                </a:solidFill>
                <a:latin typeface="Times New Roman" pitchFamily="18" charset="0"/>
                <a:ea typeface="Times New Roman"/>
                <a:cs typeface="Times New Roman" pitchFamily="18" charset="0"/>
              </a:rPr>
              <a:t>chủ</a:t>
            </a:r>
            <a:r>
              <a:rPr lang="en-US" sz="3000" b="1" dirty="0">
                <a:solidFill>
                  <a:srgbClr val="231F20"/>
                </a:solidFill>
                <a:latin typeface="Times New Roman" pitchFamily="18" charset="0"/>
                <a:ea typeface="Times New Roman"/>
                <a:cs typeface="Times New Roman" pitchFamily="18" charset="0"/>
              </a:rPr>
              <a:t> </a:t>
            </a:r>
            <a:r>
              <a:rPr lang="en-US" sz="3000" b="1" dirty="0" err="1">
                <a:solidFill>
                  <a:srgbClr val="231F20"/>
                </a:solidFill>
                <a:latin typeface="Times New Roman" pitchFamily="18" charset="0"/>
                <a:ea typeface="Times New Roman"/>
                <a:cs typeface="Times New Roman" pitchFamily="18" charset="0"/>
              </a:rPr>
              <a:t>yếu</a:t>
            </a:r>
            <a:r>
              <a:rPr lang="en-US" sz="3000" b="1" dirty="0">
                <a:solidFill>
                  <a:srgbClr val="231F20"/>
                </a:solidFill>
                <a:latin typeface="Times New Roman" pitchFamily="18" charset="0"/>
                <a:ea typeface="Times New Roman"/>
                <a:cs typeface="Times New Roman" pitchFamily="18" charset="0"/>
              </a:rPr>
              <a:t> </a:t>
            </a:r>
            <a:r>
              <a:rPr lang="en-US" sz="3000" b="1" dirty="0" err="1">
                <a:solidFill>
                  <a:srgbClr val="231F20"/>
                </a:solidFill>
                <a:latin typeface="Times New Roman" pitchFamily="18" charset="0"/>
                <a:ea typeface="Times New Roman"/>
                <a:cs typeface="Times New Roman" pitchFamily="18" charset="0"/>
              </a:rPr>
              <a:t>làm</a:t>
            </a:r>
            <a:r>
              <a:rPr lang="en-US" sz="3000" b="1" dirty="0">
                <a:solidFill>
                  <a:srgbClr val="231F20"/>
                </a:solidFill>
                <a:latin typeface="Times New Roman" pitchFamily="18" charset="0"/>
                <a:ea typeface="Times New Roman"/>
                <a:cs typeface="Times New Roman" pitchFamily="18" charset="0"/>
              </a:rPr>
              <a:t> </a:t>
            </a:r>
            <a:r>
              <a:rPr lang="en-US" sz="3000" b="1" dirty="0" err="1">
                <a:solidFill>
                  <a:srgbClr val="231F20"/>
                </a:solidFill>
                <a:latin typeface="Times New Roman" pitchFamily="18" charset="0"/>
                <a:ea typeface="Times New Roman"/>
                <a:cs typeface="Times New Roman" pitchFamily="18" charset="0"/>
              </a:rPr>
              <a:t>suy</a:t>
            </a:r>
            <a:r>
              <a:rPr lang="en-US" sz="3000" b="1" dirty="0">
                <a:solidFill>
                  <a:srgbClr val="231F20"/>
                </a:solidFill>
                <a:latin typeface="Times New Roman" pitchFamily="18" charset="0"/>
                <a:ea typeface="Times New Roman"/>
                <a:cs typeface="Times New Roman" pitchFamily="18" charset="0"/>
              </a:rPr>
              <a:t> </a:t>
            </a:r>
            <a:r>
              <a:rPr lang="en-US" sz="3000" b="1" dirty="0" err="1">
                <a:solidFill>
                  <a:srgbClr val="231F20"/>
                </a:solidFill>
                <a:latin typeface="Times New Roman" pitchFamily="18" charset="0"/>
                <a:ea typeface="Times New Roman"/>
                <a:cs typeface="Times New Roman" pitchFamily="18" charset="0"/>
              </a:rPr>
              <a:t>thoái</a:t>
            </a:r>
            <a:r>
              <a:rPr lang="en-US" sz="3000" b="1" dirty="0">
                <a:solidFill>
                  <a:srgbClr val="231F20"/>
                </a:solidFill>
                <a:latin typeface="Times New Roman" pitchFamily="18" charset="0"/>
                <a:ea typeface="Times New Roman"/>
                <a:cs typeface="Times New Roman" pitchFamily="18" charset="0"/>
              </a:rPr>
              <a:t> </a:t>
            </a:r>
            <a:r>
              <a:rPr lang="en-US" sz="3000" b="1" dirty="0" err="1">
                <a:solidFill>
                  <a:srgbClr val="231F20"/>
                </a:solidFill>
                <a:latin typeface="Times New Roman" pitchFamily="18" charset="0"/>
                <a:ea typeface="Times New Roman"/>
                <a:cs typeface="Times New Roman" pitchFamily="18" charset="0"/>
              </a:rPr>
              <a:t>tài</a:t>
            </a:r>
            <a:r>
              <a:rPr lang="en-US" sz="3000" b="1" dirty="0">
                <a:solidFill>
                  <a:srgbClr val="231F20"/>
                </a:solidFill>
                <a:latin typeface="Times New Roman" pitchFamily="18" charset="0"/>
                <a:ea typeface="Times New Roman"/>
                <a:cs typeface="Times New Roman" pitchFamily="18" charset="0"/>
              </a:rPr>
              <a:t> </a:t>
            </a:r>
            <a:r>
              <a:rPr lang="en-US" sz="3000" b="1" dirty="0" err="1">
                <a:solidFill>
                  <a:srgbClr val="231F20"/>
                </a:solidFill>
                <a:latin typeface="Times New Roman" pitchFamily="18" charset="0"/>
                <a:ea typeface="Times New Roman"/>
                <a:cs typeface="Times New Roman" pitchFamily="18" charset="0"/>
              </a:rPr>
              <a:t>nguyên</a:t>
            </a:r>
            <a:r>
              <a:rPr lang="en-US" sz="3000" b="1" dirty="0">
                <a:solidFill>
                  <a:srgbClr val="231F20"/>
                </a:solidFill>
                <a:latin typeface="Times New Roman" pitchFamily="18" charset="0"/>
                <a:ea typeface="Times New Roman"/>
                <a:cs typeface="Times New Roman" pitchFamily="18" charset="0"/>
              </a:rPr>
              <a:t> </a:t>
            </a:r>
            <a:r>
              <a:rPr lang="en-US" sz="3000" b="1" dirty="0" err="1">
                <a:solidFill>
                  <a:srgbClr val="231F20"/>
                </a:solidFill>
                <a:latin typeface="Times New Roman" pitchFamily="18" charset="0"/>
                <a:ea typeface="Times New Roman"/>
                <a:cs typeface="Times New Roman" pitchFamily="18" charset="0"/>
              </a:rPr>
              <a:t>rừng</a:t>
            </a:r>
            <a:r>
              <a:rPr lang="en-US" sz="3000" b="1" dirty="0">
                <a:solidFill>
                  <a:srgbClr val="231F20"/>
                </a:solidFill>
                <a:latin typeface="Times New Roman" pitchFamily="18" charset="0"/>
                <a:ea typeface="Times New Roman"/>
                <a:cs typeface="Times New Roman" pitchFamily="18" charset="0"/>
              </a:rPr>
              <a:t>?</a:t>
            </a:r>
            <a:endParaRPr lang="en-US" sz="3000" b="1" dirty="0">
              <a:latin typeface="Times New Roman" pitchFamily="18" charset="0"/>
              <a:ea typeface="Times New Roman"/>
              <a:cs typeface="Times New Roman" pitchFamily="18" charset="0"/>
            </a:endParaRPr>
          </a:p>
          <a:p>
            <a:pPr lvl="0" eaLnBrk="0" hangingPunct="0">
              <a:buClr>
                <a:srgbClr val="231F20"/>
              </a:buClr>
              <a:buSzPts val="1250"/>
              <a:tabLst>
                <a:tab pos="502920" algn="l"/>
              </a:tabLst>
            </a:pPr>
            <a:r>
              <a:rPr lang="en-US" sz="3000" dirty="0" smtClean="0">
                <a:solidFill>
                  <a:srgbClr val="231F20"/>
                </a:solidFill>
                <a:latin typeface="Times New Roman" pitchFamily="18" charset="0"/>
                <a:ea typeface="Times New Roman"/>
                <a:cs typeface="Times New Roman" pitchFamily="18" charset="0"/>
              </a:rPr>
              <a:t>A. </a:t>
            </a:r>
            <a:r>
              <a:rPr lang="en-US" sz="3000" dirty="0" err="1" smtClean="0">
                <a:solidFill>
                  <a:srgbClr val="231F20"/>
                </a:solidFill>
                <a:latin typeface="Times New Roman" pitchFamily="18" charset="0"/>
                <a:ea typeface="Times New Roman"/>
                <a:cs typeface="Times New Roman" pitchFamily="18" charset="0"/>
              </a:rPr>
              <a:t>Gia</a:t>
            </a:r>
            <a:r>
              <a:rPr lang="en-US" sz="3000" spc="-30" dirty="0" smtClean="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súc</a:t>
            </a:r>
            <a:r>
              <a:rPr lang="en-US" sz="3000" spc="-25"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ăn</a:t>
            </a:r>
            <a:r>
              <a:rPr lang="en-US" sz="3000" spc="-30"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các</a:t>
            </a:r>
            <a:r>
              <a:rPr lang="en-US" sz="3000" spc="-25"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loại</a:t>
            </a:r>
            <a:r>
              <a:rPr lang="en-US" sz="3000" spc="-30"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quả</a:t>
            </a:r>
            <a:r>
              <a:rPr lang="en-US" sz="3000" spc="-25"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làm</a:t>
            </a:r>
            <a:r>
              <a:rPr lang="en-US" sz="3000" spc="-30"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cho</a:t>
            </a:r>
            <a:r>
              <a:rPr lang="en-US" sz="3000" spc="-25"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rừng</a:t>
            </a:r>
            <a:r>
              <a:rPr lang="en-US" sz="3000" spc="-30"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không</a:t>
            </a:r>
            <a:r>
              <a:rPr lang="en-US" sz="3000" spc="-25"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có</a:t>
            </a:r>
            <a:r>
              <a:rPr lang="en-US" sz="3000" spc="-30"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khả</a:t>
            </a:r>
            <a:r>
              <a:rPr lang="en-US" sz="3000" spc="-25"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năng</a:t>
            </a:r>
            <a:r>
              <a:rPr lang="en-US" sz="3000" spc="-30"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tái</a:t>
            </a:r>
            <a:r>
              <a:rPr lang="en-US" sz="3000" spc="-25"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sinh</a:t>
            </a:r>
            <a:r>
              <a:rPr lang="en-US" sz="3000" dirty="0">
                <a:solidFill>
                  <a:srgbClr val="231F20"/>
                </a:solidFill>
                <a:latin typeface="Times New Roman" pitchFamily="18" charset="0"/>
                <a:ea typeface="Times New Roman"/>
                <a:cs typeface="Times New Roman" pitchFamily="18" charset="0"/>
              </a:rPr>
              <a:t>.</a:t>
            </a:r>
            <a:endParaRPr lang="en-US" sz="3000" dirty="0">
              <a:latin typeface="Times New Roman" pitchFamily="18" charset="0"/>
              <a:ea typeface="Times New Roman"/>
              <a:cs typeface="Times New Roman" pitchFamily="18" charset="0"/>
            </a:endParaRPr>
          </a:p>
          <a:p>
            <a:pPr lvl="0" eaLnBrk="0" hangingPunct="0">
              <a:buClr>
                <a:srgbClr val="231F20"/>
              </a:buClr>
              <a:buSzPts val="1250"/>
              <a:tabLst>
                <a:tab pos="490220" algn="l"/>
              </a:tabLst>
            </a:pPr>
            <a:r>
              <a:rPr lang="en-US" sz="3000" dirty="0" smtClean="0">
                <a:solidFill>
                  <a:srgbClr val="231F20"/>
                </a:solidFill>
                <a:latin typeface="Times New Roman" pitchFamily="18" charset="0"/>
                <a:ea typeface="Times New Roman"/>
                <a:cs typeface="Times New Roman" pitchFamily="18" charset="0"/>
              </a:rPr>
              <a:t>B. </a:t>
            </a:r>
            <a:r>
              <a:rPr lang="en-US" sz="3000" dirty="0" err="1" smtClean="0">
                <a:solidFill>
                  <a:srgbClr val="231F20"/>
                </a:solidFill>
                <a:latin typeface="Times New Roman" pitchFamily="18" charset="0"/>
                <a:ea typeface="Times New Roman"/>
                <a:cs typeface="Times New Roman" pitchFamily="18" charset="0"/>
              </a:rPr>
              <a:t>Gia</a:t>
            </a:r>
            <a:r>
              <a:rPr lang="en-US" sz="3000" spc="-35" dirty="0" smtClean="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súc</a:t>
            </a:r>
            <a:r>
              <a:rPr lang="en-US" sz="3000" spc="-30"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tấn</a:t>
            </a:r>
            <a:r>
              <a:rPr lang="en-US" sz="3000" spc="-30"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công</a:t>
            </a:r>
            <a:r>
              <a:rPr lang="en-US" sz="3000" spc="-30"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và</a:t>
            </a:r>
            <a:r>
              <a:rPr lang="en-US" sz="3000" spc="-30"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lấn</a:t>
            </a:r>
            <a:r>
              <a:rPr lang="en-US" sz="3000" spc="-35"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chiếm</a:t>
            </a:r>
            <a:r>
              <a:rPr lang="en-US" sz="3000" spc="-30"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nơi</a:t>
            </a:r>
            <a:r>
              <a:rPr lang="en-US" sz="3000" spc="-30"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sinh</a:t>
            </a:r>
            <a:r>
              <a:rPr lang="en-US" sz="3000" spc="-30"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sống</a:t>
            </a:r>
            <a:r>
              <a:rPr lang="en-US" sz="3000" spc="-30"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của</a:t>
            </a:r>
            <a:r>
              <a:rPr lang="en-US" sz="3000" spc="-30"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các</a:t>
            </a:r>
            <a:r>
              <a:rPr lang="en-US" sz="3000" spc="-35"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loài</a:t>
            </a:r>
            <a:r>
              <a:rPr lang="en-US" sz="3000" spc="-30"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động</a:t>
            </a:r>
            <a:r>
              <a:rPr lang="en-US" sz="3000" spc="-30" dirty="0">
                <a:solidFill>
                  <a:srgbClr val="231F20"/>
                </a:solidFill>
                <a:latin typeface="Times New Roman" pitchFamily="18" charset="0"/>
                <a:ea typeface="Times New Roman"/>
                <a:cs typeface="Times New Roman" pitchFamily="18" charset="0"/>
              </a:rPr>
              <a:t> </a:t>
            </a:r>
            <a:r>
              <a:rPr lang="en-US" sz="3000" dirty="0" err="1" smtClean="0">
                <a:solidFill>
                  <a:srgbClr val="231F20"/>
                </a:solidFill>
                <a:latin typeface="Times New Roman" pitchFamily="18" charset="0"/>
                <a:ea typeface="Times New Roman"/>
                <a:cs typeface="Times New Roman" pitchFamily="18" charset="0"/>
              </a:rPr>
              <a:t>vật</a:t>
            </a:r>
            <a:r>
              <a:rPr lang="en-US" sz="3000" dirty="0" smtClean="0">
                <a:solidFill>
                  <a:srgbClr val="231F20"/>
                </a:solidFill>
                <a:latin typeface="Times New Roman" pitchFamily="18" charset="0"/>
                <a:ea typeface="Times New Roman"/>
                <a:cs typeface="Times New Roman" pitchFamily="18" charset="0"/>
              </a:rPr>
              <a:t>, </a:t>
            </a:r>
            <a:r>
              <a:rPr lang="en-US" sz="3000" dirty="0" err="1" smtClean="0">
                <a:solidFill>
                  <a:srgbClr val="231F20"/>
                </a:solidFill>
                <a:latin typeface="Times New Roman" pitchFamily="18" charset="0"/>
                <a:ea typeface="Times New Roman"/>
                <a:cs typeface="Times New Roman" pitchFamily="18" charset="0"/>
              </a:rPr>
              <a:t>thực</a:t>
            </a:r>
            <a:r>
              <a:rPr lang="en-US" sz="3000" dirty="0" smtClean="0">
                <a:solidFill>
                  <a:srgbClr val="231F20"/>
                </a:solidFill>
                <a:latin typeface="Times New Roman" pitchFamily="18" charset="0"/>
                <a:ea typeface="Times New Roman"/>
                <a:cs typeface="Times New Roman" pitchFamily="18" charset="0"/>
              </a:rPr>
              <a:t> </a:t>
            </a:r>
            <a:r>
              <a:rPr lang="en-US" sz="3000" dirty="0" err="1" smtClean="0">
                <a:solidFill>
                  <a:srgbClr val="231F20"/>
                </a:solidFill>
                <a:latin typeface="Times New Roman" pitchFamily="18" charset="0"/>
                <a:ea typeface="Times New Roman"/>
                <a:cs typeface="Times New Roman" pitchFamily="18" charset="0"/>
              </a:rPr>
              <a:t>vật</a:t>
            </a:r>
            <a:r>
              <a:rPr lang="en-US" sz="3000" dirty="0" smtClean="0">
                <a:solidFill>
                  <a:srgbClr val="231F20"/>
                </a:solidFill>
                <a:latin typeface="Times New Roman" pitchFamily="18" charset="0"/>
                <a:ea typeface="Times New Roman"/>
                <a:cs typeface="Times New Roman" pitchFamily="18" charset="0"/>
              </a:rPr>
              <a:t> </a:t>
            </a:r>
            <a:r>
              <a:rPr lang="en-US" sz="3000" dirty="0" err="1" smtClean="0">
                <a:solidFill>
                  <a:srgbClr val="231F20"/>
                </a:solidFill>
                <a:latin typeface="Times New Roman" pitchFamily="18" charset="0"/>
                <a:ea typeface="Times New Roman"/>
                <a:cs typeface="Times New Roman" pitchFamily="18" charset="0"/>
              </a:rPr>
              <a:t>rừng</a:t>
            </a:r>
            <a:r>
              <a:rPr lang="en-US" sz="3000" dirty="0" smtClean="0">
                <a:solidFill>
                  <a:srgbClr val="231F20"/>
                </a:solidFill>
                <a:latin typeface="Times New Roman" pitchFamily="18" charset="0"/>
                <a:ea typeface="Times New Roman"/>
                <a:cs typeface="Times New Roman" pitchFamily="18" charset="0"/>
              </a:rPr>
              <a:t>.</a:t>
            </a:r>
            <a:endParaRPr lang="en-US" sz="3000" dirty="0">
              <a:latin typeface="Times New Roman" pitchFamily="18" charset="0"/>
              <a:ea typeface="Times New Roman"/>
              <a:cs typeface="Times New Roman" pitchFamily="18" charset="0"/>
            </a:endParaRPr>
          </a:p>
          <a:p>
            <a:pPr lvl="0" eaLnBrk="0" hangingPunct="0">
              <a:buClr>
                <a:srgbClr val="231F20"/>
              </a:buClr>
              <a:buSzPts val="1250"/>
              <a:tabLst>
                <a:tab pos="506095" algn="l"/>
              </a:tabLst>
            </a:pPr>
            <a:r>
              <a:rPr lang="en-US" sz="3000" dirty="0" smtClean="0">
                <a:solidFill>
                  <a:srgbClr val="231F20"/>
                </a:solidFill>
                <a:latin typeface="Times New Roman" pitchFamily="18" charset="0"/>
                <a:ea typeface="Times New Roman"/>
                <a:cs typeface="Times New Roman" pitchFamily="18" charset="0"/>
              </a:rPr>
              <a:t>C. </a:t>
            </a:r>
            <a:r>
              <a:rPr lang="en-US" sz="3000" dirty="0" err="1" smtClean="0">
                <a:solidFill>
                  <a:srgbClr val="231F20"/>
                </a:solidFill>
                <a:latin typeface="Times New Roman" pitchFamily="18" charset="0"/>
                <a:ea typeface="Times New Roman"/>
                <a:cs typeface="Times New Roman" pitchFamily="18" charset="0"/>
              </a:rPr>
              <a:t>Sự</a:t>
            </a:r>
            <a:r>
              <a:rPr lang="en-US" sz="3000" spc="-70" dirty="0" smtClean="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gia</a:t>
            </a:r>
            <a:r>
              <a:rPr lang="en-US" sz="3000" spc="-65"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tăng</a:t>
            </a:r>
            <a:r>
              <a:rPr lang="en-US" sz="3000" spc="-65"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chăn</a:t>
            </a:r>
            <a:r>
              <a:rPr lang="en-US" sz="3000" spc="-65"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thả</a:t>
            </a:r>
            <a:r>
              <a:rPr lang="en-US" sz="3000" spc="-70"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gia</a:t>
            </a:r>
            <a:r>
              <a:rPr lang="en-US" sz="3000" spc="-65"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súc</a:t>
            </a:r>
            <a:r>
              <a:rPr lang="en-US" sz="3000" spc="-70"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dẫn</a:t>
            </a:r>
            <a:r>
              <a:rPr lang="en-US" sz="3000" spc="-65"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đến</a:t>
            </a:r>
            <a:r>
              <a:rPr lang="en-US" sz="3000" spc="-65"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chặt</a:t>
            </a:r>
            <a:r>
              <a:rPr lang="en-US" sz="3000" spc="-65"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phá</a:t>
            </a:r>
            <a:r>
              <a:rPr lang="en-US" sz="3000" spc="-70"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rừng</a:t>
            </a:r>
            <a:r>
              <a:rPr lang="en-US" sz="3000" spc="-70"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để</a:t>
            </a:r>
            <a:r>
              <a:rPr lang="en-US" sz="3000" spc="-70"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mở</a:t>
            </a:r>
            <a:r>
              <a:rPr lang="en-US" sz="3000" spc="-65" dirty="0">
                <a:solidFill>
                  <a:srgbClr val="231F20"/>
                </a:solidFill>
                <a:latin typeface="Times New Roman" pitchFamily="18" charset="0"/>
                <a:ea typeface="Times New Roman"/>
                <a:cs typeface="Times New Roman" pitchFamily="18" charset="0"/>
              </a:rPr>
              <a:t> </a:t>
            </a:r>
            <a:r>
              <a:rPr lang="en-US" sz="3000" spc="-15" dirty="0" err="1">
                <a:solidFill>
                  <a:srgbClr val="231F20"/>
                </a:solidFill>
                <a:latin typeface="Times New Roman" pitchFamily="18" charset="0"/>
                <a:ea typeface="Times New Roman"/>
                <a:cs typeface="Times New Roman" pitchFamily="18" charset="0"/>
              </a:rPr>
              <a:t>rộng</a:t>
            </a:r>
            <a:r>
              <a:rPr lang="en-US" sz="3000" spc="-65"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diện</a:t>
            </a:r>
            <a:r>
              <a:rPr lang="en-US" sz="3000" spc="-65"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tích</a:t>
            </a:r>
            <a:r>
              <a:rPr lang="en-US" sz="3000" spc="-65"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làm</a:t>
            </a:r>
            <a:r>
              <a:rPr lang="en-US" sz="3000" spc="-70"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nơi</a:t>
            </a:r>
            <a:r>
              <a:rPr lang="en-US" sz="3000"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chăn</a:t>
            </a:r>
            <a:r>
              <a:rPr lang="en-US" sz="3000" spc="-50"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thả</a:t>
            </a:r>
            <a:r>
              <a:rPr lang="en-US" sz="3000" dirty="0">
                <a:solidFill>
                  <a:srgbClr val="231F20"/>
                </a:solidFill>
                <a:latin typeface="Times New Roman" pitchFamily="18" charset="0"/>
                <a:ea typeface="Times New Roman"/>
                <a:cs typeface="Times New Roman" pitchFamily="18" charset="0"/>
              </a:rPr>
              <a:t>.</a:t>
            </a:r>
            <a:endParaRPr lang="en-US" sz="3000" dirty="0">
              <a:latin typeface="Times New Roman" pitchFamily="18" charset="0"/>
              <a:ea typeface="Times New Roman"/>
              <a:cs typeface="Times New Roman" pitchFamily="18" charset="0"/>
            </a:endParaRPr>
          </a:p>
          <a:p>
            <a:r>
              <a:rPr lang="en-US" sz="3000" dirty="0" smtClean="0">
                <a:solidFill>
                  <a:srgbClr val="231F20"/>
                </a:solidFill>
                <a:latin typeface="Times New Roman" pitchFamily="18" charset="0"/>
                <a:ea typeface="Times New Roman"/>
                <a:cs typeface="Times New Roman" pitchFamily="18" charset="0"/>
              </a:rPr>
              <a:t>D. </a:t>
            </a:r>
            <a:r>
              <a:rPr lang="en-US" sz="3000" dirty="0" err="1" smtClean="0">
                <a:solidFill>
                  <a:srgbClr val="231F20"/>
                </a:solidFill>
                <a:latin typeface="Times New Roman" pitchFamily="18" charset="0"/>
                <a:ea typeface="Times New Roman"/>
                <a:cs typeface="Times New Roman" pitchFamily="18" charset="0"/>
              </a:rPr>
              <a:t>Sự</a:t>
            </a:r>
            <a:r>
              <a:rPr lang="en-US" sz="3000" spc="-35" dirty="0" smtClean="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gia</a:t>
            </a:r>
            <a:r>
              <a:rPr lang="en-US" sz="3000" spc="-35"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tăng</a:t>
            </a:r>
            <a:r>
              <a:rPr lang="en-US" sz="3000" spc="-30"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chăn</a:t>
            </a:r>
            <a:r>
              <a:rPr lang="en-US" sz="3000" spc="-35"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thả</a:t>
            </a:r>
            <a:r>
              <a:rPr lang="en-US" sz="3000" spc="-30"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gia</a:t>
            </a:r>
            <a:r>
              <a:rPr lang="en-US" sz="3000" spc="-35"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súc</a:t>
            </a:r>
            <a:r>
              <a:rPr lang="en-US" sz="3000" spc="-30"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dẫn</a:t>
            </a:r>
            <a:r>
              <a:rPr lang="en-US" sz="3000" spc="-35"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đến</a:t>
            </a:r>
            <a:r>
              <a:rPr lang="en-US" sz="3000" spc="-30"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cạnh</a:t>
            </a:r>
            <a:r>
              <a:rPr lang="en-US" sz="3000" spc="-35"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tranh</a:t>
            </a:r>
            <a:r>
              <a:rPr lang="en-US" sz="3000" spc="-30"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thức</a:t>
            </a:r>
            <a:r>
              <a:rPr lang="en-US" sz="3000" spc="-35"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ăn</a:t>
            </a:r>
            <a:r>
              <a:rPr lang="en-US" sz="3000" spc="-30"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với</a:t>
            </a:r>
            <a:r>
              <a:rPr lang="en-US" sz="3000" spc="-35"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các</a:t>
            </a:r>
            <a:r>
              <a:rPr lang="en-US" sz="3000" spc="-30"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loài</a:t>
            </a:r>
            <a:r>
              <a:rPr lang="en-US" sz="3000" spc="-35"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động</a:t>
            </a:r>
            <a:r>
              <a:rPr lang="en-US" sz="3000" spc="-30"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vật</a:t>
            </a:r>
            <a:r>
              <a:rPr lang="en-US" sz="3000" spc="-35" dirty="0">
                <a:solidFill>
                  <a:srgbClr val="231F20"/>
                </a:solidFill>
                <a:latin typeface="Times New Roman" pitchFamily="18" charset="0"/>
                <a:ea typeface="Times New Roman"/>
                <a:cs typeface="Times New Roman" pitchFamily="18" charset="0"/>
              </a:rPr>
              <a:t> </a:t>
            </a:r>
            <a:r>
              <a:rPr lang="en-US" sz="3000" dirty="0" err="1">
                <a:solidFill>
                  <a:srgbClr val="231F20"/>
                </a:solidFill>
                <a:latin typeface="Times New Roman" pitchFamily="18" charset="0"/>
                <a:ea typeface="Times New Roman"/>
                <a:cs typeface="Times New Roman" pitchFamily="18" charset="0"/>
              </a:rPr>
              <a:t>rừng</a:t>
            </a:r>
            <a:r>
              <a:rPr lang="en-US" sz="3000" dirty="0">
                <a:solidFill>
                  <a:srgbClr val="231F20"/>
                </a:solidFill>
                <a:latin typeface="Times New Roman" pitchFamily="18" charset="0"/>
                <a:ea typeface="Times New Roman"/>
                <a:cs typeface="Times New Roman" pitchFamily="18" charset="0"/>
              </a:rPr>
              <a:t>. </a:t>
            </a:r>
            <a:endParaRPr lang="en-US" sz="3000" dirty="0">
              <a:latin typeface="Times New Roman" pitchFamily="18" charset="0"/>
              <a:cs typeface="Times New Roman" pitchFamily="18" charset="0"/>
            </a:endParaRPr>
          </a:p>
        </p:txBody>
      </p:sp>
      <p:sp>
        <p:nvSpPr>
          <p:cNvPr id="184" name="Flowchart: Connector 183"/>
          <p:cNvSpPr/>
          <p:nvPr/>
        </p:nvSpPr>
        <p:spPr>
          <a:xfrm>
            <a:off x="367825" y="3206595"/>
            <a:ext cx="474227" cy="417451"/>
          </a:xfrm>
          <a:prstGeom prst="flowChartConnector">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2394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4"/>
                                        </p:tgtEl>
                                        <p:attrNameLst>
                                          <p:attrName>style.visibility</p:attrName>
                                        </p:attrNameLst>
                                      </p:cBhvr>
                                      <p:to>
                                        <p:strVal val="visible"/>
                                      </p:to>
                                    </p:set>
                                    <p:animEffect transition="in" filter="fade">
                                      <p:cBhvr>
                                        <p:cTn id="7" dur="1000"/>
                                        <p:tgtEl>
                                          <p:spTgt spid="184"/>
                                        </p:tgtEl>
                                      </p:cBhvr>
                                    </p:animEffect>
                                    <p:anim calcmode="lin" valueType="num">
                                      <p:cBhvr>
                                        <p:cTn id="8" dur="1000" fill="hold"/>
                                        <p:tgtEl>
                                          <p:spTgt spid="184"/>
                                        </p:tgtEl>
                                        <p:attrNameLst>
                                          <p:attrName>ppt_x</p:attrName>
                                        </p:attrNameLst>
                                      </p:cBhvr>
                                      <p:tavLst>
                                        <p:tav tm="0">
                                          <p:val>
                                            <p:strVal val="#ppt_x"/>
                                          </p:val>
                                        </p:tav>
                                        <p:tav tm="100000">
                                          <p:val>
                                            <p:strVal val="#ppt_x"/>
                                          </p:val>
                                        </p:tav>
                                      </p:tavLst>
                                    </p:anim>
                                    <p:anim calcmode="lin" valueType="num">
                                      <p:cBhvr>
                                        <p:cTn id="9" dur="1000" fill="hold"/>
                                        <p:tgtEl>
                                          <p:spTgt spid="1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3"/>
          <p:cNvSpPr/>
          <p:nvPr/>
        </p:nvSpPr>
        <p:spPr>
          <a:xfrm>
            <a:off x="461563" y="402330"/>
            <a:ext cx="11334750" cy="6019801"/>
          </a:xfrm>
          <a:prstGeom prst="roundRect">
            <a:avLst>
              <a:gd name="adj" fmla="val 7456"/>
            </a:avLst>
          </a:prstGeom>
          <a:solidFill>
            <a:srgbClr val="EEE2C0"/>
          </a:solidFill>
          <a:ln w="38100" cap="flat" cmpd="sng">
            <a:solidFill>
              <a:srgbClr val="F8F5E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467" name="Google Shape;467;p3"/>
          <p:cNvGrpSpPr/>
          <p:nvPr/>
        </p:nvGrpSpPr>
        <p:grpSpPr>
          <a:xfrm>
            <a:off x="206090" y="1035618"/>
            <a:ext cx="11328685" cy="5948527"/>
            <a:chOff x="389475" y="404047"/>
            <a:chExt cx="12173953" cy="6392365"/>
          </a:xfrm>
        </p:grpSpPr>
        <p:grpSp>
          <p:nvGrpSpPr>
            <p:cNvPr id="468" name="Google Shape;468;p3"/>
            <p:cNvGrpSpPr/>
            <p:nvPr/>
          </p:nvGrpSpPr>
          <p:grpSpPr>
            <a:xfrm>
              <a:off x="400050" y="409573"/>
              <a:ext cx="6253487" cy="3321180"/>
              <a:chOff x="0" y="0"/>
              <a:chExt cx="12192000" cy="6858000"/>
            </a:xfrm>
          </p:grpSpPr>
          <p:grpSp>
            <p:nvGrpSpPr>
              <p:cNvPr id="469" name="Google Shape;469;p3"/>
              <p:cNvGrpSpPr/>
              <p:nvPr/>
            </p:nvGrpSpPr>
            <p:grpSpPr>
              <a:xfrm>
                <a:off x="590550" y="0"/>
                <a:ext cx="10953750" cy="6858000"/>
                <a:chOff x="590550" y="0"/>
                <a:chExt cx="10953750" cy="6858000"/>
              </a:xfrm>
            </p:grpSpPr>
            <p:cxnSp>
              <p:nvCxnSpPr>
                <p:cNvPr id="470" name="Google Shape;470;p3"/>
                <p:cNvCxnSpPr/>
                <p:nvPr/>
              </p:nvCxnSpPr>
              <p:spPr>
                <a:xfrm>
                  <a:off x="5905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1" name="Google Shape;471;p3"/>
                <p:cNvCxnSpPr/>
                <p:nvPr/>
              </p:nvCxnSpPr>
              <p:spPr>
                <a:xfrm>
                  <a:off x="11620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2" name="Google Shape;472;p3"/>
                <p:cNvCxnSpPr/>
                <p:nvPr/>
              </p:nvCxnSpPr>
              <p:spPr>
                <a:xfrm>
                  <a:off x="1752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3" name="Google Shape;473;p3"/>
                <p:cNvCxnSpPr/>
                <p:nvPr/>
              </p:nvCxnSpPr>
              <p:spPr>
                <a:xfrm>
                  <a:off x="2324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4" name="Google Shape;474;p3"/>
                <p:cNvCxnSpPr/>
                <p:nvPr/>
              </p:nvCxnSpPr>
              <p:spPr>
                <a:xfrm>
                  <a:off x="2895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5" name="Google Shape;475;p3"/>
                <p:cNvCxnSpPr/>
                <p:nvPr/>
              </p:nvCxnSpPr>
              <p:spPr>
                <a:xfrm>
                  <a:off x="3467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6" name="Google Shape;476;p3"/>
                <p:cNvCxnSpPr/>
                <p:nvPr/>
              </p:nvCxnSpPr>
              <p:spPr>
                <a:xfrm>
                  <a:off x="4057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7" name="Google Shape;477;p3"/>
                <p:cNvCxnSpPr/>
                <p:nvPr/>
              </p:nvCxnSpPr>
              <p:spPr>
                <a:xfrm>
                  <a:off x="4629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8" name="Google Shape;478;p3"/>
                <p:cNvCxnSpPr/>
                <p:nvPr/>
              </p:nvCxnSpPr>
              <p:spPr>
                <a:xfrm>
                  <a:off x="5181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9" name="Google Shape;479;p3"/>
                <p:cNvCxnSpPr/>
                <p:nvPr/>
              </p:nvCxnSpPr>
              <p:spPr>
                <a:xfrm>
                  <a:off x="5753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0" name="Google Shape;480;p3"/>
                <p:cNvCxnSpPr/>
                <p:nvPr/>
              </p:nvCxnSpPr>
              <p:spPr>
                <a:xfrm>
                  <a:off x="6343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1" name="Google Shape;481;p3"/>
                <p:cNvCxnSpPr/>
                <p:nvPr/>
              </p:nvCxnSpPr>
              <p:spPr>
                <a:xfrm>
                  <a:off x="6915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2" name="Google Shape;482;p3"/>
                <p:cNvCxnSpPr/>
                <p:nvPr/>
              </p:nvCxnSpPr>
              <p:spPr>
                <a:xfrm>
                  <a:off x="7486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3" name="Google Shape;483;p3"/>
                <p:cNvCxnSpPr/>
                <p:nvPr/>
              </p:nvCxnSpPr>
              <p:spPr>
                <a:xfrm>
                  <a:off x="8058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4" name="Google Shape;484;p3"/>
                <p:cNvCxnSpPr/>
                <p:nvPr/>
              </p:nvCxnSpPr>
              <p:spPr>
                <a:xfrm>
                  <a:off x="86487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5" name="Google Shape;485;p3"/>
                <p:cNvCxnSpPr/>
                <p:nvPr/>
              </p:nvCxnSpPr>
              <p:spPr>
                <a:xfrm>
                  <a:off x="92202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6" name="Google Shape;486;p3"/>
                <p:cNvCxnSpPr/>
                <p:nvPr/>
              </p:nvCxnSpPr>
              <p:spPr>
                <a:xfrm>
                  <a:off x="98107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7" name="Google Shape;487;p3"/>
                <p:cNvCxnSpPr/>
                <p:nvPr/>
              </p:nvCxnSpPr>
              <p:spPr>
                <a:xfrm>
                  <a:off x="103822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8" name="Google Shape;488;p3"/>
                <p:cNvCxnSpPr/>
                <p:nvPr/>
              </p:nvCxnSpPr>
              <p:spPr>
                <a:xfrm>
                  <a:off x="109728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9" name="Google Shape;489;p3"/>
                <p:cNvCxnSpPr/>
                <p:nvPr/>
              </p:nvCxnSpPr>
              <p:spPr>
                <a:xfrm>
                  <a:off x="115443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nvGrpSpPr>
              <p:cNvPr id="490" name="Google Shape;490;p3"/>
              <p:cNvGrpSpPr/>
              <p:nvPr/>
            </p:nvGrpSpPr>
            <p:grpSpPr>
              <a:xfrm>
                <a:off x="0" y="561974"/>
                <a:ext cx="12192000" cy="5791200"/>
                <a:chOff x="-285751" y="581024"/>
                <a:chExt cx="12706352" cy="5791200"/>
              </a:xfrm>
            </p:grpSpPr>
            <p:cxnSp>
              <p:nvCxnSpPr>
                <p:cNvPr id="491" name="Google Shape;491;p3"/>
                <p:cNvCxnSpPr/>
                <p:nvPr/>
              </p:nvCxnSpPr>
              <p:spPr>
                <a:xfrm rot="10800000">
                  <a:off x="6067425" y="19048"/>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92" name="Google Shape;492;p3"/>
                <p:cNvCxnSpPr/>
                <p:nvPr/>
              </p:nvCxnSpPr>
              <p:spPr>
                <a:xfrm rot="10800000">
                  <a:off x="6067425" y="-571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93" name="Google Shape;493;p3"/>
                <p:cNvCxnSpPr/>
                <p:nvPr/>
              </p:nvCxnSpPr>
              <p:spPr>
                <a:xfrm rot="10800000">
                  <a:off x="6067425" y="-1143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94" name="Google Shape;494;p3"/>
                <p:cNvCxnSpPr/>
                <p:nvPr/>
              </p:nvCxnSpPr>
              <p:spPr>
                <a:xfrm rot="10800000">
                  <a:off x="6067425" y="-1714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95" name="Google Shape;495;p3"/>
                <p:cNvCxnSpPr/>
                <p:nvPr/>
              </p:nvCxnSpPr>
              <p:spPr>
                <a:xfrm rot="10800000">
                  <a:off x="6067425" y="-2286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96" name="Google Shape;496;p3"/>
                <p:cNvCxnSpPr/>
                <p:nvPr/>
              </p:nvCxnSpPr>
              <p:spPr>
                <a:xfrm rot="10800000">
                  <a:off x="6067425" y="-28765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97" name="Google Shape;497;p3"/>
                <p:cNvCxnSpPr/>
                <p:nvPr/>
              </p:nvCxnSpPr>
              <p:spPr>
                <a:xfrm rot="10800000">
                  <a:off x="6067425" y="-34480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98" name="Google Shape;498;p3"/>
                <p:cNvCxnSpPr/>
                <p:nvPr/>
              </p:nvCxnSpPr>
              <p:spPr>
                <a:xfrm rot="10800000">
                  <a:off x="6067425" y="-40386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99" name="Google Shape;499;p3"/>
                <p:cNvCxnSpPr/>
                <p:nvPr/>
              </p:nvCxnSpPr>
              <p:spPr>
                <a:xfrm rot="10800000">
                  <a:off x="6067425" y="-46101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00" name="Google Shape;500;p3"/>
                <p:cNvCxnSpPr/>
                <p:nvPr/>
              </p:nvCxnSpPr>
              <p:spPr>
                <a:xfrm rot="10800000">
                  <a:off x="6067425" y="-52006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01" name="Google Shape;501;p3"/>
                <p:cNvCxnSpPr/>
                <p:nvPr/>
              </p:nvCxnSpPr>
              <p:spPr>
                <a:xfrm rot="10800000">
                  <a:off x="6067425" y="-57721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grpSp>
          <p:nvGrpSpPr>
            <p:cNvPr id="502" name="Google Shape;502;p3"/>
            <p:cNvGrpSpPr/>
            <p:nvPr/>
          </p:nvGrpSpPr>
          <p:grpSpPr>
            <a:xfrm>
              <a:off x="389475" y="3475232"/>
              <a:ext cx="6253487" cy="3321180"/>
              <a:chOff x="0" y="0"/>
              <a:chExt cx="12192000" cy="6858000"/>
            </a:xfrm>
          </p:grpSpPr>
          <p:grpSp>
            <p:nvGrpSpPr>
              <p:cNvPr id="503" name="Google Shape;503;p3"/>
              <p:cNvGrpSpPr/>
              <p:nvPr/>
            </p:nvGrpSpPr>
            <p:grpSpPr>
              <a:xfrm>
                <a:off x="590550" y="0"/>
                <a:ext cx="10953750" cy="6858000"/>
                <a:chOff x="590550" y="0"/>
                <a:chExt cx="10953750" cy="6858000"/>
              </a:xfrm>
            </p:grpSpPr>
            <p:cxnSp>
              <p:nvCxnSpPr>
                <p:cNvPr id="504" name="Google Shape;504;p3"/>
                <p:cNvCxnSpPr/>
                <p:nvPr/>
              </p:nvCxnSpPr>
              <p:spPr>
                <a:xfrm>
                  <a:off x="5905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05" name="Google Shape;505;p3"/>
                <p:cNvCxnSpPr/>
                <p:nvPr/>
              </p:nvCxnSpPr>
              <p:spPr>
                <a:xfrm>
                  <a:off x="11620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06" name="Google Shape;506;p3"/>
                <p:cNvCxnSpPr/>
                <p:nvPr/>
              </p:nvCxnSpPr>
              <p:spPr>
                <a:xfrm>
                  <a:off x="1752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07" name="Google Shape;507;p3"/>
                <p:cNvCxnSpPr/>
                <p:nvPr/>
              </p:nvCxnSpPr>
              <p:spPr>
                <a:xfrm>
                  <a:off x="2324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08" name="Google Shape;508;p3"/>
                <p:cNvCxnSpPr/>
                <p:nvPr/>
              </p:nvCxnSpPr>
              <p:spPr>
                <a:xfrm>
                  <a:off x="2895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09" name="Google Shape;509;p3"/>
                <p:cNvCxnSpPr/>
                <p:nvPr/>
              </p:nvCxnSpPr>
              <p:spPr>
                <a:xfrm>
                  <a:off x="3467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0" name="Google Shape;510;p3"/>
                <p:cNvCxnSpPr/>
                <p:nvPr/>
              </p:nvCxnSpPr>
              <p:spPr>
                <a:xfrm>
                  <a:off x="4057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1" name="Google Shape;511;p3"/>
                <p:cNvCxnSpPr/>
                <p:nvPr/>
              </p:nvCxnSpPr>
              <p:spPr>
                <a:xfrm>
                  <a:off x="4629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2" name="Google Shape;512;p3"/>
                <p:cNvCxnSpPr/>
                <p:nvPr/>
              </p:nvCxnSpPr>
              <p:spPr>
                <a:xfrm>
                  <a:off x="5181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3" name="Google Shape;513;p3"/>
                <p:cNvCxnSpPr/>
                <p:nvPr/>
              </p:nvCxnSpPr>
              <p:spPr>
                <a:xfrm>
                  <a:off x="5753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4" name="Google Shape;514;p3"/>
                <p:cNvCxnSpPr/>
                <p:nvPr/>
              </p:nvCxnSpPr>
              <p:spPr>
                <a:xfrm>
                  <a:off x="6343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5" name="Google Shape;515;p3"/>
                <p:cNvCxnSpPr/>
                <p:nvPr/>
              </p:nvCxnSpPr>
              <p:spPr>
                <a:xfrm>
                  <a:off x="6915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6" name="Google Shape;516;p3"/>
                <p:cNvCxnSpPr/>
                <p:nvPr/>
              </p:nvCxnSpPr>
              <p:spPr>
                <a:xfrm>
                  <a:off x="7486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7" name="Google Shape;517;p3"/>
                <p:cNvCxnSpPr/>
                <p:nvPr/>
              </p:nvCxnSpPr>
              <p:spPr>
                <a:xfrm>
                  <a:off x="8058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8" name="Google Shape;518;p3"/>
                <p:cNvCxnSpPr/>
                <p:nvPr/>
              </p:nvCxnSpPr>
              <p:spPr>
                <a:xfrm>
                  <a:off x="86487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9" name="Google Shape;519;p3"/>
                <p:cNvCxnSpPr/>
                <p:nvPr/>
              </p:nvCxnSpPr>
              <p:spPr>
                <a:xfrm>
                  <a:off x="92202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20" name="Google Shape;520;p3"/>
                <p:cNvCxnSpPr/>
                <p:nvPr/>
              </p:nvCxnSpPr>
              <p:spPr>
                <a:xfrm>
                  <a:off x="98107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21" name="Google Shape;521;p3"/>
                <p:cNvCxnSpPr/>
                <p:nvPr/>
              </p:nvCxnSpPr>
              <p:spPr>
                <a:xfrm>
                  <a:off x="103822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22" name="Google Shape;522;p3"/>
                <p:cNvCxnSpPr/>
                <p:nvPr/>
              </p:nvCxnSpPr>
              <p:spPr>
                <a:xfrm>
                  <a:off x="109728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23" name="Google Shape;523;p3"/>
                <p:cNvCxnSpPr/>
                <p:nvPr/>
              </p:nvCxnSpPr>
              <p:spPr>
                <a:xfrm>
                  <a:off x="115443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nvGrpSpPr>
              <p:cNvPr id="524" name="Google Shape;524;p3"/>
              <p:cNvGrpSpPr/>
              <p:nvPr/>
            </p:nvGrpSpPr>
            <p:grpSpPr>
              <a:xfrm>
                <a:off x="0" y="561974"/>
                <a:ext cx="12192000" cy="5791200"/>
                <a:chOff x="-285751" y="581024"/>
                <a:chExt cx="12706352" cy="5791200"/>
              </a:xfrm>
            </p:grpSpPr>
            <p:cxnSp>
              <p:nvCxnSpPr>
                <p:cNvPr id="525" name="Google Shape;525;p3"/>
                <p:cNvCxnSpPr/>
                <p:nvPr/>
              </p:nvCxnSpPr>
              <p:spPr>
                <a:xfrm rot="10800000">
                  <a:off x="6067425" y="19048"/>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26" name="Google Shape;526;p3"/>
                <p:cNvCxnSpPr/>
                <p:nvPr/>
              </p:nvCxnSpPr>
              <p:spPr>
                <a:xfrm rot="10800000">
                  <a:off x="6067425" y="-571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27" name="Google Shape;527;p3"/>
                <p:cNvCxnSpPr/>
                <p:nvPr/>
              </p:nvCxnSpPr>
              <p:spPr>
                <a:xfrm rot="10800000">
                  <a:off x="6067425" y="-1143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28" name="Google Shape;528;p3"/>
                <p:cNvCxnSpPr/>
                <p:nvPr/>
              </p:nvCxnSpPr>
              <p:spPr>
                <a:xfrm rot="10800000">
                  <a:off x="6067425" y="-1714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29" name="Google Shape;529;p3"/>
                <p:cNvCxnSpPr/>
                <p:nvPr/>
              </p:nvCxnSpPr>
              <p:spPr>
                <a:xfrm rot="10800000">
                  <a:off x="6067425" y="-2286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30" name="Google Shape;530;p3"/>
                <p:cNvCxnSpPr/>
                <p:nvPr/>
              </p:nvCxnSpPr>
              <p:spPr>
                <a:xfrm rot="10800000">
                  <a:off x="6067425" y="-28765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31" name="Google Shape;531;p3"/>
                <p:cNvCxnSpPr/>
                <p:nvPr/>
              </p:nvCxnSpPr>
              <p:spPr>
                <a:xfrm rot="10800000">
                  <a:off x="6067425" y="-34480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32" name="Google Shape;532;p3"/>
                <p:cNvCxnSpPr/>
                <p:nvPr/>
              </p:nvCxnSpPr>
              <p:spPr>
                <a:xfrm rot="10800000">
                  <a:off x="6067425" y="-40386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33" name="Google Shape;533;p3"/>
                <p:cNvCxnSpPr/>
                <p:nvPr/>
              </p:nvCxnSpPr>
              <p:spPr>
                <a:xfrm rot="10800000">
                  <a:off x="6067425" y="-46101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34" name="Google Shape;534;p3"/>
                <p:cNvCxnSpPr/>
                <p:nvPr/>
              </p:nvCxnSpPr>
              <p:spPr>
                <a:xfrm rot="10800000">
                  <a:off x="6067425" y="-52006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35" name="Google Shape;535;p3"/>
                <p:cNvCxnSpPr/>
                <p:nvPr/>
              </p:nvCxnSpPr>
              <p:spPr>
                <a:xfrm rot="10800000">
                  <a:off x="6067425" y="-57721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grpSp>
          <p:nvGrpSpPr>
            <p:cNvPr id="536" name="Google Shape;536;p3"/>
            <p:cNvGrpSpPr/>
            <p:nvPr/>
          </p:nvGrpSpPr>
          <p:grpSpPr>
            <a:xfrm>
              <a:off x="6309941" y="404047"/>
              <a:ext cx="6253487" cy="3321180"/>
              <a:chOff x="0" y="0"/>
              <a:chExt cx="12192000" cy="6858000"/>
            </a:xfrm>
          </p:grpSpPr>
          <p:grpSp>
            <p:nvGrpSpPr>
              <p:cNvPr id="537" name="Google Shape;537;p3"/>
              <p:cNvGrpSpPr/>
              <p:nvPr/>
            </p:nvGrpSpPr>
            <p:grpSpPr>
              <a:xfrm>
                <a:off x="590550" y="0"/>
                <a:ext cx="10953750" cy="6858000"/>
                <a:chOff x="590550" y="0"/>
                <a:chExt cx="10953750" cy="6858000"/>
              </a:xfrm>
            </p:grpSpPr>
            <p:cxnSp>
              <p:nvCxnSpPr>
                <p:cNvPr id="538" name="Google Shape;538;p3"/>
                <p:cNvCxnSpPr/>
                <p:nvPr/>
              </p:nvCxnSpPr>
              <p:spPr>
                <a:xfrm>
                  <a:off x="5905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39" name="Google Shape;539;p3"/>
                <p:cNvCxnSpPr/>
                <p:nvPr/>
              </p:nvCxnSpPr>
              <p:spPr>
                <a:xfrm>
                  <a:off x="11620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0" name="Google Shape;540;p3"/>
                <p:cNvCxnSpPr/>
                <p:nvPr/>
              </p:nvCxnSpPr>
              <p:spPr>
                <a:xfrm>
                  <a:off x="1752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1" name="Google Shape;541;p3"/>
                <p:cNvCxnSpPr/>
                <p:nvPr/>
              </p:nvCxnSpPr>
              <p:spPr>
                <a:xfrm>
                  <a:off x="2324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2" name="Google Shape;542;p3"/>
                <p:cNvCxnSpPr/>
                <p:nvPr/>
              </p:nvCxnSpPr>
              <p:spPr>
                <a:xfrm>
                  <a:off x="2895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3" name="Google Shape;543;p3"/>
                <p:cNvCxnSpPr/>
                <p:nvPr/>
              </p:nvCxnSpPr>
              <p:spPr>
                <a:xfrm>
                  <a:off x="3467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4" name="Google Shape;544;p3"/>
                <p:cNvCxnSpPr/>
                <p:nvPr/>
              </p:nvCxnSpPr>
              <p:spPr>
                <a:xfrm>
                  <a:off x="4057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5" name="Google Shape;545;p3"/>
                <p:cNvCxnSpPr/>
                <p:nvPr/>
              </p:nvCxnSpPr>
              <p:spPr>
                <a:xfrm>
                  <a:off x="4629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6" name="Google Shape;546;p3"/>
                <p:cNvCxnSpPr/>
                <p:nvPr/>
              </p:nvCxnSpPr>
              <p:spPr>
                <a:xfrm>
                  <a:off x="5181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7" name="Google Shape;547;p3"/>
                <p:cNvCxnSpPr/>
                <p:nvPr/>
              </p:nvCxnSpPr>
              <p:spPr>
                <a:xfrm>
                  <a:off x="5753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8" name="Google Shape;548;p3"/>
                <p:cNvCxnSpPr/>
                <p:nvPr/>
              </p:nvCxnSpPr>
              <p:spPr>
                <a:xfrm>
                  <a:off x="6343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9" name="Google Shape;549;p3"/>
                <p:cNvCxnSpPr/>
                <p:nvPr/>
              </p:nvCxnSpPr>
              <p:spPr>
                <a:xfrm>
                  <a:off x="6915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50" name="Google Shape;550;p3"/>
                <p:cNvCxnSpPr/>
                <p:nvPr/>
              </p:nvCxnSpPr>
              <p:spPr>
                <a:xfrm>
                  <a:off x="7486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51" name="Google Shape;551;p3"/>
                <p:cNvCxnSpPr/>
                <p:nvPr/>
              </p:nvCxnSpPr>
              <p:spPr>
                <a:xfrm>
                  <a:off x="8058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52" name="Google Shape;552;p3"/>
                <p:cNvCxnSpPr/>
                <p:nvPr/>
              </p:nvCxnSpPr>
              <p:spPr>
                <a:xfrm>
                  <a:off x="86487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53" name="Google Shape;553;p3"/>
                <p:cNvCxnSpPr/>
                <p:nvPr/>
              </p:nvCxnSpPr>
              <p:spPr>
                <a:xfrm>
                  <a:off x="92202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54" name="Google Shape;554;p3"/>
                <p:cNvCxnSpPr/>
                <p:nvPr/>
              </p:nvCxnSpPr>
              <p:spPr>
                <a:xfrm>
                  <a:off x="98107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55" name="Google Shape;555;p3"/>
                <p:cNvCxnSpPr/>
                <p:nvPr/>
              </p:nvCxnSpPr>
              <p:spPr>
                <a:xfrm>
                  <a:off x="103822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56" name="Google Shape;556;p3"/>
                <p:cNvCxnSpPr/>
                <p:nvPr/>
              </p:nvCxnSpPr>
              <p:spPr>
                <a:xfrm>
                  <a:off x="109728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57" name="Google Shape;557;p3"/>
                <p:cNvCxnSpPr/>
                <p:nvPr/>
              </p:nvCxnSpPr>
              <p:spPr>
                <a:xfrm>
                  <a:off x="115443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nvGrpSpPr>
              <p:cNvPr id="558" name="Google Shape;558;p3"/>
              <p:cNvGrpSpPr/>
              <p:nvPr/>
            </p:nvGrpSpPr>
            <p:grpSpPr>
              <a:xfrm>
                <a:off x="0" y="561974"/>
                <a:ext cx="12192000" cy="5791200"/>
                <a:chOff x="-285751" y="581024"/>
                <a:chExt cx="12706352" cy="5791200"/>
              </a:xfrm>
            </p:grpSpPr>
            <p:cxnSp>
              <p:nvCxnSpPr>
                <p:cNvPr id="559" name="Google Shape;559;p3"/>
                <p:cNvCxnSpPr/>
                <p:nvPr/>
              </p:nvCxnSpPr>
              <p:spPr>
                <a:xfrm rot="10800000">
                  <a:off x="6067425" y="19048"/>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0" name="Google Shape;560;p3"/>
                <p:cNvCxnSpPr/>
                <p:nvPr/>
              </p:nvCxnSpPr>
              <p:spPr>
                <a:xfrm rot="10800000">
                  <a:off x="6067425" y="-571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1" name="Google Shape;561;p3"/>
                <p:cNvCxnSpPr/>
                <p:nvPr/>
              </p:nvCxnSpPr>
              <p:spPr>
                <a:xfrm rot="10800000">
                  <a:off x="6067425" y="-1143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2" name="Google Shape;562;p3"/>
                <p:cNvCxnSpPr/>
                <p:nvPr/>
              </p:nvCxnSpPr>
              <p:spPr>
                <a:xfrm rot="10800000">
                  <a:off x="6067425" y="-1714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3" name="Google Shape;563;p3"/>
                <p:cNvCxnSpPr/>
                <p:nvPr/>
              </p:nvCxnSpPr>
              <p:spPr>
                <a:xfrm rot="10800000">
                  <a:off x="6067425" y="-2286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4" name="Google Shape;564;p3"/>
                <p:cNvCxnSpPr/>
                <p:nvPr/>
              </p:nvCxnSpPr>
              <p:spPr>
                <a:xfrm rot="10800000">
                  <a:off x="6067425" y="-28765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5" name="Google Shape;565;p3"/>
                <p:cNvCxnSpPr/>
                <p:nvPr/>
              </p:nvCxnSpPr>
              <p:spPr>
                <a:xfrm rot="10800000">
                  <a:off x="6067425" y="-34480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6" name="Google Shape;566;p3"/>
                <p:cNvCxnSpPr/>
                <p:nvPr/>
              </p:nvCxnSpPr>
              <p:spPr>
                <a:xfrm rot="10800000">
                  <a:off x="6067425" y="-40386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7" name="Google Shape;567;p3"/>
                <p:cNvCxnSpPr/>
                <p:nvPr/>
              </p:nvCxnSpPr>
              <p:spPr>
                <a:xfrm rot="10800000">
                  <a:off x="6067425" y="-46101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8" name="Google Shape;568;p3"/>
                <p:cNvCxnSpPr/>
                <p:nvPr/>
              </p:nvCxnSpPr>
              <p:spPr>
                <a:xfrm rot="10800000">
                  <a:off x="6067425" y="-52006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9" name="Google Shape;569;p3"/>
                <p:cNvCxnSpPr/>
                <p:nvPr/>
              </p:nvCxnSpPr>
              <p:spPr>
                <a:xfrm rot="10800000">
                  <a:off x="6067425" y="-57721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grpSp>
          <p:nvGrpSpPr>
            <p:cNvPr id="570" name="Google Shape;570;p3"/>
            <p:cNvGrpSpPr/>
            <p:nvPr/>
          </p:nvGrpSpPr>
          <p:grpSpPr>
            <a:xfrm>
              <a:off x="6299366" y="3469706"/>
              <a:ext cx="6253487" cy="3321180"/>
              <a:chOff x="0" y="0"/>
              <a:chExt cx="12192000" cy="6858000"/>
            </a:xfrm>
          </p:grpSpPr>
          <p:grpSp>
            <p:nvGrpSpPr>
              <p:cNvPr id="571" name="Google Shape;571;p3"/>
              <p:cNvGrpSpPr/>
              <p:nvPr/>
            </p:nvGrpSpPr>
            <p:grpSpPr>
              <a:xfrm>
                <a:off x="590550" y="0"/>
                <a:ext cx="10953750" cy="6858000"/>
                <a:chOff x="590550" y="0"/>
                <a:chExt cx="10953750" cy="6858000"/>
              </a:xfrm>
            </p:grpSpPr>
            <p:cxnSp>
              <p:nvCxnSpPr>
                <p:cNvPr id="572" name="Google Shape;572;p3"/>
                <p:cNvCxnSpPr/>
                <p:nvPr/>
              </p:nvCxnSpPr>
              <p:spPr>
                <a:xfrm>
                  <a:off x="5905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73" name="Google Shape;573;p3"/>
                <p:cNvCxnSpPr/>
                <p:nvPr/>
              </p:nvCxnSpPr>
              <p:spPr>
                <a:xfrm>
                  <a:off x="11620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74" name="Google Shape;574;p3"/>
                <p:cNvCxnSpPr/>
                <p:nvPr/>
              </p:nvCxnSpPr>
              <p:spPr>
                <a:xfrm>
                  <a:off x="1752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75" name="Google Shape;575;p3"/>
                <p:cNvCxnSpPr/>
                <p:nvPr/>
              </p:nvCxnSpPr>
              <p:spPr>
                <a:xfrm>
                  <a:off x="2324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76" name="Google Shape;576;p3"/>
                <p:cNvCxnSpPr/>
                <p:nvPr/>
              </p:nvCxnSpPr>
              <p:spPr>
                <a:xfrm>
                  <a:off x="2895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77" name="Google Shape;577;p3"/>
                <p:cNvCxnSpPr/>
                <p:nvPr/>
              </p:nvCxnSpPr>
              <p:spPr>
                <a:xfrm>
                  <a:off x="3467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78" name="Google Shape;578;p3"/>
                <p:cNvCxnSpPr/>
                <p:nvPr/>
              </p:nvCxnSpPr>
              <p:spPr>
                <a:xfrm>
                  <a:off x="4057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79" name="Google Shape;579;p3"/>
                <p:cNvCxnSpPr/>
                <p:nvPr/>
              </p:nvCxnSpPr>
              <p:spPr>
                <a:xfrm>
                  <a:off x="4629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0" name="Google Shape;580;p3"/>
                <p:cNvCxnSpPr/>
                <p:nvPr/>
              </p:nvCxnSpPr>
              <p:spPr>
                <a:xfrm>
                  <a:off x="5181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1" name="Google Shape;581;p3"/>
                <p:cNvCxnSpPr/>
                <p:nvPr/>
              </p:nvCxnSpPr>
              <p:spPr>
                <a:xfrm>
                  <a:off x="5753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2" name="Google Shape;582;p3"/>
                <p:cNvCxnSpPr/>
                <p:nvPr/>
              </p:nvCxnSpPr>
              <p:spPr>
                <a:xfrm>
                  <a:off x="6343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3" name="Google Shape;583;p3"/>
                <p:cNvCxnSpPr/>
                <p:nvPr/>
              </p:nvCxnSpPr>
              <p:spPr>
                <a:xfrm>
                  <a:off x="6915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4" name="Google Shape;584;p3"/>
                <p:cNvCxnSpPr/>
                <p:nvPr/>
              </p:nvCxnSpPr>
              <p:spPr>
                <a:xfrm>
                  <a:off x="7486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5" name="Google Shape;585;p3"/>
                <p:cNvCxnSpPr/>
                <p:nvPr/>
              </p:nvCxnSpPr>
              <p:spPr>
                <a:xfrm>
                  <a:off x="8058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6" name="Google Shape;586;p3"/>
                <p:cNvCxnSpPr/>
                <p:nvPr/>
              </p:nvCxnSpPr>
              <p:spPr>
                <a:xfrm>
                  <a:off x="86487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7" name="Google Shape;587;p3"/>
                <p:cNvCxnSpPr/>
                <p:nvPr/>
              </p:nvCxnSpPr>
              <p:spPr>
                <a:xfrm>
                  <a:off x="92202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8" name="Google Shape;588;p3"/>
                <p:cNvCxnSpPr/>
                <p:nvPr/>
              </p:nvCxnSpPr>
              <p:spPr>
                <a:xfrm>
                  <a:off x="98107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9" name="Google Shape;589;p3"/>
                <p:cNvCxnSpPr/>
                <p:nvPr/>
              </p:nvCxnSpPr>
              <p:spPr>
                <a:xfrm>
                  <a:off x="103822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90" name="Google Shape;590;p3"/>
                <p:cNvCxnSpPr/>
                <p:nvPr/>
              </p:nvCxnSpPr>
              <p:spPr>
                <a:xfrm>
                  <a:off x="109728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91" name="Google Shape;591;p3"/>
                <p:cNvCxnSpPr/>
                <p:nvPr/>
              </p:nvCxnSpPr>
              <p:spPr>
                <a:xfrm>
                  <a:off x="115443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nvGrpSpPr>
              <p:cNvPr id="592" name="Google Shape;592;p3"/>
              <p:cNvGrpSpPr/>
              <p:nvPr/>
            </p:nvGrpSpPr>
            <p:grpSpPr>
              <a:xfrm>
                <a:off x="0" y="561974"/>
                <a:ext cx="12192000" cy="5791200"/>
                <a:chOff x="-285751" y="581024"/>
                <a:chExt cx="12706352" cy="5791200"/>
              </a:xfrm>
            </p:grpSpPr>
            <p:cxnSp>
              <p:nvCxnSpPr>
                <p:cNvPr id="593" name="Google Shape;593;p3"/>
                <p:cNvCxnSpPr/>
                <p:nvPr/>
              </p:nvCxnSpPr>
              <p:spPr>
                <a:xfrm rot="10800000">
                  <a:off x="6067425" y="19048"/>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94" name="Google Shape;594;p3"/>
                <p:cNvCxnSpPr/>
                <p:nvPr/>
              </p:nvCxnSpPr>
              <p:spPr>
                <a:xfrm rot="10800000">
                  <a:off x="6067425" y="-571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95" name="Google Shape;595;p3"/>
                <p:cNvCxnSpPr/>
                <p:nvPr/>
              </p:nvCxnSpPr>
              <p:spPr>
                <a:xfrm rot="10800000">
                  <a:off x="6067425" y="-1143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96" name="Google Shape;596;p3"/>
                <p:cNvCxnSpPr/>
                <p:nvPr/>
              </p:nvCxnSpPr>
              <p:spPr>
                <a:xfrm rot="10800000">
                  <a:off x="6067425" y="-1714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97" name="Google Shape;597;p3"/>
                <p:cNvCxnSpPr/>
                <p:nvPr/>
              </p:nvCxnSpPr>
              <p:spPr>
                <a:xfrm rot="10800000">
                  <a:off x="6067425" y="-2286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98" name="Google Shape;598;p3"/>
                <p:cNvCxnSpPr/>
                <p:nvPr/>
              </p:nvCxnSpPr>
              <p:spPr>
                <a:xfrm rot="10800000">
                  <a:off x="6067425" y="-28765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99" name="Google Shape;599;p3"/>
                <p:cNvCxnSpPr/>
                <p:nvPr/>
              </p:nvCxnSpPr>
              <p:spPr>
                <a:xfrm rot="10800000">
                  <a:off x="6067425" y="-34480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600" name="Google Shape;600;p3"/>
                <p:cNvCxnSpPr/>
                <p:nvPr/>
              </p:nvCxnSpPr>
              <p:spPr>
                <a:xfrm rot="10800000">
                  <a:off x="6067425" y="-40386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601" name="Google Shape;601;p3"/>
                <p:cNvCxnSpPr/>
                <p:nvPr/>
              </p:nvCxnSpPr>
              <p:spPr>
                <a:xfrm rot="10800000">
                  <a:off x="6067425" y="-46101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602" name="Google Shape;602;p3"/>
                <p:cNvCxnSpPr/>
                <p:nvPr/>
              </p:nvCxnSpPr>
              <p:spPr>
                <a:xfrm rot="10800000">
                  <a:off x="6067425" y="-52006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603" name="Google Shape;603;p3"/>
                <p:cNvCxnSpPr/>
                <p:nvPr/>
              </p:nvCxnSpPr>
              <p:spPr>
                <a:xfrm rot="10800000">
                  <a:off x="6067425" y="-57721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grpSp>
      <p:pic>
        <p:nvPicPr>
          <p:cNvPr id="604" name="Google Shape;604;p3"/>
          <p:cNvPicPr preferRelativeResize="0"/>
          <p:nvPr/>
        </p:nvPicPr>
        <p:blipFill rotWithShape="1">
          <a:blip r:embed="rId3">
            <a:alphaModFix/>
          </a:blip>
          <a:srcRect t="22370" b="18429"/>
          <a:stretch/>
        </p:blipFill>
        <p:spPr>
          <a:xfrm rot="-893386">
            <a:off x="10813175" y="4424806"/>
            <a:ext cx="1931325" cy="2438407"/>
          </a:xfrm>
          <a:prstGeom prst="rect">
            <a:avLst/>
          </a:prstGeom>
          <a:noFill/>
          <a:ln>
            <a:noFill/>
          </a:ln>
        </p:spPr>
      </p:pic>
      <p:sp>
        <p:nvSpPr>
          <p:cNvPr id="609" name="Google Shape;609;p3"/>
          <p:cNvSpPr/>
          <p:nvPr/>
        </p:nvSpPr>
        <p:spPr>
          <a:xfrm>
            <a:off x="9977973" y="487088"/>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0" name="Google Shape;610;p3"/>
          <p:cNvSpPr/>
          <p:nvPr/>
        </p:nvSpPr>
        <p:spPr>
          <a:xfrm>
            <a:off x="10082258" y="779952"/>
            <a:ext cx="180867" cy="180867"/>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1" name="Google Shape;611;p3"/>
          <p:cNvSpPr/>
          <p:nvPr/>
        </p:nvSpPr>
        <p:spPr>
          <a:xfrm>
            <a:off x="10369330" y="536776"/>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2" name="Google Shape;612;p3"/>
          <p:cNvSpPr/>
          <p:nvPr/>
        </p:nvSpPr>
        <p:spPr>
          <a:xfrm>
            <a:off x="9781638" y="851137"/>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3" name="Google Shape;613;p3"/>
          <p:cNvSpPr/>
          <p:nvPr/>
        </p:nvSpPr>
        <p:spPr>
          <a:xfrm>
            <a:off x="9783748" y="1172123"/>
            <a:ext cx="266769" cy="266769"/>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4" name="Google Shape;614;p3"/>
          <p:cNvSpPr/>
          <p:nvPr/>
        </p:nvSpPr>
        <p:spPr>
          <a:xfrm>
            <a:off x="10359966" y="1226178"/>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5" name="Google Shape;615;p3"/>
          <p:cNvSpPr/>
          <p:nvPr/>
        </p:nvSpPr>
        <p:spPr>
          <a:xfrm>
            <a:off x="10198240" y="1552760"/>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6" name="Google Shape;616;p3"/>
          <p:cNvSpPr/>
          <p:nvPr/>
        </p:nvSpPr>
        <p:spPr>
          <a:xfrm>
            <a:off x="9334186" y="748844"/>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7" name="Google Shape;617;p3"/>
          <p:cNvSpPr/>
          <p:nvPr/>
        </p:nvSpPr>
        <p:spPr>
          <a:xfrm>
            <a:off x="10545506" y="910010"/>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8" name="Google Shape;618;p3"/>
          <p:cNvSpPr/>
          <p:nvPr/>
        </p:nvSpPr>
        <p:spPr>
          <a:xfrm>
            <a:off x="10781919" y="1229546"/>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9" name="Google Shape;619;p3"/>
          <p:cNvSpPr/>
          <p:nvPr/>
        </p:nvSpPr>
        <p:spPr>
          <a:xfrm>
            <a:off x="9620628" y="1568784"/>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0" name="Google Shape;620;p3"/>
          <p:cNvSpPr/>
          <p:nvPr/>
        </p:nvSpPr>
        <p:spPr>
          <a:xfrm>
            <a:off x="10706474" y="1577048"/>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1" name="Google Shape;621;p3"/>
          <p:cNvSpPr/>
          <p:nvPr/>
        </p:nvSpPr>
        <p:spPr>
          <a:xfrm>
            <a:off x="9217385" y="1295167"/>
            <a:ext cx="180867" cy="180867"/>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2" name="Google Shape;622;p3"/>
          <p:cNvSpPr/>
          <p:nvPr/>
        </p:nvSpPr>
        <p:spPr>
          <a:xfrm>
            <a:off x="11327726" y="181881"/>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3" name="Google Shape;623;p3"/>
          <p:cNvSpPr/>
          <p:nvPr/>
        </p:nvSpPr>
        <p:spPr>
          <a:xfrm>
            <a:off x="11564139" y="501417"/>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4" name="Google Shape;624;p3"/>
          <p:cNvSpPr/>
          <p:nvPr/>
        </p:nvSpPr>
        <p:spPr>
          <a:xfrm>
            <a:off x="11488694" y="848919"/>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5" name="Google Shape;625;p3"/>
          <p:cNvSpPr/>
          <p:nvPr/>
        </p:nvSpPr>
        <p:spPr>
          <a:xfrm>
            <a:off x="11918293" y="181208"/>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6" name="Google Shape;626;p3"/>
          <p:cNvSpPr/>
          <p:nvPr/>
        </p:nvSpPr>
        <p:spPr>
          <a:xfrm>
            <a:off x="10795286" y="558364"/>
            <a:ext cx="180867" cy="180867"/>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7" name="Google Shape;627;p3"/>
          <p:cNvSpPr/>
          <p:nvPr/>
        </p:nvSpPr>
        <p:spPr>
          <a:xfrm>
            <a:off x="10980543" y="292234"/>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8" name="Google Shape;628;p3"/>
          <p:cNvSpPr/>
          <p:nvPr/>
        </p:nvSpPr>
        <p:spPr>
          <a:xfrm>
            <a:off x="10661371" y="255378"/>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9" name="Google Shape;629;p3"/>
          <p:cNvSpPr/>
          <p:nvPr/>
        </p:nvSpPr>
        <p:spPr>
          <a:xfrm>
            <a:off x="11890984" y="574627"/>
            <a:ext cx="266769" cy="266769"/>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0" name="Google Shape;630;p3"/>
          <p:cNvSpPr/>
          <p:nvPr/>
        </p:nvSpPr>
        <p:spPr>
          <a:xfrm>
            <a:off x="11239699" y="630419"/>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1" name="Google Shape;631;p3"/>
          <p:cNvSpPr/>
          <p:nvPr/>
        </p:nvSpPr>
        <p:spPr>
          <a:xfrm>
            <a:off x="11077973" y="957001"/>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2" name="Google Shape;632;p3"/>
          <p:cNvSpPr/>
          <p:nvPr/>
        </p:nvSpPr>
        <p:spPr>
          <a:xfrm>
            <a:off x="1215947" y="5151565"/>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3" name="Google Shape;633;p3"/>
          <p:cNvSpPr/>
          <p:nvPr/>
        </p:nvSpPr>
        <p:spPr>
          <a:xfrm>
            <a:off x="1320232" y="5444429"/>
            <a:ext cx="180867" cy="180867"/>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4" name="Google Shape;634;p3"/>
          <p:cNvSpPr/>
          <p:nvPr/>
        </p:nvSpPr>
        <p:spPr>
          <a:xfrm>
            <a:off x="1607304" y="5201253"/>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5" name="Google Shape;635;p3"/>
          <p:cNvSpPr/>
          <p:nvPr/>
        </p:nvSpPr>
        <p:spPr>
          <a:xfrm>
            <a:off x="1019612" y="5515614"/>
            <a:ext cx="69523" cy="69523"/>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6" name="Google Shape;636;p3"/>
          <p:cNvSpPr/>
          <p:nvPr/>
        </p:nvSpPr>
        <p:spPr>
          <a:xfrm>
            <a:off x="1021722" y="5836600"/>
            <a:ext cx="266769" cy="266769"/>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7" name="Google Shape;637;p3"/>
          <p:cNvSpPr/>
          <p:nvPr/>
        </p:nvSpPr>
        <p:spPr>
          <a:xfrm>
            <a:off x="1597940" y="5890655"/>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8" name="Google Shape;638;p3"/>
          <p:cNvSpPr/>
          <p:nvPr/>
        </p:nvSpPr>
        <p:spPr>
          <a:xfrm>
            <a:off x="1436214" y="6217237"/>
            <a:ext cx="69523" cy="69523"/>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9" name="Google Shape;639;p3"/>
          <p:cNvSpPr/>
          <p:nvPr/>
        </p:nvSpPr>
        <p:spPr>
          <a:xfrm>
            <a:off x="572160" y="5413321"/>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0" name="Google Shape;640;p3"/>
          <p:cNvSpPr/>
          <p:nvPr/>
        </p:nvSpPr>
        <p:spPr>
          <a:xfrm>
            <a:off x="1783480" y="5574487"/>
            <a:ext cx="69523" cy="69523"/>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1" name="Google Shape;641;p3"/>
          <p:cNvSpPr/>
          <p:nvPr/>
        </p:nvSpPr>
        <p:spPr>
          <a:xfrm>
            <a:off x="2019893" y="5894023"/>
            <a:ext cx="46081" cy="46081"/>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2" name="Google Shape;642;p3"/>
          <p:cNvSpPr/>
          <p:nvPr/>
        </p:nvSpPr>
        <p:spPr>
          <a:xfrm>
            <a:off x="858602" y="6233261"/>
            <a:ext cx="46081" cy="46081"/>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3" name="Google Shape;643;p3"/>
          <p:cNvSpPr/>
          <p:nvPr/>
        </p:nvSpPr>
        <p:spPr>
          <a:xfrm>
            <a:off x="1944448" y="6241525"/>
            <a:ext cx="46081" cy="46081"/>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44" name="Google Shape;644;p3"/>
          <p:cNvSpPr/>
          <p:nvPr/>
        </p:nvSpPr>
        <p:spPr>
          <a:xfrm>
            <a:off x="514506" y="5813744"/>
            <a:ext cx="180867" cy="180867"/>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 name="Rectangle 181"/>
          <p:cNvSpPr/>
          <p:nvPr/>
        </p:nvSpPr>
        <p:spPr>
          <a:xfrm>
            <a:off x="514506" y="657285"/>
            <a:ext cx="10789259" cy="4247317"/>
          </a:xfrm>
          <a:prstGeom prst="rect">
            <a:avLst/>
          </a:prstGeom>
        </p:spPr>
        <p:txBody>
          <a:bodyPr wrap="square">
            <a:spAutoFit/>
          </a:bodyPr>
          <a:lstStyle/>
          <a:p>
            <a:pPr eaLnBrk="0" hangingPunct="0"/>
            <a:r>
              <a:rPr lang="en-US" sz="3000" b="1" dirty="0" err="1">
                <a:latin typeface="Times New Roman" pitchFamily="18" charset="0"/>
                <a:cs typeface="Times New Roman" pitchFamily="18" charset="0"/>
              </a:rPr>
              <a:t>Câu</a:t>
            </a:r>
            <a:r>
              <a:rPr lang="en-US" sz="3000" b="1" dirty="0">
                <a:latin typeface="Times New Roman" pitchFamily="18" charset="0"/>
                <a:cs typeface="Times New Roman" pitchFamily="18" charset="0"/>
              </a:rPr>
              <a:t> </a:t>
            </a:r>
            <a:r>
              <a:rPr lang="en-US" sz="3000" b="1" dirty="0" smtClean="0">
                <a:latin typeface="Times New Roman" pitchFamily="18" charset="0"/>
                <a:cs typeface="Times New Roman" pitchFamily="18" charset="0"/>
              </a:rPr>
              <a:t>4. </a:t>
            </a:r>
            <a:r>
              <a:rPr lang="en-US" sz="3000" b="1" dirty="0" err="1">
                <a:latin typeface="Times New Roman" pitchFamily="18" charset="0"/>
                <a:cs typeface="Times New Roman" pitchFamily="18" charset="0"/>
              </a:rPr>
              <a:t>Việc</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xây</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dựng</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các</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vườn</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quốc</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gia</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có</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tác</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động</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như</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thế</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nào</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đối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với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các</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loài</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động</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vật</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thực</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vật</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rừng</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quý</a:t>
            </a:r>
            <a:r>
              <a:rPr lang="en-US" sz="3000" b="1" dirty="0">
                <a:latin typeface="Times New Roman" pitchFamily="18" charset="0"/>
                <a:cs typeface="Times New Roman" pitchFamily="18" charset="0"/>
              </a:rPr>
              <a:t> </a:t>
            </a:r>
            <a:r>
              <a:rPr lang="en-US" sz="3000" b="1" dirty="0" err="1">
                <a:latin typeface="Times New Roman" pitchFamily="18" charset="0"/>
                <a:cs typeface="Times New Roman" pitchFamily="18" charset="0"/>
              </a:rPr>
              <a:t>hiếm</a:t>
            </a:r>
            <a:r>
              <a:rPr lang="en-US" sz="3000" b="1" dirty="0">
                <a:latin typeface="Times New Roman" pitchFamily="18" charset="0"/>
                <a:cs typeface="Times New Roman" pitchFamily="18" charset="0"/>
              </a:rPr>
              <a:t>?</a:t>
            </a:r>
          </a:p>
          <a:p>
            <a:pPr lvl="0" eaLnBrk="0" hangingPunct="0"/>
            <a:r>
              <a:rPr lang="en-US" sz="3000" dirty="0" smtClean="0">
                <a:latin typeface="Times New Roman" pitchFamily="18" charset="0"/>
                <a:cs typeface="Times New Roman" pitchFamily="18" charset="0"/>
              </a:rPr>
              <a:t>A. </a:t>
            </a:r>
            <a:r>
              <a:rPr lang="en-US" sz="3000" dirty="0" err="1" smtClean="0">
                <a:latin typeface="Times New Roman" pitchFamily="18" charset="0"/>
                <a:cs typeface="Times New Roman" pitchFamily="18" charset="0"/>
              </a:rPr>
              <a:t>Nâng</a:t>
            </a:r>
            <a:r>
              <a:rPr lang="en-US" sz="3000" dirty="0" smtClean="0">
                <a:latin typeface="Times New Roman" pitchFamily="18" charset="0"/>
                <a:cs typeface="Times New Roman" pitchFamily="18" charset="0"/>
              </a:rPr>
              <a:t> </a:t>
            </a:r>
            <a:r>
              <a:rPr lang="en-US" sz="3000" dirty="0" err="1">
                <a:latin typeface="Times New Roman" pitchFamily="18" charset="0"/>
                <a:cs typeface="Times New Roman" pitchFamily="18" charset="0"/>
              </a:rPr>
              <a:t>cao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giá</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trị</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của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loài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động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thực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vật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rừng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quý</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hiếm</a:t>
            </a:r>
            <a:r>
              <a:rPr lang="en-US" sz="3000" dirty="0">
                <a:latin typeface="Times New Roman" pitchFamily="18" charset="0"/>
                <a:cs typeface="Times New Roman" pitchFamily="18" charset="0"/>
              </a:rPr>
              <a:t>.</a:t>
            </a:r>
          </a:p>
          <a:p>
            <a:pPr lvl="0" eaLnBrk="0" hangingPunct="0"/>
            <a:r>
              <a:rPr lang="en-US" sz="3000" dirty="0" smtClean="0">
                <a:latin typeface="Times New Roman" pitchFamily="18" charset="0"/>
                <a:cs typeface="Times New Roman" pitchFamily="18" charset="0"/>
              </a:rPr>
              <a:t>B. </a:t>
            </a:r>
            <a:r>
              <a:rPr lang="en-US" sz="3000" dirty="0" err="1" smtClean="0">
                <a:latin typeface="Times New Roman" pitchFamily="18" charset="0"/>
                <a:cs typeface="Times New Roman" pitchFamily="18" charset="0"/>
              </a:rPr>
              <a:t>Làm</a:t>
            </a:r>
            <a:r>
              <a:rPr lang="en-US" sz="3000" dirty="0" smtClean="0">
                <a:latin typeface="Times New Roman" pitchFamily="18" charset="0"/>
                <a:cs typeface="Times New Roman" pitchFamily="18" charset="0"/>
              </a:rPr>
              <a:t> </a:t>
            </a:r>
            <a:r>
              <a:rPr lang="en-US" sz="3000" dirty="0" err="1">
                <a:latin typeface="Times New Roman" pitchFamily="18" charset="0"/>
                <a:cs typeface="Times New Roman" pitchFamily="18" charset="0"/>
              </a:rPr>
              <a:t>ảnh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hưởng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khu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vực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sống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của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loài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động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thực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vật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rừng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quý</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hiếm</a:t>
            </a:r>
            <a:r>
              <a:rPr lang="en-US" sz="3000" dirty="0">
                <a:latin typeface="Times New Roman" pitchFamily="18" charset="0"/>
                <a:cs typeface="Times New Roman" pitchFamily="18" charset="0"/>
              </a:rPr>
              <a:t>.</a:t>
            </a:r>
          </a:p>
          <a:p>
            <a:pPr lvl="0" eaLnBrk="0" hangingPunct="0"/>
            <a:r>
              <a:rPr lang="en-US" sz="3000" dirty="0" smtClean="0">
                <a:latin typeface="Times New Roman" pitchFamily="18" charset="0"/>
                <a:cs typeface="Times New Roman" pitchFamily="18" charset="0"/>
              </a:rPr>
              <a:t>C. </a:t>
            </a:r>
            <a:r>
              <a:rPr lang="en-US" sz="3000" dirty="0" err="1" smtClean="0">
                <a:latin typeface="Times New Roman" pitchFamily="18" charset="0"/>
                <a:cs typeface="Times New Roman" pitchFamily="18" charset="0"/>
              </a:rPr>
              <a:t>Giúp</a:t>
            </a:r>
            <a:r>
              <a:rPr lang="en-US" sz="3000" dirty="0" smtClean="0">
                <a:latin typeface="Times New Roman" pitchFamily="18" charset="0"/>
                <a:cs typeface="Times New Roman" pitchFamily="18" charset="0"/>
              </a:rPr>
              <a:t> </a:t>
            </a:r>
            <a:r>
              <a:rPr lang="en-US" sz="3000" dirty="0" err="1">
                <a:latin typeface="Times New Roman" pitchFamily="18" charset="0"/>
                <a:cs typeface="Times New Roman" pitchFamily="18" charset="0"/>
              </a:rPr>
              <a:t>ngăn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chặn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hành</a:t>
            </a:r>
            <a:r>
              <a:rPr lang="en-US" sz="3000" dirty="0">
                <a:latin typeface="Times New Roman" pitchFamily="18" charset="0"/>
                <a:cs typeface="Times New Roman" pitchFamily="18" charset="0"/>
              </a:rPr>
              <a:t> vi </a:t>
            </a:r>
            <a:r>
              <a:rPr lang="en-US" sz="3000" dirty="0" err="1">
                <a:latin typeface="Times New Roman" pitchFamily="18" charset="0"/>
                <a:cs typeface="Times New Roman" pitchFamily="18" charset="0"/>
              </a:rPr>
              <a:t>mua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bán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vận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chuyển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loài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động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thực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vật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rừng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quý</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hiếm</a:t>
            </a:r>
            <a:r>
              <a:rPr lang="en-US" sz="3000" dirty="0">
                <a:latin typeface="Times New Roman" pitchFamily="18" charset="0"/>
                <a:cs typeface="Times New Roman" pitchFamily="18" charset="0"/>
              </a:rPr>
              <a:t>.</a:t>
            </a:r>
          </a:p>
          <a:p>
            <a:r>
              <a:rPr lang="en-US" sz="3000" dirty="0" smtClean="0">
                <a:latin typeface="Times New Roman" pitchFamily="18" charset="0"/>
                <a:cs typeface="Times New Roman" pitchFamily="18" charset="0"/>
              </a:rPr>
              <a:t>D. </a:t>
            </a:r>
            <a:r>
              <a:rPr lang="en-US" sz="3000" dirty="0" err="1" smtClean="0">
                <a:latin typeface="Times New Roman" pitchFamily="18" charset="0"/>
                <a:cs typeface="Times New Roman" pitchFamily="18" charset="0"/>
              </a:rPr>
              <a:t>Tạo</a:t>
            </a:r>
            <a:r>
              <a:rPr lang="en-US" sz="3000" dirty="0" smtClean="0">
                <a:latin typeface="Times New Roman" pitchFamily="18" charset="0"/>
                <a:cs typeface="Times New Roman" pitchFamily="18" charset="0"/>
              </a:rPr>
              <a:t> </a:t>
            </a:r>
            <a:r>
              <a:rPr lang="en-US" sz="3000" dirty="0" err="1">
                <a:latin typeface="Times New Roman" pitchFamily="18" charset="0"/>
                <a:cs typeface="Times New Roman" pitchFamily="18" charset="0"/>
              </a:rPr>
              <a:t>môi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trường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thuận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lợi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sự</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sống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phát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triển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của</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các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loài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động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thực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vật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rừng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quý</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hiếm</a:t>
            </a:r>
            <a:r>
              <a:rPr lang="en-US" sz="3000" dirty="0" smtClean="0">
                <a:latin typeface="Times New Roman" pitchFamily="18" charset="0"/>
                <a:cs typeface="Times New Roman" pitchFamily="18" charset="0"/>
              </a:rPr>
              <a:t>.</a:t>
            </a:r>
            <a:endParaRPr lang="en-US" sz="3000" dirty="0">
              <a:latin typeface="Times New Roman" pitchFamily="18" charset="0"/>
              <a:cs typeface="Times New Roman" pitchFamily="18" charset="0"/>
            </a:endParaRPr>
          </a:p>
        </p:txBody>
      </p:sp>
      <p:sp>
        <p:nvSpPr>
          <p:cNvPr id="181" name="Flowchart: Connector 180"/>
          <p:cNvSpPr/>
          <p:nvPr/>
        </p:nvSpPr>
        <p:spPr>
          <a:xfrm>
            <a:off x="393113" y="3875311"/>
            <a:ext cx="604520" cy="637305"/>
          </a:xfrm>
          <a:prstGeom prst="flowChartConnector">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5095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1"/>
                                        </p:tgtEl>
                                        <p:attrNameLst>
                                          <p:attrName>style.visibility</p:attrName>
                                        </p:attrNameLst>
                                      </p:cBhvr>
                                      <p:to>
                                        <p:strVal val="visible"/>
                                      </p:to>
                                    </p:set>
                                    <p:animEffect transition="in" filter="fade">
                                      <p:cBhvr>
                                        <p:cTn id="7" dur="1000"/>
                                        <p:tgtEl>
                                          <p:spTgt spid="181"/>
                                        </p:tgtEl>
                                      </p:cBhvr>
                                    </p:animEffect>
                                    <p:anim calcmode="lin" valueType="num">
                                      <p:cBhvr>
                                        <p:cTn id="8" dur="1000" fill="hold"/>
                                        <p:tgtEl>
                                          <p:spTgt spid="181"/>
                                        </p:tgtEl>
                                        <p:attrNameLst>
                                          <p:attrName>ppt_x</p:attrName>
                                        </p:attrNameLst>
                                      </p:cBhvr>
                                      <p:tavLst>
                                        <p:tav tm="0">
                                          <p:val>
                                            <p:strVal val="#ppt_x"/>
                                          </p:val>
                                        </p:tav>
                                        <p:tav tm="100000">
                                          <p:val>
                                            <p:strVal val="#ppt_x"/>
                                          </p:val>
                                        </p:tav>
                                      </p:tavLst>
                                    </p:anim>
                                    <p:anim calcmode="lin" valueType="num">
                                      <p:cBhvr>
                                        <p:cTn id="9" dur="1000" fill="hold"/>
                                        <p:tgtEl>
                                          <p:spTgt spid="1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3"/>
          <p:cNvSpPr/>
          <p:nvPr/>
        </p:nvSpPr>
        <p:spPr>
          <a:xfrm>
            <a:off x="461563" y="402330"/>
            <a:ext cx="11334750" cy="6019801"/>
          </a:xfrm>
          <a:prstGeom prst="roundRect">
            <a:avLst>
              <a:gd name="adj" fmla="val 7456"/>
            </a:avLst>
          </a:prstGeom>
          <a:solidFill>
            <a:srgbClr val="EEE2C0"/>
          </a:solidFill>
          <a:ln w="38100" cap="flat" cmpd="sng">
            <a:solidFill>
              <a:srgbClr val="F8F5EC"/>
            </a:solidFill>
            <a:prstDash val="solid"/>
            <a:miter lim="800000"/>
            <a:headEnd type="none" w="sm" len="sm"/>
            <a:tailEnd type="none" w="sm" len="sm"/>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grpSp>
        <p:nvGrpSpPr>
          <p:cNvPr id="467" name="Google Shape;467;p3"/>
          <p:cNvGrpSpPr/>
          <p:nvPr/>
        </p:nvGrpSpPr>
        <p:grpSpPr>
          <a:xfrm>
            <a:off x="206090" y="1035618"/>
            <a:ext cx="11328685" cy="5948527"/>
            <a:chOff x="389475" y="404047"/>
            <a:chExt cx="12173953" cy="6392365"/>
          </a:xfrm>
        </p:grpSpPr>
        <p:grpSp>
          <p:nvGrpSpPr>
            <p:cNvPr id="468" name="Google Shape;468;p3"/>
            <p:cNvGrpSpPr/>
            <p:nvPr/>
          </p:nvGrpSpPr>
          <p:grpSpPr>
            <a:xfrm>
              <a:off x="400050" y="409573"/>
              <a:ext cx="6253487" cy="3321180"/>
              <a:chOff x="0" y="0"/>
              <a:chExt cx="12192000" cy="6858000"/>
            </a:xfrm>
          </p:grpSpPr>
          <p:grpSp>
            <p:nvGrpSpPr>
              <p:cNvPr id="469" name="Google Shape;469;p3"/>
              <p:cNvGrpSpPr/>
              <p:nvPr/>
            </p:nvGrpSpPr>
            <p:grpSpPr>
              <a:xfrm>
                <a:off x="590550" y="0"/>
                <a:ext cx="10953750" cy="6858000"/>
                <a:chOff x="590550" y="0"/>
                <a:chExt cx="10953750" cy="6858000"/>
              </a:xfrm>
            </p:grpSpPr>
            <p:cxnSp>
              <p:nvCxnSpPr>
                <p:cNvPr id="470" name="Google Shape;470;p3"/>
                <p:cNvCxnSpPr/>
                <p:nvPr/>
              </p:nvCxnSpPr>
              <p:spPr>
                <a:xfrm>
                  <a:off x="5905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1" name="Google Shape;471;p3"/>
                <p:cNvCxnSpPr/>
                <p:nvPr/>
              </p:nvCxnSpPr>
              <p:spPr>
                <a:xfrm>
                  <a:off x="11620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2" name="Google Shape;472;p3"/>
                <p:cNvCxnSpPr/>
                <p:nvPr/>
              </p:nvCxnSpPr>
              <p:spPr>
                <a:xfrm>
                  <a:off x="1752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3" name="Google Shape;473;p3"/>
                <p:cNvCxnSpPr/>
                <p:nvPr/>
              </p:nvCxnSpPr>
              <p:spPr>
                <a:xfrm>
                  <a:off x="2324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4" name="Google Shape;474;p3"/>
                <p:cNvCxnSpPr/>
                <p:nvPr/>
              </p:nvCxnSpPr>
              <p:spPr>
                <a:xfrm>
                  <a:off x="2895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5" name="Google Shape;475;p3"/>
                <p:cNvCxnSpPr/>
                <p:nvPr/>
              </p:nvCxnSpPr>
              <p:spPr>
                <a:xfrm>
                  <a:off x="3467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6" name="Google Shape;476;p3"/>
                <p:cNvCxnSpPr/>
                <p:nvPr/>
              </p:nvCxnSpPr>
              <p:spPr>
                <a:xfrm>
                  <a:off x="4057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7" name="Google Shape;477;p3"/>
                <p:cNvCxnSpPr/>
                <p:nvPr/>
              </p:nvCxnSpPr>
              <p:spPr>
                <a:xfrm>
                  <a:off x="4629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8" name="Google Shape;478;p3"/>
                <p:cNvCxnSpPr/>
                <p:nvPr/>
              </p:nvCxnSpPr>
              <p:spPr>
                <a:xfrm>
                  <a:off x="5181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79" name="Google Shape;479;p3"/>
                <p:cNvCxnSpPr/>
                <p:nvPr/>
              </p:nvCxnSpPr>
              <p:spPr>
                <a:xfrm>
                  <a:off x="5753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0" name="Google Shape;480;p3"/>
                <p:cNvCxnSpPr/>
                <p:nvPr/>
              </p:nvCxnSpPr>
              <p:spPr>
                <a:xfrm>
                  <a:off x="6343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1" name="Google Shape;481;p3"/>
                <p:cNvCxnSpPr/>
                <p:nvPr/>
              </p:nvCxnSpPr>
              <p:spPr>
                <a:xfrm>
                  <a:off x="6915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2" name="Google Shape;482;p3"/>
                <p:cNvCxnSpPr/>
                <p:nvPr/>
              </p:nvCxnSpPr>
              <p:spPr>
                <a:xfrm>
                  <a:off x="7486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3" name="Google Shape;483;p3"/>
                <p:cNvCxnSpPr/>
                <p:nvPr/>
              </p:nvCxnSpPr>
              <p:spPr>
                <a:xfrm>
                  <a:off x="8058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4" name="Google Shape;484;p3"/>
                <p:cNvCxnSpPr/>
                <p:nvPr/>
              </p:nvCxnSpPr>
              <p:spPr>
                <a:xfrm>
                  <a:off x="86487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5" name="Google Shape;485;p3"/>
                <p:cNvCxnSpPr/>
                <p:nvPr/>
              </p:nvCxnSpPr>
              <p:spPr>
                <a:xfrm>
                  <a:off x="92202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6" name="Google Shape;486;p3"/>
                <p:cNvCxnSpPr/>
                <p:nvPr/>
              </p:nvCxnSpPr>
              <p:spPr>
                <a:xfrm>
                  <a:off x="98107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7" name="Google Shape;487;p3"/>
                <p:cNvCxnSpPr/>
                <p:nvPr/>
              </p:nvCxnSpPr>
              <p:spPr>
                <a:xfrm>
                  <a:off x="103822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8" name="Google Shape;488;p3"/>
                <p:cNvCxnSpPr/>
                <p:nvPr/>
              </p:nvCxnSpPr>
              <p:spPr>
                <a:xfrm>
                  <a:off x="109728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89" name="Google Shape;489;p3"/>
                <p:cNvCxnSpPr/>
                <p:nvPr/>
              </p:nvCxnSpPr>
              <p:spPr>
                <a:xfrm>
                  <a:off x="115443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nvGrpSpPr>
              <p:cNvPr id="490" name="Google Shape;490;p3"/>
              <p:cNvGrpSpPr/>
              <p:nvPr/>
            </p:nvGrpSpPr>
            <p:grpSpPr>
              <a:xfrm>
                <a:off x="0" y="561974"/>
                <a:ext cx="12192000" cy="5791200"/>
                <a:chOff x="-285751" y="581024"/>
                <a:chExt cx="12706352" cy="5791200"/>
              </a:xfrm>
            </p:grpSpPr>
            <p:cxnSp>
              <p:nvCxnSpPr>
                <p:cNvPr id="491" name="Google Shape;491;p3"/>
                <p:cNvCxnSpPr/>
                <p:nvPr/>
              </p:nvCxnSpPr>
              <p:spPr>
                <a:xfrm rot="10800000">
                  <a:off x="6067425" y="19048"/>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92" name="Google Shape;492;p3"/>
                <p:cNvCxnSpPr/>
                <p:nvPr/>
              </p:nvCxnSpPr>
              <p:spPr>
                <a:xfrm rot="10800000">
                  <a:off x="6067425" y="-571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93" name="Google Shape;493;p3"/>
                <p:cNvCxnSpPr/>
                <p:nvPr/>
              </p:nvCxnSpPr>
              <p:spPr>
                <a:xfrm rot="10800000">
                  <a:off x="6067425" y="-1143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94" name="Google Shape;494;p3"/>
                <p:cNvCxnSpPr/>
                <p:nvPr/>
              </p:nvCxnSpPr>
              <p:spPr>
                <a:xfrm rot="10800000">
                  <a:off x="6067425" y="-1714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95" name="Google Shape;495;p3"/>
                <p:cNvCxnSpPr/>
                <p:nvPr/>
              </p:nvCxnSpPr>
              <p:spPr>
                <a:xfrm rot="10800000">
                  <a:off x="6067425" y="-2286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96" name="Google Shape;496;p3"/>
                <p:cNvCxnSpPr/>
                <p:nvPr/>
              </p:nvCxnSpPr>
              <p:spPr>
                <a:xfrm rot="10800000">
                  <a:off x="6067425" y="-28765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97" name="Google Shape;497;p3"/>
                <p:cNvCxnSpPr/>
                <p:nvPr/>
              </p:nvCxnSpPr>
              <p:spPr>
                <a:xfrm rot="10800000">
                  <a:off x="6067425" y="-34480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98" name="Google Shape;498;p3"/>
                <p:cNvCxnSpPr/>
                <p:nvPr/>
              </p:nvCxnSpPr>
              <p:spPr>
                <a:xfrm rot="10800000">
                  <a:off x="6067425" y="-40386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99" name="Google Shape;499;p3"/>
                <p:cNvCxnSpPr/>
                <p:nvPr/>
              </p:nvCxnSpPr>
              <p:spPr>
                <a:xfrm rot="10800000">
                  <a:off x="6067425" y="-46101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00" name="Google Shape;500;p3"/>
                <p:cNvCxnSpPr/>
                <p:nvPr/>
              </p:nvCxnSpPr>
              <p:spPr>
                <a:xfrm rot="10800000">
                  <a:off x="6067425" y="-52006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01" name="Google Shape;501;p3"/>
                <p:cNvCxnSpPr/>
                <p:nvPr/>
              </p:nvCxnSpPr>
              <p:spPr>
                <a:xfrm rot="10800000">
                  <a:off x="6067425" y="-57721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grpSp>
          <p:nvGrpSpPr>
            <p:cNvPr id="502" name="Google Shape;502;p3"/>
            <p:cNvGrpSpPr/>
            <p:nvPr/>
          </p:nvGrpSpPr>
          <p:grpSpPr>
            <a:xfrm>
              <a:off x="389475" y="3475232"/>
              <a:ext cx="6253487" cy="3321180"/>
              <a:chOff x="0" y="0"/>
              <a:chExt cx="12192000" cy="6858000"/>
            </a:xfrm>
          </p:grpSpPr>
          <p:grpSp>
            <p:nvGrpSpPr>
              <p:cNvPr id="503" name="Google Shape;503;p3"/>
              <p:cNvGrpSpPr/>
              <p:nvPr/>
            </p:nvGrpSpPr>
            <p:grpSpPr>
              <a:xfrm>
                <a:off x="590550" y="0"/>
                <a:ext cx="10953750" cy="6858000"/>
                <a:chOff x="590550" y="0"/>
                <a:chExt cx="10953750" cy="6858000"/>
              </a:xfrm>
            </p:grpSpPr>
            <p:cxnSp>
              <p:nvCxnSpPr>
                <p:cNvPr id="504" name="Google Shape;504;p3"/>
                <p:cNvCxnSpPr/>
                <p:nvPr/>
              </p:nvCxnSpPr>
              <p:spPr>
                <a:xfrm>
                  <a:off x="5905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05" name="Google Shape;505;p3"/>
                <p:cNvCxnSpPr/>
                <p:nvPr/>
              </p:nvCxnSpPr>
              <p:spPr>
                <a:xfrm>
                  <a:off x="11620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06" name="Google Shape;506;p3"/>
                <p:cNvCxnSpPr/>
                <p:nvPr/>
              </p:nvCxnSpPr>
              <p:spPr>
                <a:xfrm>
                  <a:off x="1752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07" name="Google Shape;507;p3"/>
                <p:cNvCxnSpPr/>
                <p:nvPr/>
              </p:nvCxnSpPr>
              <p:spPr>
                <a:xfrm>
                  <a:off x="2324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08" name="Google Shape;508;p3"/>
                <p:cNvCxnSpPr/>
                <p:nvPr/>
              </p:nvCxnSpPr>
              <p:spPr>
                <a:xfrm>
                  <a:off x="2895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09" name="Google Shape;509;p3"/>
                <p:cNvCxnSpPr/>
                <p:nvPr/>
              </p:nvCxnSpPr>
              <p:spPr>
                <a:xfrm>
                  <a:off x="3467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0" name="Google Shape;510;p3"/>
                <p:cNvCxnSpPr/>
                <p:nvPr/>
              </p:nvCxnSpPr>
              <p:spPr>
                <a:xfrm>
                  <a:off x="4057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1" name="Google Shape;511;p3"/>
                <p:cNvCxnSpPr/>
                <p:nvPr/>
              </p:nvCxnSpPr>
              <p:spPr>
                <a:xfrm>
                  <a:off x="4629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2" name="Google Shape;512;p3"/>
                <p:cNvCxnSpPr/>
                <p:nvPr/>
              </p:nvCxnSpPr>
              <p:spPr>
                <a:xfrm>
                  <a:off x="5181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3" name="Google Shape;513;p3"/>
                <p:cNvCxnSpPr/>
                <p:nvPr/>
              </p:nvCxnSpPr>
              <p:spPr>
                <a:xfrm>
                  <a:off x="5753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4" name="Google Shape;514;p3"/>
                <p:cNvCxnSpPr/>
                <p:nvPr/>
              </p:nvCxnSpPr>
              <p:spPr>
                <a:xfrm>
                  <a:off x="6343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5" name="Google Shape;515;p3"/>
                <p:cNvCxnSpPr/>
                <p:nvPr/>
              </p:nvCxnSpPr>
              <p:spPr>
                <a:xfrm>
                  <a:off x="6915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6" name="Google Shape;516;p3"/>
                <p:cNvCxnSpPr/>
                <p:nvPr/>
              </p:nvCxnSpPr>
              <p:spPr>
                <a:xfrm>
                  <a:off x="7486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7" name="Google Shape;517;p3"/>
                <p:cNvCxnSpPr/>
                <p:nvPr/>
              </p:nvCxnSpPr>
              <p:spPr>
                <a:xfrm>
                  <a:off x="8058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8" name="Google Shape;518;p3"/>
                <p:cNvCxnSpPr/>
                <p:nvPr/>
              </p:nvCxnSpPr>
              <p:spPr>
                <a:xfrm>
                  <a:off x="86487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19" name="Google Shape;519;p3"/>
                <p:cNvCxnSpPr/>
                <p:nvPr/>
              </p:nvCxnSpPr>
              <p:spPr>
                <a:xfrm>
                  <a:off x="92202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20" name="Google Shape;520;p3"/>
                <p:cNvCxnSpPr/>
                <p:nvPr/>
              </p:nvCxnSpPr>
              <p:spPr>
                <a:xfrm>
                  <a:off x="98107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21" name="Google Shape;521;p3"/>
                <p:cNvCxnSpPr/>
                <p:nvPr/>
              </p:nvCxnSpPr>
              <p:spPr>
                <a:xfrm>
                  <a:off x="103822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22" name="Google Shape;522;p3"/>
                <p:cNvCxnSpPr/>
                <p:nvPr/>
              </p:nvCxnSpPr>
              <p:spPr>
                <a:xfrm>
                  <a:off x="109728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23" name="Google Shape;523;p3"/>
                <p:cNvCxnSpPr/>
                <p:nvPr/>
              </p:nvCxnSpPr>
              <p:spPr>
                <a:xfrm>
                  <a:off x="115443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nvGrpSpPr>
              <p:cNvPr id="524" name="Google Shape;524;p3"/>
              <p:cNvGrpSpPr/>
              <p:nvPr/>
            </p:nvGrpSpPr>
            <p:grpSpPr>
              <a:xfrm>
                <a:off x="0" y="561974"/>
                <a:ext cx="12192000" cy="5791200"/>
                <a:chOff x="-285751" y="581024"/>
                <a:chExt cx="12706352" cy="5791200"/>
              </a:xfrm>
            </p:grpSpPr>
            <p:cxnSp>
              <p:nvCxnSpPr>
                <p:cNvPr id="525" name="Google Shape;525;p3"/>
                <p:cNvCxnSpPr/>
                <p:nvPr/>
              </p:nvCxnSpPr>
              <p:spPr>
                <a:xfrm rot="10800000">
                  <a:off x="6067425" y="19048"/>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26" name="Google Shape;526;p3"/>
                <p:cNvCxnSpPr/>
                <p:nvPr/>
              </p:nvCxnSpPr>
              <p:spPr>
                <a:xfrm rot="10800000">
                  <a:off x="6067425" y="-571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27" name="Google Shape;527;p3"/>
                <p:cNvCxnSpPr/>
                <p:nvPr/>
              </p:nvCxnSpPr>
              <p:spPr>
                <a:xfrm rot="10800000">
                  <a:off x="6067425" y="-1143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28" name="Google Shape;528;p3"/>
                <p:cNvCxnSpPr/>
                <p:nvPr/>
              </p:nvCxnSpPr>
              <p:spPr>
                <a:xfrm rot="10800000">
                  <a:off x="6067425" y="-1714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29" name="Google Shape;529;p3"/>
                <p:cNvCxnSpPr/>
                <p:nvPr/>
              </p:nvCxnSpPr>
              <p:spPr>
                <a:xfrm rot="10800000">
                  <a:off x="6067425" y="-2286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30" name="Google Shape;530;p3"/>
                <p:cNvCxnSpPr/>
                <p:nvPr/>
              </p:nvCxnSpPr>
              <p:spPr>
                <a:xfrm rot="10800000">
                  <a:off x="6067425" y="-28765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31" name="Google Shape;531;p3"/>
                <p:cNvCxnSpPr/>
                <p:nvPr/>
              </p:nvCxnSpPr>
              <p:spPr>
                <a:xfrm rot="10800000">
                  <a:off x="6067425" y="-34480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32" name="Google Shape;532;p3"/>
                <p:cNvCxnSpPr/>
                <p:nvPr/>
              </p:nvCxnSpPr>
              <p:spPr>
                <a:xfrm rot="10800000">
                  <a:off x="6067425" y="-40386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33" name="Google Shape;533;p3"/>
                <p:cNvCxnSpPr/>
                <p:nvPr/>
              </p:nvCxnSpPr>
              <p:spPr>
                <a:xfrm rot="10800000">
                  <a:off x="6067425" y="-46101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34" name="Google Shape;534;p3"/>
                <p:cNvCxnSpPr/>
                <p:nvPr/>
              </p:nvCxnSpPr>
              <p:spPr>
                <a:xfrm rot="10800000">
                  <a:off x="6067425" y="-52006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35" name="Google Shape;535;p3"/>
                <p:cNvCxnSpPr/>
                <p:nvPr/>
              </p:nvCxnSpPr>
              <p:spPr>
                <a:xfrm rot="10800000">
                  <a:off x="6067425" y="-57721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grpSp>
          <p:nvGrpSpPr>
            <p:cNvPr id="536" name="Google Shape;536;p3"/>
            <p:cNvGrpSpPr/>
            <p:nvPr/>
          </p:nvGrpSpPr>
          <p:grpSpPr>
            <a:xfrm>
              <a:off x="6309941" y="404047"/>
              <a:ext cx="6253487" cy="3321180"/>
              <a:chOff x="0" y="0"/>
              <a:chExt cx="12192000" cy="6858000"/>
            </a:xfrm>
          </p:grpSpPr>
          <p:grpSp>
            <p:nvGrpSpPr>
              <p:cNvPr id="537" name="Google Shape;537;p3"/>
              <p:cNvGrpSpPr/>
              <p:nvPr/>
            </p:nvGrpSpPr>
            <p:grpSpPr>
              <a:xfrm>
                <a:off x="590550" y="0"/>
                <a:ext cx="10953750" cy="6858000"/>
                <a:chOff x="590550" y="0"/>
                <a:chExt cx="10953750" cy="6858000"/>
              </a:xfrm>
            </p:grpSpPr>
            <p:cxnSp>
              <p:nvCxnSpPr>
                <p:cNvPr id="538" name="Google Shape;538;p3"/>
                <p:cNvCxnSpPr/>
                <p:nvPr/>
              </p:nvCxnSpPr>
              <p:spPr>
                <a:xfrm>
                  <a:off x="5905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39" name="Google Shape;539;p3"/>
                <p:cNvCxnSpPr/>
                <p:nvPr/>
              </p:nvCxnSpPr>
              <p:spPr>
                <a:xfrm>
                  <a:off x="11620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0" name="Google Shape;540;p3"/>
                <p:cNvCxnSpPr/>
                <p:nvPr/>
              </p:nvCxnSpPr>
              <p:spPr>
                <a:xfrm>
                  <a:off x="1752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1" name="Google Shape;541;p3"/>
                <p:cNvCxnSpPr/>
                <p:nvPr/>
              </p:nvCxnSpPr>
              <p:spPr>
                <a:xfrm>
                  <a:off x="2324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2" name="Google Shape;542;p3"/>
                <p:cNvCxnSpPr/>
                <p:nvPr/>
              </p:nvCxnSpPr>
              <p:spPr>
                <a:xfrm>
                  <a:off x="2895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3" name="Google Shape;543;p3"/>
                <p:cNvCxnSpPr/>
                <p:nvPr/>
              </p:nvCxnSpPr>
              <p:spPr>
                <a:xfrm>
                  <a:off x="3467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4" name="Google Shape;544;p3"/>
                <p:cNvCxnSpPr/>
                <p:nvPr/>
              </p:nvCxnSpPr>
              <p:spPr>
                <a:xfrm>
                  <a:off x="4057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5" name="Google Shape;545;p3"/>
                <p:cNvCxnSpPr/>
                <p:nvPr/>
              </p:nvCxnSpPr>
              <p:spPr>
                <a:xfrm>
                  <a:off x="4629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6" name="Google Shape;546;p3"/>
                <p:cNvCxnSpPr/>
                <p:nvPr/>
              </p:nvCxnSpPr>
              <p:spPr>
                <a:xfrm>
                  <a:off x="5181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7" name="Google Shape;547;p3"/>
                <p:cNvCxnSpPr/>
                <p:nvPr/>
              </p:nvCxnSpPr>
              <p:spPr>
                <a:xfrm>
                  <a:off x="5753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8" name="Google Shape;548;p3"/>
                <p:cNvCxnSpPr/>
                <p:nvPr/>
              </p:nvCxnSpPr>
              <p:spPr>
                <a:xfrm>
                  <a:off x="6343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49" name="Google Shape;549;p3"/>
                <p:cNvCxnSpPr/>
                <p:nvPr/>
              </p:nvCxnSpPr>
              <p:spPr>
                <a:xfrm>
                  <a:off x="6915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50" name="Google Shape;550;p3"/>
                <p:cNvCxnSpPr/>
                <p:nvPr/>
              </p:nvCxnSpPr>
              <p:spPr>
                <a:xfrm>
                  <a:off x="7486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51" name="Google Shape;551;p3"/>
                <p:cNvCxnSpPr/>
                <p:nvPr/>
              </p:nvCxnSpPr>
              <p:spPr>
                <a:xfrm>
                  <a:off x="8058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52" name="Google Shape;552;p3"/>
                <p:cNvCxnSpPr/>
                <p:nvPr/>
              </p:nvCxnSpPr>
              <p:spPr>
                <a:xfrm>
                  <a:off x="86487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53" name="Google Shape;553;p3"/>
                <p:cNvCxnSpPr/>
                <p:nvPr/>
              </p:nvCxnSpPr>
              <p:spPr>
                <a:xfrm>
                  <a:off x="92202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54" name="Google Shape;554;p3"/>
                <p:cNvCxnSpPr/>
                <p:nvPr/>
              </p:nvCxnSpPr>
              <p:spPr>
                <a:xfrm>
                  <a:off x="98107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55" name="Google Shape;555;p3"/>
                <p:cNvCxnSpPr/>
                <p:nvPr/>
              </p:nvCxnSpPr>
              <p:spPr>
                <a:xfrm>
                  <a:off x="103822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56" name="Google Shape;556;p3"/>
                <p:cNvCxnSpPr/>
                <p:nvPr/>
              </p:nvCxnSpPr>
              <p:spPr>
                <a:xfrm>
                  <a:off x="109728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57" name="Google Shape;557;p3"/>
                <p:cNvCxnSpPr/>
                <p:nvPr/>
              </p:nvCxnSpPr>
              <p:spPr>
                <a:xfrm>
                  <a:off x="115443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nvGrpSpPr>
              <p:cNvPr id="558" name="Google Shape;558;p3"/>
              <p:cNvGrpSpPr/>
              <p:nvPr/>
            </p:nvGrpSpPr>
            <p:grpSpPr>
              <a:xfrm>
                <a:off x="0" y="561974"/>
                <a:ext cx="12192000" cy="5791200"/>
                <a:chOff x="-285751" y="581024"/>
                <a:chExt cx="12706352" cy="5791200"/>
              </a:xfrm>
            </p:grpSpPr>
            <p:cxnSp>
              <p:nvCxnSpPr>
                <p:cNvPr id="559" name="Google Shape;559;p3"/>
                <p:cNvCxnSpPr/>
                <p:nvPr/>
              </p:nvCxnSpPr>
              <p:spPr>
                <a:xfrm rot="10800000">
                  <a:off x="6067425" y="19048"/>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0" name="Google Shape;560;p3"/>
                <p:cNvCxnSpPr/>
                <p:nvPr/>
              </p:nvCxnSpPr>
              <p:spPr>
                <a:xfrm rot="10800000">
                  <a:off x="6067425" y="-571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1" name="Google Shape;561;p3"/>
                <p:cNvCxnSpPr/>
                <p:nvPr/>
              </p:nvCxnSpPr>
              <p:spPr>
                <a:xfrm rot="10800000">
                  <a:off x="6067425" y="-1143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2" name="Google Shape;562;p3"/>
                <p:cNvCxnSpPr/>
                <p:nvPr/>
              </p:nvCxnSpPr>
              <p:spPr>
                <a:xfrm rot="10800000">
                  <a:off x="6067425" y="-1714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3" name="Google Shape;563;p3"/>
                <p:cNvCxnSpPr/>
                <p:nvPr/>
              </p:nvCxnSpPr>
              <p:spPr>
                <a:xfrm rot="10800000">
                  <a:off x="6067425" y="-2286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4" name="Google Shape;564;p3"/>
                <p:cNvCxnSpPr/>
                <p:nvPr/>
              </p:nvCxnSpPr>
              <p:spPr>
                <a:xfrm rot="10800000">
                  <a:off x="6067425" y="-28765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5" name="Google Shape;565;p3"/>
                <p:cNvCxnSpPr/>
                <p:nvPr/>
              </p:nvCxnSpPr>
              <p:spPr>
                <a:xfrm rot="10800000">
                  <a:off x="6067425" y="-34480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6" name="Google Shape;566;p3"/>
                <p:cNvCxnSpPr/>
                <p:nvPr/>
              </p:nvCxnSpPr>
              <p:spPr>
                <a:xfrm rot="10800000">
                  <a:off x="6067425" y="-40386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7" name="Google Shape;567;p3"/>
                <p:cNvCxnSpPr/>
                <p:nvPr/>
              </p:nvCxnSpPr>
              <p:spPr>
                <a:xfrm rot="10800000">
                  <a:off x="6067425" y="-46101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8" name="Google Shape;568;p3"/>
                <p:cNvCxnSpPr/>
                <p:nvPr/>
              </p:nvCxnSpPr>
              <p:spPr>
                <a:xfrm rot="10800000">
                  <a:off x="6067425" y="-52006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69" name="Google Shape;569;p3"/>
                <p:cNvCxnSpPr/>
                <p:nvPr/>
              </p:nvCxnSpPr>
              <p:spPr>
                <a:xfrm rot="10800000">
                  <a:off x="6067425" y="-57721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grpSp>
          <p:nvGrpSpPr>
            <p:cNvPr id="570" name="Google Shape;570;p3"/>
            <p:cNvGrpSpPr/>
            <p:nvPr/>
          </p:nvGrpSpPr>
          <p:grpSpPr>
            <a:xfrm>
              <a:off x="6299366" y="3469706"/>
              <a:ext cx="6253487" cy="3321180"/>
              <a:chOff x="0" y="0"/>
              <a:chExt cx="12192000" cy="6858000"/>
            </a:xfrm>
          </p:grpSpPr>
          <p:grpSp>
            <p:nvGrpSpPr>
              <p:cNvPr id="571" name="Google Shape;571;p3"/>
              <p:cNvGrpSpPr/>
              <p:nvPr/>
            </p:nvGrpSpPr>
            <p:grpSpPr>
              <a:xfrm>
                <a:off x="590550" y="0"/>
                <a:ext cx="10953750" cy="6858000"/>
                <a:chOff x="590550" y="0"/>
                <a:chExt cx="10953750" cy="6858000"/>
              </a:xfrm>
            </p:grpSpPr>
            <p:cxnSp>
              <p:nvCxnSpPr>
                <p:cNvPr id="572" name="Google Shape;572;p3"/>
                <p:cNvCxnSpPr/>
                <p:nvPr/>
              </p:nvCxnSpPr>
              <p:spPr>
                <a:xfrm>
                  <a:off x="5905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73" name="Google Shape;573;p3"/>
                <p:cNvCxnSpPr/>
                <p:nvPr/>
              </p:nvCxnSpPr>
              <p:spPr>
                <a:xfrm>
                  <a:off x="11620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74" name="Google Shape;574;p3"/>
                <p:cNvCxnSpPr/>
                <p:nvPr/>
              </p:nvCxnSpPr>
              <p:spPr>
                <a:xfrm>
                  <a:off x="1752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75" name="Google Shape;575;p3"/>
                <p:cNvCxnSpPr/>
                <p:nvPr/>
              </p:nvCxnSpPr>
              <p:spPr>
                <a:xfrm>
                  <a:off x="2324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76" name="Google Shape;576;p3"/>
                <p:cNvCxnSpPr/>
                <p:nvPr/>
              </p:nvCxnSpPr>
              <p:spPr>
                <a:xfrm>
                  <a:off x="2895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77" name="Google Shape;577;p3"/>
                <p:cNvCxnSpPr/>
                <p:nvPr/>
              </p:nvCxnSpPr>
              <p:spPr>
                <a:xfrm>
                  <a:off x="3467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78" name="Google Shape;578;p3"/>
                <p:cNvCxnSpPr/>
                <p:nvPr/>
              </p:nvCxnSpPr>
              <p:spPr>
                <a:xfrm>
                  <a:off x="4057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79" name="Google Shape;579;p3"/>
                <p:cNvCxnSpPr/>
                <p:nvPr/>
              </p:nvCxnSpPr>
              <p:spPr>
                <a:xfrm>
                  <a:off x="4629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0" name="Google Shape;580;p3"/>
                <p:cNvCxnSpPr/>
                <p:nvPr/>
              </p:nvCxnSpPr>
              <p:spPr>
                <a:xfrm>
                  <a:off x="5181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1" name="Google Shape;581;p3"/>
                <p:cNvCxnSpPr/>
                <p:nvPr/>
              </p:nvCxnSpPr>
              <p:spPr>
                <a:xfrm>
                  <a:off x="5753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2" name="Google Shape;582;p3"/>
                <p:cNvCxnSpPr/>
                <p:nvPr/>
              </p:nvCxnSpPr>
              <p:spPr>
                <a:xfrm>
                  <a:off x="6343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3" name="Google Shape;583;p3"/>
                <p:cNvCxnSpPr/>
                <p:nvPr/>
              </p:nvCxnSpPr>
              <p:spPr>
                <a:xfrm>
                  <a:off x="6915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4" name="Google Shape;584;p3"/>
                <p:cNvCxnSpPr/>
                <p:nvPr/>
              </p:nvCxnSpPr>
              <p:spPr>
                <a:xfrm>
                  <a:off x="7486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5" name="Google Shape;585;p3"/>
                <p:cNvCxnSpPr/>
                <p:nvPr/>
              </p:nvCxnSpPr>
              <p:spPr>
                <a:xfrm>
                  <a:off x="8058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6" name="Google Shape;586;p3"/>
                <p:cNvCxnSpPr/>
                <p:nvPr/>
              </p:nvCxnSpPr>
              <p:spPr>
                <a:xfrm>
                  <a:off x="86487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7" name="Google Shape;587;p3"/>
                <p:cNvCxnSpPr/>
                <p:nvPr/>
              </p:nvCxnSpPr>
              <p:spPr>
                <a:xfrm>
                  <a:off x="92202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8" name="Google Shape;588;p3"/>
                <p:cNvCxnSpPr/>
                <p:nvPr/>
              </p:nvCxnSpPr>
              <p:spPr>
                <a:xfrm>
                  <a:off x="98107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89" name="Google Shape;589;p3"/>
                <p:cNvCxnSpPr/>
                <p:nvPr/>
              </p:nvCxnSpPr>
              <p:spPr>
                <a:xfrm>
                  <a:off x="103822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90" name="Google Shape;590;p3"/>
                <p:cNvCxnSpPr/>
                <p:nvPr/>
              </p:nvCxnSpPr>
              <p:spPr>
                <a:xfrm>
                  <a:off x="109728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91" name="Google Shape;591;p3"/>
                <p:cNvCxnSpPr/>
                <p:nvPr/>
              </p:nvCxnSpPr>
              <p:spPr>
                <a:xfrm>
                  <a:off x="115443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nvGrpSpPr>
              <p:cNvPr id="592" name="Google Shape;592;p3"/>
              <p:cNvGrpSpPr/>
              <p:nvPr/>
            </p:nvGrpSpPr>
            <p:grpSpPr>
              <a:xfrm>
                <a:off x="0" y="561974"/>
                <a:ext cx="12192000" cy="5791200"/>
                <a:chOff x="-285751" y="581024"/>
                <a:chExt cx="12706352" cy="5791200"/>
              </a:xfrm>
            </p:grpSpPr>
            <p:cxnSp>
              <p:nvCxnSpPr>
                <p:cNvPr id="593" name="Google Shape;593;p3"/>
                <p:cNvCxnSpPr/>
                <p:nvPr/>
              </p:nvCxnSpPr>
              <p:spPr>
                <a:xfrm rot="10800000">
                  <a:off x="6067425" y="19048"/>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94" name="Google Shape;594;p3"/>
                <p:cNvCxnSpPr/>
                <p:nvPr/>
              </p:nvCxnSpPr>
              <p:spPr>
                <a:xfrm rot="10800000">
                  <a:off x="6067425" y="-571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95" name="Google Shape;595;p3"/>
                <p:cNvCxnSpPr/>
                <p:nvPr/>
              </p:nvCxnSpPr>
              <p:spPr>
                <a:xfrm rot="10800000">
                  <a:off x="6067425" y="-1143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96" name="Google Shape;596;p3"/>
                <p:cNvCxnSpPr/>
                <p:nvPr/>
              </p:nvCxnSpPr>
              <p:spPr>
                <a:xfrm rot="10800000">
                  <a:off x="6067425" y="-1714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97" name="Google Shape;597;p3"/>
                <p:cNvCxnSpPr/>
                <p:nvPr/>
              </p:nvCxnSpPr>
              <p:spPr>
                <a:xfrm rot="10800000">
                  <a:off x="6067425" y="-2286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98" name="Google Shape;598;p3"/>
                <p:cNvCxnSpPr/>
                <p:nvPr/>
              </p:nvCxnSpPr>
              <p:spPr>
                <a:xfrm rot="10800000">
                  <a:off x="6067425" y="-28765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599" name="Google Shape;599;p3"/>
                <p:cNvCxnSpPr/>
                <p:nvPr/>
              </p:nvCxnSpPr>
              <p:spPr>
                <a:xfrm rot="10800000">
                  <a:off x="6067425" y="-34480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600" name="Google Shape;600;p3"/>
                <p:cNvCxnSpPr/>
                <p:nvPr/>
              </p:nvCxnSpPr>
              <p:spPr>
                <a:xfrm rot="10800000">
                  <a:off x="6067425" y="-40386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601" name="Google Shape;601;p3"/>
                <p:cNvCxnSpPr/>
                <p:nvPr/>
              </p:nvCxnSpPr>
              <p:spPr>
                <a:xfrm rot="10800000">
                  <a:off x="6067425" y="-46101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602" name="Google Shape;602;p3"/>
                <p:cNvCxnSpPr/>
                <p:nvPr/>
              </p:nvCxnSpPr>
              <p:spPr>
                <a:xfrm rot="10800000">
                  <a:off x="6067425" y="-52006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603" name="Google Shape;603;p3"/>
                <p:cNvCxnSpPr/>
                <p:nvPr/>
              </p:nvCxnSpPr>
              <p:spPr>
                <a:xfrm rot="10800000">
                  <a:off x="6067425" y="-57721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grpSp>
      <p:pic>
        <p:nvPicPr>
          <p:cNvPr id="604" name="Google Shape;604;p3"/>
          <p:cNvPicPr preferRelativeResize="0"/>
          <p:nvPr/>
        </p:nvPicPr>
        <p:blipFill rotWithShape="1">
          <a:blip r:embed="rId3">
            <a:alphaModFix/>
          </a:blip>
          <a:srcRect t="22370" b="18429"/>
          <a:stretch/>
        </p:blipFill>
        <p:spPr>
          <a:xfrm rot="-893386">
            <a:off x="10778324" y="4424806"/>
            <a:ext cx="1931325" cy="2438407"/>
          </a:xfrm>
          <a:prstGeom prst="rect">
            <a:avLst/>
          </a:prstGeom>
          <a:noFill/>
          <a:ln>
            <a:noFill/>
          </a:ln>
        </p:spPr>
      </p:pic>
      <p:sp>
        <p:nvSpPr>
          <p:cNvPr id="609" name="Google Shape;609;p3"/>
          <p:cNvSpPr/>
          <p:nvPr/>
        </p:nvSpPr>
        <p:spPr>
          <a:xfrm>
            <a:off x="9977973" y="487088"/>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610" name="Google Shape;610;p3"/>
          <p:cNvSpPr/>
          <p:nvPr/>
        </p:nvSpPr>
        <p:spPr>
          <a:xfrm>
            <a:off x="10082258" y="779952"/>
            <a:ext cx="180867" cy="180867"/>
          </a:xfrm>
          <a:prstGeom prst="ellipse">
            <a:avLst/>
          </a:prstGeom>
          <a:solidFill>
            <a:srgbClr val="BD8357">
              <a:alpha val="70980"/>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611" name="Google Shape;611;p3"/>
          <p:cNvSpPr/>
          <p:nvPr/>
        </p:nvSpPr>
        <p:spPr>
          <a:xfrm>
            <a:off x="10369330" y="536776"/>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612" name="Google Shape;612;p3"/>
          <p:cNvSpPr/>
          <p:nvPr/>
        </p:nvSpPr>
        <p:spPr>
          <a:xfrm>
            <a:off x="9781638" y="851137"/>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613" name="Google Shape;613;p3"/>
          <p:cNvSpPr/>
          <p:nvPr/>
        </p:nvSpPr>
        <p:spPr>
          <a:xfrm>
            <a:off x="9783748" y="1172123"/>
            <a:ext cx="266769" cy="266769"/>
          </a:xfrm>
          <a:prstGeom prst="ellipse">
            <a:avLst/>
          </a:prstGeom>
          <a:solidFill>
            <a:srgbClr val="BD8357">
              <a:alpha val="70980"/>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614" name="Google Shape;614;p3"/>
          <p:cNvSpPr/>
          <p:nvPr/>
        </p:nvSpPr>
        <p:spPr>
          <a:xfrm>
            <a:off x="10359966" y="1226178"/>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615" name="Google Shape;615;p3"/>
          <p:cNvSpPr/>
          <p:nvPr/>
        </p:nvSpPr>
        <p:spPr>
          <a:xfrm>
            <a:off x="10198240" y="1552760"/>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616" name="Google Shape;616;p3"/>
          <p:cNvSpPr/>
          <p:nvPr/>
        </p:nvSpPr>
        <p:spPr>
          <a:xfrm>
            <a:off x="9334186" y="748844"/>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617" name="Google Shape;617;p3"/>
          <p:cNvSpPr/>
          <p:nvPr/>
        </p:nvSpPr>
        <p:spPr>
          <a:xfrm>
            <a:off x="10545506" y="910010"/>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618" name="Google Shape;618;p3"/>
          <p:cNvSpPr/>
          <p:nvPr/>
        </p:nvSpPr>
        <p:spPr>
          <a:xfrm>
            <a:off x="10781919" y="1229546"/>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619" name="Google Shape;619;p3"/>
          <p:cNvSpPr/>
          <p:nvPr/>
        </p:nvSpPr>
        <p:spPr>
          <a:xfrm>
            <a:off x="9620628" y="1568784"/>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620" name="Google Shape;620;p3"/>
          <p:cNvSpPr/>
          <p:nvPr/>
        </p:nvSpPr>
        <p:spPr>
          <a:xfrm>
            <a:off x="10706474" y="1577048"/>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621" name="Google Shape;621;p3"/>
          <p:cNvSpPr/>
          <p:nvPr/>
        </p:nvSpPr>
        <p:spPr>
          <a:xfrm>
            <a:off x="9217385" y="1295167"/>
            <a:ext cx="180867" cy="180867"/>
          </a:xfrm>
          <a:prstGeom prst="ellipse">
            <a:avLst/>
          </a:prstGeom>
          <a:solidFill>
            <a:srgbClr val="BD8357">
              <a:alpha val="70980"/>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622" name="Google Shape;622;p3"/>
          <p:cNvSpPr/>
          <p:nvPr/>
        </p:nvSpPr>
        <p:spPr>
          <a:xfrm>
            <a:off x="11327726" y="181881"/>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623" name="Google Shape;623;p3"/>
          <p:cNvSpPr/>
          <p:nvPr/>
        </p:nvSpPr>
        <p:spPr>
          <a:xfrm>
            <a:off x="11564139" y="501417"/>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624" name="Google Shape;624;p3"/>
          <p:cNvSpPr/>
          <p:nvPr/>
        </p:nvSpPr>
        <p:spPr>
          <a:xfrm>
            <a:off x="11488694" y="848919"/>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625" name="Google Shape;625;p3"/>
          <p:cNvSpPr/>
          <p:nvPr/>
        </p:nvSpPr>
        <p:spPr>
          <a:xfrm>
            <a:off x="11918293" y="181208"/>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626" name="Google Shape;626;p3"/>
          <p:cNvSpPr/>
          <p:nvPr/>
        </p:nvSpPr>
        <p:spPr>
          <a:xfrm>
            <a:off x="10795286" y="558364"/>
            <a:ext cx="180867" cy="180867"/>
          </a:xfrm>
          <a:prstGeom prst="ellipse">
            <a:avLst/>
          </a:prstGeom>
          <a:solidFill>
            <a:srgbClr val="BD8357">
              <a:alpha val="70980"/>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627" name="Google Shape;627;p3"/>
          <p:cNvSpPr/>
          <p:nvPr/>
        </p:nvSpPr>
        <p:spPr>
          <a:xfrm>
            <a:off x="10980543" y="292234"/>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628" name="Google Shape;628;p3"/>
          <p:cNvSpPr/>
          <p:nvPr/>
        </p:nvSpPr>
        <p:spPr>
          <a:xfrm>
            <a:off x="10661371" y="255378"/>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629" name="Google Shape;629;p3"/>
          <p:cNvSpPr/>
          <p:nvPr/>
        </p:nvSpPr>
        <p:spPr>
          <a:xfrm>
            <a:off x="11890984" y="574627"/>
            <a:ext cx="266769" cy="266769"/>
          </a:xfrm>
          <a:prstGeom prst="ellipse">
            <a:avLst/>
          </a:prstGeom>
          <a:solidFill>
            <a:srgbClr val="BD8357">
              <a:alpha val="70980"/>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630" name="Google Shape;630;p3"/>
          <p:cNvSpPr/>
          <p:nvPr/>
        </p:nvSpPr>
        <p:spPr>
          <a:xfrm>
            <a:off x="11239699" y="630419"/>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631" name="Google Shape;631;p3"/>
          <p:cNvSpPr/>
          <p:nvPr/>
        </p:nvSpPr>
        <p:spPr>
          <a:xfrm>
            <a:off x="11077973" y="957001"/>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632" name="Google Shape;632;p3"/>
          <p:cNvSpPr/>
          <p:nvPr/>
        </p:nvSpPr>
        <p:spPr>
          <a:xfrm>
            <a:off x="1215947" y="5151565"/>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633" name="Google Shape;633;p3"/>
          <p:cNvSpPr/>
          <p:nvPr/>
        </p:nvSpPr>
        <p:spPr>
          <a:xfrm>
            <a:off x="1320232" y="5444429"/>
            <a:ext cx="180867" cy="180867"/>
          </a:xfrm>
          <a:prstGeom prst="ellipse">
            <a:avLst/>
          </a:prstGeom>
          <a:solidFill>
            <a:srgbClr val="BD8357">
              <a:alpha val="58823"/>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634" name="Google Shape;634;p3"/>
          <p:cNvSpPr/>
          <p:nvPr/>
        </p:nvSpPr>
        <p:spPr>
          <a:xfrm>
            <a:off x="1607304" y="5201253"/>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635" name="Google Shape;635;p3"/>
          <p:cNvSpPr/>
          <p:nvPr/>
        </p:nvSpPr>
        <p:spPr>
          <a:xfrm>
            <a:off x="1019612" y="5515614"/>
            <a:ext cx="69523" cy="69523"/>
          </a:xfrm>
          <a:prstGeom prst="ellipse">
            <a:avLst/>
          </a:prstGeom>
          <a:solidFill>
            <a:srgbClr val="BD8357">
              <a:alpha val="58823"/>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636" name="Google Shape;636;p3"/>
          <p:cNvSpPr/>
          <p:nvPr/>
        </p:nvSpPr>
        <p:spPr>
          <a:xfrm>
            <a:off x="1021722" y="5836600"/>
            <a:ext cx="266769" cy="266769"/>
          </a:xfrm>
          <a:prstGeom prst="ellipse">
            <a:avLst/>
          </a:prstGeom>
          <a:solidFill>
            <a:srgbClr val="BD8357">
              <a:alpha val="58823"/>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637" name="Google Shape;637;p3"/>
          <p:cNvSpPr/>
          <p:nvPr/>
        </p:nvSpPr>
        <p:spPr>
          <a:xfrm>
            <a:off x="1597940" y="5890655"/>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638" name="Google Shape;638;p3"/>
          <p:cNvSpPr/>
          <p:nvPr/>
        </p:nvSpPr>
        <p:spPr>
          <a:xfrm>
            <a:off x="1436214" y="6217237"/>
            <a:ext cx="69523" cy="69523"/>
          </a:xfrm>
          <a:prstGeom prst="ellipse">
            <a:avLst/>
          </a:prstGeom>
          <a:solidFill>
            <a:srgbClr val="BD8357">
              <a:alpha val="58823"/>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639" name="Google Shape;639;p3"/>
          <p:cNvSpPr/>
          <p:nvPr/>
        </p:nvSpPr>
        <p:spPr>
          <a:xfrm>
            <a:off x="572160" y="5413321"/>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640" name="Google Shape;640;p3"/>
          <p:cNvSpPr/>
          <p:nvPr/>
        </p:nvSpPr>
        <p:spPr>
          <a:xfrm>
            <a:off x="1783480" y="5574487"/>
            <a:ext cx="69523" cy="69523"/>
          </a:xfrm>
          <a:prstGeom prst="ellipse">
            <a:avLst/>
          </a:prstGeom>
          <a:solidFill>
            <a:srgbClr val="BD8357">
              <a:alpha val="58823"/>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641" name="Google Shape;641;p3"/>
          <p:cNvSpPr/>
          <p:nvPr/>
        </p:nvSpPr>
        <p:spPr>
          <a:xfrm>
            <a:off x="2019893" y="5894023"/>
            <a:ext cx="46081" cy="46081"/>
          </a:xfrm>
          <a:prstGeom prst="ellipse">
            <a:avLst/>
          </a:prstGeom>
          <a:solidFill>
            <a:srgbClr val="BD8357">
              <a:alpha val="58823"/>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642" name="Google Shape;642;p3"/>
          <p:cNvSpPr/>
          <p:nvPr/>
        </p:nvSpPr>
        <p:spPr>
          <a:xfrm>
            <a:off x="858602" y="6233261"/>
            <a:ext cx="46081" cy="46081"/>
          </a:xfrm>
          <a:prstGeom prst="ellipse">
            <a:avLst/>
          </a:prstGeom>
          <a:solidFill>
            <a:srgbClr val="BD8357">
              <a:alpha val="58823"/>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643" name="Google Shape;643;p3"/>
          <p:cNvSpPr/>
          <p:nvPr/>
        </p:nvSpPr>
        <p:spPr>
          <a:xfrm>
            <a:off x="1944448" y="6241525"/>
            <a:ext cx="46081" cy="46081"/>
          </a:xfrm>
          <a:prstGeom prst="ellipse">
            <a:avLst/>
          </a:prstGeom>
          <a:solidFill>
            <a:srgbClr val="BD8357">
              <a:alpha val="58823"/>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644" name="Google Shape;644;p3"/>
          <p:cNvSpPr/>
          <p:nvPr/>
        </p:nvSpPr>
        <p:spPr>
          <a:xfrm>
            <a:off x="514506" y="5813744"/>
            <a:ext cx="180867" cy="180867"/>
          </a:xfrm>
          <a:prstGeom prst="ellipse">
            <a:avLst/>
          </a:prstGeom>
          <a:solidFill>
            <a:srgbClr val="BD8357">
              <a:alpha val="58823"/>
            </a:srgbClr>
          </a:solidFill>
          <a:ln>
            <a:noFill/>
          </a:ln>
        </p:spPr>
        <p:txBody>
          <a:bodyPr spcFirstLastPara="1" wrap="square" lIns="91425" tIns="45700" rIns="91425" bIns="45700" anchor="ctr" anchorCtr="0">
            <a:noAutofit/>
          </a:bodyPr>
          <a:lstStyle/>
          <a:p>
            <a:pPr algn="ctr"/>
            <a:endParaRPr sz="1800">
              <a:solidFill>
                <a:srgbClr val="FFFFFF"/>
              </a:solidFill>
              <a:latin typeface="Calibri"/>
              <a:ea typeface="Calibri"/>
              <a:cs typeface="Calibri"/>
              <a:sym typeface="Calibri"/>
            </a:endParaRPr>
          </a:p>
        </p:txBody>
      </p:sp>
      <p:sp>
        <p:nvSpPr>
          <p:cNvPr id="182" name="Rectangle 181"/>
          <p:cNvSpPr/>
          <p:nvPr/>
        </p:nvSpPr>
        <p:spPr>
          <a:xfrm>
            <a:off x="1726071" y="1900297"/>
            <a:ext cx="9513628" cy="1477328"/>
          </a:xfrm>
          <a:prstGeom prst="rect">
            <a:avLst/>
          </a:prstGeom>
        </p:spPr>
        <p:txBody>
          <a:bodyPr wrap="square">
            <a:spAutoFit/>
          </a:bodyPr>
          <a:lstStyle/>
          <a:p>
            <a:pPr eaLnBrk="0" hangingPunct="0"/>
            <a:r>
              <a:rPr lang="en-US" sz="3000" b="1" dirty="0" err="1">
                <a:latin typeface="Times New Roman" pitchFamily="18" charset="0"/>
                <a:cs typeface="Times New Roman" pitchFamily="18" charset="0"/>
              </a:rPr>
              <a:t>Câu</a:t>
            </a:r>
            <a:r>
              <a:rPr lang="en-US" sz="3000" b="1" dirty="0">
                <a:latin typeface="Times New Roman" pitchFamily="18" charset="0"/>
                <a:cs typeface="Times New Roman" pitchFamily="18" charset="0"/>
              </a:rPr>
              <a:t> 5</a:t>
            </a:r>
            <a:r>
              <a:rPr lang="en-US" sz="3000" b="1"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Phân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tích</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các</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nguyên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nhân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làm</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suy</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thoái</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rừng</a:t>
            </a:r>
            <a:r>
              <a:rPr lang="en-US" sz="3000" dirty="0" smtClean="0">
                <a:latin typeface="Times New Roman" pitchFamily="18" charset="0"/>
                <a:cs typeface="Times New Roman" pitchFamily="18" charset="0"/>
              </a:rPr>
              <a:t> do con </a:t>
            </a:r>
            <a:r>
              <a:rPr lang="en-US" sz="3000" dirty="0" err="1" smtClean="0">
                <a:latin typeface="Times New Roman" pitchFamily="18" charset="0"/>
                <a:cs typeface="Times New Roman" pitchFamily="18" charset="0"/>
              </a:rPr>
              <a:t>người</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gây</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ra.</a:t>
            </a:r>
            <a:r>
              <a:rPr lang="en-US" sz="3000" dirty="0" smtClean="0">
                <a:latin typeface="Times New Roman" pitchFamily="18" charset="0"/>
                <a:cs typeface="Times New Roman" pitchFamily="18" charset="0"/>
              </a:rPr>
              <a:t> Theo </a:t>
            </a:r>
            <a:r>
              <a:rPr lang="en-US" sz="3000" dirty="0" err="1" smtClean="0">
                <a:latin typeface="Times New Roman" pitchFamily="18" charset="0"/>
                <a:cs typeface="Times New Roman" pitchFamily="18" charset="0"/>
              </a:rPr>
              <a:t>em</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học</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sinh</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cần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phải</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làm</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gì</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để</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ngăn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chặn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nguy</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cơ</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suy</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thoái</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rừng</a:t>
            </a:r>
            <a:r>
              <a:rPr lang="en-US" sz="3000" dirty="0" smtClean="0">
                <a:latin typeface="Times New Roman" pitchFamily="18" charset="0"/>
                <a:cs typeface="Times New Roman" pitchFamily="18" charset="0"/>
              </a:rPr>
              <a:t>?</a:t>
            </a:r>
            <a:endParaRPr lang="en-US" sz="3000" dirty="0">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38" y="-388784"/>
            <a:ext cx="2500312" cy="285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73302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2"/>
          <p:cNvSpPr/>
          <p:nvPr/>
        </p:nvSpPr>
        <p:spPr>
          <a:xfrm>
            <a:off x="400050" y="409572"/>
            <a:ext cx="11334750" cy="6019801"/>
          </a:xfrm>
          <a:prstGeom prst="roundRect">
            <a:avLst>
              <a:gd name="adj" fmla="val 7456"/>
            </a:avLst>
          </a:prstGeom>
          <a:solidFill>
            <a:srgbClr val="EEE2C0"/>
          </a:solidFill>
          <a:ln w="38100" cap="flat" cmpd="sng">
            <a:solidFill>
              <a:srgbClr val="F8F5E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83" name="Google Shape;283;p2"/>
          <p:cNvGrpSpPr/>
          <p:nvPr/>
        </p:nvGrpSpPr>
        <p:grpSpPr>
          <a:xfrm>
            <a:off x="357436" y="281777"/>
            <a:ext cx="11328685" cy="5948527"/>
            <a:chOff x="389475" y="404047"/>
            <a:chExt cx="12173953" cy="6392365"/>
          </a:xfrm>
        </p:grpSpPr>
        <p:grpSp>
          <p:nvGrpSpPr>
            <p:cNvPr id="284" name="Google Shape;284;p2"/>
            <p:cNvGrpSpPr/>
            <p:nvPr/>
          </p:nvGrpSpPr>
          <p:grpSpPr>
            <a:xfrm>
              <a:off x="400050" y="409573"/>
              <a:ext cx="6253487" cy="3321180"/>
              <a:chOff x="0" y="0"/>
              <a:chExt cx="12192000" cy="6858000"/>
            </a:xfrm>
          </p:grpSpPr>
          <p:grpSp>
            <p:nvGrpSpPr>
              <p:cNvPr id="285" name="Google Shape;285;p2"/>
              <p:cNvGrpSpPr/>
              <p:nvPr/>
            </p:nvGrpSpPr>
            <p:grpSpPr>
              <a:xfrm>
                <a:off x="590550" y="0"/>
                <a:ext cx="10953750" cy="6858000"/>
                <a:chOff x="590550" y="0"/>
                <a:chExt cx="10953750" cy="6858000"/>
              </a:xfrm>
            </p:grpSpPr>
            <p:cxnSp>
              <p:nvCxnSpPr>
                <p:cNvPr id="286" name="Google Shape;286;p2"/>
                <p:cNvCxnSpPr/>
                <p:nvPr/>
              </p:nvCxnSpPr>
              <p:spPr>
                <a:xfrm>
                  <a:off x="5905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87" name="Google Shape;287;p2"/>
                <p:cNvCxnSpPr/>
                <p:nvPr/>
              </p:nvCxnSpPr>
              <p:spPr>
                <a:xfrm>
                  <a:off x="11620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88" name="Google Shape;288;p2"/>
                <p:cNvCxnSpPr/>
                <p:nvPr/>
              </p:nvCxnSpPr>
              <p:spPr>
                <a:xfrm>
                  <a:off x="1752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89" name="Google Shape;289;p2"/>
                <p:cNvCxnSpPr/>
                <p:nvPr/>
              </p:nvCxnSpPr>
              <p:spPr>
                <a:xfrm>
                  <a:off x="2324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90" name="Google Shape;290;p2"/>
                <p:cNvCxnSpPr/>
                <p:nvPr/>
              </p:nvCxnSpPr>
              <p:spPr>
                <a:xfrm>
                  <a:off x="2895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91" name="Google Shape;291;p2"/>
                <p:cNvCxnSpPr/>
                <p:nvPr/>
              </p:nvCxnSpPr>
              <p:spPr>
                <a:xfrm>
                  <a:off x="3467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92" name="Google Shape;292;p2"/>
                <p:cNvCxnSpPr/>
                <p:nvPr/>
              </p:nvCxnSpPr>
              <p:spPr>
                <a:xfrm>
                  <a:off x="4057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93" name="Google Shape;293;p2"/>
                <p:cNvCxnSpPr/>
                <p:nvPr/>
              </p:nvCxnSpPr>
              <p:spPr>
                <a:xfrm>
                  <a:off x="4629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94" name="Google Shape;294;p2"/>
                <p:cNvCxnSpPr/>
                <p:nvPr/>
              </p:nvCxnSpPr>
              <p:spPr>
                <a:xfrm>
                  <a:off x="5181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95" name="Google Shape;295;p2"/>
                <p:cNvCxnSpPr/>
                <p:nvPr/>
              </p:nvCxnSpPr>
              <p:spPr>
                <a:xfrm>
                  <a:off x="5753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96" name="Google Shape;296;p2"/>
                <p:cNvCxnSpPr/>
                <p:nvPr/>
              </p:nvCxnSpPr>
              <p:spPr>
                <a:xfrm>
                  <a:off x="6343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97" name="Google Shape;297;p2"/>
                <p:cNvCxnSpPr/>
                <p:nvPr/>
              </p:nvCxnSpPr>
              <p:spPr>
                <a:xfrm>
                  <a:off x="6915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98" name="Google Shape;298;p2"/>
                <p:cNvCxnSpPr/>
                <p:nvPr/>
              </p:nvCxnSpPr>
              <p:spPr>
                <a:xfrm>
                  <a:off x="7486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99" name="Google Shape;299;p2"/>
                <p:cNvCxnSpPr/>
                <p:nvPr/>
              </p:nvCxnSpPr>
              <p:spPr>
                <a:xfrm>
                  <a:off x="8058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00" name="Google Shape;300;p2"/>
                <p:cNvCxnSpPr/>
                <p:nvPr/>
              </p:nvCxnSpPr>
              <p:spPr>
                <a:xfrm>
                  <a:off x="86487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01" name="Google Shape;301;p2"/>
                <p:cNvCxnSpPr/>
                <p:nvPr/>
              </p:nvCxnSpPr>
              <p:spPr>
                <a:xfrm>
                  <a:off x="92202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02" name="Google Shape;302;p2"/>
                <p:cNvCxnSpPr/>
                <p:nvPr/>
              </p:nvCxnSpPr>
              <p:spPr>
                <a:xfrm>
                  <a:off x="98107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03" name="Google Shape;303;p2"/>
                <p:cNvCxnSpPr/>
                <p:nvPr/>
              </p:nvCxnSpPr>
              <p:spPr>
                <a:xfrm>
                  <a:off x="103822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04" name="Google Shape;304;p2"/>
                <p:cNvCxnSpPr/>
                <p:nvPr/>
              </p:nvCxnSpPr>
              <p:spPr>
                <a:xfrm>
                  <a:off x="109728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05" name="Google Shape;305;p2"/>
                <p:cNvCxnSpPr/>
                <p:nvPr/>
              </p:nvCxnSpPr>
              <p:spPr>
                <a:xfrm>
                  <a:off x="115443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nvGrpSpPr>
              <p:cNvPr id="306" name="Google Shape;306;p2"/>
              <p:cNvGrpSpPr/>
              <p:nvPr/>
            </p:nvGrpSpPr>
            <p:grpSpPr>
              <a:xfrm>
                <a:off x="0" y="561974"/>
                <a:ext cx="12192000" cy="5791200"/>
                <a:chOff x="-285751" y="581024"/>
                <a:chExt cx="12706352" cy="5791200"/>
              </a:xfrm>
            </p:grpSpPr>
            <p:cxnSp>
              <p:nvCxnSpPr>
                <p:cNvPr id="307" name="Google Shape;307;p2"/>
                <p:cNvCxnSpPr/>
                <p:nvPr/>
              </p:nvCxnSpPr>
              <p:spPr>
                <a:xfrm rot="10800000">
                  <a:off x="6067425" y="19048"/>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08" name="Google Shape;308;p2"/>
                <p:cNvCxnSpPr/>
                <p:nvPr/>
              </p:nvCxnSpPr>
              <p:spPr>
                <a:xfrm rot="10800000">
                  <a:off x="6067425" y="-571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09" name="Google Shape;309;p2"/>
                <p:cNvCxnSpPr/>
                <p:nvPr/>
              </p:nvCxnSpPr>
              <p:spPr>
                <a:xfrm rot="10800000">
                  <a:off x="6067425" y="-1143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10" name="Google Shape;310;p2"/>
                <p:cNvCxnSpPr/>
                <p:nvPr/>
              </p:nvCxnSpPr>
              <p:spPr>
                <a:xfrm rot="10800000">
                  <a:off x="6067425" y="-1714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11" name="Google Shape;311;p2"/>
                <p:cNvCxnSpPr/>
                <p:nvPr/>
              </p:nvCxnSpPr>
              <p:spPr>
                <a:xfrm rot="10800000">
                  <a:off x="6067425" y="-2286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12" name="Google Shape;312;p2"/>
                <p:cNvCxnSpPr/>
                <p:nvPr/>
              </p:nvCxnSpPr>
              <p:spPr>
                <a:xfrm rot="10800000">
                  <a:off x="6067425" y="-28765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13" name="Google Shape;313;p2"/>
                <p:cNvCxnSpPr/>
                <p:nvPr/>
              </p:nvCxnSpPr>
              <p:spPr>
                <a:xfrm rot="10800000">
                  <a:off x="6067425" y="-34480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14" name="Google Shape;314;p2"/>
                <p:cNvCxnSpPr/>
                <p:nvPr/>
              </p:nvCxnSpPr>
              <p:spPr>
                <a:xfrm rot="10800000">
                  <a:off x="6067425" y="-40386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15" name="Google Shape;315;p2"/>
                <p:cNvCxnSpPr/>
                <p:nvPr/>
              </p:nvCxnSpPr>
              <p:spPr>
                <a:xfrm rot="10800000">
                  <a:off x="6067425" y="-46101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16" name="Google Shape;316;p2"/>
                <p:cNvCxnSpPr/>
                <p:nvPr/>
              </p:nvCxnSpPr>
              <p:spPr>
                <a:xfrm rot="10800000">
                  <a:off x="6067425" y="-52006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17" name="Google Shape;317;p2"/>
                <p:cNvCxnSpPr/>
                <p:nvPr/>
              </p:nvCxnSpPr>
              <p:spPr>
                <a:xfrm rot="10800000">
                  <a:off x="6067425" y="-57721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grpSp>
          <p:nvGrpSpPr>
            <p:cNvPr id="318" name="Google Shape;318;p2"/>
            <p:cNvGrpSpPr/>
            <p:nvPr/>
          </p:nvGrpSpPr>
          <p:grpSpPr>
            <a:xfrm>
              <a:off x="389475" y="3475232"/>
              <a:ext cx="6253487" cy="3321180"/>
              <a:chOff x="0" y="0"/>
              <a:chExt cx="12192000" cy="6858000"/>
            </a:xfrm>
          </p:grpSpPr>
          <p:grpSp>
            <p:nvGrpSpPr>
              <p:cNvPr id="319" name="Google Shape;319;p2"/>
              <p:cNvGrpSpPr/>
              <p:nvPr/>
            </p:nvGrpSpPr>
            <p:grpSpPr>
              <a:xfrm>
                <a:off x="590550" y="0"/>
                <a:ext cx="10953750" cy="6858000"/>
                <a:chOff x="590550" y="0"/>
                <a:chExt cx="10953750" cy="6858000"/>
              </a:xfrm>
            </p:grpSpPr>
            <p:cxnSp>
              <p:nvCxnSpPr>
                <p:cNvPr id="320" name="Google Shape;320;p2"/>
                <p:cNvCxnSpPr/>
                <p:nvPr/>
              </p:nvCxnSpPr>
              <p:spPr>
                <a:xfrm>
                  <a:off x="5905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21" name="Google Shape;321;p2"/>
                <p:cNvCxnSpPr/>
                <p:nvPr/>
              </p:nvCxnSpPr>
              <p:spPr>
                <a:xfrm>
                  <a:off x="11620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22" name="Google Shape;322;p2"/>
                <p:cNvCxnSpPr/>
                <p:nvPr/>
              </p:nvCxnSpPr>
              <p:spPr>
                <a:xfrm>
                  <a:off x="1752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23" name="Google Shape;323;p2"/>
                <p:cNvCxnSpPr/>
                <p:nvPr/>
              </p:nvCxnSpPr>
              <p:spPr>
                <a:xfrm>
                  <a:off x="2324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24" name="Google Shape;324;p2"/>
                <p:cNvCxnSpPr/>
                <p:nvPr/>
              </p:nvCxnSpPr>
              <p:spPr>
                <a:xfrm>
                  <a:off x="2895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25" name="Google Shape;325;p2"/>
                <p:cNvCxnSpPr/>
                <p:nvPr/>
              </p:nvCxnSpPr>
              <p:spPr>
                <a:xfrm>
                  <a:off x="3467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26" name="Google Shape;326;p2"/>
                <p:cNvCxnSpPr/>
                <p:nvPr/>
              </p:nvCxnSpPr>
              <p:spPr>
                <a:xfrm>
                  <a:off x="4057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27" name="Google Shape;327;p2"/>
                <p:cNvCxnSpPr/>
                <p:nvPr/>
              </p:nvCxnSpPr>
              <p:spPr>
                <a:xfrm>
                  <a:off x="4629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28" name="Google Shape;328;p2"/>
                <p:cNvCxnSpPr/>
                <p:nvPr/>
              </p:nvCxnSpPr>
              <p:spPr>
                <a:xfrm>
                  <a:off x="5181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29" name="Google Shape;329;p2"/>
                <p:cNvCxnSpPr/>
                <p:nvPr/>
              </p:nvCxnSpPr>
              <p:spPr>
                <a:xfrm>
                  <a:off x="5753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30" name="Google Shape;330;p2"/>
                <p:cNvCxnSpPr/>
                <p:nvPr/>
              </p:nvCxnSpPr>
              <p:spPr>
                <a:xfrm>
                  <a:off x="6343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31" name="Google Shape;331;p2"/>
                <p:cNvCxnSpPr/>
                <p:nvPr/>
              </p:nvCxnSpPr>
              <p:spPr>
                <a:xfrm>
                  <a:off x="6915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32" name="Google Shape;332;p2"/>
                <p:cNvCxnSpPr/>
                <p:nvPr/>
              </p:nvCxnSpPr>
              <p:spPr>
                <a:xfrm>
                  <a:off x="7486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33" name="Google Shape;333;p2"/>
                <p:cNvCxnSpPr/>
                <p:nvPr/>
              </p:nvCxnSpPr>
              <p:spPr>
                <a:xfrm>
                  <a:off x="8058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34" name="Google Shape;334;p2"/>
                <p:cNvCxnSpPr/>
                <p:nvPr/>
              </p:nvCxnSpPr>
              <p:spPr>
                <a:xfrm>
                  <a:off x="86487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35" name="Google Shape;335;p2"/>
                <p:cNvCxnSpPr/>
                <p:nvPr/>
              </p:nvCxnSpPr>
              <p:spPr>
                <a:xfrm>
                  <a:off x="92202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36" name="Google Shape;336;p2"/>
                <p:cNvCxnSpPr/>
                <p:nvPr/>
              </p:nvCxnSpPr>
              <p:spPr>
                <a:xfrm>
                  <a:off x="98107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37" name="Google Shape;337;p2"/>
                <p:cNvCxnSpPr/>
                <p:nvPr/>
              </p:nvCxnSpPr>
              <p:spPr>
                <a:xfrm>
                  <a:off x="103822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38" name="Google Shape;338;p2"/>
                <p:cNvCxnSpPr/>
                <p:nvPr/>
              </p:nvCxnSpPr>
              <p:spPr>
                <a:xfrm>
                  <a:off x="109728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39" name="Google Shape;339;p2"/>
                <p:cNvCxnSpPr/>
                <p:nvPr/>
              </p:nvCxnSpPr>
              <p:spPr>
                <a:xfrm>
                  <a:off x="115443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nvGrpSpPr>
              <p:cNvPr id="340" name="Google Shape;340;p2"/>
              <p:cNvGrpSpPr/>
              <p:nvPr/>
            </p:nvGrpSpPr>
            <p:grpSpPr>
              <a:xfrm>
                <a:off x="0" y="561974"/>
                <a:ext cx="12192000" cy="5791200"/>
                <a:chOff x="-285751" y="581024"/>
                <a:chExt cx="12706352" cy="5791200"/>
              </a:xfrm>
            </p:grpSpPr>
            <p:cxnSp>
              <p:nvCxnSpPr>
                <p:cNvPr id="341" name="Google Shape;341;p2"/>
                <p:cNvCxnSpPr/>
                <p:nvPr/>
              </p:nvCxnSpPr>
              <p:spPr>
                <a:xfrm rot="10800000">
                  <a:off x="6067425" y="19048"/>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42" name="Google Shape;342;p2"/>
                <p:cNvCxnSpPr/>
                <p:nvPr/>
              </p:nvCxnSpPr>
              <p:spPr>
                <a:xfrm rot="10800000">
                  <a:off x="6067425" y="-571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43" name="Google Shape;343;p2"/>
                <p:cNvCxnSpPr/>
                <p:nvPr/>
              </p:nvCxnSpPr>
              <p:spPr>
                <a:xfrm rot="10800000">
                  <a:off x="6067425" y="-1143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44" name="Google Shape;344;p2"/>
                <p:cNvCxnSpPr/>
                <p:nvPr/>
              </p:nvCxnSpPr>
              <p:spPr>
                <a:xfrm rot="10800000">
                  <a:off x="6067425" y="-1714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45" name="Google Shape;345;p2"/>
                <p:cNvCxnSpPr/>
                <p:nvPr/>
              </p:nvCxnSpPr>
              <p:spPr>
                <a:xfrm rot="10800000">
                  <a:off x="6067425" y="-2286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46" name="Google Shape;346;p2"/>
                <p:cNvCxnSpPr/>
                <p:nvPr/>
              </p:nvCxnSpPr>
              <p:spPr>
                <a:xfrm rot="10800000">
                  <a:off x="6067425" y="-28765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47" name="Google Shape;347;p2"/>
                <p:cNvCxnSpPr/>
                <p:nvPr/>
              </p:nvCxnSpPr>
              <p:spPr>
                <a:xfrm rot="10800000">
                  <a:off x="6067425" y="-34480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48" name="Google Shape;348;p2"/>
                <p:cNvCxnSpPr/>
                <p:nvPr/>
              </p:nvCxnSpPr>
              <p:spPr>
                <a:xfrm rot="10800000">
                  <a:off x="6067425" y="-40386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49" name="Google Shape;349;p2"/>
                <p:cNvCxnSpPr/>
                <p:nvPr/>
              </p:nvCxnSpPr>
              <p:spPr>
                <a:xfrm rot="10800000">
                  <a:off x="6067425" y="-46101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50" name="Google Shape;350;p2"/>
                <p:cNvCxnSpPr/>
                <p:nvPr/>
              </p:nvCxnSpPr>
              <p:spPr>
                <a:xfrm rot="10800000">
                  <a:off x="6067425" y="-52006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51" name="Google Shape;351;p2"/>
                <p:cNvCxnSpPr/>
                <p:nvPr/>
              </p:nvCxnSpPr>
              <p:spPr>
                <a:xfrm rot="10800000">
                  <a:off x="6067425" y="-57721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grpSp>
          <p:nvGrpSpPr>
            <p:cNvPr id="352" name="Google Shape;352;p2"/>
            <p:cNvGrpSpPr/>
            <p:nvPr/>
          </p:nvGrpSpPr>
          <p:grpSpPr>
            <a:xfrm>
              <a:off x="6309941" y="404047"/>
              <a:ext cx="6253487" cy="3321180"/>
              <a:chOff x="0" y="0"/>
              <a:chExt cx="12192000" cy="6858000"/>
            </a:xfrm>
          </p:grpSpPr>
          <p:grpSp>
            <p:nvGrpSpPr>
              <p:cNvPr id="353" name="Google Shape;353;p2"/>
              <p:cNvGrpSpPr/>
              <p:nvPr/>
            </p:nvGrpSpPr>
            <p:grpSpPr>
              <a:xfrm>
                <a:off x="590550" y="0"/>
                <a:ext cx="10953750" cy="6858000"/>
                <a:chOff x="590550" y="0"/>
                <a:chExt cx="10953750" cy="6858000"/>
              </a:xfrm>
            </p:grpSpPr>
            <p:cxnSp>
              <p:nvCxnSpPr>
                <p:cNvPr id="354" name="Google Shape;354;p2"/>
                <p:cNvCxnSpPr/>
                <p:nvPr/>
              </p:nvCxnSpPr>
              <p:spPr>
                <a:xfrm>
                  <a:off x="5905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55" name="Google Shape;355;p2"/>
                <p:cNvCxnSpPr/>
                <p:nvPr/>
              </p:nvCxnSpPr>
              <p:spPr>
                <a:xfrm>
                  <a:off x="11620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56" name="Google Shape;356;p2"/>
                <p:cNvCxnSpPr/>
                <p:nvPr/>
              </p:nvCxnSpPr>
              <p:spPr>
                <a:xfrm>
                  <a:off x="1752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57" name="Google Shape;357;p2"/>
                <p:cNvCxnSpPr/>
                <p:nvPr/>
              </p:nvCxnSpPr>
              <p:spPr>
                <a:xfrm>
                  <a:off x="2324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58" name="Google Shape;358;p2"/>
                <p:cNvCxnSpPr/>
                <p:nvPr/>
              </p:nvCxnSpPr>
              <p:spPr>
                <a:xfrm>
                  <a:off x="2895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59" name="Google Shape;359;p2"/>
                <p:cNvCxnSpPr/>
                <p:nvPr/>
              </p:nvCxnSpPr>
              <p:spPr>
                <a:xfrm>
                  <a:off x="3467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60" name="Google Shape;360;p2"/>
                <p:cNvCxnSpPr/>
                <p:nvPr/>
              </p:nvCxnSpPr>
              <p:spPr>
                <a:xfrm>
                  <a:off x="4057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61" name="Google Shape;361;p2"/>
                <p:cNvCxnSpPr/>
                <p:nvPr/>
              </p:nvCxnSpPr>
              <p:spPr>
                <a:xfrm>
                  <a:off x="4629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62" name="Google Shape;362;p2"/>
                <p:cNvCxnSpPr/>
                <p:nvPr/>
              </p:nvCxnSpPr>
              <p:spPr>
                <a:xfrm>
                  <a:off x="5181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63" name="Google Shape;363;p2"/>
                <p:cNvCxnSpPr/>
                <p:nvPr/>
              </p:nvCxnSpPr>
              <p:spPr>
                <a:xfrm>
                  <a:off x="5753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64" name="Google Shape;364;p2"/>
                <p:cNvCxnSpPr/>
                <p:nvPr/>
              </p:nvCxnSpPr>
              <p:spPr>
                <a:xfrm>
                  <a:off x="6343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65" name="Google Shape;365;p2"/>
                <p:cNvCxnSpPr/>
                <p:nvPr/>
              </p:nvCxnSpPr>
              <p:spPr>
                <a:xfrm>
                  <a:off x="6915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66" name="Google Shape;366;p2"/>
                <p:cNvCxnSpPr/>
                <p:nvPr/>
              </p:nvCxnSpPr>
              <p:spPr>
                <a:xfrm>
                  <a:off x="7486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67" name="Google Shape;367;p2"/>
                <p:cNvCxnSpPr/>
                <p:nvPr/>
              </p:nvCxnSpPr>
              <p:spPr>
                <a:xfrm>
                  <a:off x="8058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68" name="Google Shape;368;p2"/>
                <p:cNvCxnSpPr/>
                <p:nvPr/>
              </p:nvCxnSpPr>
              <p:spPr>
                <a:xfrm>
                  <a:off x="86487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69" name="Google Shape;369;p2"/>
                <p:cNvCxnSpPr/>
                <p:nvPr/>
              </p:nvCxnSpPr>
              <p:spPr>
                <a:xfrm>
                  <a:off x="92202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70" name="Google Shape;370;p2"/>
                <p:cNvCxnSpPr/>
                <p:nvPr/>
              </p:nvCxnSpPr>
              <p:spPr>
                <a:xfrm>
                  <a:off x="98107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71" name="Google Shape;371;p2"/>
                <p:cNvCxnSpPr/>
                <p:nvPr/>
              </p:nvCxnSpPr>
              <p:spPr>
                <a:xfrm>
                  <a:off x="103822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72" name="Google Shape;372;p2"/>
                <p:cNvCxnSpPr/>
                <p:nvPr/>
              </p:nvCxnSpPr>
              <p:spPr>
                <a:xfrm>
                  <a:off x="109728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73" name="Google Shape;373;p2"/>
                <p:cNvCxnSpPr/>
                <p:nvPr/>
              </p:nvCxnSpPr>
              <p:spPr>
                <a:xfrm>
                  <a:off x="115443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nvGrpSpPr>
              <p:cNvPr id="374" name="Google Shape;374;p2"/>
              <p:cNvGrpSpPr/>
              <p:nvPr/>
            </p:nvGrpSpPr>
            <p:grpSpPr>
              <a:xfrm>
                <a:off x="0" y="561974"/>
                <a:ext cx="12192000" cy="5791200"/>
                <a:chOff x="-285751" y="581024"/>
                <a:chExt cx="12706352" cy="5791200"/>
              </a:xfrm>
            </p:grpSpPr>
            <p:cxnSp>
              <p:nvCxnSpPr>
                <p:cNvPr id="375" name="Google Shape;375;p2"/>
                <p:cNvCxnSpPr/>
                <p:nvPr/>
              </p:nvCxnSpPr>
              <p:spPr>
                <a:xfrm rot="10800000">
                  <a:off x="6067425" y="19048"/>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76" name="Google Shape;376;p2"/>
                <p:cNvCxnSpPr/>
                <p:nvPr/>
              </p:nvCxnSpPr>
              <p:spPr>
                <a:xfrm rot="10800000">
                  <a:off x="6067425" y="-571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77" name="Google Shape;377;p2"/>
                <p:cNvCxnSpPr/>
                <p:nvPr/>
              </p:nvCxnSpPr>
              <p:spPr>
                <a:xfrm rot="10800000">
                  <a:off x="6067425" y="-1143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78" name="Google Shape;378;p2"/>
                <p:cNvCxnSpPr/>
                <p:nvPr/>
              </p:nvCxnSpPr>
              <p:spPr>
                <a:xfrm rot="10800000">
                  <a:off x="6067425" y="-1714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79" name="Google Shape;379;p2"/>
                <p:cNvCxnSpPr/>
                <p:nvPr/>
              </p:nvCxnSpPr>
              <p:spPr>
                <a:xfrm rot="10800000">
                  <a:off x="6067425" y="-2286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80" name="Google Shape;380;p2"/>
                <p:cNvCxnSpPr/>
                <p:nvPr/>
              </p:nvCxnSpPr>
              <p:spPr>
                <a:xfrm rot="10800000">
                  <a:off x="6067425" y="-28765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81" name="Google Shape;381;p2"/>
                <p:cNvCxnSpPr/>
                <p:nvPr/>
              </p:nvCxnSpPr>
              <p:spPr>
                <a:xfrm rot="10800000">
                  <a:off x="6067425" y="-34480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82" name="Google Shape;382;p2"/>
                <p:cNvCxnSpPr/>
                <p:nvPr/>
              </p:nvCxnSpPr>
              <p:spPr>
                <a:xfrm rot="10800000">
                  <a:off x="6067425" y="-40386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83" name="Google Shape;383;p2"/>
                <p:cNvCxnSpPr/>
                <p:nvPr/>
              </p:nvCxnSpPr>
              <p:spPr>
                <a:xfrm rot="10800000">
                  <a:off x="6067425" y="-46101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84" name="Google Shape;384;p2"/>
                <p:cNvCxnSpPr/>
                <p:nvPr/>
              </p:nvCxnSpPr>
              <p:spPr>
                <a:xfrm rot="10800000">
                  <a:off x="6067425" y="-52006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85" name="Google Shape;385;p2"/>
                <p:cNvCxnSpPr/>
                <p:nvPr/>
              </p:nvCxnSpPr>
              <p:spPr>
                <a:xfrm rot="10800000">
                  <a:off x="6067425" y="-57721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grpSp>
          <p:nvGrpSpPr>
            <p:cNvPr id="386" name="Google Shape;386;p2"/>
            <p:cNvGrpSpPr/>
            <p:nvPr/>
          </p:nvGrpSpPr>
          <p:grpSpPr>
            <a:xfrm>
              <a:off x="6299366" y="3469706"/>
              <a:ext cx="6253487" cy="3321180"/>
              <a:chOff x="0" y="0"/>
              <a:chExt cx="12192000" cy="6858000"/>
            </a:xfrm>
          </p:grpSpPr>
          <p:grpSp>
            <p:nvGrpSpPr>
              <p:cNvPr id="387" name="Google Shape;387;p2"/>
              <p:cNvGrpSpPr/>
              <p:nvPr/>
            </p:nvGrpSpPr>
            <p:grpSpPr>
              <a:xfrm>
                <a:off x="590550" y="0"/>
                <a:ext cx="10953750" cy="6858000"/>
                <a:chOff x="590550" y="0"/>
                <a:chExt cx="10953750" cy="6858000"/>
              </a:xfrm>
            </p:grpSpPr>
            <p:cxnSp>
              <p:nvCxnSpPr>
                <p:cNvPr id="388" name="Google Shape;388;p2"/>
                <p:cNvCxnSpPr/>
                <p:nvPr/>
              </p:nvCxnSpPr>
              <p:spPr>
                <a:xfrm>
                  <a:off x="5905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89" name="Google Shape;389;p2"/>
                <p:cNvCxnSpPr/>
                <p:nvPr/>
              </p:nvCxnSpPr>
              <p:spPr>
                <a:xfrm>
                  <a:off x="11620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90" name="Google Shape;390;p2"/>
                <p:cNvCxnSpPr/>
                <p:nvPr/>
              </p:nvCxnSpPr>
              <p:spPr>
                <a:xfrm>
                  <a:off x="1752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91" name="Google Shape;391;p2"/>
                <p:cNvCxnSpPr/>
                <p:nvPr/>
              </p:nvCxnSpPr>
              <p:spPr>
                <a:xfrm>
                  <a:off x="2324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92" name="Google Shape;392;p2"/>
                <p:cNvCxnSpPr/>
                <p:nvPr/>
              </p:nvCxnSpPr>
              <p:spPr>
                <a:xfrm>
                  <a:off x="2895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93" name="Google Shape;393;p2"/>
                <p:cNvCxnSpPr/>
                <p:nvPr/>
              </p:nvCxnSpPr>
              <p:spPr>
                <a:xfrm>
                  <a:off x="3467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94" name="Google Shape;394;p2"/>
                <p:cNvCxnSpPr/>
                <p:nvPr/>
              </p:nvCxnSpPr>
              <p:spPr>
                <a:xfrm>
                  <a:off x="4057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95" name="Google Shape;395;p2"/>
                <p:cNvCxnSpPr/>
                <p:nvPr/>
              </p:nvCxnSpPr>
              <p:spPr>
                <a:xfrm>
                  <a:off x="4629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96" name="Google Shape;396;p2"/>
                <p:cNvCxnSpPr/>
                <p:nvPr/>
              </p:nvCxnSpPr>
              <p:spPr>
                <a:xfrm>
                  <a:off x="5181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97" name="Google Shape;397;p2"/>
                <p:cNvCxnSpPr/>
                <p:nvPr/>
              </p:nvCxnSpPr>
              <p:spPr>
                <a:xfrm>
                  <a:off x="5753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98" name="Google Shape;398;p2"/>
                <p:cNvCxnSpPr/>
                <p:nvPr/>
              </p:nvCxnSpPr>
              <p:spPr>
                <a:xfrm>
                  <a:off x="6343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99" name="Google Shape;399;p2"/>
                <p:cNvCxnSpPr/>
                <p:nvPr/>
              </p:nvCxnSpPr>
              <p:spPr>
                <a:xfrm>
                  <a:off x="6915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00" name="Google Shape;400;p2"/>
                <p:cNvCxnSpPr/>
                <p:nvPr/>
              </p:nvCxnSpPr>
              <p:spPr>
                <a:xfrm>
                  <a:off x="7486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01" name="Google Shape;401;p2"/>
                <p:cNvCxnSpPr/>
                <p:nvPr/>
              </p:nvCxnSpPr>
              <p:spPr>
                <a:xfrm>
                  <a:off x="8058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02" name="Google Shape;402;p2"/>
                <p:cNvCxnSpPr/>
                <p:nvPr/>
              </p:nvCxnSpPr>
              <p:spPr>
                <a:xfrm>
                  <a:off x="86487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03" name="Google Shape;403;p2"/>
                <p:cNvCxnSpPr/>
                <p:nvPr/>
              </p:nvCxnSpPr>
              <p:spPr>
                <a:xfrm>
                  <a:off x="92202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04" name="Google Shape;404;p2"/>
                <p:cNvCxnSpPr/>
                <p:nvPr/>
              </p:nvCxnSpPr>
              <p:spPr>
                <a:xfrm>
                  <a:off x="98107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05" name="Google Shape;405;p2"/>
                <p:cNvCxnSpPr/>
                <p:nvPr/>
              </p:nvCxnSpPr>
              <p:spPr>
                <a:xfrm>
                  <a:off x="103822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06" name="Google Shape;406;p2"/>
                <p:cNvCxnSpPr/>
                <p:nvPr/>
              </p:nvCxnSpPr>
              <p:spPr>
                <a:xfrm>
                  <a:off x="109728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07" name="Google Shape;407;p2"/>
                <p:cNvCxnSpPr/>
                <p:nvPr/>
              </p:nvCxnSpPr>
              <p:spPr>
                <a:xfrm>
                  <a:off x="115443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nvGrpSpPr>
              <p:cNvPr id="408" name="Google Shape;408;p2"/>
              <p:cNvGrpSpPr/>
              <p:nvPr/>
            </p:nvGrpSpPr>
            <p:grpSpPr>
              <a:xfrm>
                <a:off x="0" y="561974"/>
                <a:ext cx="12192000" cy="5791200"/>
                <a:chOff x="-285751" y="581024"/>
                <a:chExt cx="12706352" cy="5791200"/>
              </a:xfrm>
            </p:grpSpPr>
            <p:cxnSp>
              <p:nvCxnSpPr>
                <p:cNvPr id="409" name="Google Shape;409;p2"/>
                <p:cNvCxnSpPr/>
                <p:nvPr/>
              </p:nvCxnSpPr>
              <p:spPr>
                <a:xfrm rot="10800000">
                  <a:off x="6067425" y="19048"/>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10" name="Google Shape;410;p2"/>
                <p:cNvCxnSpPr/>
                <p:nvPr/>
              </p:nvCxnSpPr>
              <p:spPr>
                <a:xfrm rot="10800000">
                  <a:off x="6067425" y="-571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11" name="Google Shape;411;p2"/>
                <p:cNvCxnSpPr/>
                <p:nvPr/>
              </p:nvCxnSpPr>
              <p:spPr>
                <a:xfrm rot="10800000">
                  <a:off x="6067425" y="-1143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12" name="Google Shape;412;p2"/>
                <p:cNvCxnSpPr/>
                <p:nvPr/>
              </p:nvCxnSpPr>
              <p:spPr>
                <a:xfrm rot="10800000">
                  <a:off x="6067425" y="-1714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13" name="Google Shape;413;p2"/>
                <p:cNvCxnSpPr/>
                <p:nvPr/>
              </p:nvCxnSpPr>
              <p:spPr>
                <a:xfrm rot="10800000">
                  <a:off x="6067425" y="-2286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14" name="Google Shape;414;p2"/>
                <p:cNvCxnSpPr/>
                <p:nvPr/>
              </p:nvCxnSpPr>
              <p:spPr>
                <a:xfrm rot="10800000">
                  <a:off x="6067425" y="-28765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15" name="Google Shape;415;p2"/>
                <p:cNvCxnSpPr/>
                <p:nvPr/>
              </p:nvCxnSpPr>
              <p:spPr>
                <a:xfrm rot="10800000">
                  <a:off x="6067425" y="-34480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16" name="Google Shape;416;p2"/>
                <p:cNvCxnSpPr/>
                <p:nvPr/>
              </p:nvCxnSpPr>
              <p:spPr>
                <a:xfrm rot="10800000">
                  <a:off x="6067425" y="-40386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17" name="Google Shape;417;p2"/>
                <p:cNvCxnSpPr/>
                <p:nvPr/>
              </p:nvCxnSpPr>
              <p:spPr>
                <a:xfrm rot="10800000">
                  <a:off x="6067425" y="-46101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18" name="Google Shape;418;p2"/>
                <p:cNvCxnSpPr/>
                <p:nvPr/>
              </p:nvCxnSpPr>
              <p:spPr>
                <a:xfrm rot="10800000">
                  <a:off x="6067425" y="-52006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19" name="Google Shape;419;p2"/>
                <p:cNvCxnSpPr/>
                <p:nvPr/>
              </p:nvCxnSpPr>
              <p:spPr>
                <a:xfrm rot="10800000">
                  <a:off x="6067425" y="-57721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grpSp>
      <p:pic>
        <p:nvPicPr>
          <p:cNvPr id="420" name="Google Shape;420;p2"/>
          <p:cNvPicPr preferRelativeResize="0"/>
          <p:nvPr/>
        </p:nvPicPr>
        <p:blipFill rotWithShape="1">
          <a:blip r:embed="rId3">
            <a:alphaModFix/>
          </a:blip>
          <a:srcRect r="8033" b="7425"/>
          <a:stretch/>
        </p:blipFill>
        <p:spPr>
          <a:xfrm rot="-5400000" flipH="1">
            <a:off x="7480602" y="2136815"/>
            <a:ext cx="3262555" cy="6294901"/>
          </a:xfrm>
          <a:prstGeom prst="rect">
            <a:avLst/>
          </a:prstGeom>
          <a:noFill/>
          <a:ln>
            <a:noFill/>
          </a:ln>
          <a:effectLst>
            <a:outerShdw blurRad="304800" dist="38100" dir="5340000" sx="102000" sy="102000" algn="r" rotWithShape="0">
              <a:srgbClr val="000000">
                <a:alpha val="47843"/>
              </a:srgbClr>
            </a:outerShdw>
          </a:effectLst>
        </p:spPr>
      </p:pic>
      <p:pic>
        <p:nvPicPr>
          <p:cNvPr id="421" name="Google Shape;421;p2"/>
          <p:cNvPicPr preferRelativeResize="0"/>
          <p:nvPr/>
        </p:nvPicPr>
        <p:blipFill rotWithShape="1">
          <a:blip r:embed="rId4">
            <a:alphaModFix/>
          </a:blip>
          <a:srcRect/>
          <a:stretch/>
        </p:blipFill>
        <p:spPr>
          <a:xfrm rot="-7241882">
            <a:off x="9505440" y="3889539"/>
            <a:ext cx="1850621" cy="4087635"/>
          </a:xfrm>
          <a:prstGeom prst="rect">
            <a:avLst/>
          </a:prstGeom>
          <a:noFill/>
          <a:ln>
            <a:noFill/>
          </a:ln>
          <a:effectLst>
            <a:outerShdw blurRad="101600" dist="38100" dir="10800000" algn="r" rotWithShape="0">
              <a:srgbClr val="000000">
                <a:alpha val="33725"/>
              </a:srgbClr>
            </a:outerShdw>
          </a:effectLst>
        </p:spPr>
      </p:pic>
      <p:pic>
        <p:nvPicPr>
          <p:cNvPr id="422" name="Google Shape;422;p2"/>
          <p:cNvPicPr preferRelativeResize="0"/>
          <p:nvPr/>
        </p:nvPicPr>
        <p:blipFill rotWithShape="1">
          <a:blip r:embed="rId5">
            <a:alphaModFix/>
          </a:blip>
          <a:srcRect l="30804" t="13684" r="24804" b="80513"/>
          <a:stretch/>
        </p:blipFill>
        <p:spPr>
          <a:xfrm>
            <a:off x="23467" y="242256"/>
            <a:ext cx="9314389" cy="1639958"/>
          </a:xfrm>
          <a:prstGeom prst="rect">
            <a:avLst/>
          </a:prstGeom>
          <a:noFill/>
          <a:ln>
            <a:noFill/>
          </a:ln>
          <a:effectLst>
            <a:outerShdw blurRad="127000" dist="38100" dir="13500000" algn="br" rotWithShape="0">
              <a:srgbClr val="000000">
                <a:alpha val="27843"/>
              </a:srgbClr>
            </a:outerShdw>
          </a:effectLst>
        </p:spPr>
      </p:pic>
      <p:sp>
        <p:nvSpPr>
          <p:cNvPr id="423" name="Google Shape;423;p2"/>
          <p:cNvSpPr txBox="1"/>
          <p:nvPr/>
        </p:nvSpPr>
        <p:spPr>
          <a:xfrm>
            <a:off x="706275" y="590848"/>
            <a:ext cx="6828374" cy="584735"/>
          </a:xfrm>
          <a:prstGeom prst="rect">
            <a:avLst/>
          </a:prstGeom>
          <a:noFill/>
          <a:ln>
            <a:noFill/>
          </a:ln>
        </p:spPr>
        <p:txBody>
          <a:bodyPr spcFirstLastPara="1" wrap="square" lIns="91425" tIns="45700" rIns="91425" bIns="45700" anchor="t" anchorCtr="0">
            <a:spAutoFit/>
          </a:bodyPr>
          <a:lstStyle/>
          <a:p>
            <a:r>
              <a:rPr lang="en-US" sz="3200" b="1" dirty="0" smtClean="0">
                <a:latin typeface="Times New Roman" pitchFamily="18" charset="0"/>
                <a:cs typeface="Times New Roman" pitchFamily="18" charset="0"/>
              </a:rPr>
              <a:t>HƯỚNG DẪN VỀ NHÀ</a:t>
            </a:r>
            <a:endParaRPr lang="en-US" sz="3200" b="1" dirty="0">
              <a:latin typeface="Times New Roman" pitchFamily="18" charset="0"/>
              <a:cs typeface="Times New Roman" pitchFamily="18" charset="0"/>
            </a:endParaRPr>
          </a:p>
        </p:txBody>
      </p:sp>
      <p:sp>
        <p:nvSpPr>
          <p:cNvPr id="424" name="Google Shape;424;p2"/>
          <p:cNvSpPr txBox="1"/>
          <p:nvPr/>
        </p:nvSpPr>
        <p:spPr>
          <a:xfrm>
            <a:off x="537003" y="1354310"/>
            <a:ext cx="11050176" cy="4247276"/>
          </a:xfrm>
          <a:prstGeom prst="rect">
            <a:avLst/>
          </a:prstGeom>
          <a:noFill/>
          <a:ln>
            <a:noFill/>
          </a:ln>
        </p:spPr>
        <p:txBody>
          <a:bodyPr spcFirstLastPara="1" wrap="square" lIns="91425" tIns="45700" rIns="91425" bIns="45700" anchor="t" anchorCtr="0">
            <a:spAutoFit/>
          </a:bodyPr>
          <a:lstStyle/>
          <a:p>
            <a:pPr marL="514350" indent="-514350" eaLnBrk="0" hangingPunct="0">
              <a:buAutoNum type="arabicPeriod"/>
            </a:pPr>
            <a:r>
              <a:rPr lang="en-US" sz="3000" dirty="0" smtClean="0">
                <a:latin typeface="Times New Roman" pitchFamily="18" charset="0"/>
                <a:cs typeface="Times New Roman" pitchFamily="18" charset="0"/>
              </a:rPr>
              <a:t>HS </a:t>
            </a:r>
            <a:r>
              <a:rPr lang="en-US" sz="3000" dirty="0" err="1">
                <a:latin typeface="Times New Roman" pitchFamily="18" charset="0"/>
                <a:cs typeface="Times New Roman" pitchFamily="18" charset="0"/>
              </a:rPr>
              <a:t>về</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tìm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hiểu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những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nguyên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nhân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chủ</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yếu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dẫn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đến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việc</a:t>
            </a:r>
            <a:r>
              <a:rPr lang="en-US" sz="3000" dirty="0">
                <a:latin typeface="Times New Roman" pitchFamily="18" charset="0"/>
                <a:cs typeface="Times New Roman" pitchFamily="18" charset="0"/>
              </a:rPr>
              <a:t> con </a:t>
            </a:r>
            <a:r>
              <a:rPr lang="en-US" sz="3000" dirty="0" err="1">
                <a:latin typeface="Times New Roman" pitchFamily="18" charset="0"/>
                <a:cs typeface="Times New Roman" pitchFamily="18" charset="0"/>
              </a:rPr>
              <a:t>người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phá</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rừng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để</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trồng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cây</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công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nghiệp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cây</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đặc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sản</a:t>
            </a:r>
            <a:r>
              <a:rPr lang="en-US" sz="3000" dirty="0">
                <a:latin typeface="Times New Roman" pitchFamily="18" charset="0"/>
                <a:cs typeface="Times New Roman" pitchFamily="18" charset="0"/>
              </a:rPr>
              <a:t> (qua </a:t>
            </a:r>
            <a:r>
              <a:rPr lang="en-US" sz="3000" dirty="0" err="1">
                <a:latin typeface="Times New Roman" pitchFamily="18" charset="0"/>
                <a:cs typeface="Times New Roman" pitchFamily="18" charset="0"/>
              </a:rPr>
              <a:t>tài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liệu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phỏng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vấn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hỏi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người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thân</a:t>
            </a:r>
            <a:r>
              <a:rPr lang="en-US" sz="3000" dirty="0">
                <a:latin typeface="Times New Roman" pitchFamily="18" charset="0"/>
                <a:cs typeface="Times New Roman" pitchFamily="18" charset="0"/>
              </a:rPr>
              <a:t>,...). </a:t>
            </a:r>
            <a:endParaRPr lang="en-US" sz="3000" dirty="0" smtClean="0">
              <a:latin typeface="Times New Roman" pitchFamily="18" charset="0"/>
              <a:cs typeface="Times New Roman" pitchFamily="18" charset="0"/>
            </a:endParaRPr>
          </a:p>
          <a:p>
            <a:pPr eaLnBrk="0" hangingPunct="0"/>
            <a:r>
              <a:rPr lang="en-US" sz="3000" dirty="0" err="1" smtClean="0">
                <a:latin typeface="Times New Roman" pitchFamily="18" charset="0"/>
                <a:cs typeface="Times New Roman" pitchFamily="18" charset="0"/>
              </a:rPr>
              <a:t>Thảo</a:t>
            </a:r>
            <a:r>
              <a:rPr lang="en-US" sz="3000" dirty="0" smtClean="0">
                <a:latin typeface="Times New Roman" pitchFamily="18" charset="0"/>
                <a:cs typeface="Times New Roman" pitchFamily="18" charset="0"/>
              </a:rPr>
              <a:t> </a:t>
            </a:r>
            <a:r>
              <a:rPr lang="en-US" sz="3000" dirty="0" err="1">
                <a:latin typeface="Times New Roman" pitchFamily="18" charset="0"/>
                <a:cs typeface="Times New Roman" pitchFamily="18" charset="0"/>
              </a:rPr>
              <a:t>luận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nhóm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để</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đề</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xuất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giải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pháp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phù</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hợp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nhằm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hạn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chế</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việc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phá</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rừng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để</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trồng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cây</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công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nghiệp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cây</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đặc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sản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Nộp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lại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sản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phẩm</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cho</a:t>
            </a:r>
            <a:r>
              <a:rPr lang="en-US" sz="3000" dirty="0">
                <a:latin typeface="Times New Roman" pitchFamily="18" charset="0"/>
                <a:cs typeface="Times New Roman" pitchFamily="18" charset="0"/>
              </a:rPr>
              <a:t> GV </a:t>
            </a:r>
            <a:r>
              <a:rPr lang="en-US" sz="3000" dirty="0" err="1">
                <a:latin typeface="Times New Roman" pitchFamily="18" charset="0"/>
                <a:cs typeface="Times New Roman" pitchFamily="18" charset="0"/>
              </a:rPr>
              <a:t>vào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buổi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học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tiếp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theo.</a:t>
            </a:r>
            <a:endParaRPr lang="en-US" sz="3000" dirty="0">
              <a:latin typeface="Times New Roman" pitchFamily="18" charset="0"/>
              <a:cs typeface="Times New Roman" pitchFamily="18" charset="0"/>
            </a:endParaRPr>
          </a:p>
          <a:p>
            <a:pPr eaLnBrk="0" hangingPunct="0"/>
            <a:r>
              <a:rPr lang="de-DE" sz="3000" dirty="0" smtClean="0">
                <a:latin typeface="Times New Roman" pitchFamily="18" charset="0"/>
                <a:cs typeface="Times New Roman" pitchFamily="18" charset="0"/>
              </a:rPr>
              <a:t>2.  </a:t>
            </a:r>
            <a:r>
              <a:rPr lang="de-DE" sz="3000" dirty="0">
                <a:latin typeface="Times New Roman" pitchFamily="18" charset="0"/>
                <a:cs typeface="Times New Roman" pitchFamily="18" charset="0"/>
              </a:rPr>
              <a:t>Ôn lại kiến thức chương I</a:t>
            </a:r>
            <a:endParaRPr lang="en-US" sz="3000" dirty="0">
              <a:latin typeface="Times New Roman" pitchFamily="18" charset="0"/>
              <a:cs typeface="Times New Roman" pitchFamily="18" charset="0"/>
            </a:endParaRPr>
          </a:p>
          <a:p>
            <a:pPr eaLnBrk="0" hangingPunct="0"/>
            <a:r>
              <a:rPr lang="de-DE" sz="3000" dirty="0">
                <a:latin typeface="Times New Roman" pitchFamily="18" charset="0"/>
                <a:cs typeface="Times New Roman" pitchFamily="18" charset="0"/>
              </a:rPr>
              <a:t>- Tìm hiểu nội dung bài 3/ chương II</a:t>
            </a:r>
            <a:endParaRPr lang="en-US" sz="3000" dirty="0">
              <a:latin typeface="Times New Roman" pitchFamily="18" charset="0"/>
              <a:cs typeface="Times New Roman" pitchFamily="18" charset="0"/>
            </a:endParaRPr>
          </a:p>
          <a:p>
            <a:pPr eaLnBrk="0" hangingPunct="0"/>
            <a:r>
              <a:rPr lang="en-US" sz="3000" dirty="0">
                <a:latin typeface="Times New Roman" pitchFamily="18" charset="0"/>
                <a:cs typeface="Times New Roman" pitchFamily="18" charset="0"/>
              </a:rPr>
              <a:t> </a:t>
            </a:r>
          </a:p>
        </p:txBody>
      </p:sp>
      <p:pic>
        <p:nvPicPr>
          <p:cNvPr id="425" name="Google Shape;425;p2" descr="https://i.pinimg.com/564x/d7/81/15/d78115ba43e3477129f02a907cc34fb0.jpg"/>
          <p:cNvPicPr preferRelativeResize="0"/>
          <p:nvPr/>
        </p:nvPicPr>
        <p:blipFill rotWithShape="1">
          <a:blip r:embed="rId6">
            <a:alphaModFix/>
          </a:blip>
          <a:srcRect/>
          <a:stretch/>
        </p:blipFill>
        <p:spPr>
          <a:xfrm>
            <a:off x="-9945496" y="1006383"/>
            <a:ext cx="5372100" cy="7591425"/>
          </a:xfrm>
          <a:prstGeom prst="rect">
            <a:avLst/>
          </a:prstGeom>
          <a:noFill/>
          <a:ln>
            <a:noFill/>
          </a:ln>
        </p:spPr>
      </p:pic>
      <p:sp>
        <p:nvSpPr>
          <p:cNvPr id="426" name="Google Shape;426;p2"/>
          <p:cNvSpPr/>
          <p:nvPr/>
        </p:nvSpPr>
        <p:spPr>
          <a:xfrm>
            <a:off x="873091" y="5548386"/>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7" name="Google Shape;427;p2"/>
          <p:cNvSpPr/>
          <p:nvPr/>
        </p:nvSpPr>
        <p:spPr>
          <a:xfrm>
            <a:off x="977376" y="5841250"/>
            <a:ext cx="180867" cy="180867"/>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8" name="Google Shape;428;p2"/>
          <p:cNvSpPr/>
          <p:nvPr/>
        </p:nvSpPr>
        <p:spPr>
          <a:xfrm>
            <a:off x="1264448" y="5598074"/>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9" name="Google Shape;429;p2"/>
          <p:cNvSpPr/>
          <p:nvPr/>
        </p:nvSpPr>
        <p:spPr>
          <a:xfrm>
            <a:off x="676756" y="5912435"/>
            <a:ext cx="69523" cy="69523"/>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0" name="Google Shape;430;p2"/>
          <p:cNvSpPr/>
          <p:nvPr/>
        </p:nvSpPr>
        <p:spPr>
          <a:xfrm>
            <a:off x="678866" y="6233421"/>
            <a:ext cx="266769" cy="266769"/>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1" name="Google Shape;431;p2"/>
          <p:cNvSpPr/>
          <p:nvPr/>
        </p:nvSpPr>
        <p:spPr>
          <a:xfrm>
            <a:off x="1255084" y="6287476"/>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2" name="Google Shape;432;p2"/>
          <p:cNvSpPr/>
          <p:nvPr/>
        </p:nvSpPr>
        <p:spPr>
          <a:xfrm>
            <a:off x="1093358" y="6614058"/>
            <a:ext cx="69523" cy="69523"/>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3" name="Google Shape;433;p2"/>
          <p:cNvSpPr/>
          <p:nvPr/>
        </p:nvSpPr>
        <p:spPr>
          <a:xfrm>
            <a:off x="229304" y="5810142"/>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4" name="Google Shape;434;p2"/>
          <p:cNvSpPr/>
          <p:nvPr/>
        </p:nvSpPr>
        <p:spPr>
          <a:xfrm>
            <a:off x="1440624" y="5971308"/>
            <a:ext cx="69523" cy="69523"/>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5" name="Google Shape;435;p2"/>
          <p:cNvSpPr/>
          <p:nvPr/>
        </p:nvSpPr>
        <p:spPr>
          <a:xfrm>
            <a:off x="1677037" y="6290844"/>
            <a:ext cx="46081" cy="46081"/>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6" name="Google Shape;436;p2"/>
          <p:cNvSpPr/>
          <p:nvPr/>
        </p:nvSpPr>
        <p:spPr>
          <a:xfrm>
            <a:off x="515746" y="6630082"/>
            <a:ext cx="46081" cy="46081"/>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7" name="Google Shape;437;p2"/>
          <p:cNvSpPr/>
          <p:nvPr/>
        </p:nvSpPr>
        <p:spPr>
          <a:xfrm>
            <a:off x="1601592" y="6638346"/>
            <a:ext cx="46081" cy="46081"/>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8" name="Google Shape;438;p2"/>
          <p:cNvSpPr/>
          <p:nvPr/>
        </p:nvSpPr>
        <p:spPr>
          <a:xfrm>
            <a:off x="171650" y="6210565"/>
            <a:ext cx="180867" cy="180867"/>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9" name="Google Shape;439;p2"/>
          <p:cNvSpPr/>
          <p:nvPr/>
        </p:nvSpPr>
        <p:spPr>
          <a:xfrm>
            <a:off x="9977973" y="487088"/>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0" name="Google Shape;440;p2"/>
          <p:cNvSpPr/>
          <p:nvPr/>
        </p:nvSpPr>
        <p:spPr>
          <a:xfrm>
            <a:off x="10082258" y="779952"/>
            <a:ext cx="180867" cy="180867"/>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1" name="Google Shape;441;p2"/>
          <p:cNvSpPr/>
          <p:nvPr/>
        </p:nvSpPr>
        <p:spPr>
          <a:xfrm>
            <a:off x="10369330" y="536776"/>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2" name="Google Shape;442;p2"/>
          <p:cNvSpPr/>
          <p:nvPr/>
        </p:nvSpPr>
        <p:spPr>
          <a:xfrm>
            <a:off x="9781638" y="851137"/>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3" name="Google Shape;443;p2"/>
          <p:cNvSpPr/>
          <p:nvPr/>
        </p:nvSpPr>
        <p:spPr>
          <a:xfrm>
            <a:off x="9783748" y="1172123"/>
            <a:ext cx="266769" cy="266769"/>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4" name="Google Shape;444;p2"/>
          <p:cNvSpPr/>
          <p:nvPr/>
        </p:nvSpPr>
        <p:spPr>
          <a:xfrm>
            <a:off x="10359966" y="1226178"/>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5" name="Google Shape;445;p2"/>
          <p:cNvSpPr/>
          <p:nvPr/>
        </p:nvSpPr>
        <p:spPr>
          <a:xfrm>
            <a:off x="10198240" y="1552760"/>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6" name="Google Shape;446;p2"/>
          <p:cNvSpPr/>
          <p:nvPr/>
        </p:nvSpPr>
        <p:spPr>
          <a:xfrm>
            <a:off x="9334186" y="748844"/>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7" name="Google Shape;447;p2"/>
          <p:cNvSpPr/>
          <p:nvPr/>
        </p:nvSpPr>
        <p:spPr>
          <a:xfrm>
            <a:off x="10545506" y="910010"/>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8" name="Google Shape;448;p2"/>
          <p:cNvSpPr/>
          <p:nvPr/>
        </p:nvSpPr>
        <p:spPr>
          <a:xfrm>
            <a:off x="10781919" y="1229546"/>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9" name="Google Shape;449;p2"/>
          <p:cNvSpPr/>
          <p:nvPr/>
        </p:nvSpPr>
        <p:spPr>
          <a:xfrm>
            <a:off x="9620628" y="1568784"/>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0" name="Google Shape;450;p2"/>
          <p:cNvSpPr/>
          <p:nvPr/>
        </p:nvSpPr>
        <p:spPr>
          <a:xfrm>
            <a:off x="10706474" y="1577048"/>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1" name="Google Shape;451;p2"/>
          <p:cNvSpPr/>
          <p:nvPr/>
        </p:nvSpPr>
        <p:spPr>
          <a:xfrm>
            <a:off x="9217385" y="1295167"/>
            <a:ext cx="180867" cy="180867"/>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2" name="Google Shape;452;p2"/>
          <p:cNvSpPr/>
          <p:nvPr/>
        </p:nvSpPr>
        <p:spPr>
          <a:xfrm>
            <a:off x="11327726" y="181881"/>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3" name="Google Shape;453;p2"/>
          <p:cNvSpPr/>
          <p:nvPr/>
        </p:nvSpPr>
        <p:spPr>
          <a:xfrm>
            <a:off x="11564139" y="501417"/>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4" name="Google Shape;454;p2"/>
          <p:cNvSpPr/>
          <p:nvPr/>
        </p:nvSpPr>
        <p:spPr>
          <a:xfrm>
            <a:off x="11488694" y="848919"/>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5" name="Google Shape;455;p2"/>
          <p:cNvSpPr/>
          <p:nvPr/>
        </p:nvSpPr>
        <p:spPr>
          <a:xfrm>
            <a:off x="11918293" y="181208"/>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6" name="Google Shape;456;p2"/>
          <p:cNvSpPr/>
          <p:nvPr/>
        </p:nvSpPr>
        <p:spPr>
          <a:xfrm>
            <a:off x="10795286" y="558364"/>
            <a:ext cx="180867" cy="180867"/>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7" name="Google Shape;457;p2"/>
          <p:cNvSpPr/>
          <p:nvPr/>
        </p:nvSpPr>
        <p:spPr>
          <a:xfrm>
            <a:off x="10980543" y="292234"/>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8" name="Google Shape;458;p2"/>
          <p:cNvSpPr/>
          <p:nvPr/>
        </p:nvSpPr>
        <p:spPr>
          <a:xfrm>
            <a:off x="10661371" y="255378"/>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9" name="Google Shape;459;p2"/>
          <p:cNvSpPr/>
          <p:nvPr/>
        </p:nvSpPr>
        <p:spPr>
          <a:xfrm>
            <a:off x="11890984" y="574627"/>
            <a:ext cx="266769" cy="266769"/>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0" name="Google Shape;460;p2"/>
          <p:cNvSpPr/>
          <p:nvPr/>
        </p:nvSpPr>
        <p:spPr>
          <a:xfrm>
            <a:off x="11239699" y="630419"/>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1" name="Google Shape;461;p2"/>
          <p:cNvSpPr/>
          <p:nvPr/>
        </p:nvSpPr>
        <p:spPr>
          <a:xfrm>
            <a:off x="11077973" y="957001"/>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68599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22"/>
                                        </p:tgtEl>
                                        <p:attrNameLst>
                                          <p:attrName>style.visibility</p:attrName>
                                        </p:attrNameLst>
                                      </p:cBhvr>
                                      <p:to>
                                        <p:strVal val="visible"/>
                                      </p:to>
                                    </p:set>
                                    <p:anim calcmode="lin" valueType="num">
                                      <p:cBhvr additive="base">
                                        <p:cTn id="7" dur="1500"/>
                                        <p:tgtEl>
                                          <p:spTgt spid="422"/>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0"/>
                                  </p:stCondLst>
                                  <p:childTnLst>
                                    <p:set>
                                      <p:cBhvr>
                                        <p:cTn id="9" dur="1" fill="hold">
                                          <p:stCondLst>
                                            <p:cond delay="0"/>
                                          </p:stCondLst>
                                        </p:cTn>
                                        <p:tgtEl>
                                          <p:spTgt spid="420"/>
                                        </p:tgtEl>
                                        <p:attrNameLst>
                                          <p:attrName>style.visibility</p:attrName>
                                        </p:attrNameLst>
                                      </p:cBhvr>
                                      <p:to>
                                        <p:strVal val="visible"/>
                                      </p:to>
                                    </p:set>
                                    <p:animEffect transition="in" filter="fade">
                                      <p:cBhvr>
                                        <p:cTn id="10" dur="1300"/>
                                        <p:tgtEl>
                                          <p:spTgt spid="420"/>
                                        </p:tgtEl>
                                      </p:cBhvr>
                                    </p:animEffect>
                                  </p:childTnLst>
                                </p:cTn>
                              </p:par>
                              <p:par>
                                <p:cTn id="11" presetID="10" presetClass="entr" presetSubtype="0" fill="hold" nodeType="withEffect">
                                  <p:stCondLst>
                                    <p:cond delay="0"/>
                                  </p:stCondLst>
                                  <p:childTnLst>
                                    <p:set>
                                      <p:cBhvr>
                                        <p:cTn id="12" dur="1" fill="hold">
                                          <p:stCondLst>
                                            <p:cond delay="0"/>
                                          </p:stCondLst>
                                        </p:cTn>
                                        <p:tgtEl>
                                          <p:spTgt spid="421"/>
                                        </p:tgtEl>
                                        <p:attrNameLst>
                                          <p:attrName>style.visibility</p:attrName>
                                        </p:attrNameLst>
                                      </p:cBhvr>
                                      <p:to>
                                        <p:strVal val="visible"/>
                                      </p:to>
                                    </p:set>
                                    <p:animEffect transition="in" filter="fade">
                                      <p:cBhvr>
                                        <p:cTn id="13" dur="1000"/>
                                        <p:tgtEl>
                                          <p:spTgt spid="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4CE9F"/>
        </a:solidFill>
        <a:effectLst/>
      </p:bgPr>
    </p:bg>
    <p:spTree>
      <p:nvGrpSpPr>
        <p:cNvPr id="1" name="Shape 814"/>
        <p:cNvGrpSpPr/>
        <p:nvPr/>
      </p:nvGrpSpPr>
      <p:grpSpPr>
        <a:xfrm>
          <a:off x="0" y="0"/>
          <a:ext cx="0" cy="0"/>
          <a:chOff x="0" y="0"/>
          <a:chExt cx="0" cy="0"/>
        </a:xfrm>
      </p:grpSpPr>
      <p:sp>
        <p:nvSpPr>
          <p:cNvPr id="815" name="Google Shape;815;p5"/>
          <p:cNvSpPr/>
          <p:nvPr/>
        </p:nvSpPr>
        <p:spPr>
          <a:xfrm>
            <a:off x="473202" y="501013"/>
            <a:ext cx="10867734" cy="5771772"/>
          </a:xfrm>
          <a:prstGeom prst="roundRect">
            <a:avLst>
              <a:gd name="adj" fmla="val 7456"/>
            </a:avLst>
          </a:prstGeom>
          <a:solidFill>
            <a:srgbClr val="EEE2C0"/>
          </a:solidFill>
          <a:ln w="25400" cap="flat" cmpd="sng">
            <a:solidFill>
              <a:srgbClr val="F8F5E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816" name="Google Shape;816;p5"/>
          <p:cNvGrpSpPr/>
          <p:nvPr/>
        </p:nvGrpSpPr>
        <p:grpSpPr>
          <a:xfrm>
            <a:off x="304800" y="434497"/>
            <a:ext cx="10861918" cy="5703435"/>
            <a:chOff x="389475" y="404047"/>
            <a:chExt cx="12173953" cy="6392365"/>
          </a:xfrm>
        </p:grpSpPr>
        <p:grpSp>
          <p:nvGrpSpPr>
            <p:cNvPr id="817" name="Google Shape;817;p5"/>
            <p:cNvGrpSpPr/>
            <p:nvPr/>
          </p:nvGrpSpPr>
          <p:grpSpPr>
            <a:xfrm>
              <a:off x="400050" y="409573"/>
              <a:ext cx="6253487" cy="3321180"/>
              <a:chOff x="0" y="0"/>
              <a:chExt cx="12192000" cy="6858000"/>
            </a:xfrm>
          </p:grpSpPr>
          <p:grpSp>
            <p:nvGrpSpPr>
              <p:cNvPr id="818" name="Google Shape;818;p5"/>
              <p:cNvGrpSpPr/>
              <p:nvPr/>
            </p:nvGrpSpPr>
            <p:grpSpPr>
              <a:xfrm>
                <a:off x="590550" y="0"/>
                <a:ext cx="10953750" cy="6858000"/>
                <a:chOff x="590550" y="0"/>
                <a:chExt cx="10953750" cy="6858000"/>
              </a:xfrm>
            </p:grpSpPr>
            <p:cxnSp>
              <p:nvCxnSpPr>
                <p:cNvPr id="819" name="Google Shape;819;p5"/>
                <p:cNvCxnSpPr/>
                <p:nvPr/>
              </p:nvCxnSpPr>
              <p:spPr>
                <a:xfrm>
                  <a:off x="5905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20" name="Google Shape;820;p5"/>
                <p:cNvCxnSpPr/>
                <p:nvPr/>
              </p:nvCxnSpPr>
              <p:spPr>
                <a:xfrm>
                  <a:off x="11620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21" name="Google Shape;821;p5"/>
                <p:cNvCxnSpPr/>
                <p:nvPr/>
              </p:nvCxnSpPr>
              <p:spPr>
                <a:xfrm>
                  <a:off x="17526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22" name="Google Shape;822;p5"/>
                <p:cNvCxnSpPr/>
                <p:nvPr/>
              </p:nvCxnSpPr>
              <p:spPr>
                <a:xfrm>
                  <a:off x="23241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23" name="Google Shape;823;p5"/>
                <p:cNvCxnSpPr/>
                <p:nvPr/>
              </p:nvCxnSpPr>
              <p:spPr>
                <a:xfrm>
                  <a:off x="28956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24" name="Google Shape;824;p5"/>
                <p:cNvCxnSpPr/>
                <p:nvPr/>
              </p:nvCxnSpPr>
              <p:spPr>
                <a:xfrm>
                  <a:off x="34671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25" name="Google Shape;825;p5"/>
                <p:cNvCxnSpPr/>
                <p:nvPr/>
              </p:nvCxnSpPr>
              <p:spPr>
                <a:xfrm>
                  <a:off x="40576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26" name="Google Shape;826;p5"/>
                <p:cNvCxnSpPr/>
                <p:nvPr/>
              </p:nvCxnSpPr>
              <p:spPr>
                <a:xfrm>
                  <a:off x="46291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27" name="Google Shape;827;p5"/>
                <p:cNvCxnSpPr/>
                <p:nvPr/>
              </p:nvCxnSpPr>
              <p:spPr>
                <a:xfrm>
                  <a:off x="51816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28" name="Google Shape;828;p5"/>
                <p:cNvCxnSpPr/>
                <p:nvPr/>
              </p:nvCxnSpPr>
              <p:spPr>
                <a:xfrm>
                  <a:off x="57531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29" name="Google Shape;829;p5"/>
                <p:cNvCxnSpPr/>
                <p:nvPr/>
              </p:nvCxnSpPr>
              <p:spPr>
                <a:xfrm>
                  <a:off x="63436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30" name="Google Shape;830;p5"/>
                <p:cNvCxnSpPr/>
                <p:nvPr/>
              </p:nvCxnSpPr>
              <p:spPr>
                <a:xfrm>
                  <a:off x="69151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31" name="Google Shape;831;p5"/>
                <p:cNvCxnSpPr/>
                <p:nvPr/>
              </p:nvCxnSpPr>
              <p:spPr>
                <a:xfrm>
                  <a:off x="74866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32" name="Google Shape;832;p5"/>
                <p:cNvCxnSpPr/>
                <p:nvPr/>
              </p:nvCxnSpPr>
              <p:spPr>
                <a:xfrm>
                  <a:off x="80581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33" name="Google Shape;833;p5"/>
                <p:cNvCxnSpPr/>
                <p:nvPr/>
              </p:nvCxnSpPr>
              <p:spPr>
                <a:xfrm>
                  <a:off x="86487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34" name="Google Shape;834;p5"/>
                <p:cNvCxnSpPr/>
                <p:nvPr/>
              </p:nvCxnSpPr>
              <p:spPr>
                <a:xfrm>
                  <a:off x="92202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35" name="Google Shape;835;p5"/>
                <p:cNvCxnSpPr/>
                <p:nvPr/>
              </p:nvCxnSpPr>
              <p:spPr>
                <a:xfrm>
                  <a:off x="98107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36" name="Google Shape;836;p5"/>
                <p:cNvCxnSpPr/>
                <p:nvPr/>
              </p:nvCxnSpPr>
              <p:spPr>
                <a:xfrm>
                  <a:off x="103822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37" name="Google Shape;837;p5"/>
                <p:cNvCxnSpPr/>
                <p:nvPr/>
              </p:nvCxnSpPr>
              <p:spPr>
                <a:xfrm>
                  <a:off x="109728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38" name="Google Shape;838;p5"/>
                <p:cNvCxnSpPr/>
                <p:nvPr/>
              </p:nvCxnSpPr>
              <p:spPr>
                <a:xfrm>
                  <a:off x="11544300" y="0"/>
                  <a:ext cx="0" cy="6858000"/>
                </a:xfrm>
                <a:prstGeom prst="straightConnector1">
                  <a:avLst/>
                </a:prstGeom>
                <a:noFill/>
                <a:ln w="22225" cap="flat" cmpd="sng">
                  <a:solidFill>
                    <a:srgbClr val="F8F5EC"/>
                  </a:solidFill>
                  <a:prstDash val="solid"/>
                  <a:miter lim="800000"/>
                  <a:headEnd type="none" w="sm" len="sm"/>
                  <a:tailEnd type="none" w="sm" len="sm"/>
                </a:ln>
              </p:spPr>
            </p:cxnSp>
          </p:grpSp>
          <p:grpSp>
            <p:nvGrpSpPr>
              <p:cNvPr id="839" name="Google Shape;839;p5"/>
              <p:cNvGrpSpPr/>
              <p:nvPr/>
            </p:nvGrpSpPr>
            <p:grpSpPr>
              <a:xfrm>
                <a:off x="0" y="561974"/>
                <a:ext cx="12192000" cy="5791200"/>
                <a:chOff x="-285751" y="581024"/>
                <a:chExt cx="12706352" cy="5791200"/>
              </a:xfrm>
            </p:grpSpPr>
            <p:cxnSp>
              <p:nvCxnSpPr>
                <p:cNvPr id="840" name="Google Shape;840;p5"/>
                <p:cNvCxnSpPr/>
                <p:nvPr/>
              </p:nvCxnSpPr>
              <p:spPr>
                <a:xfrm rot="10800000">
                  <a:off x="6067425" y="19048"/>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841" name="Google Shape;841;p5"/>
                <p:cNvCxnSpPr/>
                <p:nvPr/>
              </p:nvCxnSpPr>
              <p:spPr>
                <a:xfrm rot="10800000">
                  <a:off x="6067425" y="-5715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842" name="Google Shape;842;p5"/>
                <p:cNvCxnSpPr/>
                <p:nvPr/>
              </p:nvCxnSpPr>
              <p:spPr>
                <a:xfrm rot="10800000">
                  <a:off x="6067425" y="-11430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843" name="Google Shape;843;p5"/>
                <p:cNvCxnSpPr/>
                <p:nvPr/>
              </p:nvCxnSpPr>
              <p:spPr>
                <a:xfrm rot="10800000">
                  <a:off x="6067425" y="-17145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844" name="Google Shape;844;p5"/>
                <p:cNvCxnSpPr/>
                <p:nvPr/>
              </p:nvCxnSpPr>
              <p:spPr>
                <a:xfrm rot="10800000">
                  <a:off x="6067425" y="-22860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845" name="Google Shape;845;p5"/>
                <p:cNvCxnSpPr/>
                <p:nvPr/>
              </p:nvCxnSpPr>
              <p:spPr>
                <a:xfrm rot="10800000">
                  <a:off x="6067425" y="-287655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846" name="Google Shape;846;p5"/>
                <p:cNvCxnSpPr/>
                <p:nvPr/>
              </p:nvCxnSpPr>
              <p:spPr>
                <a:xfrm rot="10800000">
                  <a:off x="6067425" y="-344805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847" name="Google Shape;847;p5"/>
                <p:cNvCxnSpPr/>
                <p:nvPr/>
              </p:nvCxnSpPr>
              <p:spPr>
                <a:xfrm rot="10800000">
                  <a:off x="6067425" y="-40386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848" name="Google Shape;848;p5"/>
                <p:cNvCxnSpPr/>
                <p:nvPr/>
              </p:nvCxnSpPr>
              <p:spPr>
                <a:xfrm rot="10800000">
                  <a:off x="6067425" y="-46101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849" name="Google Shape;849;p5"/>
                <p:cNvCxnSpPr/>
                <p:nvPr/>
              </p:nvCxnSpPr>
              <p:spPr>
                <a:xfrm rot="10800000">
                  <a:off x="6067425" y="-520065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850" name="Google Shape;850;p5"/>
                <p:cNvCxnSpPr/>
                <p:nvPr/>
              </p:nvCxnSpPr>
              <p:spPr>
                <a:xfrm rot="10800000">
                  <a:off x="6067425" y="-5772152"/>
                  <a:ext cx="0" cy="12706352"/>
                </a:xfrm>
                <a:prstGeom prst="straightConnector1">
                  <a:avLst/>
                </a:prstGeom>
                <a:noFill/>
                <a:ln w="22225" cap="flat" cmpd="sng">
                  <a:solidFill>
                    <a:srgbClr val="F8F5EC"/>
                  </a:solidFill>
                  <a:prstDash val="solid"/>
                  <a:miter lim="800000"/>
                  <a:headEnd type="none" w="sm" len="sm"/>
                  <a:tailEnd type="none" w="sm" len="sm"/>
                </a:ln>
              </p:spPr>
            </p:cxnSp>
          </p:grpSp>
        </p:grpSp>
        <p:grpSp>
          <p:nvGrpSpPr>
            <p:cNvPr id="851" name="Google Shape;851;p5"/>
            <p:cNvGrpSpPr/>
            <p:nvPr/>
          </p:nvGrpSpPr>
          <p:grpSpPr>
            <a:xfrm>
              <a:off x="389475" y="3475232"/>
              <a:ext cx="6253487" cy="3321180"/>
              <a:chOff x="0" y="0"/>
              <a:chExt cx="12192000" cy="6858000"/>
            </a:xfrm>
          </p:grpSpPr>
          <p:grpSp>
            <p:nvGrpSpPr>
              <p:cNvPr id="852" name="Google Shape;852;p5"/>
              <p:cNvGrpSpPr/>
              <p:nvPr/>
            </p:nvGrpSpPr>
            <p:grpSpPr>
              <a:xfrm>
                <a:off x="590550" y="0"/>
                <a:ext cx="10953750" cy="6858000"/>
                <a:chOff x="590550" y="0"/>
                <a:chExt cx="10953750" cy="6858000"/>
              </a:xfrm>
            </p:grpSpPr>
            <p:cxnSp>
              <p:nvCxnSpPr>
                <p:cNvPr id="853" name="Google Shape;853;p5"/>
                <p:cNvCxnSpPr/>
                <p:nvPr/>
              </p:nvCxnSpPr>
              <p:spPr>
                <a:xfrm>
                  <a:off x="5905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54" name="Google Shape;854;p5"/>
                <p:cNvCxnSpPr/>
                <p:nvPr/>
              </p:nvCxnSpPr>
              <p:spPr>
                <a:xfrm>
                  <a:off x="11620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55" name="Google Shape;855;p5"/>
                <p:cNvCxnSpPr/>
                <p:nvPr/>
              </p:nvCxnSpPr>
              <p:spPr>
                <a:xfrm>
                  <a:off x="17526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56" name="Google Shape;856;p5"/>
                <p:cNvCxnSpPr/>
                <p:nvPr/>
              </p:nvCxnSpPr>
              <p:spPr>
                <a:xfrm>
                  <a:off x="23241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57" name="Google Shape;857;p5"/>
                <p:cNvCxnSpPr/>
                <p:nvPr/>
              </p:nvCxnSpPr>
              <p:spPr>
                <a:xfrm>
                  <a:off x="28956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58" name="Google Shape;858;p5"/>
                <p:cNvCxnSpPr/>
                <p:nvPr/>
              </p:nvCxnSpPr>
              <p:spPr>
                <a:xfrm>
                  <a:off x="34671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59" name="Google Shape;859;p5"/>
                <p:cNvCxnSpPr/>
                <p:nvPr/>
              </p:nvCxnSpPr>
              <p:spPr>
                <a:xfrm>
                  <a:off x="40576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60" name="Google Shape;860;p5"/>
                <p:cNvCxnSpPr/>
                <p:nvPr/>
              </p:nvCxnSpPr>
              <p:spPr>
                <a:xfrm>
                  <a:off x="46291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61" name="Google Shape;861;p5"/>
                <p:cNvCxnSpPr/>
                <p:nvPr/>
              </p:nvCxnSpPr>
              <p:spPr>
                <a:xfrm>
                  <a:off x="51816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62" name="Google Shape;862;p5"/>
                <p:cNvCxnSpPr/>
                <p:nvPr/>
              </p:nvCxnSpPr>
              <p:spPr>
                <a:xfrm>
                  <a:off x="57531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63" name="Google Shape;863;p5"/>
                <p:cNvCxnSpPr/>
                <p:nvPr/>
              </p:nvCxnSpPr>
              <p:spPr>
                <a:xfrm>
                  <a:off x="63436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64" name="Google Shape;864;p5"/>
                <p:cNvCxnSpPr/>
                <p:nvPr/>
              </p:nvCxnSpPr>
              <p:spPr>
                <a:xfrm>
                  <a:off x="69151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65" name="Google Shape;865;p5"/>
                <p:cNvCxnSpPr/>
                <p:nvPr/>
              </p:nvCxnSpPr>
              <p:spPr>
                <a:xfrm>
                  <a:off x="74866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66" name="Google Shape;866;p5"/>
                <p:cNvCxnSpPr/>
                <p:nvPr/>
              </p:nvCxnSpPr>
              <p:spPr>
                <a:xfrm>
                  <a:off x="80581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67" name="Google Shape;867;p5"/>
                <p:cNvCxnSpPr/>
                <p:nvPr/>
              </p:nvCxnSpPr>
              <p:spPr>
                <a:xfrm>
                  <a:off x="86487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68" name="Google Shape;868;p5"/>
                <p:cNvCxnSpPr/>
                <p:nvPr/>
              </p:nvCxnSpPr>
              <p:spPr>
                <a:xfrm>
                  <a:off x="92202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69" name="Google Shape;869;p5"/>
                <p:cNvCxnSpPr/>
                <p:nvPr/>
              </p:nvCxnSpPr>
              <p:spPr>
                <a:xfrm>
                  <a:off x="98107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70" name="Google Shape;870;p5"/>
                <p:cNvCxnSpPr/>
                <p:nvPr/>
              </p:nvCxnSpPr>
              <p:spPr>
                <a:xfrm>
                  <a:off x="103822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71" name="Google Shape;871;p5"/>
                <p:cNvCxnSpPr/>
                <p:nvPr/>
              </p:nvCxnSpPr>
              <p:spPr>
                <a:xfrm>
                  <a:off x="109728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72" name="Google Shape;872;p5"/>
                <p:cNvCxnSpPr/>
                <p:nvPr/>
              </p:nvCxnSpPr>
              <p:spPr>
                <a:xfrm>
                  <a:off x="11544300" y="0"/>
                  <a:ext cx="0" cy="6858000"/>
                </a:xfrm>
                <a:prstGeom prst="straightConnector1">
                  <a:avLst/>
                </a:prstGeom>
                <a:noFill/>
                <a:ln w="22225" cap="flat" cmpd="sng">
                  <a:solidFill>
                    <a:srgbClr val="F8F5EC"/>
                  </a:solidFill>
                  <a:prstDash val="solid"/>
                  <a:miter lim="800000"/>
                  <a:headEnd type="none" w="sm" len="sm"/>
                  <a:tailEnd type="none" w="sm" len="sm"/>
                </a:ln>
              </p:spPr>
            </p:cxnSp>
          </p:grpSp>
          <p:grpSp>
            <p:nvGrpSpPr>
              <p:cNvPr id="873" name="Google Shape;873;p5"/>
              <p:cNvGrpSpPr/>
              <p:nvPr/>
            </p:nvGrpSpPr>
            <p:grpSpPr>
              <a:xfrm>
                <a:off x="0" y="561974"/>
                <a:ext cx="12192000" cy="5791200"/>
                <a:chOff x="-285751" y="581024"/>
                <a:chExt cx="12706352" cy="5791200"/>
              </a:xfrm>
            </p:grpSpPr>
            <p:cxnSp>
              <p:nvCxnSpPr>
                <p:cNvPr id="874" name="Google Shape;874;p5"/>
                <p:cNvCxnSpPr/>
                <p:nvPr/>
              </p:nvCxnSpPr>
              <p:spPr>
                <a:xfrm rot="10800000">
                  <a:off x="6067425" y="19048"/>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875" name="Google Shape;875;p5"/>
                <p:cNvCxnSpPr/>
                <p:nvPr/>
              </p:nvCxnSpPr>
              <p:spPr>
                <a:xfrm rot="10800000">
                  <a:off x="6067425" y="-5715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876" name="Google Shape;876;p5"/>
                <p:cNvCxnSpPr/>
                <p:nvPr/>
              </p:nvCxnSpPr>
              <p:spPr>
                <a:xfrm rot="10800000">
                  <a:off x="6067425" y="-11430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877" name="Google Shape;877;p5"/>
                <p:cNvCxnSpPr/>
                <p:nvPr/>
              </p:nvCxnSpPr>
              <p:spPr>
                <a:xfrm rot="10800000">
                  <a:off x="6067425" y="-17145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878" name="Google Shape;878;p5"/>
                <p:cNvCxnSpPr/>
                <p:nvPr/>
              </p:nvCxnSpPr>
              <p:spPr>
                <a:xfrm rot="10800000">
                  <a:off x="6067425" y="-22860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879" name="Google Shape;879;p5"/>
                <p:cNvCxnSpPr/>
                <p:nvPr/>
              </p:nvCxnSpPr>
              <p:spPr>
                <a:xfrm rot="10800000">
                  <a:off x="6067425" y="-287655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880" name="Google Shape;880;p5"/>
                <p:cNvCxnSpPr/>
                <p:nvPr/>
              </p:nvCxnSpPr>
              <p:spPr>
                <a:xfrm rot="10800000">
                  <a:off x="6067425" y="-344805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881" name="Google Shape;881;p5"/>
                <p:cNvCxnSpPr/>
                <p:nvPr/>
              </p:nvCxnSpPr>
              <p:spPr>
                <a:xfrm rot="10800000">
                  <a:off x="6067425" y="-40386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882" name="Google Shape;882;p5"/>
                <p:cNvCxnSpPr/>
                <p:nvPr/>
              </p:nvCxnSpPr>
              <p:spPr>
                <a:xfrm rot="10800000">
                  <a:off x="6067425" y="-46101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883" name="Google Shape;883;p5"/>
                <p:cNvCxnSpPr/>
                <p:nvPr/>
              </p:nvCxnSpPr>
              <p:spPr>
                <a:xfrm rot="10800000">
                  <a:off x="6067425" y="-520065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884" name="Google Shape;884;p5"/>
                <p:cNvCxnSpPr/>
                <p:nvPr/>
              </p:nvCxnSpPr>
              <p:spPr>
                <a:xfrm rot="10800000">
                  <a:off x="6067425" y="-5772152"/>
                  <a:ext cx="0" cy="12706352"/>
                </a:xfrm>
                <a:prstGeom prst="straightConnector1">
                  <a:avLst/>
                </a:prstGeom>
                <a:noFill/>
                <a:ln w="22225" cap="flat" cmpd="sng">
                  <a:solidFill>
                    <a:srgbClr val="F8F5EC"/>
                  </a:solidFill>
                  <a:prstDash val="solid"/>
                  <a:miter lim="800000"/>
                  <a:headEnd type="none" w="sm" len="sm"/>
                  <a:tailEnd type="none" w="sm" len="sm"/>
                </a:ln>
              </p:spPr>
            </p:cxnSp>
          </p:grpSp>
        </p:grpSp>
        <p:grpSp>
          <p:nvGrpSpPr>
            <p:cNvPr id="885" name="Google Shape;885;p5"/>
            <p:cNvGrpSpPr/>
            <p:nvPr/>
          </p:nvGrpSpPr>
          <p:grpSpPr>
            <a:xfrm>
              <a:off x="6309941" y="404047"/>
              <a:ext cx="6253487" cy="3321180"/>
              <a:chOff x="0" y="0"/>
              <a:chExt cx="12192000" cy="6858000"/>
            </a:xfrm>
          </p:grpSpPr>
          <p:grpSp>
            <p:nvGrpSpPr>
              <p:cNvPr id="886" name="Google Shape;886;p5"/>
              <p:cNvGrpSpPr/>
              <p:nvPr/>
            </p:nvGrpSpPr>
            <p:grpSpPr>
              <a:xfrm>
                <a:off x="590550" y="0"/>
                <a:ext cx="10953750" cy="6858000"/>
                <a:chOff x="590550" y="0"/>
                <a:chExt cx="10953750" cy="6858000"/>
              </a:xfrm>
            </p:grpSpPr>
            <p:cxnSp>
              <p:nvCxnSpPr>
                <p:cNvPr id="887" name="Google Shape;887;p5"/>
                <p:cNvCxnSpPr/>
                <p:nvPr/>
              </p:nvCxnSpPr>
              <p:spPr>
                <a:xfrm>
                  <a:off x="5905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88" name="Google Shape;888;p5"/>
                <p:cNvCxnSpPr/>
                <p:nvPr/>
              </p:nvCxnSpPr>
              <p:spPr>
                <a:xfrm>
                  <a:off x="11620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89" name="Google Shape;889;p5"/>
                <p:cNvCxnSpPr/>
                <p:nvPr/>
              </p:nvCxnSpPr>
              <p:spPr>
                <a:xfrm>
                  <a:off x="17526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90" name="Google Shape;890;p5"/>
                <p:cNvCxnSpPr/>
                <p:nvPr/>
              </p:nvCxnSpPr>
              <p:spPr>
                <a:xfrm>
                  <a:off x="23241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91" name="Google Shape;891;p5"/>
                <p:cNvCxnSpPr/>
                <p:nvPr/>
              </p:nvCxnSpPr>
              <p:spPr>
                <a:xfrm>
                  <a:off x="28956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92" name="Google Shape;892;p5"/>
                <p:cNvCxnSpPr/>
                <p:nvPr/>
              </p:nvCxnSpPr>
              <p:spPr>
                <a:xfrm>
                  <a:off x="34671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93" name="Google Shape;893;p5"/>
                <p:cNvCxnSpPr/>
                <p:nvPr/>
              </p:nvCxnSpPr>
              <p:spPr>
                <a:xfrm>
                  <a:off x="40576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94" name="Google Shape;894;p5"/>
                <p:cNvCxnSpPr/>
                <p:nvPr/>
              </p:nvCxnSpPr>
              <p:spPr>
                <a:xfrm>
                  <a:off x="46291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95" name="Google Shape;895;p5"/>
                <p:cNvCxnSpPr/>
                <p:nvPr/>
              </p:nvCxnSpPr>
              <p:spPr>
                <a:xfrm>
                  <a:off x="51816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96" name="Google Shape;896;p5"/>
                <p:cNvCxnSpPr/>
                <p:nvPr/>
              </p:nvCxnSpPr>
              <p:spPr>
                <a:xfrm>
                  <a:off x="57531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97" name="Google Shape;897;p5"/>
                <p:cNvCxnSpPr/>
                <p:nvPr/>
              </p:nvCxnSpPr>
              <p:spPr>
                <a:xfrm>
                  <a:off x="63436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98" name="Google Shape;898;p5"/>
                <p:cNvCxnSpPr/>
                <p:nvPr/>
              </p:nvCxnSpPr>
              <p:spPr>
                <a:xfrm>
                  <a:off x="69151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99" name="Google Shape;899;p5"/>
                <p:cNvCxnSpPr/>
                <p:nvPr/>
              </p:nvCxnSpPr>
              <p:spPr>
                <a:xfrm>
                  <a:off x="74866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00" name="Google Shape;900;p5"/>
                <p:cNvCxnSpPr/>
                <p:nvPr/>
              </p:nvCxnSpPr>
              <p:spPr>
                <a:xfrm>
                  <a:off x="80581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01" name="Google Shape;901;p5"/>
                <p:cNvCxnSpPr/>
                <p:nvPr/>
              </p:nvCxnSpPr>
              <p:spPr>
                <a:xfrm>
                  <a:off x="86487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02" name="Google Shape;902;p5"/>
                <p:cNvCxnSpPr/>
                <p:nvPr/>
              </p:nvCxnSpPr>
              <p:spPr>
                <a:xfrm>
                  <a:off x="92202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03" name="Google Shape;903;p5"/>
                <p:cNvCxnSpPr/>
                <p:nvPr/>
              </p:nvCxnSpPr>
              <p:spPr>
                <a:xfrm>
                  <a:off x="98107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04" name="Google Shape;904;p5"/>
                <p:cNvCxnSpPr/>
                <p:nvPr/>
              </p:nvCxnSpPr>
              <p:spPr>
                <a:xfrm>
                  <a:off x="103822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05" name="Google Shape;905;p5"/>
                <p:cNvCxnSpPr/>
                <p:nvPr/>
              </p:nvCxnSpPr>
              <p:spPr>
                <a:xfrm>
                  <a:off x="109728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06" name="Google Shape;906;p5"/>
                <p:cNvCxnSpPr/>
                <p:nvPr/>
              </p:nvCxnSpPr>
              <p:spPr>
                <a:xfrm>
                  <a:off x="11544300" y="0"/>
                  <a:ext cx="0" cy="6858000"/>
                </a:xfrm>
                <a:prstGeom prst="straightConnector1">
                  <a:avLst/>
                </a:prstGeom>
                <a:noFill/>
                <a:ln w="22225" cap="flat" cmpd="sng">
                  <a:solidFill>
                    <a:srgbClr val="F8F5EC"/>
                  </a:solidFill>
                  <a:prstDash val="solid"/>
                  <a:miter lim="800000"/>
                  <a:headEnd type="none" w="sm" len="sm"/>
                  <a:tailEnd type="none" w="sm" len="sm"/>
                </a:ln>
              </p:spPr>
            </p:cxnSp>
          </p:grpSp>
          <p:grpSp>
            <p:nvGrpSpPr>
              <p:cNvPr id="907" name="Google Shape;907;p5"/>
              <p:cNvGrpSpPr/>
              <p:nvPr/>
            </p:nvGrpSpPr>
            <p:grpSpPr>
              <a:xfrm>
                <a:off x="0" y="561974"/>
                <a:ext cx="12192000" cy="5791200"/>
                <a:chOff x="-285751" y="581024"/>
                <a:chExt cx="12706352" cy="5791200"/>
              </a:xfrm>
            </p:grpSpPr>
            <p:cxnSp>
              <p:nvCxnSpPr>
                <p:cNvPr id="908" name="Google Shape;908;p5"/>
                <p:cNvCxnSpPr/>
                <p:nvPr/>
              </p:nvCxnSpPr>
              <p:spPr>
                <a:xfrm rot="10800000">
                  <a:off x="6067425" y="19048"/>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909" name="Google Shape;909;p5"/>
                <p:cNvCxnSpPr/>
                <p:nvPr/>
              </p:nvCxnSpPr>
              <p:spPr>
                <a:xfrm rot="10800000">
                  <a:off x="6067425" y="-5715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910" name="Google Shape;910;p5"/>
                <p:cNvCxnSpPr/>
                <p:nvPr/>
              </p:nvCxnSpPr>
              <p:spPr>
                <a:xfrm rot="10800000">
                  <a:off x="6067425" y="-11430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911" name="Google Shape;911;p5"/>
                <p:cNvCxnSpPr/>
                <p:nvPr/>
              </p:nvCxnSpPr>
              <p:spPr>
                <a:xfrm rot="10800000">
                  <a:off x="6067425" y="-17145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912" name="Google Shape;912;p5"/>
                <p:cNvCxnSpPr/>
                <p:nvPr/>
              </p:nvCxnSpPr>
              <p:spPr>
                <a:xfrm rot="10800000">
                  <a:off x="6067425" y="-22860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913" name="Google Shape;913;p5"/>
                <p:cNvCxnSpPr/>
                <p:nvPr/>
              </p:nvCxnSpPr>
              <p:spPr>
                <a:xfrm rot="10800000">
                  <a:off x="6067425" y="-287655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914" name="Google Shape;914;p5"/>
                <p:cNvCxnSpPr/>
                <p:nvPr/>
              </p:nvCxnSpPr>
              <p:spPr>
                <a:xfrm rot="10800000">
                  <a:off x="6067425" y="-344805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915" name="Google Shape;915;p5"/>
                <p:cNvCxnSpPr/>
                <p:nvPr/>
              </p:nvCxnSpPr>
              <p:spPr>
                <a:xfrm rot="10800000">
                  <a:off x="6067425" y="-40386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916" name="Google Shape;916;p5"/>
                <p:cNvCxnSpPr/>
                <p:nvPr/>
              </p:nvCxnSpPr>
              <p:spPr>
                <a:xfrm rot="10800000">
                  <a:off x="6067425" y="-46101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917" name="Google Shape;917;p5"/>
                <p:cNvCxnSpPr/>
                <p:nvPr/>
              </p:nvCxnSpPr>
              <p:spPr>
                <a:xfrm rot="10800000">
                  <a:off x="6067425" y="-520065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918" name="Google Shape;918;p5"/>
                <p:cNvCxnSpPr/>
                <p:nvPr/>
              </p:nvCxnSpPr>
              <p:spPr>
                <a:xfrm rot="10800000">
                  <a:off x="6067425" y="-5772152"/>
                  <a:ext cx="0" cy="12706352"/>
                </a:xfrm>
                <a:prstGeom prst="straightConnector1">
                  <a:avLst/>
                </a:prstGeom>
                <a:noFill/>
                <a:ln w="22225" cap="flat" cmpd="sng">
                  <a:solidFill>
                    <a:srgbClr val="F8F5EC"/>
                  </a:solidFill>
                  <a:prstDash val="solid"/>
                  <a:miter lim="800000"/>
                  <a:headEnd type="none" w="sm" len="sm"/>
                  <a:tailEnd type="none" w="sm" len="sm"/>
                </a:ln>
              </p:spPr>
            </p:cxnSp>
          </p:grpSp>
        </p:grpSp>
        <p:grpSp>
          <p:nvGrpSpPr>
            <p:cNvPr id="919" name="Google Shape;919;p5"/>
            <p:cNvGrpSpPr/>
            <p:nvPr/>
          </p:nvGrpSpPr>
          <p:grpSpPr>
            <a:xfrm>
              <a:off x="6299366" y="3469706"/>
              <a:ext cx="6253487" cy="3321180"/>
              <a:chOff x="0" y="0"/>
              <a:chExt cx="12192000" cy="6858000"/>
            </a:xfrm>
          </p:grpSpPr>
          <p:grpSp>
            <p:nvGrpSpPr>
              <p:cNvPr id="920" name="Google Shape;920;p5"/>
              <p:cNvGrpSpPr/>
              <p:nvPr/>
            </p:nvGrpSpPr>
            <p:grpSpPr>
              <a:xfrm>
                <a:off x="590550" y="0"/>
                <a:ext cx="10953750" cy="6858000"/>
                <a:chOff x="590550" y="0"/>
                <a:chExt cx="10953750" cy="6858000"/>
              </a:xfrm>
            </p:grpSpPr>
            <p:cxnSp>
              <p:nvCxnSpPr>
                <p:cNvPr id="921" name="Google Shape;921;p5"/>
                <p:cNvCxnSpPr/>
                <p:nvPr/>
              </p:nvCxnSpPr>
              <p:spPr>
                <a:xfrm>
                  <a:off x="5905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22" name="Google Shape;922;p5"/>
                <p:cNvCxnSpPr/>
                <p:nvPr/>
              </p:nvCxnSpPr>
              <p:spPr>
                <a:xfrm>
                  <a:off x="11620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23" name="Google Shape;923;p5"/>
                <p:cNvCxnSpPr/>
                <p:nvPr/>
              </p:nvCxnSpPr>
              <p:spPr>
                <a:xfrm>
                  <a:off x="17526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24" name="Google Shape;924;p5"/>
                <p:cNvCxnSpPr/>
                <p:nvPr/>
              </p:nvCxnSpPr>
              <p:spPr>
                <a:xfrm>
                  <a:off x="23241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25" name="Google Shape;925;p5"/>
                <p:cNvCxnSpPr/>
                <p:nvPr/>
              </p:nvCxnSpPr>
              <p:spPr>
                <a:xfrm>
                  <a:off x="28956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26" name="Google Shape;926;p5"/>
                <p:cNvCxnSpPr/>
                <p:nvPr/>
              </p:nvCxnSpPr>
              <p:spPr>
                <a:xfrm>
                  <a:off x="34671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27" name="Google Shape;927;p5"/>
                <p:cNvCxnSpPr/>
                <p:nvPr/>
              </p:nvCxnSpPr>
              <p:spPr>
                <a:xfrm>
                  <a:off x="40576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28" name="Google Shape;928;p5"/>
                <p:cNvCxnSpPr/>
                <p:nvPr/>
              </p:nvCxnSpPr>
              <p:spPr>
                <a:xfrm>
                  <a:off x="46291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29" name="Google Shape;929;p5"/>
                <p:cNvCxnSpPr/>
                <p:nvPr/>
              </p:nvCxnSpPr>
              <p:spPr>
                <a:xfrm>
                  <a:off x="51816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30" name="Google Shape;930;p5"/>
                <p:cNvCxnSpPr/>
                <p:nvPr/>
              </p:nvCxnSpPr>
              <p:spPr>
                <a:xfrm>
                  <a:off x="57531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31" name="Google Shape;931;p5"/>
                <p:cNvCxnSpPr/>
                <p:nvPr/>
              </p:nvCxnSpPr>
              <p:spPr>
                <a:xfrm>
                  <a:off x="63436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32" name="Google Shape;932;p5"/>
                <p:cNvCxnSpPr/>
                <p:nvPr/>
              </p:nvCxnSpPr>
              <p:spPr>
                <a:xfrm>
                  <a:off x="69151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33" name="Google Shape;933;p5"/>
                <p:cNvCxnSpPr/>
                <p:nvPr/>
              </p:nvCxnSpPr>
              <p:spPr>
                <a:xfrm>
                  <a:off x="74866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34" name="Google Shape;934;p5"/>
                <p:cNvCxnSpPr/>
                <p:nvPr/>
              </p:nvCxnSpPr>
              <p:spPr>
                <a:xfrm>
                  <a:off x="80581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35" name="Google Shape;935;p5"/>
                <p:cNvCxnSpPr/>
                <p:nvPr/>
              </p:nvCxnSpPr>
              <p:spPr>
                <a:xfrm>
                  <a:off x="86487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36" name="Google Shape;936;p5"/>
                <p:cNvCxnSpPr/>
                <p:nvPr/>
              </p:nvCxnSpPr>
              <p:spPr>
                <a:xfrm>
                  <a:off x="92202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37" name="Google Shape;937;p5"/>
                <p:cNvCxnSpPr/>
                <p:nvPr/>
              </p:nvCxnSpPr>
              <p:spPr>
                <a:xfrm>
                  <a:off x="98107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38" name="Google Shape;938;p5"/>
                <p:cNvCxnSpPr/>
                <p:nvPr/>
              </p:nvCxnSpPr>
              <p:spPr>
                <a:xfrm>
                  <a:off x="103822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39" name="Google Shape;939;p5"/>
                <p:cNvCxnSpPr/>
                <p:nvPr/>
              </p:nvCxnSpPr>
              <p:spPr>
                <a:xfrm>
                  <a:off x="109728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40" name="Google Shape;940;p5"/>
                <p:cNvCxnSpPr/>
                <p:nvPr/>
              </p:nvCxnSpPr>
              <p:spPr>
                <a:xfrm>
                  <a:off x="11544300" y="0"/>
                  <a:ext cx="0" cy="6858000"/>
                </a:xfrm>
                <a:prstGeom prst="straightConnector1">
                  <a:avLst/>
                </a:prstGeom>
                <a:noFill/>
                <a:ln w="22225" cap="flat" cmpd="sng">
                  <a:solidFill>
                    <a:srgbClr val="F8F5EC"/>
                  </a:solidFill>
                  <a:prstDash val="solid"/>
                  <a:miter lim="800000"/>
                  <a:headEnd type="none" w="sm" len="sm"/>
                  <a:tailEnd type="none" w="sm" len="sm"/>
                </a:ln>
              </p:spPr>
            </p:cxnSp>
          </p:grpSp>
          <p:grpSp>
            <p:nvGrpSpPr>
              <p:cNvPr id="941" name="Google Shape;941;p5"/>
              <p:cNvGrpSpPr/>
              <p:nvPr/>
            </p:nvGrpSpPr>
            <p:grpSpPr>
              <a:xfrm>
                <a:off x="0" y="561974"/>
                <a:ext cx="12192000" cy="5791200"/>
                <a:chOff x="-285751" y="581024"/>
                <a:chExt cx="12706352" cy="5791200"/>
              </a:xfrm>
            </p:grpSpPr>
            <p:cxnSp>
              <p:nvCxnSpPr>
                <p:cNvPr id="942" name="Google Shape;942;p5"/>
                <p:cNvCxnSpPr/>
                <p:nvPr/>
              </p:nvCxnSpPr>
              <p:spPr>
                <a:xfrm rot="10800000">
                  <a:off x="6067425" y="19048"/>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943" name="Google Shape;943;p5"/>
                <p:cNvCxnSpPr/>
                <p:nvPr/>
              </p:nvCxnSpPr>
              <p:spPr>
                <a:xfrm rot="10800000">
                  <a:off x="6067425" y="-5715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944" name="Google Shape;944;p5"/>
                <p:cNvCxnSpPr/>
                <p:nvPr/>
              </p:nvCxnSpPr>
              <p:spPr>
                <a:xfrm rot="10800000">
                  <a:off x="6067425" y="-11430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945" name="Google Shape;945;p5"/>
                <p:cNvCxnSpPr/>
                <p:nvPr/>
              </p:nvCxnSpPr>
              <p:spPr>
                <a:xfrm rot="10800000">
                  <a:off x="6067425" y="-17145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946" name="Google Shape;946;p5"/>
                <p:cNvCxnSpPr/>
                <p:nvPr/>
              </p:nvCxnSpPr>
              <p:spPr>
                <a:xfrm rot="10800000">
                  <a:off x="6067425" y="-22860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947" name="Google Shape;947;p5"/>
                <p:cNvCxnSpPr/>
                <p:nvPr/>
              </p:nvCxnSpPr>
              <p:spPr>
                <a:xfrm rot="10800000">
                  <a:off x="6067425" y="-287655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948" name="Google Shape;948;p5"/>
                <p:cNvCxnSpPr/>
                <p:nvPr/>
              </p:nvCxnSpPr>
              <p:spPr>
                <a:xfrm rot="10800000">
                  <a:off x="6067425" y="-344805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949" name="Google Shape;949;p5"/>
                <p:cNvCxnSpPr/>
                <p:nvPr/>
              </p:nvCxnSpPr>
              <p:spPr>
                <a:xfrm rot="10800000">
                  <a:off x="6067425" y="-40386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950" name="Google Shape;950;p5"/>
                <p:cNvCxnSpPr/>
                <p:nvPr/>
              </p:nvCxnSpPr>
              <p:spPr>
                <a:xfrm rot="10800000">
                  <a:off x="6067425" y="-46101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951" name="Google Shape;951;p5"/>
                <p:cNvCxnSpPr/>
                <p:nvPr/>
              </p:nvCxnSpPr>
              <p:spPr>
                <a:xfrm rot="10800000">
                  <a:off x="6067425" y="-520065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952" name="Google Shape;952;p5"/>
                <p:cNvCxnSpPr/>
                <p:nvPr/>
              </p:nvCxnSpPr>
              <p:spPr>
                <a:xfrm rot="10800000">
                  <a:off x="6067425" y="-5772152"/>
                  <a:ext cx="0" cy="12706352"/>
                </a:xfrm>
                <a:prstGeom prst="straightConnector1">
                  <a:avLst/>
                </a:prstGeom>
                <a:noFill/>
                <a:ln w="22225" cap="flat" cmpd="sng">
                  <a:solidFill>
                    <a:srgbClr val="F8F5EC"/>
                  </a:solidFill>
                  <a:prstDash val="solid"/>
                  <a:miter lim="800000"/>
                  <a:headEnd type="none" w="sm" len="sm"/>
                  <a:tailEnd type="none" w="sm" len="sm"/>
                </a:ln>
              </p:spPr>
            </p:cxnSp>
          </p:grpSp>
        </p:grpSp>
      </p:grpSp>
      <p:pic>
        <p:nvPicPr>
          <p:cNvPr id="953" name="Google Shape;953;p5"/>
          <p:cNvPicPr preferRelativeResize="0"/>
          <p:nvPr/>
        </p:nvPicPr>
        <p:blipFill rotWithShape="1">
          <a:blip r:embed="rId3">
            <a:alphaModFix/>
          </a:blip>
          <a:srcRect l="13368" r="26389" b="9274"/>
          <a:stretch/>
        </p:blipFill>
        <p:spPr>
          <a:xfrm>
            <a:off x="10060654" y="-161527"/>
            <a:ext cx="1609344" cy="2423700"/>
          </a:xfrm>
          <a:prstGeom prst="rect">
            <a:avLst/>
          </a:prstGeom>
          <a:noFill/>
          <a:ln>
            <a:noFill/>
          </a:ln>
          <a:effectLst>
            <a:outerShdw blurRad="177800" dist="88900" dir="1260000" sx="101000" sy="101000" algn="l" rotWithShape="0">
              <a:srgbClr val="000000">
                <a:alpha val="55686"/>
              </a:srgbClr>
            </a:outerShdw>
          </a:effectLst>
        </p:spPr>
      </p:pic>
      <p:pic>
        <p:nvPicPr>
          <p:cNvPr id="954" name="Google Shape;954;p5"/>
          <p:cNvPicPr preferRelativeResize="0"/>
          <p:nvPr/>
        </p:nvPicPr>
        <p:blipFill rotWithShape="1">
          <a:blip r:embed="rId3">
            <a:alphaModFix/>
          </a:blip>
          <a:srcRect l="14185" r="25349" b="8519"/>
          <a:stretch/>
        </p:blipFill>
        <p:spPr>
          <a:xfrm>
            <a:off x="8861848" y="-129772"/>
            <a:ext cx="1975105" cy="2988260"/>
          </a:xfrm>
          <a:prstGeom prst="rect">
            <a:avLst/>
          </a:prstGeom>
          <a:noFill/>
          <a:ln>
            <a:noFill/>
          </a:ln>
          <a:effectLst>
            <a:outerShdw blurRad="177800" dist="88900" dir="1260000" sx="101000" sy="101000" algn="l" rotWithShape="0">
              <a:srgbClr val="000000">
                <a:alpha val="55686"/>
              </a:srgbClr>
            </a:outerShdw>
          </a:effectLst>
        </p:spPr>
      </p:pic>
      <p:sp>
        <p:nvSpPr>
          <p:cNvPr id="955" name="Google Shape;955;p5"/>
          <p:cNvSpPr/>
          <p:nvPr/>
        </p:nvSpPr>
        <p:spPr>
          <a:xfrm>
            <a:off x="-245734" y="-150073"/>
            <a:ext cx="4092385" cy="3347519"/>
          </a:xfrm>
          <a:custGeom>
            <a:avLst/>
            <a:gdLst/>
            <a:ahLst/>
            <a:cxnLst/>
            <a:rect l="l" t="t" r="r" b="b"/>
            <a:pathLst>
              <a:path w="3846651" h="3347519" extrusionOk="0">
                <a:moveTo>
                  <a:pt x="0" y="91440"/>
                </a:moveTo>
                <a:lnTo>
                  <a:pt x="3732734" y="0"/>
                </a:lnTo>
                <a:cubicBezTo>
                  <a:pt x="4311854" y="1245380"/>
                  <a:pt x="2490674" y="433359"/>
                  <a:pt x="2566874" y="1610159"/>
                </a:cubicBezTo>
                <a:cubicBezTo>
                  <a:pt x="2922829" y="3713279"/>
                  <a:pt x="627025" y="1633019"/>
                  <a:pt x="0" y="3347519"/>
                </a:cubicBezTo>
                <a:lnTo>
                  <a:pt x="0" y="91440"/>
                </a:lnTo>
                <a:close/>
              </a:path>
            </a:pathLst>
          </a:custGeom>
          <a:solidFill>
            <a:srgbClr val="D1A889"/>
          </a:solidFill>
          <a:ln>
            <a:noFill/>
          </a:ln>
          <a:effectLst>
            <a:outerShdw blurRad="254000" dist="88900" dir="2520000" algn="l" rotWithShape="0">
              <a:srgbClr val="171616">
                <a:alpha val="4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6" name="Google Shape;956;p5"/>
          <p:cNvSpPr/>
          <p:nvPr/>
        </p:nvSpPr>
        <p:spPr>
          <a:xfrm>
            <a:off x="-390908" y="-317761"/>
            <a:ext cx="4456906" cy="3347519"/>
          </a:xfrm>
          <a:custGeom>
            <a:avLst/>
            <a:gdLst/>
            <a:ahLst/>
            <a:cxnLst/>
            <a:rect l="l" t="t" r="r" b="b"/>
            <a:pathLst>
              <a:path w="3846651" h="3347519" extrusionOk="0">
                <a:moveTo>
                  <a:pt x="0" y="91440"/>
                </a:moveTo>
                <a:lnTo>
                  <a:pt x="3732734" y="0"/>
                </a:lnTo>
                <a:cubicBezTo>
                  <a:pt x="4311854" y="1245380"/>
                  <a:pt x="2490674" y="433359"/>
                  <a:pt x="2566874" y="1610159"/>
                </a:cubicBezTo>
                <a:cubicBezTo>
                  <a:pt x="2922829" y="3713279"/>
                  <a:pt x="627025" y="1633019"/>
                  <a:pt x="0" y="3347519"/>
                </a:cubicBezTo>
                <a:lnTo>
                  <a:pt x="0" y="91440"/>
                </a:lnTo>
                <a:close/>
              </a:path>
            </a:pathLst>
          </a:custGeom>
          <a:noFill/>
          <a:ln w="25400" cap="flat" cmpd="sng">
            <a:solidFill>
              <a:srgbClr val="97623B"/>
            </a:solidFill>
            <a:prstDash val="solid"/>
            <a:miter lim="800000"/>
            <a:headEnd type="none" w="sm" len="sm"/>
            <a:tailEnd type="none" w="sm" len="sm"/>
          </a:ln>
          <a:effectLst>
            <a:outerShdw blurRad="254000" dist="88900" dir="2520000" algn="l" rotWithShape="0">
              <a:srgbClr val="171616">
                <a:alpha val="4392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7" name="Google Shape;957;p5"/>
          <p:cNvSpPr/>
          <p:nvPr/>
        </p:nvSpPr>
        <p:spPr>
          <a:xfrm rot="10800000">
            <a:off x="8161163" y="3754621"/>
            <a:ext cx="4392430" cy="3432712"/>
          </a:xfrm>
          <a:custGeom>
            <a:avLst/>
            <a:gdLst/>
            <a:ahLst/>
            <a:cxnLst/>
            <a:rect l="l" t="t" r="r" b="b"/>
            <a:pathLst>
              <a:path w="3846651" h="3347519" extrusionOk="0">
                <a:moveTo>
                  <a:pt x="0" y="91440"/>
                </a:moveTo>
                <a:lnTo>
                  <a:pt x="3732734" y="0"/>
                </a:lnTo>
                <a:cubicBezTo>
                  <a:pt x="4311854" y="1245380"/>
                  <a:pt x="2490674" y="433359"/>
                  <a:pt x="2566874" y="1610159"/>
                </a:cubicBezTo>
                <a:cubicBezTo>
                  <a:pt x="2922829" y="3713279"/>
                  <a:pt x="627025" y="1633019"/>
                  <a:pt x="0" y="3347519"/>
                </a:cubicBezTo>
                <a:lnTo>
                  <a:pt x="0" y="91440"/>
                </a:lnTo>
                <a:close/>
              </a:path>
            </a:pathLst>
          </a:custGeom>
          <a:solidFill>
            <a:srgbClr val="D1A889"/>
          </a:solidFill>
          <a:ln>
            <a:noFill/>
          </a:ln>
          <a:effectLst>
            <a:outerShdw blurRad="203200" dist="38100" dir="13500000" algn="br" rotWithShape="0">
              <a:srgbClr val="75707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8" name="Google Shape;958;p5"/>
          <p:cNvSpPr/>
          <p:nvPr/>
        </p:nvSpPr>
        <p:spPr>
          <a:xfrm rot="10800000">
            <a:off x="8461208" y="3907023"/>
            <a:ext cx="4092385" cy="3347519"/>
          </a:xfrm>
          <a:custGeom>
            <a:avLst/>
            <a:gdLst/>
            <a:ahLst/>
            <a:cxnLst/>
            <a:rect l="l" t="t" r="r" b="b"/>
            <a:pathLst>
              <a:path w="3846651" h="3347519" extrusionOk="0">
                <a:moveTo>
                  <a:pt x="0" y="91440"/>
                </a:moveTo>
                <a:lnTo>
                  <a:pt x="3732734" y="0"/>
                </a:lnTo>
                <a:cubicBezTo>
                  <a:pt x="4311854" y="1245380"/>
                  <a:pt x="2490674" y="433359"/>
                  <a:pt x="2566874" y="1610159"/>
                </a:cubicBezTo>
                <a:cubicBezTo>
                  <a:pt x="2922829" y="3713279"/>
                  <a:pt x="627025" y="1633019"/>
                  <a:pt x="0" y="3347519"/>
                </a:cubicBezTo>
                <a:lnTo>
                  <a:pt x="0" y="91440"/>
                </a:lnTo>
                <a:close/>
              </a:path>
            </a:pathLst>
          </a:custGeom>
          <a:solidFill>
            <a:srgbClr val="BD8357"/>
          </a:solidFill>
          <a:ln>
            <a:noFill/>
          </a:ln>
          <a:effectLst>
            <a:outerShdw blurRad="127000" dist="38100" dir="13500000" algn="br" rotWithShape="0">
              <a:schemeClr val="lt1">
                <a:alpha val="24705"/>
              </a:scheme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59" name="Google Shape;959;p5"/>
          <p:cNvPicPr preferRelativeResize="0"/>
          <p:nvPr/>
        </p:nvPicPr>
        <p:blipFill rotWithShape="1">
          <a:blip r:embed="rId4">
            <a:alphaModFix/>
          </a:blip>
          <a:srcRect l="17851"/>
          <a:stretch/>
        </p:blipFill>
        <p:spPr>
          <a:xfrm>
            <a:off x="-292952" y="3943428"/>
            <a:ext cx="1991666" cy="3225148"/>
          </a:xfrm>
          <a:prstGeom prst="rect">
            <a:avLst/>
          </a:prstGeom>
          <a:noFill/>
          <a:ln>
            <a:noFill/>
          </a:ln>
          <a:effectLst>
            <a:outerShdw blurRad="76200" dist="38100" dir="2700000" algn="tl" rotWithShape="0">
              <a:srgbClr val="000000">
                <a:alpha val="40000"/>
              </a:srgbClr>
            </a:outerShdw>
          </a:effectLst>
        </p:spPr>
      </p:pic>
      <p:pic>
        <p:nvPicPr>
          <p:cNvPr id="960" name="Google Shape;960;p5"/>
          <p:cNvPicPr preferRelativeResize="0"/>
          <p:nvPr/>
        </p:nvPicPr>
        <p:blipFill rotWithShape="1">
          <a:blip r:embed="rId5">
            <a:alphaModFix/>
          </a:blip>
          <a:srcRect/>
          <a:stretch/>
        </p:blipFill>
        <p:spPr>
          <a:xfrm>
            <a:off x="859678" y="4410495"/>
            <a:ext cx="2034841" cy="2879083"/>
          </a:xfrm>
          <a:prstGeom prst="rect">
            <a:avLst/>
          </a:prstGeom>
          <a:noFill/>
          <a:ln>
            <a:noFill/>
          </a:ln>
          <a:effectLst>
            <a:outerShdw blurRad="177800" dist="38100" sx="103000" sy="103000" algn="l" rotWithShape="0">
              <a:srgbClr val="000000">
                <a:alpha val="40000"/>
              </a:srgbClr>
            </a:outerShdw>
          </a:effectLst>
        </p:spPr>
      </p:pic>
      <p:pic>
        <p:nvPicPr>
          <p:cNvPr id="961" name="Google Shape;961;p5"/>
          <p:cNvPicPr preferRelativeResize="0"/>
          <p:nvPr/>
        </p:nvPicPr>
        <p:blipFill rotWithShape="1">
          <a:blip r:embed="rId6">
            <a:alphaModFix/>
          </a:blip>
          <a:srcRect/>
          <a:stretch/>
        </p:blipFill>
        <p:spPr>
          <a:xfrm>
            <a:off x="378554" y="4928846"/>
            <a:ext cx="1727712" cy="2159640"/>
          </a:xfrm>
          <a:prstGeom prst="rect">
            <a:avLst/>
          </a:prstGeom>
          <a:noFill/>
          <a:ln>
            <a:noFill/>
          </a:ln>
          <a:effectLst>
            <a:outerShdw blurRad="127000" dist="38100" dir="2700000" sx="102000" sy="102000" algn="tl" rotWithShape="0">
              <a:srgbClr val="000000">
                <a:alpha val="43921"/>
              </a:srgbClr>
            </a:outerShdw>
          </a:effectLst>
        </p:spPr>
      </p:pic>
      <p:sp>
        <p:nvSpPr>
          <p:cNvPr id="962" name="Google Shape;962;p5"/>
          <p:cNvSpPr/>
          <p:nvPr/>
        </p:nvSpPr>
        <p:spPr>
          <a:xfrm rot="10800000">
            <a:off x="8690559" y="3530487"/>
            <a:ext cx="4015431" cy="3876454"/>
          </a:xfrm>
          <a:custGeom>
            <a:avLst/>
            <a:gdLst/>
            <a:ahLst/>
            <a:cxnLst/>
            <a:rect l="l" t="t" r="r" b="b"/>
            <a:pathLst>
              <a:path w="3846651" h="3347519" extrusionOk="0">
                <a:moveTo>
                  <a:pt x="0" y="91440"/>
                </a:moveTo>
                <a:lnTo>
                  <a:pt x="3732734" y="0"/>
                </a:lnTo>
                <a:cubicBezTo>
                  <a:pt x="4311854" y="1245380"/>
                  <a:pt x="2490674" y="433359"/>
                  <a:pt x="2566874" y="1610159"/>
                </a:cubicBezTo>
                <a:cubicBezTo>
                  <a:pt x="2922829" y="3713279"/>
                  <a:pt x="627025" y="1633019"/>
                  <a:pt x="0" y="3347519"/>
                </a:cubicBezTo>
                <a:lnTo>
                  <a:pt x="0" y="91440"/>
                </a:lnTo>
                <a:close/>
              </a:path>
            </a:pathLst>
          </a:custGeom>
          <a:noFill/>
          <a:ln w="38100" cap="flat" cmpd="sng">
            <a:solidFill>
              <a:srgbClr val="F8F5E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3" name="Google Shape;963;p5"/>
          <p:cNvSpPr txBox="1"/>
          <p:nvPr/>
        </p:nvSpPr>
        <p:spPr>
          <a:xfrm>
            <a:off x="3742252" y="2724297"/>
            <a:ext cx="4485523"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id-ID" sz="8000" dirty="0">
                <a:solidFill>
                  <a:srgbClr val="833C0B"/>
                </a:solidFill>
                <a:latin typeface="Arial"/>
                <a:ea typeface="Arial"/>
                <a:cs typeface="Arial"/>
                <a:sym typeface="Arial"/>
              </a:rPr>
              <a:t>Thank you!</a:t>
            </a:r>
            <a:endParaRPr dirty="0"/>
          </a:p>
        </p:txBody>
      </p:sp>
      <p:sp>
        <p:nvSpPr>
          <p:cNvPr id="964" name="Google Shape;964;p5"/>
          <p:cNvSpPr/>
          <p:nvPr/>
        </p:nvSpPr>
        <p:spPr>
          <a:xfrm>
            <a:off x="3952401" y="690226"/>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5" name="Google Shape;965;p5"/>
          <p:cNvSpPr/>
          <p:nvPr/>
        </p:nvSpPr>
        <p:spPr>
          <a:xfrm>
            <a:off x="4056686" y="983090"/>
            <a:ext cx="180867" cy="180867"/>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6" name="Google Shape;966;p5"/>
          <p:cNvSpPr/>
          <p:nvPr/>
        </p:nvSpPr>
        <p:spPr>
          <a:xfrm>
            <a:off x="4343758" y="739914"/>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7" name="Google Shape;967;p5"/>
          <p:cNvSpPr/>
          <p:nvPr/>
        </p:nvSpPr>
        <p:spPr>
          <a:xfrm>
            <a:off x="3756066" y="1054275"/>
            <a:ext cx="69523" cy="69523"/>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8" name="Google Shape;968;p5"/>
          <p:cNvSpPr/>
          <p:nvPr/>
        </p:nvSpPr>
        <p:spPr>
          <a:xfrm>
            <a:off x="3758176" y="1375261"/>
            <a:ext cx="266769" cy="266769"/>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9" name="Google Shape;969;p5"/>
          <p:cNvSpPr/>
          <p:nvPr/>
        </p:nvSpPr>
        <p:spPr>
          <a:xfrm>
            <a:off x="4334394" y="1429316"/>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0" name="Google Shape;970;p5"/>
          <p:cNvSpPr/>
          <p:nvPr/>
        </p:nvSpPr>
        <p:spPr>
          <a:xfrm>
            <a:off x="4172668" y="1755898"/>
            <a:ext cx="69523" cy="69523"/>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1" name="Google Shape;971;p5"/>
          <p:cNvSpPr/>
          <p:nvPr/>
        </p:nvSpPr>
        <p:spPr>
          <a:xfrm>
            <a:off x="3308614" y="951982"/>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2" name="Google Shape;972;p5"/>
          <p:cNvSpPr/>
          <p:nvPr/>
        </p:nvSpPr>
        <p:spPr>
          <a:xfrm>
            <a:off x="4519934" y="1113148"/>
            <a:ext cx="69523" cy="69523"/>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3" name="Google Shape;973;p5"/>
          <p:cNvSpPr/>
          <p:nvPr/>
        </p:nvSpPr>
        <p:spPr>
          <a:xfrm>
            <a:off x="4756347" y="1432684"/>
            <a:ext cx="46081" cy="46081"/>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4" name="Google Shape;974;p5"/>
          <p:cNvSpPr/>
          <p:nvPr/>
        </p:nvSpPr>
        <p:spPr>
          <a:xfrm>
            <a:off x="3595056" y="1771922"/>
            <a:ext cx="46081" cy="46081"/>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5" name="Google Shape;975;p5"/>
          <p:cNvSpPr/>
          <p:nvPr/>
        </p:nvSpPr>
        <p:spPr>
          <a:xfrm>
            <a:off x="4680902" y="1780186"/>
            <a:ext cx="46081" cy="46081"/>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6" name="Google Shape;976;p5"/>
          <p:cNvSpPr/>
          <p:nvPr/>
        </p:nvSpPr>
        <p:spPr>
          <a:xfrm>
            <a:off x="3250960" y="1352405"/>
            <a:ext cx="180867" cy="180867"/>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7" name="Google Shape;977;p5"/>
          <p:cNvSpPr/>
          <p:nvPr/>
        </p:nvSpPr>
        <p:spPr>
          <a:xfrm>
            <a:off x="7190584" y="5598496"/>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8" name="Google Shape;978;p5"/>
          <p:cNvSpPr/>
          <p:nvPr/>
        </p:nvSpPr>
        <p:spPr>
          <a:xfrm>
            <a:off x="7294869" y="5891360"/>
            <a:ext cx="180867" cy="180867"/>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79" name="Google Shape;979;p5"/>
          <p:cNvSpPr/>
          <p:nvPr/>
        </p:nvSpPr>
        <p:spPr>
          <a:xfrm>
            <a:off x="7581941" y="5648184"/>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0" name="Google Shape;980;p5"/>
          <p:cNvSpPr/>
          <p:nvPr/>
        </p:nvSpPr>
        <p:spPr>
          <a:xfrm>
            <a:off x="6994249" y="5962545"/>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1" name="Google Shape;981;p5"/>
          <p:cNvSpPr/>
          <p:nvPr/>
        </p:nvSpPr>
        <p:spPr>
          <a:xfrm>
            <a:off x="6996359" y="6283531"/>
            <a:ext cx="266769" cy="266769"/>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2" name="Google Shape;982;p5"/>
          <p:cNvSpPr/>
          <p:nvPr/>
        </p:nvSpPr>
        <p:spPr>
          <a:xfrm>
            <a:off x="7572577" y="6337586"/>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3" name="Google Shape;983;p5"/>
          <p:cNvSpPr/>
          <p:nvPr/>
        </p:nvSpPr>
        <p:spPr>
          <a:xfrm>
            <a:off x="7410851" y="6664168"/>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4" name="Google Shape;984;p5"/>
          <p:cNvSpPr/>
          <p:nvPr/>
        </p:nvSpPr>
        <p:spPr>
          <a:xfrm>
            <a:off x="6546797" y="5860252"/>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5" name="Google Shape;985;p5"/>
          <p:cNvSpPr/>
          <p:nvPr/>
        </p:nvSpPr>
        <p:spPr>
          <a:xfrm>
            <a:off x="7758117" y="6021418"/>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6" name="Google Shape;986;p5"/>
          <p:cNvSpPr/>
          <p:nvPr/>
        </p:nvSpPr>
        <p:spPr>
          <a:xfrm>
            <a:off x="7994530" y="6340954"/>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7" name="Google Shape;987;p5"/>
          <p:cNvSpPr/>
          <p:nvPr/>
        </p:nvSpPr>
        <p:spPr>
          <a:xfrm>
            <a:off x="6833239" y="6680192"/>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8" name="Google Shape;988;p5"/>
          <p:cNvSpPr/>
          <p:nvPr/>
        </p:nvSpPr>
        <p:spPr>
          <a:xfrm>
            <a:off x="7919085" y="6688456"/>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89" name="Google Shape;989;p5"/>
          <p:cNvSpPr/>
          <p:nvPr/>
        </p:nvSpPr>
        <p:spPr>
          <a:xfrm>
            <a:off x="6429996" y="6406575"/>
            <a:ext cx="180867" cy="180867"/>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0" name="Google Shape;990;p5"/>
          <p:cNvSpPr/>
          <p:nvPr/>
        </p:nvSpPr>
        <p:spPr>
          <a:xfrm>
            <a:off x="8540337" y="5293289"/>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1" name="Google Shape;991;p5"/>
          <p:cNvSpPr/>
          <p:nvPr/>
        </p:nvSpPr>
        <p:spPr>
          <a:xfrm>
            <a:off x="8776750" y="5612825"/>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2" name="Google Shape;992;p5"/>
          <p:cNvSpPr/>
          <p:nvPr/>
        </p:nvSpPr>
        <p:spPr>
          <a:xfrm>
            <a:off x="8701305" y="5960327"/>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3" name="Google Shape;993;p5"/>
          <p:cNvSpPr/>
          <p:nvPr/>
        </p:nvSpPr>
        <p:spPr>
          <a:xfrm>
            <a:off x="9130904" y="5292616"/>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4" name="Google Shape;994;p5"/>
          <p:cNvSpPr/>
          <p:nvPr/>
        </p:nvSpPr>
        <p:spPr>
          <a:xfrm>
            <a:off x="8007897" y="5669772"/>
            <a:ext cx="180867" cy="180867"/>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5" name="Google Shape;995;p5"/>
          <p:cNvSpPr/>
          <p:nvPr/>
        </p:nvSpPr>
        <p:spPr>
          <a:xfrm>
            <a:off x="8193154" y="5403642"/>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6" name="Google Shape;996;p5"/>
          <p:cNvSpPr/>
          <p:nvPr/>
        </p:nvSpPr>
        <p:spPr>
          <a:xfrm>
            <a:off x="7873982" y="5366786"/>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7" name="Google Shape;997;p5"/>
          <p:cNvSpPr/>
          <p:nvPr/>
        </p:nvSpPr>
        <p:spPr>
          <a:xfrm>
            <a:off x="9103595" y="5686035"/>
            <a:ext cx="266769" cy="266769"/>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8" name="Google Shape;998;p5"/>
          <p:cNvSpPr/>
          <p:nvPr/>
        </p:nvSpPr>
        <p:spPr>
          <a:xfrm>
            <a:off x="8452310" y="5741827"/>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99" name="Google Shape;999;p5"/>
          <p:cNvSpPr/>
          <p:nvPr/>
        </p:nvSpPr>
        <p:spPr>
          <a:xfrm>
            <a:off x="8290584" y="6068409"/>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00" name="Google Shape;1000;p5"/>
          <p:cNvPicPr preferRelativeResize="0"/>
          <p:nvPr/>
        </p:nvPicPr>
        <p:blipFill rotWithShape="1">
          <a:blip r:embed="rId3">
            <a:alphaModFix/>
          </a:blip>
          <a:srcRect l="13368" r="26389" b="9274"/>
          <a:stretch/>
        </p:blipFill>
        <p:spPr>
          <a:xfrm>
            <a:off x="7766062" y="-61016"/>
            <a:ext cx="1609344" cy="2423700"/>
          </a:xfrm>
          <a:prstGeom prst="rect">
            <a:avLst/>
          </a:prstGeom>
          <a:noFill/>
          <a:ln>
            <a:noFill/>
          </a:ln>
          <a:effectLst>
            <a:outerShdw blurRad="177800" dist="88900" dir="1260000" sx="101000" sy="101000" algn="l" rotWithShape="0">
              <a:srgbClr val="000000">
                <a:alpha val="55686"/>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59"/>
                                        </p:tgtEl>
                                        <p:attrNameLst>
                                          <p:attrName>style.visibility</p:attrName>
                                        </p:attrNameLst>
                                      </p:cBhvr>
                                      <p:to>
                                        <p:strVal val="visible"/>
                                      </p:to>
                                    </p:set>
                                    <p:anim calcmode="lin" valueType="num">
                                      <p:cBhvr additive="base">
                                        <p:cTn id="7" dur="500"/>
                                        <p:tgtEl>
                                          <p:spTgt spid="959"/>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961"/>
                                        </p:tgtEl>
                                        <p:attrNameLst>
                                          <p:attrName>style.visibility</p:attrName>
                                        </p:attrNameLst>
                                      </p:cBhvr>
                                      <p:to>
                                        <p:strVal val="visible"/>
                                      </p:to>
                                    </p:set>
                                    <p:anim calcmode="lin" valueType="num">
                                      <p:cBhvr additive="base">
                                        <p:cTn id="10" dur="500"/>
                                        <p:tgtEl>
                                          <p:spTgt spid="961"/>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960"/>
                                        </p:tgtEl>
                                        <p:attrNameLst>
                                          <p:attrName>style.visibility</p:attrName>
                                        </p:attrNameLst>
                                      </p:cBhvr>
                                      <p:to>
                                        <p:strVal val="visible"/>
                                      </p:to>
                                    </p:set>
                                    <p:anim calcmode="lin" valueType="num">
                                      <p:cBhvr additive="base">
                                        <p:cTn id="13" dur="500"/>
                                        <p:tgtEl>
                                          <p:spTgt spid="9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CE9F"/>
        </a:solidFill>
        <a:effectLst/>
      </p:bgPr>
    </p:bg>
    <p:spTree>
      <p:nvGrpSpPr>
        <p:cNvPr id="1" name="Shape 83"/>
        <p:cNvGrpSpPr/>
        <p:nvPr/>
      </p:nvGrpSpPr>
      <p:grpSpPr>
        <a:xfrm>
          <a:off x="0" y="0"/>
          <a:ext cx="0" cy="0"/>
          <a:chOff x="0" y="0"/>
          <a:chExt cx="0" cy="0"/>
        </a:xfrm>
      </p:grpSpPr>
      <p:sp>
        <p:nvSpPr>
          <p:cNvPr id="84" name="Google Shape;84;p1"/>
          <p:cNvSpPr/>
          <p:nvPr/>
        </p:nvSpPr>
        <p:spPr>
          <a:xfrm>
            <a:off x="76200" y="8070"/>
            <a:ext cx="12115800" cy="3333454"/>
          </a:xfrm>
          <a:prstGeom prst="roundRect">
            <a:avLst>
              <a:gd name="adj" fmla="val 7456"/>
            </a:avLst>
          </a:prstGeom>
          <a:solidFill>
            <a:srgbClr val="EEE2C0"/>
          </a:solidFill>
          <a:ln w="25400" cap="flat" cmpd="sng">
            <a:solidFill>
              <a:srgbClr val="F8F5E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nvGrpSpPr>
          <p:cNvPr id="85" name="Google Shape;85;p1"/>
          <p:cNvGrpSpPr/>
          <p:nvPr/>
        </p:nvGrpSpPr>
        <p:grpSpPr>
          <a:xfrm>
            <a:off x="445093" y="489805"/>
            <a:ext cx="10861918" cy="5703435"/>
            <a:chOff x="389475" y="404047"/>
            <a:chExt cx="12173953" cy="6392365"/>
          </a:xfrm>
        </p:grpSpPr>
        <p:grpSp>
          <p:nvGrpSpPr>
            <p:cNvPr id="86" name="Google Shape;86;p1"/>
            <p:cNvGrpSpPr/>
            <p:nvPr/>
          </p:nvGrpSpPr>
          <p:grpSpPr>
            <a:xfrm>
              <a:off x="400050" y="409573"/>
              <a:ext cx="6253487" cy="3321180"/>
              <a:chOff x="0" y="0"/>
              <a:chExt cx="12192000" cy="6858000"/>
            </a:xfrm>
          </p:grpSpPr>
          <p:grpSp>
            <p:nvGrpSpPr>
              <p:cNvPr id="87" name="Google Shape;87;p1"/>
              <p:cNvGrpSpPr/>
              <p:nvPr/>
            </p:nvGrpSpPr>
            <p:grpSpPr>
              <a:xfrm>
                <a:off x="590550" y="0"/>
                <a:ext cx="10953750" cy="6858000"/>
                <a:chOff x="590550" y="0"/>
                <a:chExt cx="10953750" cy="6858000"/>
              </a:xfrm>
            </p:grpSpPr>
            <p:cxnSp>
              <p:nvCxnSpPr>
                <p:cNvPr id="88" name="Google Shape;88;p1"/>
                <p:cNvCxnSpPr/>
                <p:nvPr/>
              </p:nvCxnSpPr>
              <p:spPr>
                <a:xfrm>
                  <a:off x="5905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9" name="Google Shape;89;p1"/>
                <p:cNvCxnSpPr/>
                <p:nvPr/>
              </p:nvCxnSpPr>
              <p:spPr>
                <a:xfrm>
                  <a:off x="11620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0" name="Google Shape;90;p1"/>
                <p:cNvCxnSpPr/>
                <p:nvPr/>
              </p:nvCxnSpPr>
              <p:spPr>
                <a:xfrm>
                  <a:off x="17526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1" name="Google Shape;91;p1"/>
                <p:cNvCxnSpPr/>
                <p:nvPr/>
              </p:nvCxnSpPr>
              <p:spPr>
                <a:xfrm>
                  <a:off x="23241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2" name="Google Shape;92;p1"/>
                <p:cNvCxnSpPr/>
                <p:nvPr/>
              </p:nvCxnSpPr>
              <p:spPr>
                <a:xfrm>
                  <a:off x="28956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3" name="Google Shape;93;p1"/>
                <p:cNvCxnSpPr/>
                <p:nvPr/>
              </p:nvCxnSpPr>
              <p:spPr>
                <a:xfrm>
                  <a:off x="34671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4" name="Google Shape;94;p1"/>
                <p:cNvCxnSpPr/>
                <p:nvPr/>
              </p:nvCxnSpPr>
              <p:spPr>
                <a:xfrm>
                  <a:off x="40576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5" name="Google Shape;95;p1"/>
                <p:cNvCxnSpPr/>
                <p:nvPr/>
              </p:nvCxnSpPr>
              <p:spPr>
                <a:xfrm>
                  <a:off x="46291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6" name="Google Shape;96;p1"/>
                <p:cNvCxnSpPr/>
                <p:nvPr/>
              </p:nvCxnSpPr>
              <p:spPr>
                <a:xfrm>
                  <a:off x="51816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7" name="Google Shape;97;p1"/>
                <p:cNvCxnSpPr/>
                <p:nvPr/>
              </p:nvCxnSpPr>
              <p:spPr>
                <a:xfrm>
                  <a:off x="57531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8" name="Google Shape;98;p1"/>
                <p:cNvCxnSpPr/>
                <p:nvPr/>
              </p:nvCxnSpPr>
              <p:spPr>
                <a:xfrm>
                  <a:off x="63436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9" name="Google Shape;99;p1"/>
                <p:cNvCxnSpPr/>
                <p:nvPr/>
              </p:nvCxnSpPr>
              <p:spPr>
                <a:xfrm>
                  <a:off x="69151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00" name="Google Shape;100;p1"/>
                <p:cNvCxnSpPr/>
                <p:nvPr/>
              </p:nvCxnSpPr>
              <p:spPr>
                <a:xfrm>
                  <a:off x="74866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01" name="Google Shape;101;p1"/>
                <p:cNvCxnSpPr/>
                <p:nvPr/>
              </p:nvCxnSpPr>
              <p:spPr>
                <a:xfrm>
                  <a:off x="80581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02" name="Google Shape;102;p1"/>
                <p:cNvCxnSpPr/>
                <p:nvPr/>
              </p:nvCxnSpPr>
              <p:spPr>
                <a:xfrm>
                  <a:off x="86487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03" name="Google Shape;103;p1"/>
                <p:cNvCxnSpPr/>
                <p:nvPr/>
              </p:nvCxnSpPr>
              <p:spPr>
                <a:xfrm>
                  <a:off x="92202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04" name="Google Shape;104;p1"/>
                <p:cNvCxnSpPr/>
                <p:nvPr/>
              </p:nvCxnSpPr>
              <p:spPr>
                <a:xfrm>
                  <a:off x="98107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05" name="Google Shape;105;p1"/>
                <p:cNvCxnSpPr/>
                <p:nvPr/>
              </p:nvCxnSpPr>
              <p:spPr>
                <a:xfrm>
                  <a:off x="103822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06" name="Google Shape;106;p1"/>
                <p:cNvCxnSpPr/>
                <p:nvPr/>
              </p:nvCxnSpPr>
              <p:spPr>
                <a:xfrm>
                  <a:off x="109728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07" name="Google Shape;107;p1"/>
                <p:cNvCxnSpPr/>
                <p:nvPr/>
              </p:nvCxnSpPr>
              <p:spPr>
                <a:xfrm>
                  <a:off x="11544300" y="0"/>
                  <a:ext cx="0" cy="6858000"/>
                </a:xfrm>
                <a:prstGeom prst="straightConnector1">
                  <a:avLst/>
                </a:prstGeom>
                <a:noFill/>
                <a:ln w="22225" cap="flat" cmpd="sng">
                  <a:solidFill>
                    <a:srgbClr val="F8F5EC"/>
                  </a:solidFill>
                  <a:prstDash val="solid"/>
                  <a:miter lim="800000"/>
                  <a:headEnd type="none" w="sm" len="sm"/>
                  <a:tailEnd type="none" w="sm" len="sm"/>
                </a:ln>
              </p:spPr>
            </p:cxnSp>
          </p:grpSp>
          <p:grpSp>
            <p:nvGrpSpPr>
              <p:cNvPr id="108" name="Google Shape;108;p1"/>
              <p:cNvGrpSpPr/>
              <p:nvPr/>
            </p:nvGrpSpPr>
            <p:grpSpPr>
              <a:xfrm>
                <a:off x="0" y="561974"/>
                <a:ext cx="12192000" cy="5791200"/>
                <a:chOff x="-285751" y="581024"/>
                <a:chExt cx="12706352" cy="5791200"/>
              </a:xfrm>
            </p:grpSpPr>
            <p:cxnSp>
              <p:nvCxnSpPr>
                <p:cNvPr id="109" name="Google Shape;109;p1"/>
                <p:cNvCxnSpPr/>
                <p:nvPr/>
              </p:nvCxnSpPr>
              <p:spPr>
                <a:xfrm rot="10800000">
                  <a:off x="6067425" y="19048"/>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10" name="Google Shape;110;p1"/>
                <p:cNvCxnSpPr/>
                <p:nvPr/>
              </p:nvCxnSpPr>
              <p:spPr>
                <a:xfrm rot="10800000">
                  <a:off x="6067425" y="-5715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11" name="Google Shape;111;p1"/>
                <p:cNvCxnSpPr/>
                <p:nvPr/>
              </p:nvCxnSpPr>
              <p:spPr>
                <a:xfrm rot="10800000">
                  <a:off x="6067425" y="-11430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12" name="Google Shape;112;p1"/>
                <p:cNvCxnSpPr/>
                <p:nvPr/>
              </p:nvCxnSpPr>
              <p:spPr>
                <a:xfrm rot="10800000">
                  <a:off x="6067425" y="-17145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13" name="Google Shape;113;p1"/>
                <p:cNvCxnSpPr/>
                <p:nvPr/>
              </p:nvCxnSpPr>
              <p:spPr>
                <a:xfrm rot="10800000">
                  <a:off x="6067425" y="-22860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14" name="Google Shape;114;p1"/>
                <p:cNvCxnSpPr/>
                <p:nvPr/>
              </p:nvCxnSpPr>
              <p:spPr>
                <a:xfrm rot="10800000">
                  <a:off x="6067425" y="-287655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15" name="Google Shape;115;p1"/>
                <p:cNvCxnSpPr/>
                <p:nvPr/>
              </p:nvCxnSpPr>
              <p:spPr>
                <a:xfrm rot="10800000">
                  <a:off x="6067425" y="-344805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16" name="Google Shape;116;p1"/>
                <p:cNvCxnSpPr/>
                <p:nvPr/>
              </p:nvCxnSpPr>
              <p:spPr>
                <a:xfrm rot="10800000">
                  <a:off x="6067425" y="-40386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17" name="Google Shape;117;p1"/>
                <p:cNvCxnSpPr/>
                <p:nvPr/>
              </p:nvCxnSpPr>
              <p:spPr>
                <a:xfrm rot="10800000">
                  <a:off x="6067425" y="-46101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18" name="Google Shape;118;p1"/>
                <p:cNvCxnSpPr/>
                <p:nvPr/>
              </p:nvCxnSpPr>
              <p:spPr>
                <a:xfrm rot="10800000">
                  <a:off x="6067425" y="-520065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19" name="Google Shape;119;p1"/>
                <p:cNvCxnSpPr/>
                <p:nvPr/>
              </p:nvCxnSpPr>
              <p:spPr>
                <a:xfrm rot="10800000">
                  <a:off x="6067425" y="-5772152"/>
                  <a:ext cx="0" cy="12706352"/>
                </a:xfrm>
                <a:prstGeom prst="straightConnector1">
                  <a:avLst/>
                </a:prstGeom>
                <a:noFill/>
                <a:ln w="22225" cap="flat" cmpd="sng">
                  <a:solidFill>
                    <a:srgbClr val="F8F5EC"/>
                  </a:solidFill>
                  <a:prstDash val="solid"/>
                  <a:miter lim="800000"/>
                  <a:headEnd type="none" w="sm" len="sm"/>
                  <a:tailEnd type="none" w="sm" len="sm"/>
                </a:ln>
              </p:spPr>
            </p:cxnSp>
          </p:grpSp>
        </p:grpSp>
        <p:grpSp>
          <p:nvGrpSpPr>
            <p:cNvPr id="120" name="Google Shape;120;p1"/>
            <p:cNvGrpSpPr/>
            <p:nvPr/>
          </p:nvGrpSpPr>
          <p:grpSpPr>
            <a:xfrm>
              <a:off x="389475" y="3475232"/>
              <a:ext cx="6253487" cy="3321180"/>
              <a:chOff x="0" y="0"/>
              <a:chExt cx="12192000" cy="6858000"/>
            </a:xfrm>
          </p:grpSpPr>
          <p:grpSp>
            <p:nvGrpSpPr>
              <p:cNvPr id="121" name="Google Shape;121;p1"/>
              <p:cNvGrpSpPr/>
              <p:nvPr/>
            </p:nvGrpSpPr>
            <p:grpSpPr>
              <a:xfrm>
                <a:off x="590550" y="0"/>
                <a:ext cx="10953750" cy="6858000"/>
                <a:chOff x="590550" y="0"/>
                <a:chExt cx="10953750" cy="6858000"/>
              </a:xfrm>
            </p:grpSpPr>
            <p:cxnSp>
              <p:nvCxnSpPr>
                <p:cNvPr id="122" name="Google Shape;122;p1"/>
                <p:cNvCxnSpPr/>
                <p:nvPr/>
              </p:nvCxnSpPr>
              <p:spPr>
                <a:xfrm>
                  <a:off x="5905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23" name="Google Shape;123;p1"/>
                <p:cNvCxnSpPr/>
                <p:nvPr/>
              </p:nvCxnSpPr>
              <p:spPr>
                <a:xfrm>
                  <a:off x="11620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24" name="Google Shape;124;p1"/>
                <p:cNvCxnSpPr/>
                <p:nvPr/>
              </p:nvCxnSpPr>
              <p:spPr>
                <a:xfrm>
                  <a:off x="17526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25" name="Google Shape;125;p1"/>
                <p:cNvCxnSpPr/>
                <p:nvPr/>
              </p:nvCxnSpPr>
              <p:spPr>
                <a:xfrm>
                  <a:off x="23241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26" name="Google Shape;126;p1"/>
                <p:cNvCxnSpPr/>
                <p:nvPr/>
              </p:nvCxnSpPr>
              <p:spPr>
                <a:xfrm>
                  <a:off x="28956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27" name="Google Shape;127;p1"/>
                <p:cNvCxnSpPr/>
                <p:nvPr/>
              </p:nvCxnSpPr>
              <p:spPr>
                <a:xfrm>
                  <a:off x="34671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28" name="Google Shape;128;p1"/>
                <p:cNvCxnSpPr/>
                <p:nvPr/>
              </p:nvCxnSpPr>
              <p:spPr>
                <a:xfrm>
                  <a:off x="40576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29" name="Google Shape;129;p1"/>
                <p:cNvCxnSpPr/>
                <p:nvPr/>
              </p:nvCxnSpPr>
              <p:spPr>
                <a:xfrm>
                  <a:off x="46291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30" name="Google Shape;130;p1"/>
                <p:cNvCxnSpPr/>
                <p:nvPr/>
              </p:nvCxnSpPr>
              <p:spPr>
                <a:xfrm>
                  <a:off x="51816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31" name="Google Shape;131;p1"/>
                <p:cNvCxnSpPr/>
                <p:nvPr/>
              </p:nvCxnSpPr>
              <p:spPr>
                <a:xfrm>
                  <a:off x="57531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32" name="Google Shape;132;p1"/>
                <p:cNvCxnSpPr/>
                <p:nvPr/>
              </p:nvCxnSpPr>
              <p:spPr>
                <a:xfrm>
                  <a:off x="63436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33" name="Google Shape;133;p1"/>
                <p:cNvCxnSpPr/>
                <p:nvPr/>
              </p:nvCxnSpPr>
              <p:spPr>
                <a:xfrm>
                  <a:off x="69151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34" name="Google Shape;134;p1"/>
                <p:cNvCxnSpPr/>
                <p:nvPr/>
              </p:nvCxnSpPr>
              <p:spPr>
                <a:xfrm>
                  <a:off x="74866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35" name="Google Shape;135;p1"/>
                <p:cNvCxnSpPr/>
                <p:nvPr/>
              </p:nvCxnSpPr>
              <p:spPr>
                <a:xfrm>
                  <a:off x="80581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36" name="Google Shape;136;p1"/>
                <p:cNvCxnSpPr/>
                <p:nvPr/>
              </p:nvCxnSpPr>
              <p:spPr>
                <a:xfrm>
                  <a:off x="86487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37" name="Google Shape;137;p1"/>
                <p:cNvCxnSpPr/>
                <p:nvPr/>
              </p:nvCxnSpPr>
              <p:spPr>
                <a:xfrm>
                  <a:off x="92202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38" name="Google Shape;138;p1"/>
                <p:cNvCxnSpPr/>
                <p:nvPr/>
              </p:nvCxnSpPr>
              <p:spPr>
                <a:xfrm>
                  <a:off x="98107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39" name="Google Shape;139;p1"/>
                <p:cNvCxnSpPr/>
                <p:nvPr/>
              </p:nvCxnSpPr>
              <p:spPr>
                <a:xfrm>
                  <a:off x="103822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40" name="Google Shape;140;p1"/>
                <p:cNvCxnSpPr/>
                <p:nvPr/>
              </p:nvCxnSpPr>
              <p:spPr>
                <a:xfrm>
                  <a:off x="109728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41" name="Google Shape;141;p1"/>
                <p:cNvCxnSpPr/>
                <p:nvPr/>
              </p:nvCxnSpPr>
              <p:spPr>
                <a:xfrm>
                  <a:off x="11544300" y="0"/>
                  <a:ext cx="0" cy="6858000"/>
                </a:xfrm>
                <a:prstGeom prst="straightConnector1">
                  <a:avLst/>
                </a:prstGeom>
                <a:noFill/>
                <a:ln w="22225" cap="flat" cmpd="sng">
                  <a:solidFill>
                    <a:srgbClr val="F8F5EC"/>
                  </a:solidFill>
                  <a:prstDash val="solid"/>
                  <a:miter lim="800000"/>
                  <a:headEnd type="none" w="sm" len="sm"/>
                  <a:tailEnd type="none" w="sm" len="sm"/>
                </a:ln>
              </p:spPr>
            </p:cxnSp>
          </p:grpSp>
          <p:grpSp>
            <p:nvGrpSpPr>
              <p:cNvPr id="142" name="Google Shape;142;p1"/>
              <p:cNvGrpSpPr/>
              <p:nvPr/>
            </p:nvGrpSpPr>
            <p:grpSpPr>
              <a:xfrm>
                <a:off x="0" y="561974"/>
                <a:ext cx="12192000" cy="5791200"/>
                <a:chOff x="-285751" y="581024"/>
                <a:chExt cx="12706352" cy="5791200"/>
              </a:xfrm>
            </p:grpSpPr>
            <p:cxnSp>
              <p:nvCxnSpPr>
                <p:cNvPr id="143" name="Google Shape;143;p1"/>
                <p:cNvCxnSpPr/>
                <p:nvPr/>
              </p:nvCxnSpPr>
              <p:spPr>
                <a:xfrm rot="10800000">
                  <a:off x="6067425" y="19048"/>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44" name="Google Shape;144;p1"/>
                <p:cNvCxnSpPr/>
                <p:nvPr/>
              </p:nvCxnSpPr>
              <p:spPr>
                <a:xfrm rot="10800000">
                  <a:off x="6067425" y="-5715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45" name="Google Shape;145;p1"/>
                <p:cNvCxnSpPr/>
                <p:nvPr/>
              </p:nvCxnSpPr>
              <p:spPr>
                <a:xfrm rot="10800000">
                  <a:off x="6067425" y="-11430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46" name="Google Shape;146;p1"/>
                <p:cNvCxnSpPr/>
                <p:nvPr/>
              </p:nvCxnSpPr>
              <p:spPr>
                <a:xfrm rot="10800000">
                  <a:off x="6067425" y="-17145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47" name="Google Shape;147;p1"/>
                <p:cNvCxnSpPr/>
                <p:nvPr/>
              </p:nvCxnSpPr>
              <p:spPr>
                <a:xfrm rot="10800000">
                  <a:off x="6067425" y="-22860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48" name="Google Shape;148;p1"/>
                <p:cNvCxnSpPr/>
                <p:nvPr/>
              </p:nvCxnSpPr>
              <p:spPr>
                <a:xfrm rot="10800000">
                  <a:off x="6067425" y="-287655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49" name="Google Shape;149;p1"/>
                <p:cNvCxnSpPr/>
                <p:nvPr/>
              </p:nvCxnSpPr>
              <p:spPr>
                <a:xfrm rot="10800000">
                  <a:off x="6067425" y="-344805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50" name="Google Shape;150;p1"/>
                <p:cNvCxnSpPr/>
                <p:nvPr/>
              </p:nvCxnSpPr>
              <p:spPr>
                <a:xfrm rot="10800000">
                  <a:off x="6067425" y="-40386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51" name="Google Shape;151;p1"/>
                <p:cNvCxnSpPr/>
                <p:nvPr/>
              </p:nvCxnSpPr>
              <p:spPr>
                <a:xfrm rot="10800000">
                  <a:off x="6067425" y="-46101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52" name="Google Shape;152;p1"/>
                <p:cNvCxnSpPr/>
                <p:nvPr/>
              </p:nvCxnSpPr>
              <p:spPr>
                <a:xfrm rot="10800000">
                  <a:off x="6067425" y="-520065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53" name="Google Shape;153;p1"/>
                <p:cNvCxnSpPr/>
                <p:nvPr/>
              </p:nvCxnSpPr>
              <p:spPr>
                <a:xfrm rot="10800000">
                  <a:off x="6067425" y="-5772152"/>
                  <a:ext cx="0" cy="12706352"/>
                </a:xfrm>
                <a:prstGeom prst="straightConnector1">
                  <a:avLst/>
                </a:prstGeom>
                <a:noFill/>
                <a:ln w="22225" cap="flat" cmpd="sng">
                  <a:solidFill>
                    <a:srgbClr val="F8F5EC"/>
                  </a:solidFill>
                  <a:prstDash val="solid"/>
                  <a:miter lim="800000"/>
                  <a:headEnd type="none" w="sm" len="sm"/>
                  <a:tailEnd type="none" w="sm" len="sm"/>
                </a:ln>
              </p:spPr>
            </p:cxnSp>
          </p:grpSp>
        </p:grpSp>
        <p:grpSp>
          <p:nvGrpSpPr>
            <p:cNvPr id="154" name="Google Shape;154;p1"/>
            <p:cNvGrpSpPr/>
            <p:nvPr/>
          </p:nvGrpSpPr>
          <p:grpSpPr>
            <a:xfrm>
              <a:off x="6309941" y="404047"/>
              <a:ext cx="6253487" cy="3321180"/>
              <a:chOff x="0" y="0"/>
              <a:chExt cx="12192000" cy="6858000"/>
            </a:xfrm>
          </p:grpSpPr>
          <p:grpSp>
            <p:nvGrpSpPr>
              <p:cNvPr id="155" name="Google Shape;155;p1"/>
              <p:cNvGrpSpPr/>
              <p:nvPr/>
            </p:nvGrpSpPr>
            <p:grpSpPr>
              <a:xfrm>
                <a:off x="590550" y="0"/>
                <a:ext cx="10953750" cy="6858000"/>
                <a:chOff x="590550" y="0"/>
                <a:chExt cx="10953750" cy="6858000"/>
              </a:xfrm>
            </p:grpSpPr>
            <p:cxnSp>
              <p:nvCxnSpPr>
                <p:cNvPr id="156" name="Google Shape;156;p1"/>
                <p:cNvCxnSpPr/>
                <p:nvPr/>
              </p:nvCxnSpPr>
              <p:spPr>
                <a:xfrm>
                  <a:off x="5905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57" name="Google Shape;157;p1"/>
                <p:cNvCxnSpPr/>
                <p:nvPr/>
              </p:nvCxnSpPr>
              <p:spPr>
                <a:xfrm>
                  <a:off x="11620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58" name="Google Shape;158;p1"/>
                <p:cNvCxnSpPr/>
                <p:nvPr/>
              </p:nvCxnSpPr>
              <p:spPr>
                <a:xfrm>
                  <a:off x="17526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59" name="Google Shape;159;p1"/>
                <p:cNvCxnSpPr/>
                <p:nvPr/>
              </p:nvCxnSpPr>
              <p:spPr>
                <a:xfrm>
                  <a:off x="23241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60" name="Google Shape;160;p1"/>
                <p:cNvCxnSpPr/>
                <p:nvPr/>
              </p:nvCxnSpPr>
              <p:spPr>
                <a:xfrm>
                  <a:off x="28956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61" name="Google Shape;161;p1"/>
                <p:cNvCxnSpPr/>
                <p:nvPr/>
              </p:nvCxnSpPr>
              <p:spPr>
                <a:xfrm>
                  <a:off x="34671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62" name="Google Shape;162;p1"/>
                <p:cNvCxnSpPr/>
                <p:nvPr/>
              </p:nvCxnSpPr>
              <p:spPr>
                <a:xfrm>
                  <a:off x="40576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63" name="Google Shape;163;p1"/>
                <p:cNvCxnSpPr/>
                <p:nvPr/>
              </p:nvCxnSpPr>
              <p:spPr>
                <a:xfrm>
                  <a:off x="46291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64" name="Google Shape;164;p1"/>
                <p:cNvCxnSpPr/>
                <p:nvPr/>
              </p:nvCxnSpPr>
              <p:spPr>
                <a:xfrm>
                  <a:off x="51816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65" name="Google Shape;165;p1"/>
                <p:cNvCxnSpPr/>
                <p:nvPr/>
              </p:nvCxnSpPr>
              <p:spPr>
                <a:xfrm>
                  <a:off x="57531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66" name="Google Shape;166;p1"/>
                <p:cNvCxnSpPr/>
                <p:nvPr/>
              </p:nvCxnSpPr>
              <p:spPr>
                <a:xfrm>
                  <a:off x="63436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67" name="Google Shape;167;p1"/>
                <p:cNvCxnSpPr/>
                <p:nvPr/>
              </p:nvCxnSpPr>
              <p:spPr>
                <a:xfrm>
                  <a:off x="69151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68" name="Google Shape;168;p1"/>
                <p:cNvCxnSpPr/>
                <p:nvPr/>
              </p:nvCxnSpPr>
              <p:spPr>
                <a:xfrm>
                  <a:off x="74866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69" name="Google Shape;169;p1"/>
                <p:cNvCxnSpPr/>
                <p:nvPr/>
              </p:nvCxnSpPr>
              <p:spPr>
                <a:xfrm>
                  <a:off x="80581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70" name="Google Shape;170;p1"/>
                <p:cNvCxnSpPr/>
                <p:nvPr/>
              </p:nvCxnSpPr>
              <p:spPr>
                <a:xfrm>
                  <a:off x="86487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71" name="Google Shape;171;p1"/>
                <p:cNvCxnSpPr/>
                <p:nvPr/>
              </p:nvCxnSpPr>
              <p:spPr>
                <a:xfrm>
                  <a:off x="92202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72" name="Google Shape;172;p1"/>
                <p:cNvCxnSpPr/>
                <p:nvPr/>
              </p:nvCxnSpPr>
              <p:spPr>
                <a:xfrm>
                  <a:off x="98107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73" name="Google Shape;173;p1"/>
                <p:cNvCxnSpPr/>
                <p:nvPr/>
              </p:nvCxnSpPr>
              <p:spPr>
                <a:xfrm>
                  <a:off x="103822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74" name="Google Shape;174;p1"/>
                <p:cNvCxnSpPr/>
                <p:nvPr/>
              </p:nvCxnSpPr>
              <p:spPr>
                <a:xfrm>
                  <a:off x="109728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75" name="Google Shape;175;p1"/>
                <p:cNvCxnSpPr/>
                <p:nvPr/>
              </p:nvCxnSpPr>
              <p:spPr>
                <a:xfrm>
                  <a:off x="11544300" y="0"/>
                  <a:ext cx="0" cy="6858000"/>
                </a:xfrm>
                <a:prstGeom prst="straightConnector1">
                  <a:avLst/>
                </a:prstGeom>
                <a:noFill/>
                <a:ln w="22225" cap="flat" cmpd="sng">
                  <a:solidFill>
                    <a:srgbClr val="F8F5EC"/>
                  </a:solidFill>
                  <a:prstDash val="solid"/>
                  <a:miter lim="800000"/>
                  <a:headEnd type="none" w="sm" len="sm"/>
                  <a:tailEnd type="none" w="sm" len="sm"/>
                </a:ln>
              </p:spPr>
            </p:cxnSp>
          </p:grpSp>
          <p:grpSp>
            <p:nvGrpSpPr>
              <p:cNvPr id="176" name="Google Shape;176;p1"/>
              <p:cNvGrpSpPr/>
              <p:nvPr/>
            </p:nvGrpSpPr>
            <p:grpSpPr>
              <a:xfrm>
                <a:off x="0" y="561974"/>
                <a:ext cx="12192000" cy="5791200"/>
                <a:chOff x="-285751" y="581024"/>
                <a:chExt cx="12706352" cy="5791200"/>
              </a:xfrm>
            </p:grpSpPr>
            <p:cxnSp>
              <p:nvCxnSpPr>
                <p:cNvPr id="177" name="Google Shape;177;p1"/>
                <p:cNvCxnSpPr/>
                <p:nvPr/>
              </p:nvCxnSpPr>
              <p:spPr>
                <a:xfrm rot="10800000">
                  <a:off x="6067425" y="19048"/>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78" name="Google Shape;178;p1"/>
                <p:cNvCxnSpPr/>
                <p:nvPr/>
              </p:nvCxnSpPr>
              <p:spPr>
                <a:xfrm rot="10800000">
                  <a:off x="6067425" y="-5715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79" name="Google Shape;179;p1"/>
                <p:cNvCxnSpPr/>
                <p:nvPr/>
              </p:nvCxnSpPr>
              <p:spPr>
                <a:xfrm rot="10800000">
                  <a:off x="6067425" y="-11430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80" name="Google Shape;180;p1"/>
                <p:cNvCxnSpPr/>
                <p:nvPr/>
              </p:nvCxnSpPr>
              <p:spPr>
                <a:xfrm rot="10800000">
                  <a:off x="6067425" y="-17145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81" name="Google Shape;181;p1"/>
                <p:cNvCxnSpPr/>
                <p:nvPr/>
              </p:nvCxnSpPr>
              <p:spPr>
                <a:xfrm rot="10800000">
                  <a:off x="6067425" y="-22860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82" name="Google Shape;182;p1"/>
                <p:cNvCxnSpPr/>
                <p:nvPr/>
              </p:nvCxnSpPr>
              <p:spPr>
                <a:xfrm rot="10800000">
                  <a:off x="6067425" y="-287655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83" name="Google Shape;183;p1"/>
                <p:cNvCxnSpPr/>
                <p:nvPr/>
              </p:nvCxnSpPr>
              <p:spPr>
                <a:xfrm rot="10800000">
                  <a:off x="6067425" y="-344805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84" name="Google Shape;184;p1"/>
                <p:cNvCxnSpPr/>
                <p:nvPr/>
              </p:nvCxnSpPr>
              <p:spPr>
                <a:xfrm rot="10800000">
                  <a:off x="6067425" y="-40386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85" name="Google Shape;185;p1"/>
                <p:cNvCxnSpPr/>
                <p:nvPr/>
              </p:nvCxnSpPr>
              <p:spPr>
                <a:xfrm rot="10800000">
                  <a:off x="6067425" y="-46101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86" name="Google Shape;186;p1"/>
                <p:cNvCxnSpPr/>
                <p:nvPr/>
              </p:nvCxnSpPr>
              <p:spPr>
                <a:xfrm rot="10800000">
                  <a:off x="6067425" y="-520065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87" name="Google Shape;187;p1"/>
                <p:cNvCxnSpPr/>
                <p:nvPr/>
              </p:nvCxnSpPr>
              <p:spPr>
                <a:xfrm rot="10800000">
                  <a:off x="6067425" y="-5772152"/>
                  <a:ext cx="0" cy="12706352"/>
                </a:xfrm>
                <a:prstGeom prst="straightConnector1">
                  <a:avLst/>
                </a:prstGeom>
                <a:noFill/>
                <a:ln w="22225" cap="flat" cmpd="sng">
                  <a:solidFill>
                    <a:srgbClr val="F8F5EC"/>
                  </a:solidFill>
                  <a:prstDash val="solid"/>
                  <a:miter lim="800000"/>
                  <a:headEnd type="none" w="sm" len="sm"/>
                  <a:tailEnd type="none" w="sm" len="sm"/>
                </a:ln>
              </p:spPr>
            </p:cxnSp>
          </p:grpSp>
        </p:grpSp>
        <p:grpSp>
          <p:nvGrpSpPr>
            <p:cNvPr id="188" name="Google Shape;188;p1"/>
            <p:cNvGrpSpPr/>
            <p:nvPr/>
          </p:nvGrpSpPr>
          <p:grpSpPr>
            <a:xfrm>
              <a:off x="6299366" y="3469706"/>
              <a:ext cx="6253487" cy="3321180"/>
              <a:chOff x="0" y="0"/>
              <a:chExt cx="12192000" cy="6858000"/>
            </a:xfrm>
          </p:grpSpPr>
          <p:grpSp>
            <p:nvGrpSpPr>
              <p:cNvPr id="189" name="Google Shape;189;p1"/>
              <p:cNvGrpSpPr/>
              <p:nvPr/>
            </p:nvGrpSpPr>
            <p:grpSpPr>
              <a:xfrm>
                <a:off x="590550" y="0"/>
                <a:ext cx="10953750" cy="6858000"/>
                <a:chOff x="590550" y="0"/>
                <a:chExt cx="10953750" cy="6858000"/>
              </a:xfrm>
            </p:grpSpPr>
            <p:cxnSp>
              <p:nvCxnSpPr>
                <p:cNvPr id="190" name="Google Shape;190;p1"/>
                <p:cNvCxnSpPr/>
                <p:nvPr/>
              </p:nvCxnSpPr>
              <p:spPr>
                <a:xfrm>
                  <a:off x="5905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91" name="Google Shape;191;p1"/>
                <p:cNvCxnSpPr/>
                <p:nvPr/>
              </p:nvCxnSpPr>
              <p:spPr>
                <a:xfrm>
                  <a:off x="11620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92" name="Google Shape;192;p1"/>
                <p:cNvCxnSpPr/>
                <p:nvPr/>
              </p:nvCxnSpPr>
              <p:spPr>
                <a:xfrm>
                  <a:off x="17526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93" name="Google Shape;193;p1"/>
                <p:cNvCxnSpPr/>
                <p:nvPr/>
              </p:nvCxnSpPr>
              <p:spPr>
                <a:xfrm>
                  <a:off x="23241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94" name="Google Shape;194;p1"/>
                <p:cNvCxnSpPr/>
                <p:nvPr/>
              </p:nvCxnSpPr>
              <p:spPr>
                <a:xfrm>
                  <a:off x="28956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95" name="Google Shape;195;p1"/>
                <p:cNvCxnSpPr/>
                <p:nvPr/>
              </p:nvCxnSpPr>
              <p:spPr>
                <a:xfrm>
                  <a:off x="34671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96" name="Google Shape;196;p1"/>
                <p:cNvCxnSpPr/>
                <p:nvPr/>
              </p:nvCxnSpPr>
              <p:spPr>
                <a:xfrm>
                  <a:off x="40576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97" name="Google Shape;197;p1"/>
                <p:cNvCxnSpPr/>
                <p:nvPr/>
              </p:nvCxnSpPr>
              <p:spPr>
                <a:xfrm>
                  <a:off x="46291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98" name="Google Shape;198;p1"/>
                <p:cNvCxnSpPr/>
                <p:nvPr/>
              </p:nvCxnSpPr>
              <p:spPr>
                <a:xfrm>
                  <a:off x="51816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99" name="Google Shape;199;p1"/>
                <p:cNvCxnSpPr/>
                <p:nvPr/>
              </p:nvCxnSpPr>
              <p:spPr>
                <a:xfrm>
                  <a:off x="57531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200" name="Google Shape;200;p1"/>
                <p:cNvCxnSpPr/>
                <p:nvPr/>
              </p:nvCxnSpPr>
              <p:spPr>
                <a:xfrm>
                  <a:off x="63436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201" name="Google Shape;201;p1"/>
                <p:cNvCxnSpPr/>
                <p:nvPr/>
              </p:nvCxnSpPr>
              <p:spPr>
                <a:xfrm>
                  <a:off x="69151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202" name="Google Shape;202;p1"/>
                <p:cNvCxnSpPr/>
                <p:nvPr/>
              </p:nvCxnSpPr>
              <p:spPr>
                <a:xfrm>
                  <a:off x="74866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203" name="Google Shape;203;p1"/>
                <p:cNvCxnSpPr/>
                <p:nvPr/>
              </p:nvCxnSpPr>
              <p:spPr>
                <a:xfrm>
                  <a:off x="80581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204" name="Google Shape;204;p1"/>
                <p:cNvCxnSpPr/>
                <p:nvPr/>
              </p:nvCxnSpPr>
              <p:spPr>
                <a:xfrm>
                  <a:off x="86487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205" name="Google Shape;205;p1"/>
                <p:cNvCxnSpPr/>
                <p:nvPr/>
              </p:nvCxnSpPr>
              <p:spPr>
                <a:xfrm>
                  <a:off x="92202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206" name="Google Shape;206;p1"/>
                <p:cNvCxnSpPr/>
                <p:nvPr/>
              </p:nvCxnSpPr>
              <p:spPr>
                <a:xfrm>
                  <a:off x="98107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207" name="Google Shape;207;p1"/>
                <p:cNvCxnSpPr/>
                <p:nvPr/>
              </p:nvCxnSpPr>
              <p:spPr>
                <a:xfrm>
                  <a:off x="103822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208" name="Google Shape;208;p1"/>
                <p:cNvCxnSpPr/>
                <p:nvPr/>
              </p:nvCxnSpPr>
              <p:spPr>
                <a:xfrm>
                  <a:off x="109728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209" name="Google Shape;209;p1"/>
                <p:cNvCxnSpPr/>
                <p:nvPr/>
              </p:nvCxnSpPr>
              <p:spPr>
                <a:xfrm>
                  <a:off x="11544300" y="0"/>
                  <a:ext cx="0" cy="6858000"/>
                </a:xfrm>
                <a:prstGeom prst="straightConnector1">
                  <a:avLst/>
                </a:prstGeom>
                <a:noFill/>
                <a:ln w="22225" cap="flat" cmpd="sng">
                  <a:solidFill>
                    <a:srgbClr val="F8F5EC"/>
                  </a:solidFill>
                  <a:prstDash val="solid"/>
                  <a:miter lim="800000"/>
                  <a:headEnd type="none" w="sm" len="sm"/>
                  <a:tailEnd type="none" w="sm" len="sm"/>
                </a:ln>
              </p:spPr>
            </p:cxnSp>
          </p:grpSp>
          <p:grpSp>
            <p:nvGrpSpPr>
              <p:cNvPr id="210" name="Google Shape;210;p1"/>
              <p:cNvGrpSpPr/>
              <p:nvPr/>
            </p:nvGrpSpPr>
            <p:grpSpPr>
              <a:xfrm>
                <a:off x="0" y="561974"/>
                <a:ext cx="12192000" cy="5791200"/>
                <a:chOff x="-285751" y="581024"/>
                <a:chExt cx="12706352" cy="5791200"/>
              </a:xfrm>
            </p:grpSpPr>
            <p:cxnSp>
              <p:nvCxnSpPr>
                <p:cNvPr id="211" name="Google Shape;211;p1"/>
                <p:cNvCxnSpPr/>
                <p:nvPr/>
              </p:nvCxnSpPr>
              <p:spPr>
                <a:xfrm rot="10800000">
                  <a:off x="6067425" y="19048"/>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212" name="Google Shape;212;p1"/>
                <p:cNvCxnSpPr/>
                <p:nvPr/>
              </p:nvCxnSpPr>
              <p:spPr>
                <a:xfrm rot="10800000">
                  <a:off x="6067425" y="-5715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213" name="Google Shape;213;p1"/>
                <p:cNvCxnSpPr/>
                <p:nvPr/>
              </p:nvCxnSpPr>
              <p:spPr>
                <a:xfrm rot="10800000">
                  <a:off x="6067425" y="-11430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214" name="Google Shape;214;p1"/>
                <p:cNvCxnSpPr/>
                <p:nvPr/>
              </p:nvCxnSpPr>
              <p:spPr>
                <a:xfrm rot="10800000">
                  <a:off x="6067425" y="-17145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215" name="Google Shape;215;p1"/>
                <p:cNvCxnSpPr/>
                <p:nvPr/>
              </p:nvCxnSpPr>
              <p:spPr>
                <a:xfrm rot="10800000">
                  <a:off x="6067425" y="-22860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216" name="Google Shape;216;p1"/>
                <p:cNvCxnSpPr/>
                <p:nvPr/>
              </p:nvCxnSpPr>
              <p:spPr>
                <a:xfrm rot="10800000">
                  <a:off x="6067425" y="-287655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217" name="Google Shape;217;p1"/>
                <p:cNvCxnSpPr/>
                <p:nvPr/>
              </p:nvCxnSpPr>
              <p:spPr>
                <a:xfrm rot="10800000">
                  <a:off x="6067425" y="-344805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218" name="Google Shape;218;p1"/>
                <p:cNvCxnSpPr/>
                <p:nvPr/>
              </p:nvCxnSpPr>
              <p:spPr>
                <a:xfrm rot="10800000">
                  <a:off x="6067425" y="-40386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219" name="Google Shape;219;p1"/>
                <p:cNvCxnSpPr/>
                <p:nvPr/>
              </p:nvCxnSpPr>
              <p:spPr>
                <a:xfrm rot="10800000">
                  <a:off x="6067425" y="-46101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220" name="Google Shape;220;p1"/>
                <p:cNvCxnSpPr/>
                <p:nvPr/>
              </p:nvCxnSpPr>
              <p:spPr>
                <a:xfrm rot="10800000">
                  <a:off x="6067425" y="-520065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221" name="Google Shape;221;p1"/>
                <p:cNvCxnSpPr/>
                <p:nvPr/>
              </p:nvCxnSpPr>
              <p:spPr>
                <a:xfrm rot="10800000">
                  <a:off x="6067425" y="-5772152"/>
                  <a:ext cx="0" cy="12706352"/>
                </a:xfrm>
                <a:prstGeom prst="straightConnector1">
                  <a:avLst/>
                </a:prstGeom>
                <a:noFill/>
                <a:ln w="22225" cap="flat" cmpd="sng">
                  <a:solidFill>
                    <a:srgbClr val="F8F5EC"/>
                  </a:solidFill>
                  <a:prstDash val="solid"/>
                  <a:miter lim="800000"/>
                  <a:headEnd type="none" w="sm" len="sm"/>
                  <a:tailEnd type="none" w="sm" len="sm"/>
                </a:ln>
              </p:spPr>
            </p:cxnSp>
          </p:grpSp>
        </p:grpSp>
      </p:grpSp>
      <p:pic>
        <p:nvPicPr>
          <p:cNvPr id="229" name="Google Shape;229;p1"/>
          <p:cNvPicPr preferRelativeResize="0"/>
          <p:nvPr/>
        </p:nvPicPr>
        <p:blipFill rotWithShape="1">
          <a:blip r:embed="rId3">
            <a:alphaModFix/>
          </a:blip>
          <a:srcRect l="17851"/>
          <a:stretch/>
        </p:blipFill>
        <p:spPr>
          <a:xfrm>
            <a:off x="-292952" y="3943428"/>
            <a:ext cx="1991666" cy="3225148"/>
          </a:xfrm>
          <a:prstGeom prst="rect">
            <a:avLst/>
          </a:prstGeom>
          <a:noFill/>
          <a:ln>
            <a:noFill/>
          </a:ln>
          <a:effectLst>
            <a:outerShdw blurRad="76200" dist="38100" dir="2700000" algn="tl" rotWithShape="0">
              <a:srgbClr val="000000">
                <a:alpha val="40000"/>
              </a:srgbClr>
            </a:outerShdw>
          </a:effectLst>
        </p:spPr>
      </p:pic>
      <p:pic>
        <p:nvPicPr>
          <p:cNvPr id="230" name="Google Shape;230;p1"/>
          <p:cNvPicPr preferRelativeResize="0"/>
          <p:nvPr/>
        </p:nvPicPr>
        <p:blipFill rotWithShape="1">
          <a:blip r:embed="rId4">
            <a:alphaModFix/>
          </a:blip>
          <a:srcRect/>
          <a:stretch/>
        </p:blipFill>
        <p:spPr>
          <a:xfrm>
            <a:off x="859678" y="4410495"/>
            <a:ext cx="2034841" cy="2879083"/>
          </a:xfrm>
          <a:prstGeom prst="rect">
            <a:avLst/>
          </a:prstGeom>
          <a:noFill/>
          <a:ln>
            <a:noFill/>
          </a:ln>
          <a:effectLst>
            <a:outerShdw blurRad="177800" dist="38100" sx="103000" sy="103000" algn="l" rotWithShape="0">
              <a:srgbClr val="000000">
                <a:alpha val="40000"/>
              </a:srgbClr>
            </a:outerShdw>
          </a:effectLst>
        </p:spPr>
      </p:pic>
      <p:pic>
        <p:nvPicPr>
          <p:cNvPr id="231" name="Google Shape;231;p1"/>
          <p:cNvPicPr preferRelativeResize="0"/>
          <p:nvPr/>
        </p:nvPicPr>
        <p:blipFill rotWithShape="1">
          <a:blip r:embed="rId5">
            <a:alphaModFix/>
          </a:blip>
          <a:srcRect/>
          <a:stretch/>
        </p:blipFill>
        <p:spPr>
          <a:xfrm>
            <a:off x="378554" y="4928846"/>
            <a:ext cx="1727712" cy="2159640"/>
          </a:xfrm>
          <a:prstGeom prst="rect">
            <a:avLst/>
          </a:prstGeom>
          <a:noFill/>
          <a:ln>
            <a:noFill/>
          </a:ln>
          <a:effectLst>
            <a:outerShdw blurRad="127000" dist="38100" dir="2700000" sx="102000" sy="102000" algn="tl" rotWithShape="0">
              <a:srgbClr val="000000">
                <a:alpha val="43921"/>
              </a:srgbClr>
            </a:outerShdw>
          </a:effectLst>
        </p:spPr>
      </p:pic>
      <p:sp>
        <p:nvSpPr>
          <p:cNvPr id="233" name="Google Shape;233;p1"/>
          <p:cNvSpPr txBox="1"/>
          <p:nvPr/>
        </p:nvSpPr>
        <p:spPr>
          <a:xfrm>
            <a:off x="0" y="41009"/>
            <a:ext cx="12039600" cy="3231614"/>
          </a:xfrm>
          <a:prstGeom prst="rect">
            <a:avLst/>
          </a:prstGeom>
          <a:noFill/>
          <a:ln>
            <a:noFill/>
          </a:ln>
        </p:spPr>
        <p:txBody>
          <a:bodyPr spcFirstLastPara="1" wrap="square" lIns="91425" tIns="45700" rIns="91425" bIns="45700" anchor="t" anchorCtr="0">
            <a:spAutoFit/>
          </a:bodyPr>
          <a:lstStyle/>
          <a:p>
            <a:pPr lvl="0"/>
            <a:r>
              <a:rPr lang="en-US" sz="5400" dirty="0" smtClean="0">
                <a:latin typeface="Times New Roman" pitchFamily="18" charset="0"/>
                <a:cs typeface="Times New Roman" pitchFamily="18" charset="0"/>
              </a:rPr>
              <a:t>BÀI </a:t>
            </a:r>
            <a:r>
              <a:rPr lang="en-US" sz="5400" dirty="0">
                <a:latin typeface="Times New Roman" pitchFamily="18" charset="0"/>
                <a:cs typeface="Times New Roman" pitchFamily="18" charset="0"/>
              </a:rPr>
              <a:t>2</a:t>
            </a:r>
            <a:r>
              <a:rPr lang="en-US" sz="5400" dirty="0" smtClean="0">
                <a:latin typeface="Times New Roman" pitchFamily="18" charset="0"/>
                <a:cs typeface="Times New Roman" pitchFamily="18" charset="0"/>
              </a:rPr>
              <a:t> : </a:t>
            </a:r>
          </a:p>
          <a:p>
            <a:pPr lvl="0" algn="ctr"/>
            <a:r>
              <a:rPr lang="en-US" sz="5000" b="1" dirty="0" smtClean="0">
                <a:latin typeface="Times New Roman" pitchFamily="18" charset="0"/>
                <a:cs typeface="Times New Roman" pitchFamily="18" charset="0"/>
              </a:rPr>
              <a:t>CÁC </a:t>
            </a:r>
            <a:r>
              <a:rPr lang="en-US" sz="5000" b="1" dirty="0">
                <a:latin typeface="Times New Roman" pitchFamily="18" charset="0"/>
                <a:cs typeface="Times New Roman" pitchFamily="18" charset="0"/>
              </a:rPr>
              <a:t>HOẠT ĐỘNG LÂM NGHIỆP CƠ BẢN VÀ </a:t>
            </a:r>
            <a:r>
              <a:rPr lang="en-US" sz="5000" b="1" dirty="0" smtClean="0">
                <a:latin typeface="Times New Roman" pitchFamily="18" charset="0"/>
                <a:cs typeface="Times New Roman" pitchFamily="18" charset="0"/>
              </a:rPr>
              <a:t>NGUYÊN </a:t>
            </a:r>
            <a:r>
              <a:rPr lang="en-US" sz="5000" b="1" dirty="0">
                <a:latin typeface="Times New Roman" pitchFamily="18" charset="0"/>
                <a:cs typeface="Times New Roman" pitchFamily="18" charset="0"/>
              </a:rPr>
              <a:t>NHÂN CHỦ YẾU LÀM SUY THOÁI TÀI NGUYÊN RỪNG</a:t>
            </a:r>
            <a:endParaRPr sz="5000" dirty="0">
              <a:latin typeface="Times New Roman" pitchFamily="18" charset="0"/>
              <a:cs typeface="Times New Roman" pitchFamily="18" charset="0"/>
            </a:endParaRPr>
          </a:p>
        </p:txBody>
      </p:sp>
      <p:sp>
        <p:nvSpPr>
          <p:cNvPr id="235" name="Google Shape;235;p1"/>
          <p:cNvSpPr/>
          <p:nvPr/>
        </p:nvSpPr>
        <p:spPr>
          <a:xfrm>
            <a:off x="3952401" y="690226"/>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6" name="Google Shape;236;p1"/>
          <p:cNvSpPr/>
          <p:nvPr/>
        </p:nvSpPr>
        <p:spPr>
          <a:xfrm>
            <a:off x="4056686" y="983090"/>
            <a:ext cx="180867" cy="180867"/>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7" name="Google Shape;237;p1"/>
          <p:cNvSpPr/>
          <p:nvPr/>
        </p:nvSpPr>
        <p:spPr>
          <a:xfrm>
            <a:off x="4343758" y="739914"/>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8" name="Google Shape;238;p1"/>
          <p:cNvSpPr/>
          <p:nvPr/>
        </p:nvSpPr>
        <p:spPr>
          <a:xfrm>
            <a:off x="3756066" y="1054275"/>
            <a:ext cx="69523" cy="69523"/>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9" name="Google Shape;239;p1"/>
          <p:cNvSpPr/>
          <p:nvPr/>
        </p:nvSpPr>
        <p:spPr>
          <a:xfrm>
            <a:off x="3758176" y="1375261"/>
            <a:ext cx="266769" cy="266769"/>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0" name="Google Shape;240;p1"/>
          <p:cNvSpPr/>
          <p:nvPr/>
        </p:nvSpPr>
        <p:spPr>
          <a:xfrm>
            <a:off x="4334394" y="1429316"/>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1" name="Google Shape;241;p1"/>
          <p:cNvSpPr/>
          <p:nvPr/>
        </p:nvSpPr>
        <p:spPr>
          <a:xfrm>
            <a:off x="4172668" y="1755898"/>
            <a:ext cx="69523" cy="69523"/>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2" name="Google Shape;242;p1"/>
          <p:cNvSpPr/>
          <p:nvPr/>
        </p:nvSpPr>
        <p:spPr>
          <a:xfrm>
            <a:off x="3308614" y="951982"/>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3" name="Google Shape;243;p1"/>
          <p:cNvSpPr/>
          <p:nvPr/>
        </p:nvSpPr>
        <p:spPr>
          <a:xfrm>
            <a:off x="4519934" y="1113148"/>
            <a:ext cx="69523" cy="69523"/>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4" name="Google Shape;244;p1"/>
          <p:cNvSpPr/>
          <p:nvPr/>
        </p:nvSpPr>
        <p:spPr>
          <a:xfrm>
            <a:off x="4756347" y="1432684"/>
            <a:ext cx="46081" cy="46081"/>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5" name="Google Shape;245;p1"/>
          <p:cNvSpPr/>
          <p:nvPr/>
        </p:nvSpPr>
        <p:spPr>
          <a:xfrm>
            <a:off x="3595056" y="1771922"/>
            <a:ext cx="46081" cy="46081"/>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6" name="Google Shape;246;p1"/>
          <p:cNvSpPr/>
          <p:nvPr/>
        </p:nvSpPr>
        <p:spPr>
          <a:xfrm>
            <a:off x="4680902" y="1780186"/>
            <a:ext cx="46081" cy="46081"/>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7" name="Google Shape;247;p1"/>
          <p:cNvSpPr/>
          <p:nvPr/>
        </p:nvSpPr>
        <p:spPr>
          <a:xfrm>
            <a:off x="3250960" y="1352405"/>
            <a:ext cx="180867" cy="180867"/>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8" name="Google Shape;248;p1"/>
          <p:cNvSpPr/>
          <p:nvPr/>
        </p:nvSpPr>
        <p:spPr>
          <a:xfrm>
            <a:off x="7190584" y="5598496"/>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9" name="Google Shape;249;p1"/>
          <p:cNvSpPr/>
          <p:nvPr/>
        </p:nvSpPr>
        <p:spPr>
          <a:xfrm>
            <a:off x="7294869" y="5891360"/>
            <a:ext cx="180867" cy="180867"/>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0" name="Google Shape;250;p1"/>
          <p:cNvSpPr/>
          <p:nvPr/>
        </p:nvSpPr>
        <p:spPr>
          <a:xfrm>
            <a:off x="7581941" y="5648184"/>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1" name="Google Shape;251;p1"/>
          <p:cNvSpPr/>
          <p:nvPr/>
        </p:nvSpPr>
        <p:spPr>
          <a:xfrm>
            <a:off x="6994249" y="5962545"/>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2" name="Google Shape;252;p1"/>
          <p:cNvSpPr/>
          <p:nvPr/>
        </p:nvSpPr>
        <p:spPr>
          <a:xfrm>
            <a:off x="6996359" y="6283531"/>
            <a:ext cx="266769" cy="266769"/>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3" name="Google Shape;253;p1"/>
          <p:cNvSpPr/>
          <p:nvPr/>
        </p:nvSpPr>
        <p:spPr>
          <a:xfrm>
            <a:off x="7572577" y="6337586"/>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4" name="Google Shape;254;p1"/>
          <p:cNvSpPr/>
          <p:nvPr/>
        </p:nvSpPr>
        <p:spPr>
          <a:xfrm>
            <a:off x="7410851" y="6664168"/>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5" name="Google Shape;255;p1"/>
          <p:cNvSpPr/>
          <p:nvPr/>
        </p:nvSpPr>
        <p:spPr>
          <a:xfrm>
            <a:off x="6546797" y="5860252"/>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6" name="Google Shape;256;p1"/>
          <p:cNvSpPr/>
          <p:nvPr/>
        </p:nvSpPr>
        <p:spPr>
          <a:xfrm>
            <a:off x="7758117" y="6021418"/>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7" name="Google Shape;257;p1"/>
          <p:cNvSpPr/>
          <p:nvPr/>
        </p:nvSpPr>
        <p:spPr>
          <a:xfrm>
            <a:off x="7994530" y="6340954"/>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8" name="Google Shape;258;p1"/>
          <p:cNvSpPr/>
          <p:nvPr/>
        </p:nvSpPr>
        <p:spPr>
          <a:xfrm>
            <a:off x="6833239" y="6680192"/>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9" name="Google Shape;259;p1"/>
          <p:cNvSpPr/>
          <p:nvPr/>
        </p:nvSpPr>
        <p:spPr>
          <a:xfrm>
            <a:off x="7919085" y="6688456"/>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0" name="Google Shape;260;p1"/>
          <p:cNvSpPr/>
          <p:nvPr/>
        </p:nvSpPr>
        <p:spPr>
          <a:xfrm>
            <a:off x="6429996" y="6406575"/>
            <a:ext cx="180867" cy="180867"/>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1" name="Google Shape;261;p1"/>
          <p:cNvSpPr/>
          <p:nvPr/>
        </p:nvSpPr>
        <p:spPr>
          <a:xfrm>
            <a:off x="8540337" y="5293289"/>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2" name="Google Shape;262;p1"/>
          <p:cNvSpPr/>
          <p:nvPr/>
        </p:nvSpPr>
        <p:spPr>
          <a:xfrm>
            <a:off x="8776750" y="5612825"/>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3" name="Google Shape;263;p1"/>
          <p:cNvSpPr/>
          <p:nvPr/>
        </p:nvSpPr>
        <p:spPr>
          <a:xfrm>
            <a:off x="8701305" y="5960327"/>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4" name="Google Shape;264;p1"/>
          <p:cNvSpPr/>
          <p:nvPr/>
        </p:nvSpPr>
        <p:spPr>
          <a:xfrm>
            <a:off x="9130904" y="5292616"/>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5" name="Google Shape;265;p1"/>
          <p:cNvSpPr/>
          <p:nvPr/>
        </p:nvSpPr>
        <p:spPr>
          <a:xfrm>
            <a:off x="8007897" y="5669772"/>
            <a:ext cx="180867" cy="180867"/>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6" name="Google Shape;266;p1"/>
          <p:cNvSpPr/>
          <p:nvPr/>
        </p:nvSpPr>
        <p:spPr>
          <a:xfrm>
            <a:off x="8193154" y="5403642"/>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7" name="Google Shape;267;p1"/>
          <p:cNvSpPr/>
          <p:nvPr/>
        </p:nvSpPr>
        <p:spPr>
          <a:xfrm>
            <a:off x="7873982" y="5366786"/>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8" name="Google Shape;268;p1"/>
          <p:cNvSpPr/>
          <p:nvPr/>
        </p:nvSpPr>
        <p:spPr>
          <a:xfrm>
            <a:off x="9103595" y="5686035"/>
            <a:ext cx="266769" cy="266769"/>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9" name="Google Shape;269;p1"/>
          <p:cNvSpPr/>
          <p:nvPr/>
        </p:nvSpPr>
        <p:spPr>
          <a:xfrm>
            <a:off x="8452310" y="5741827"/>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0" name="Google Shape;270;p1"/>
          <p:cNvSpPr/>
          <p:nvPr/>
        </p:nvSpPr>
        <p:spPr>
          <a:xfrm>
            <a:off x="8290584" y="6068409"/>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3" name="Google Shape;273;p1"/>
          <p:cNvSpPr/>
          <p:nvPr/>
        </p:nvSpPr>
        <p:spPr>
          <a:xfrm>
            <a:off x="-1248229" y="868046"/>
            <a:ext cx="610719" cy="610719"/>
          </a:xfrm>
          <a:prstGeom prst="rect">
            <a:avLst/>
          </a:prstGeom>
          <a:solidFill>
            <a:srgbClr val="D1A88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4" name="Google Shape;274;p1"/>
          <p:cNvSpPr/>
          <p:nvPr/>
        </p:nvSpPr>
        <p:spPr>
          <a:xfrm>
            <a:off x="-1254798" y="1553928"/>
            <a:ext cx="610719" cy="610719"/>
          </a:xfrm>
          <a:prstGeom prst="rect">
            <a:avLst/>
          </a:prstGeom>
          <a:solidFill>
            <a:srgbClr val="BC825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5" name="Google Shape;275;p1"/>
          <p:cNvSpPr/>
          <p:nvPr/>
        </p:nvSpPr>
        <p:spPr>
          <a:xfrm>
            <a:off x="-1248229" y="2262173"/>
            <a:ext cx="610719" cy="610719"/>
          </a:xfrm>
          <a:prstGeom prst="rect">
            <a:avLst/>
          </a:prstGeom>
          <a:solidFill>
            <a:srgbClr val="E4CE9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6" name="Google Shape;276;p1"/>
          <p:cNvSpPr/>
          <p:nvPr/>
        </p:nvSpPr>
        <p:spPr>
          <a:xfrm>
            <a:off x="-1239530" y="3036164"/>
            <a:ext cx="610719" cy="610719"/>
          </a:xfrm>
          <a:prstGeom prst="rect">
            <a:avLst/>
          </a:prstGeom>
          <a:solidFill>
            <a:srgbClr val="EEE2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7" name="Google Shape;277;p1"/>
          <p:cNvSpPr/>
          <p:nvPr/>
        </p:nvSpPr>
        <p:spPr>
          <a:xfrm>
            <a:off x="-1248229" y="3734315"/>
            <a:ext cx="610719" cy="610719"/>
          </a:xfrm>
          <a:prstGeom prst="rect">
            <a:avLst/>
          </a:prstGeom>
          <a:solidFill>
            <a:srgbClr val="F8F5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2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10863" y="3525434"/>
            <a:ext cx="3298926" cy="3138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7931" y="3525434"/>
            <a:ext cx="3382962" cy="3180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9"/>
                                        </p:tgtEl>
                                        <p:attrNameLst>
                                          <p:attrName>style.visibility</p:attrName>
                                        </p:attrNameLst>
                                      </p:cBhvr>
                                      <p:to>
                                        <p:strVal val="visible"/>
                                      </p:to>
                                    </p:set>
                                    <p:anim calcmode="lin" valueType="num">
                                      <p:cBhvr additive="base">
                                        <p:cTn id="7" dur="900"/>
                                        <p:tgtEl>
                                          <p:spTgt spid="229"/>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400"/>
                                  </p:stCondLst>
                                  <p:childTnLst>
                                    <p:set>
                                      <p:cBhvr>
                                        <p:cTn id="9" dur="1" fill="hold">
                                          <p:stCondLst>
                                            <p:cond delay="0"/>
                                          </p:stCondLst>
                                        </p:cTn>
                                        <p:tgtEl>
                                          <p:spTgt spid="231"/>
                                        </p:tgtEl>
                                        <p:attrNameLst>
                                          <p:attrName>style.visibility</p:attrName>
                                        </p:attrNameLst>
                                      </p:cBhvr>
                                      <p:to>
                                        <p:strVal val="visible"/>
                                      </p:to>
                                    </p:set>
                                    <p:anim calcmode="lin" valueType="num">
                                      <p:cBhvr additive="base">
                                        <p:cTn id="10" dur="1100"/>
                                        <p:tgtEl>
                                          <p:spTgt spid="231"/>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600"/>
                                  </p:stCondLst>
                                  <p:childTnLst>
                                    <p:set>
                                      <p:cBhvr>
                                        <p:cTn id="12" dur="1" fill="hold">
                                          <p:stCondLst>
                                            <p:cond delay="0"/>
                                          </p:stCondLst>
                                        </p:cTn>
                                        <p:tgtEl>
                                          <p:spTgt spid="230"/>
                                        </p:tgtEl>
                                        <p:attrNameLst>
                                          <p:attrName>style.visibility</p:attrName>
                                        </p:attrNameLst>
                                      </p:cBhvr>
                                      <p:to>
                                        <p:strVal val="visible"/>
                                      </p:to>
                                    </p:set>
                                    <p:anim calcmode="lin" valueType="num">
                                      <p:cBhvr additive="base">
                                        <p:cTn id="13" dur="1100"/>
                                        <p:tgtEl>
                                          <p:spTgt spid="2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CE9F"/>
        </a:solidFill>
        <a:effectLst/>
      </p:bgPr>
    </p:bg>
    <p:spTree>
      <p:nvGrpSpPr>
        <p:cNvPr id="1" name="Shape 83"/>
        <p:cNvGrpSpPr/>
        <p:nvPr/>
      </p:nvGrpSpPr>
      <p:grpSpPr>
        <a:xfrm>
          <a:off x="0" y="0"/>
          <a:ext cx="0" cy="0"/>
          <a:chOff x="0" y="0"/>
          <a:chExt cx="0" cy="0"/>
        </a:xfrm>
      </p:grpSpPr>
      <p:grpSp>
        <p:nvGrpSpPr>
          <p:cNvPr id="85" name="Google Shape;85;p1"/>
          <p:cNvGrpSpPr/>
          <p:nvPr/>
        </p:nvGrpSpPr>
        <p:grpSpPr>
          <a:xfrm>
            <a:off x="1219200" y="1142179"/>
            <a:ext cx="10209504" cy="557555"/>
            <a:chOff x="389475" y="404047"/>
            <a:chExt cx="12173953" cy="6392365"/>
          </a:xfrm>
        </p:grpSpPr>
        <p:grpSp>
          <p:nvGrpSpPr>
            <p:cNvPr id="86" name="Google Shape;86;p1"/>
            <p:cNvGrpSpPr/>
            <p:nvPr/>
          </p:nvGrpSpPr>
          <p:grpSpPr>
            <a:xfrm>
              <a:off x="400050" y="409573"/>
              <a:ext cx="6253487" cy="3321180"/>
              <a:chOff x="0" y="0"/>
              <a:chExt cx="12192000" cy="6858000"/>
            </a:xfrm>
          </p:grpSpPr>
          <p:grpSp>
            <p:nvGrpSpPr>
              <p:cNvPr id="87" name="Google Shape;87;p1"/>
              <p:cNvGrpSpPr/>
              <p:nvPr/>
            </p:nvGrpSpPr>
            <p:grpSpPr>
              <a:xfrm>
                <a:off x="590550" y="0"/>
                <a:ext cx="10953750" cy="6858000"/>
                <a:chOff x="590550" y="0"/>
                <a:chExt cx="10953750" cy="6858000"/>
              </a:xfrm>
            </p:grpSpPr>
            <p:cxnSp>
              <p:nvCxnSpPr>
                <p:cNvPr id="88" name="Google Shape;88;p1"/>
                <p:cNvCxnSpPr/>
                <p:nvPr/>
              </p:nvCxnSpPr>
              <p:spPr>
                <a:xfrm>
                  <a:off x="5905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89" name="Google Shape;89;p1"/>
                <p:cNvCxnSpPr/>
                <p:nvPr/>
              </p:nvCxnSpPr>
              <p:spPr>
                <a:xfrm>
                  <a:off x="11620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0" name="Google Shape;90;p1"/>
                <p:cNvCxnSpPr/>
                <p:nvPr/>
              </p:nvCxnSpPr>
              <p:spPr>
                <a:xfrm>
                  <a:off x="17526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1" name="Google Shape;91;p1"/>
                <p:cNvCxnSpPr/>
                <p:nvPr/>
              </p:nvCxnSpPr>
              <p:spPr>
                <a:xfrm>
                  <a:off x="23241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2" name="Google Shape;92;p1"/>
                <p:cNvCxnSpPr/>
                <p:nvPr/>
              </p:nvCxnSpPr>
              <p:spPr>
                <a:xfrm>
                  <a:off x="28956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3" name="Google Shape;93;p1"/>
                <p:cNvCxnSpPr/>
                <p:nvPr/>
              </p:nvCxnSpPr>
              <p:spPr>
                <a:xfrm>
                  <a:off x="34671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4" name="Google Shape;94;p1"/>
                <p:cNvCxnSpPr/>
                <p:nvPr/>
              </p:nvCxnSpPr>
              <p:spPr>
                <a:xfrm>
                  <a:off x="40576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5" name="Google Shape;95;p1"/>
                <p:cNvCxnSpPr/>
                <p:nvPr/>
              </p:nvCxnSpPr>
              <p:spPr>
                <a:xfrm>
                  <a:off x="46291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6" name="Google Shape;96;p1"/>
                <p:cNvCxnSpPr/>
                <p:nvPr/>
              </p:nvCxnSpPr>
              <p:spPr>
                <a:xfrm>
                  <a:off x="51816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7" name="Google Shape;97;p1"/>
                <p:cNvCxnSpPr/>
                <p:nvPr/>
              </p:nvCxnSpPr>
              <p:spPr>
                <a:xfrm>
                  <a:off x="57531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8" name="Google Shape;98;p1"/>
                <p:cNvCxnSpPr/>
                <p:nvPr/>
              </p:nvCxnSpPr>
              <p:spPr>
                <a:xfrm>
                  <a:off x="63436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99" name="Google Shape;99;p1"/>
                <p:cNvCxnSpPr/>
                <p:nvPr/>
              </p:nvCxnSpPr>
              <p:spPr>
                <a:xfrm>
                  <a:off x="69151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00" name="Google Shape;100;p1"/>
                <p:cNvCxnSpPr/>
                <p:nvPr/>
              </p:nvCxnSpPr>
              <p:spPr>
                <a:xfrm>
                  <a:off x="74866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01" name="Google Shape;101;p1"/>
                <p:cNvCxnSpPr/>
                <p:nvPr/>
              </p:nvCxnSpPr>
              <p:spPr>
                <a:xfrm>
                  <a:off x="80581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02" name="Google Shape;102;p1"/>
                <p:cNvCxnSpPr/>
                <p:nvPr/>
              </p:nvCxnSpPr>
              <p:spPr>
                <a:xfrm>
                  <a:off x="86487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03" name="Google Shape;103;p1"/>
                <p:cNvCxnSpPr/>
                <p:nvPr/>
              </p:nvCxnSpPr>
              <p:spPr>
                <a:xfrm>
                  <a:off x="92202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04" name="Google Shape;104;p1"/>
                <p:cNvCxnSpPr/>
                <p:nvPr/>
              </p:nvCxnSpPr>
              <p:spPr>
                <a:xfrm>
                  <a:off x="98107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05" name="Google Shape;105;p1"/>
                <p:cNvCxnSpPr/>
                <p:nvPr/>
              </p:nvCxnSpPr>
              <p:spPr>
                <a:xfrm>
                  <a:off x="103822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06" name="Google Shape;106;p1"/>
                <p:cNvCxnSpPr/>
                <p:nvPr/>
              </p:nvCxnSpPr>
              <p:spPr>
                <a:xfrm>
                  <a:off x="109728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07" name="Google Shape;107;p1"/>
                <p:cNvCxnSpPr/>
                <p:nvPr/>
              </p:nvCxnSpPr>
              <p:spPr>
                <a:xfrm>
                  <a:off x="11544300" y="0"/>
                  <a:ext cx="0" cy="6858000"/>
                </a:xfrm>
                <a:prstGeom prst="straightConnector1">
                  <a:avLst/>
                </a:prstGeom>
                <a:noFill/>
                <a:ln w="22225" cap="flat" cmpd="sng">
                  <a:solidFill>
                    <a:srgbClr val="F8F5EC"/>
                  </a:solidFill>
                  <a:prstDash val="solid"/>
                  <a:miter lim="800000"/>
                  <a:headEnd type="none" w="sm" len="sm"/>
                  <a:tailEnd type="none" w="sm" len="sm"/>
                </a:ln>
              </p:spPr>
            </p:cxnSp>
          </p:grpSp>
          <p:grpSp>
            <p:nvGrpSpPr>
              <p:cNvPr id="108" name="Google Shape;108;p1"/>
              <p:cNvGrpSpPr/>
              <p:nvPr/>
            </p:nvGrpSpPr>
            <p:grpSpPr>
              <a:xfrm>
                <a:off x="0" y="561974"/>
                <a:ext cx="12192000" cy="5791200"/>
                <a:chOff x="-285751" y="581024"/>
                <a:chExt cx="12706352" cy="5791200"/>
              </a:xfrm>
            </p:grpSpPr>
            <p:cxnSp>
              <p:nvCxnSpPr>
                <p:cNvPr id="109" name="Google Shape;109;p1"/>
                <p:cNvCxnSpPr/>
                <p:nvPr/>
              </p:nvCxnSpPr>
              <p:spPr>
                <a:xfrm rot="10800000">
                  <a:off x="6067425" y="19048"/>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10" name="Google Shape;110;p1"/>
                <p:cNvCxnSpPr/>
                <p:nvPr/>
              </p:nvCxnSpPr>
              <p:spPr>
                <a:xfrm rot="10800000">
                  <a:off x="6067425" y="-5715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11" name="Google Shape;111;p1"/>
                <p:cNvCxnSpPr/>
                <p:nvPr/>
              </p:nvCxnSpPr>
              <p:spPr>
                <a:xfrm rot="10800000">
                  <a:off x="6067425" y="-11430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12" name="Google Shape;112;p1"/>
                <p:cNvCxnSpPr/>
                <p:nvPr/>
              </p:nvCxnSpPr>
              <p:spPr>
                <a:xfrm rot="10800000">
                  <a:off x="6067425" y="-17145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13" name="Google Shape;113;p1"/>
                <p:cNvCxnSpPr/>
                <p:nvPr/>
              </p:nvCxnSpPr>
              <p:spPr>
                <a:xfrm rot="10800000">
                  <a:off x="6067425" y="-22860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14" name="Google Shape;114;p1"/>
                <p:cNvCxnSpPr/>
                <p:nvPr/>
              </p:nvCxnSpPr>
              <p:spPr>
                <a:xfrm rot="10800000">
                  <a:off x="6067425" y="-287655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15" name="Google Shape;115;p1"/>
                <p:cNvCxnSpPr/>
                <p:nvPr/>
              </p:nvCxnSpPr>
              <p:spPr>
                <a:xfrm rot="10800000">
                  <a:off x="6067425" y="-344805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16" name="Google Shape;116;p1"/>
                <p:cNvCxnSpPr/>
                <p:nvPr/>
              </p:nvCxnSpPr>
              <p:spPr>
                <a:xfrm rot="10800000">
                  <a:off x="6067425" y="-40386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17" name="Google Shape;117;p1"/>
                <p:cNvCxnSpPr/>
                <p:nvPr/>
              </p:nvCxnSpPr>
              <p:spPr>
                <a:xfrm rot="10800000">
                  <a:off x="6067425" y="-46101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18" name="Google Shape;118;p1"/>
                <p:cNvCxnSpPr/>
                <p:nvPr/>
              </p:nvCxnSpPr>
              <p:spPr>
                <a:xfrm rot="10800000">
                  <a:off x="6067425" y="-520065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19" name="Google Shape;119;p1"/>
                <p:cNvCxnSpPr/>
                <p:nvPr/>
              </p:nvCxnSpPr>
              <p:spPr>
                <a:xfrm rot="10800000">
                  <a:off x="6067425" y="-5772152"/>
                  <a:ext cx="0" cy="12706352"/>
                </a:xfrm>
                <a:prstGeom prst="straightConnector1">
                  <a:avLst/>
                </a:prstGeom>
                <a:noFill/>
                <a:ln w="22225" cap="flat" cmpd="sng">
                  <a:solidFill>
                    <a:srgbClr val="F8F5EC"/>
                  </a:solidFill>
                  <a:prstDash val="solid"/>
                  <a:miter lim="800000"/>
                  <a:headEnd type="none" w="sm" len="sm"/>
                  <a:tailEnd type="none" w="sm" len="sm"/>
                </a:ln>
              </p:spPr>
            </p:cxnSp>
          </p:grpSp>
        </p:grpSp>
        <p:grpSp>
          <p:nvGrpSpPr>
            <p:cNvPr id="120" name="Google Shape;120;p1"/>
            <p:cNvGrpSpPr/>
            <p:nvPr/>
          </p:nvGrpSpPr>
          <p:grpSpPr>
            <a:xfrm>
              <a:off x="389475" y="3475232"/>
              <a:ext cx="6253487" cy="3321180"/>
              <a:chOff x="0" y="0"/>
              <a:chExt cx="12192000" cy="6858000"/>
            </a:xfrm>
          </p:grpSpPr>
          <p:grpSp>
            <p:nvGrpSpPr>
              <p:cNvPr id="121" name="Google Shape;121;p1"/>
              <p:cNvGrpSpPr/>
              <p:nvPr/>
            </p:nvGrpSpPr>
            <p:grpSpPr>
              <a:xfrm>
                <a:off x="590550" y="0"/>
                <a:ext cx="10953750" cy="6858000"/>
                <a:chOff x="590550" y="0"/>
                <a:chExt cx="10953750" cy="6858000"/>
              </a:xfrm>
            </p:grpSpPr>
            <p:cxnSp>
              <p:nvCxnSpPr>
                <p:cNvPr id="122" name="Google Shape;122;p1"/>
                <p:cNvCxnSpPr/>
                <p:nvPr/>
              </p:nvCxnSpPr>
              <p:spPr>
                <a:xfrm>
                  <a:off x="5905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23" name="Google Shape;123;p1"/>
                <p:cNvCxnSpPr/>
                <p:nvPr/>
              </p:nvCxnSpPr>
              <p:spPr>
                <a:xfrm>
                  <a:off x="11620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24" name="Google Shape;124;p1"/>
                <p:cNvCxnSpPr/>
                <p:nvPr/>
              </p:nvCxnSpPr>
              <p:spPr>
                <a:xfrm>
                  <a:off x="17526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25" name="Google Shape;125;p1"/>
                <p:cNvCxnSpPr/>
                <p:nvPr/>
              </p:nvCxnSpPr>
              <p:spPr>
                <a:xfrm>
                  <a:off x="23241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26" name="Google Shape;126;p1"/>
                <p:cNvCxnSpPr/>
                <p:nvPr/>
              </p:nvCxnSpPr>
              <p:spPr>
                <a:xfrm>
                  <a:off x="28956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27" name="Google Shape;127;p1"/>
                <p:cNvCxnSpPr/>
                <p:nvPr/>
              </p:nvCxnSpPr>
              <p:spPr>
                <a:xfrm>
                  <a:off x="34671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28" name="Google Shape;128;p1"/>
                <p:cNvCxnSpPr/>
                <p:nvPr/>
              </p:nvCxnSpPr>
              <p:spPr>
                <a:xfrm>
                  <a:off x="40576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29" name="Google Shape;129;p1"/>
                <p:cNvCxnSpPr/>
                <p:nvPr/>
              </p:nvCxnSpPr>
              <p:spPr>
                <a:xfrm>
                  <a:off x="46291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30" name="Google Shape;130;p1"/>
                <p:cNvCxnSpPr/>
                <p:nvPr/>
              </p:nvCxnSpPr>
              <p:spPr>
                <a:xfrm>
                  <a:off x="51816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31" name="Google Shape;131;p1"/>
                <p:cNvCxnSpPr/>
                <p:nvPr/>
              </p:nvCxnSpPr>
              <p:spPr>
                <a:xfrm>
                  <a:off x="57531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32" name="Google Shape;132;p1"/>
                <p:cNvCxnSpPr/>
                <p:nvPr/>
              </p:nvCxnSpPr>
              <p:spPr>
                <a:xfrm>
                  <a:off x="63436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33" name="Google Shape;133;p1"/>
                <p:cNvCxnSpPr/>
                <p:nvPr/>
              </p:nvCxnSpPr>
              <p:spPr>
                <a:xfrm>
                  <a:off x="69151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34" name="Google Shape;134;p1"/>
                <p:cNvCxnSpPr/>
                <p:nvPr/>
              </p:nvCxnSpPr>
              <p:spPr>
                <a:xfrm>
                  <a:off x="74866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35" name="Google Shape;135;p1"/>
                <p:cNvCxnSpPr/>
                <p:nvPr/>
              </p:nvCxnSpPr>
              <p:spPr>
                <a:xfrm>
                  <a:off x="80581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36" name="Google Shape;136;p1"/>
                <p:cNvCxnSpPr/>
                <p:nvPr/>
              </p:nvCxnSpPr>
              <p:spPr>
                <a:xfrm>
                  <a:off x="86487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37" name="Google Shape;137;p1"/>
                <p:cNvCxnSpPr/>
                <p:nvPr/>
              </p:nvCxnSpPr>
              <p:spPr>
                <a:xfrm>
                  <a:off x="92202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38" name="Google Shape;138;p1"/>
                <p:cNvCxnSpPr/>
                <p:nvPr/>
              </p:nvCxnSpPr>
              <p:spPr>
                <a:xfrm>
                  <a:off x="98107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39" name="Google Shape;139;p1"/>
                <p:cNvCxnSpPr/>
                <p:nvPr/>
              </p:nvCxnSpPr>
              <p:spPr>
                <a:xfrm>
                  <a:off x="103822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40" name="Google Shape;140;p1"/>
                <p:cNvCxnSpPr/>
                <p:nvPr/>
              </p:nvCxnSpPr>
              <p:spPr>
                <a:xfrm>
                  <a:off x="109728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41" name="Google Shape;141;p1"/>
                <p:cNvCxnSpPr/>
                <p:nvPr/>
              </p:nvCxnSpPr>
              <p:spPr>
                <a:xfrm>
                  <a:off x="11544300" y="0"/>
                  <a:ext cx="0" cy="6858000"/>
                </a:xfrm>
                <a:prstGeom prst="straightConnector1">
                  <a:avLst/>
                </a:prstGeom>
                <a:noFill/>
                <a:ln w="22225" cap="flat" cmpd="sng">
                  <a:solidFill>
                    <a:srgbClr val="F8F5EC"/>
                  </a:solidFill>
                  <a:prstDash val="solid"/>
                  <a:miter lim="800000"/>
                  <a:headEnd type="none" w="sm" len="sm"/>
                  <a:tailEnd type="none" w="sm" len="sm"/>
                </a:ln>
              </p:spPr>
            </p:cxnSp>
          </p:grpSp>
          <p:grpSp>
            <p:nvGrpSpPr>
              <p:cNvPr id="142" name="Google Shape;142;p1"/>
              <p:cNvGrpSpPr/>
              <p:nvPr/>
            </p:nvGrpSpPr>
            <p:grpSpPr>
              <a:xfrm>
                <a:off x="0" y="561974"/>
                <a:ext cx="12192000" cy="5791200"/>
                <a:chOff x="-285751" y="581024"/>
                <a:chExt cx="12706352" cy="5791200"/>
              </a:xfrm>
            </p:grpSpPr>
            <p:cxnSp>
              <p:nvCxnSpPr>
                <p:cNvPr id="143" name="Google Shape;143;p1"/>
                <p:cNvCxnSpPr/>
                <p:nvPr/>
              </p:nvCxnSpPr>
              <p:spPr>
                <a:xfrm rot="10800000">
                  <a:off x="6067425" y="19048"/>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44" name="Google Shape;144;p1"/>
                <p:cNvCxnSpPr/>
                <p:nvPr/>
              </p:nvCxnSpPr>
              <p:spPr>
                <a:xfrm rot="10800000">
                  <a:off x="6067425" y="-5715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45" name="Google Shape;145;p1"/>
                <p:cNvCxnSpPr/>
                <p:nvPr/>
              </p:nvCxnSpPr>
              <p:spPr>
                <a:xfrm rot="10800000">
                  <a:off x="6067425" y="-11430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46" name="Google Shape;146;p1"/>
                <p:cNvCxnSpPr/>
                <p:nvPr/>
              </p:nvCxnSpPr>
              <p:spPr>
                <a:xfrm rot="10800000">
                  <a:off x="6067425" y="-17145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47" name="Google Shape;147;p1"/>
                <p:cNvCxnSpPr/>
                <p:nvPr/>
              </p:nvCxnSpPr>
              <p:spPr>
                <a:xfrm rot="10800000">
                  <a:off x="6067425" y="-22860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48" name="Google Shape;148;p1"/>
                <p:cNvCxnSpPr/>
                <p:nvPr/>
              </p:nvCxnSpPr>
              <p:spPr>
                <a:xfrm rot="10800000">
                  <a:off x="6067425" y="-287655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49" name="Google Shape;149;p1"/>
                <p:cNvCxnSpPr/>
                <p:nvPr/>
              </p:nvCxnSpPr>
              <p:spPr>
                <a:xfrm rot="10800000">
                  <a:off x="6067425" y="-344805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50" name="Google Shape;150;p1"/>
                <p:cNvCxnSpPr/>
                <p:nvPr/>
              </p:nvCxnSpPr>
              <p:spPr>
                <a:xfrm rot="10800000">
                  <a:off x="6067425" y="-40386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51" name="Google Shape;151;p1"/>
                <p:cNvCxnSpPr/>
                <p:nvPr/>
              </p:nvCxnSpPr>
              <p:spPr>
                <a:xfrm rot="10800000">
                  <a:off x="6067425" y="-46101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52" name="Google Shape;152;p1"/>
                <p:cNvCxnSpPr/>
                <p:nvPr/>
              </p:nvCxnSpPr>
              <p:spPr>
                <a:xfrm rot="10800000">
                  <a:off x="6067425" y="-520065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53" name="Google Shape;153;p1"/>
                <p:cNvCxnSpPr/>
                <p:nvPr/>
              </p:nvCxnSpPr>
              <p:spPr>
                <a:xfrm rot="10800000">
                  <a:off x="6067425" y="-5772152"/>
                  <a:ext cx="0" cy="12706352"/>
                </a:xfrm>
                <a:prstGeom prst="straightConnector1">
                  <a:avLst/>
                </a:prstGeom>
                <a:noFill/>
                <a:ln w="22225" cap="flat" cmpd="sng">
                  <a:solidFill>
                    <a:srgbClr val="F8F5EC"/>
                  </a:solidFill>
                  <a:prstDash val="solid"/>
                  <a:miter lim="800000"/>
                  <a:headEnd type="none" w="sm" len="sm"/>
                  <a:tailEnd type="none" w="sm" len="sm"/>
                </a:ln>
              </p:spPr>
            </p:cxnSp>
          </p:grpSp>
        </p:grpSp>
        <p:grpSp>
          <p:nvGrpSpPr>
            <p:cNvPr id="154" name="Google Shape;154;p1"/>
            <p:cNvGrpSpPr/>
            <p:nvPr/>
          </p:nvGrpSpPr>
          <p:grpSpPr>
            <a:xfrm>
              <a:off x="6309941" y="404047"/>
              <a:ext cx="6253487" cy="3321180"/>
              <a:chOff x="0" y="0"/>
              <a:chExt cx="12192000" cy="6858000"/>
            </a:xfrm>
          </p:grpSpPr>
          <p:grpSp>
            <p:nvGrpSpPr>
              <p:cNvPr id="155" name="Google Shape;155;p1"/>
              <p:cNvGrpSpPr/>
              <p:nvPr/>
            </p:nvGrpSpPr>
            <p:grpSpPr>
              <a:xfrm>
                <a:off x="590550" y="0"/>
                <a:ext cx="10953750" cy="6858000"/>
                <a:chOff x="590550" y="0"/>
                <a:chExt cx="10953750" cy="6858000"/>
              </a:xfrm>
            </p:grpSpPr>
            <p:cxnSp>
              <p:nvCxnSpPr>
                <p:cNvPr id="156" name="Google Shape;156;p1"/>
                <p:cNvCxnSpPr/>
                <p:nvPr/>
              </p:nvCxnSpPr>
              <p:spPr>
                <a:xfrm>
                  <a:off x="5905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57" name="Google Shape;157;p1"/>
                <p:cNvCxnSpPr/>
                <p:nvPr/>
              </p:nvCxnSpPr>
              <p:spPr>
                <a:xfrm>
                  <a:off x="11620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58" name="Google Shape;158;p1"/>
                <p:cNvCxnSpPr/>
                <p:nvPr/>
              </p:nvCxnSpPr>
              <p:spPr>
                <a:xfrm>
                  <a:off x="17526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59" name="Google Shape;159;p1"/>
                <p:cNvCxnSpPr/>
                <p:nvPr/>
              </p:nvCxnSpPr>
              <p:spPr>
                <a:xfrm>
                  <a:off x="23241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60" name="Google Shape;160;p1"/>
                <p:cNvCxnSpPr/>
                <p:nvPr/>
              </p:nvCxnSpPr>
              <p:spPr>
                <a:xfrm>
                  <a:off x="28956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61" name="Google Shape;161;p1"/>
                <p:cNvCxnSpPr/>
                <p:nvPr/>
              </p:nvCxnSpPr>
              <p:spPr>
                <a:xfrm>
                  <a:off x="34671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62" name="Google Shape;162;p1"/>
                <p:cNvCxnSpPr/>
                <p:nvPr/>
              </p:nvCxnSpPr>
              <p:spPr>
                <a:xfrm>
                  <a:off x="40576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63" name="Google Shape;163;p1"/>
                <p:cNvCxnSpPr/>
                <p:nvPr/>
              </p:nvCxnSpPr>
              <p:spPr>
                <a:xfrm>
                  <a:off x="46291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64" name="Google Shape;164;p1"/>
                <p:cNvCxnSpPr/>
                <p:nvPr/>
              </p:nvCxnSpPr>
              <p:spPr>
                <a:xfrm>
                  <a:off x="51816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65" name="Google Shape;165;p1"/>
                <p:cNvCxnSpPr/>
                <p:nvPr/>
              </p:nvCxnSpPr>
              <p:spPr>
                <a:xfrm>
                  <a:off x="57531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66" name="Google Shape;166;p1"/>
                <p:cNvCxnSpPr/>
                <p:nvPr/>
              </p:nvCxnSpPr>
              <p:spPr>
                <a:xfrm>
                  <a:off x="63436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67" name="Google Shape;167;p1"/>
                <p:cNvCxnSpPr/>
                <p:nvPr/>
              </p:nvCxnSpPr>
              <p:spPr>
                <a:xfrm>
                  <a:off x="69151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68" name="Google Shape;168;p1"/>
                <p:cNvCxnSpPr/>
                <p:nvPr/>
              </p:nvCxnSpPr>
              <p:spPr>
                <a:xfrm>
                  <a:off x="74866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69" name="Google Shape;169;p1"/>
                <p:cNvCxnSpPr/>
                <p:nvPr/>
              </p:nvCxnSpPr>
              <p:spPr>
                <a:xfrm>
                  <a:off x="80581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70" name="Google Shape;170;p1"/>
                <p:cNvCxnSpPr/>
                <p:nvPr/>
              </p:nvCxnSpPr>
              <p:spPr>
                <a:xfrm>
                  <a:off x="86487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71" name="Google Shape;171;p1"/>
                <p:cNvCxnSpPr/>
                <p:nvPr/>
              </p:nvCxnSpPr>
              <p:spPr>
                <a:xfrm>
                  <a:off x="92202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72" name="Google Shape;172;p1"/>
                <p:cNvCxnSpPr/>
                <p:nvPr/>
              </p:nvCxnSpPr>
              <p:spPr>
                <a:xfrm>
                  <a:off x="98107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73" name="Google Shape;173;p1"/>
                <p:cNvCxnSpPr/>
                <p:nvPr/>
              </p:nvCxnSpPr>
              <p:spPr>
                <a:xfrm>
                  <a:off x="103822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74" name="Google Shape;174;p1"/>
                <p:cNvCxnSpPr/>
                <p:nvPr/>
              </p:nvCxnSpPr>
              <p:spPr>
                <a:xfrm>
                  <a:off x="109728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75" name="Google Shape;175;p1"/>
                <p:cNvCxnSpPr/>
                <p:nvPr/>
              </p:nvCxnSpPr>
              <p:spPr>
                <a:xfrm>
                  <a:off x="11544300" y="0"/>
                  <a:ext cx="0" cy="6858000"/>
                </a:xfrm>
                <a:prstGeom prst="straightConnector1">
                  <a:avLst/>
                </a:prstGeom>
                <a:noFill/>
                <a:ln w="22225" cap="flat" cmpd="sng">
                  <a:solidFill>
                    <a:srgbClr val="F8F5EC"/>
                  </a:solidFill>
                  <a:prstDash val="solid"/>
                  <a:miter lim="800000"/>
                  <a:headEnd type="none" w="sm" len="sm"/>
                  <a:tailEnd type="none" w="sm" len="sm"/>
                </a:ln>
              </p:spPr>
            </p:cxnSp>
          </p:grpSp>
          <p:grpSp>
            <p:nvGrpSpPr>
              <p:cNvPr id="176" name="Google Shape;176;p1"/>
              <p:cNvGrpSpPr/>
              <p:nvPr/>
            </p:nvGrpSpPr>
            <p:grpSpPr>
              <a:xfrm>
                <a:off x="0" y="561974"/>
                <a:ext cx="12192000" cy="5791200"/>
                <a:chOff x="-285751" y="581024"/>
                <a:chExt cx="12706352" cy="5791200"/>
              </a:xfrm>
            </p:grpSpPr>
            <p:cxnSp>
              <p:nvCxnSpPr>
                <p:cNvPr id="177" name="Google Shape;177;p1"/>
                <p:cNvCxnSpPr/>
                <p:nvPr/>
              </p:nvCxnSpPr>
              <p:spPr>
                <a:xfrm rot="10800000">
                  <a:off x="6067425" y="19048"/>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78" name="Google Shape;178;p1"/>
                <p:cNvCxnSpPr/>
                <p:nvPr/>
              </p:nvCxnSpPr>
              <p:spPr>
                <a:xfrm rot="10800000">
                  <a:off x="6067425" y="-5715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79" name="Google Shape;179;p1"/>
                <p:cNvCxnSpPr/>
                <p:nvPr/>
              </p:nvCxnSpPr>
              <p:spPr>
                <a:xfrm rot="10800000">
                  <a:off x="6067425" y="-11430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80" name="Google Shape;180;p1"/>
                <p:cNvCxnSpPr/>
                <p:nvPr/>
              </p:nvCxnSpPr>
              <p:spPr>
                <a:xfrm rot="10800000">
                  <a:off x="6067425" y="-17145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81" name="Google Shape;181;p1"/>
                <p:cNvCxnSpPr/>
                <p:nvPr/>
              </p:nvCxnSpPr>
              <p:spPr>
                <a:xfrm rot="10800000">
                  <a:off x="6067425" y="-22860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82" name="Google Shape;182;p1"/>
                <p:cNvCxnSpPr/>
                <p:nvPr/>
              </p:nvCxnSpPr>
              <p:spPr>
                <a:xfrm rot="10800000">
                  <a:off x="6067425" y="-287655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83" name="Google Shape;183;p1"/>
                <p:cNvCxnSpPr/>
                <p:nvPr/>
              </p:nvCxnSpPr>
              <p:spPr>
                <a:xfrm rot="10800000">
                  <a:off x="6067425" y="-344805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84" name="Google Shape;184;p1"/>
                <p:cNvCxnSpPr/>
                <p:nvPr/>
              </p:nvCxnSpPr>
              <p:spPr>
                <a:xfrm rot="10800000">
                  <a:off x="6067425" y="-40386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85" name="Google Shape;185;p1"/>
                <p:cNvCxnSpPr/>
                <p:nvPr/>
              </p:nvCxnSpPr>
              <p:spPr>
                <a:xfrm rot="10800000">
                  <a:off x="6067425" y="-46101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86" name="Google Shape;186;p1"/>
                <p:cNvCxnSpPr/>
                <p:nvPr/>
              </p:nvCxnSpPr>
              <p:spPr>
                <a:xfrm rot="10800000">
                  <a:off x="6067425" y="-520065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187" name="Google Shape;187;p1"/>
                <p:cNvCxnSpPr/>
                <p:nvPr/>
              </p:nvCxnSpPr>
              <p:spPr>
                <a:xfrm rot="10800000">
                  <a:off x="6067425" y="-5772152"/>
                  <a:ext cx="0" cy="12706352"/>
                </a:xfrm>
                <a:prstGeom prst="straightConnector1">
                  <a:avLst/>
                </a:prstGeom>
                <a:noFill/>
                <a:ln w="22225" cap="flat" cmpd="sng">
                  <a:solidFill>
                    <a:srgbClr val="F8F5EC"/>
                  </a:solidFill>
                  <a:prstDash val="solid"/>
                  <a:miter lim="800000"/>
                  <a:headEnd type="none" w="sm" len="sm"/>
                  <a:tailEnd type="none" w="sm" len="sm"/>
                </a:ln>
              </p:spPr>
            </p:cxnSp>
          </p:grpSp>
        </p:grpSp>
        <p:grpSp>
          <p:nvGrpSpPr>
            <p:cNvPr id="188" name="Google Shape;188;p1"/>
            <p:cNvGrpSpPr/>
            <p:nvPr/>
          </p:nvGrpSpPr>
          <p:grpSpPr>
            <a:xfrm>
              <a:off x="6299366" y="3469706"/>
              <a:ext cx="6253487" cy="3321180"/>
              <a:chOff x="0" y="0"/>
              <a:chExt cx="12192000" cy="6858000"/>
            </a:xfrm>
          </p:grpSpPr>
          <p:grpSp>
            <p:nvGrpSpPr>
              <p:cNvPr id="189" name="Google Shape;189;p1"/>
              <p:cNvGrpSpPr/>
              <p:nvPr/>
            </p:nvGrpSpPr>
            <p:grpSpPr>
              <a:xfrm>
                <a:off x="590550" y="0"/>
                <a:ext cx="10953750" cy="6858000"/>
                <a:chOff x="590550" y="0"/>
                <a:chExt cx="10953750" cy="6858000"/>
              </a:xfrm>
            </p:grpSpPr>
            <p:cxnSp>
              <p:nvCxnSpPr>
                <p:cNvPr id="190" name="Google Shape;190;p1"/>
                <p:cNvCxnSpPr/>
                <p:nvPr/>
              </p:nvCxnSpPr>
              <p:spPr>
                <a:xfrm>
                  <a:off x="5905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91" name="Google Shape;191;p1"/>
                <p:cNvCxnSpPr/>
                <p:nvPr/>
              </p:nvCxnSpPr>
              <p:spPr>
                <a:xfrm>
                  <a:off x="11620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92" name="Google Shape;192;p1"/>
                <p:cNvCxnSpPr/>
                <p:nvPr/>
              </p:nvCxnSpPr>
              <p:spPr>
                <a:xfrm>
                  <a:off x="17526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93" name="Google Shape;193;p1"/>
                <p:cNvCxnSpPr/>
                <p:nvPr/>
              </p:nvCxnSpPr>
              <p:spPr>
                <a:xfrm>
                  <a:off x="23241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94" name="Google Shape;194;p1"/>
                <p:cNvCxnSpPr/>
                <p:nvPr/>
              </p:nvCxnSpPr>
              <p:spPr>
                <a:xfrm>
                  <a:off x="28956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95" name="Google Shape;195;p1"/>
                <p:cNvCxnSpPr/>
                <p:nvPr/>
              </p:nvCxnSpPr>
              <p:spPr>
                <a:xfrm>
                  <a:off x="34671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96" name="Google Shape;196;p1"/>
                <p:cNvCxnSpPr/>
                <p:nvPr/>
              </p:nvCxnSpPr>
              <p:spPr>
                <a:xfrm>
                  <a:off x="40576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97" name="Google Shape;197;p1"/>
                <p:cNvCxnSpPr/>
                <p:nvPr/>
              </p:nvCxnSpPr>
              <p:spPr>
                <a:xfrm>
                  <a:off x="46291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98" name="Google Shape;198;p1"/>
                <p:cNvCxnSpPr/>
                <p:nvPr/>
              </p:nvCxnSpPr>
              <p:spPr>
                <a:xfrm>
                  <a:off x="51816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199" name="Google Shape;199;p1"/>
                <p:cNvCxnSpPr/>
                <p:nvPr/>
              </p:nvCxnSpPr>
              <p:spPr>
                <a:xfrm>
                  <a:off x="57531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200" name="Google Shape;200;p1"/>
                <p:cNvCxnSpPr/>
                <p:nvPr/>
              </p:nvCxnSpPr>
              <p:spPr>
                <a:xfrm>
                  <a:off x="63436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201" name="Google Shape;201;p1"/>
                <p:cNvCxnSpPr/>
                <p:nvPr/>
              </p:nvCxnSpPr>
              <p:spPr>
                <a:xfrm>
                  <a:off x="69151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202" name="Google Shape;202;p1"/>
                <p:cNvCxnSpPr/>
                <p:nvPr/>
              </p:nvCxnSpPr>
              <p:spPr>
                <a:xfrm>
                  <a:off x="74866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203" name="Google Shape;203;p1"/>
                <p:cNvCxnSpPr/>
                <p:nvPr/>
              </p:nvCxnSpPr>
              <p:spPr>
                <a:xfrm>
                  <a:off x="80581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204" name="Google Shape;204;p1"/>
                <p:cNvCxnSpPr/>
                <p:nvPr/>
              </p:nvCxnSpPr>
              <p:spPr>
                <a:xfrm>
                  <a:off x="86487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205" name="Google Shape;205;p1"/>
                <p:cNvCxnSpPr/>
                <p:nvPr/>
              </p:nvCxnSpPr>
              <p:spPr>
                <a:xfrm>
                  <a:off x="92202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206" name="Google Shape;206;p1"/>
                <p:cNvCxnSpPr/>
                <p:nvPr/>
              </p:nvCxnSpPr>
              <p:spPr>
                <a:xfrm>
                  <a:off x="98107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207" name="Google Shape;207;p1"/>
                <p:cNvCxnSpPr/>
                <p:nvPr/>
              </p:nvCxnSpPr>
              <p:spPr>
                <a:xfrm>
                  <a:off x="1038225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208" name="Google Shape;208;p1"/>
                <p:cNvCxnSpPr/>
                <p:nvPr/>
              </p:nvCxnSpPr>
              <p:spPr>
                <a:xfrm>
                  <a:off x="10972800" y="0"/>
                  <a:ext cx="0" cy="6858000"/>
                </a:xfrm>
                <a:prstGeom prst="straightConnector1">
                  <a:avLst/>
                </a:prstGeom>
                <a:noFill/>
                <a:ln w="22225" cap="flat" cmpd="sng">
                  <a:solidFill>
                    <a:srgbClr val="F8F5EC"/>
                  </a:solidFill>
                  <a:prstDash val="solid"/>
                  <a:miter lim="800000"/>
                  <a:headEnd type="none" w="sm" len="sm"/>
                  <a:tailEnd type="none" w="sm" len="sm"/>
                </a:ln>
              </p:spPr>
            </p:cxnSp>
            <p:cxnSp>
              <p:nvCxnSpPr>
                <p:cNvPr id="209" name="Google Shape;209;p1"/>
                <p:cNvCxnSpPr/>
                <p:nvPr/>
              </p:nvCxnSpPr>
              <p:spPr>
                <a:xfrm>
                  <a:off x="11544300" y="0"/>
                  <a:ext cx="0" cy="6858000"/>
                </a:xfrm>
                <a:prstGeom prst="straightConnector1">
                  <a:avLst/>
                </a:prstGeom>
                <a:noFill/>
                <a:ln w="22225" cap="flat" cmpd="sng">
                  <a:solidFill>
                    <a:srgbClr val="F8F5EC"/>
                  </a:solidFill>
                  <a:prstDash val="solid"/>
                  <a:miter lim="800000"/>
                  <a:headEnd type="none" w="sm" len="sm"/>
                  <a:tailEnd type="none" w="sm" len="sm"/>
                </a:ln>
              </p:spPr>
            </p:cxnSp>
          </p:grpSp>
          <p:grpSp>
            <p:nvGrpSpPr>
              <p:cNvPr id="210" name="Google Shape;210;p1"/>
              <p:cNvGrpSpPr/>
              <p:nvPr/>
            </p:nvGrpSpPr>
            <p:grpSpPr>
              <a:xfrm>
                <a:off x="0" y="561974"/>
                <a:ext cx="12192000" cy="5791200"/>
                <a:chOff x="-285751" y="581024"/>
                <a:chExt cx="12706352" cy="5791200"/>
              </a:xfrm>
            </p:grpSpPr>
            <p:cxnSp>
              <p:nvCxnSpPr>
                <p:cNvPr id="211" name="Google Shape;211;p1"/>
                <p:cNvCxnSpPr/>
                <p:nvPr/>
              </p:nvCxnSpPr>
              <p:spPr>
                <a:xfrm rot="10800000">
                  <a:off x="6067425" y="19048"/>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212" name="Google Shape;212;p1"/>
                <p:cNvCxnSpPr/>
                <p:nvPr/>
              </p:nvCxnSpPr>
              <p:spPr>
                <a:xfrm rot="10800000">
                  <a:off x="6067425" y="-5715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213" name="Google Shape;213;p1"/>
                <p:cNvCxnSpPr/>
                <p:nvPr/>
              </p:nvCxnSpPr>
              <p:spPr>
                <a:xfrm rot="10800000">
                  <a:off x="6067425" y="-11430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214" name="Google Shape;214;p1"/>
                <p:cNvCxnSpPr/>
                <p:nvPr/>
              </p:nvCxnSpPr>
              <p:spPr>
                <a:xfrm rot="10800000">
                  <a:off x="6067425" y="-17145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215" name="Google Shape;215;p1"/>
                <p:cNvCxnSpPr/>
                <p:nvPr/>
              </p:nvCxnSpPr>
              <p:spPr>
                <a:xfrm rot="10800000">
                  <a:off x="6067425" y="-22860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216" name="Google Shape;216;p1"/>
                <p:cNvCxnSpPr/>
                <p:nvPr/>
              </p:nvCxnSpPr>
              <p:spPr>
                <a:xfrm rot="10800000">
                  <a:off x="6067425" y="-287655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217" name="Google Shape;217;p1"/>
                <p:cNvCxnSpPr/>
                <p:nvPr/>
              </p:nvCxnSpPr>
              <p:spPr>
                <a:xfrm rot="10800000">
                  <a:off x="6067425" y="-344805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218" name="Google Shape;218;p1"/>
                <p:cNvCxnSpPr/>
                <p:nvPr/>
              </p:nvCxnSpPr>
              <p:spPr>
                <a:xfrm rot="10800000">
                  <a:off x="6067425" y="-40386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219" name="Google Shape;219;p1"/>
                <p:cNvCxnSpPr/>
                <p:nvPr/>
              </p:nvCxnSpPr>
              <p:spPr>
                <a:xfrm rot="10800000">
                  <a:off x="6067425" y="-461010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220" name="Google Shape;220;p1"/>
                <p:cNvCxnSpPr/>
                <p:nvPr/>
              </p:nvCxnSpPr>
              <p:spPr>
                <a:xfrm rot="10800000">
                  <a:off x="6067425" y="-5200652"/>
                  <a:ext cx="0" cy="12706352"/>
                </a:xfrm>
                <a:prstGeom prst="straightConnector1">
                  <a:avLst/>
                </a:prstGeom>
                <a:noFill/>
                <a:ln w="22225" cap="flat" cmpd="sng">
                  <a:solidFill>
                    <a:srgbClr val="F8F5EC"/>
                  </a:solidFill>
                  <a:prstDash val="solid"/>
                  <a:miter lim="800000"/>
                  <a:headEnd type="none" w="sm" len="sm"/>
                  <a:tailEnd type="none" w="sm" len="sm"/>
                </a:ln>
              </p:spPr>
            </p:cxnSp>
            <p:cxnSp>
              <p:nvCxnSpPr>
                <p:cNvPr id="221" name="Google Shape;221;p1"/>
                <p:cNvCxnSpPr/>
                <p:nvPr/>
              </p:nvCxnSpPr>
              <p:spPr>
                <a:xfrm rot="10800000">
                  <a:off x="6067425" y="-5772152"/>
                  <a:ext cx="0" cy="12706352"/>
                </a:xfrm>
                <a:prstGeom prst="straightConnector1">
                  <a:avLst/>
                </a:prstGeom>
                <a:noFill/>
                <a:ln w="22225" cap="flat" cmpd="sng">
                  <a:solidFill>
                    <a:srgbClr val="F8F5EC"/>
                  </a:solidFill>
                  <a:prstDash val="solid"/>
                  <a:miter lim="800000"/>
                  <a:headEnd type="none" w="sm" len="sm"/>
                  <a:tailEnd type="none" w="sm" len="sm"/>
                </a:ln>
              </p:spPr>
            </p:cxnSp>
          </p:grpSp>
        </p:grpSp>
      </p:grpSp>
      <p:sp>
        <p:nvSpPr>
          <p:cNvPr id="233" name="Google Shape;233;p1"/>
          <p:cNvSpPr txBox="1"/>
          <p:nvPr/>
        </p:nvSpPr>
        <p:spPr>
          <a:xfrm>
            <a:off x="528114" y="1602181"/>
            <a:ext cx="10757909" cy="2123618"/>
          </a:xfrm>
          <a:prstGeom prst="rect">
            <a:avLst/>
          </a:prstGeom>
          <a:noFill/>
          <a:ln>
            <a:noFill/>
          </a:ln>
        </p:spPr>
        <p:txBody>
          <a:bodyPr spcFirstLastPara="1" wrap="square" lIns="91425" tIns="45700" rIns="91425" bIns="45700" anchor="t" anchorCtr="0">
            <a:spAutoFit/>
          </a:bodyPr>
          <a:lstStyle/>
          <a:p>
            <a:pPr marL="342900" lvl="0" indent="-342900" eaLnBrk="0" hangingPunct="0">
              <a:buFont typeface="+mj-lt"/>
              <a:buAutoNum type="romanUcPeriod"/>
              <a:tabLst>
                <a:tab pos="375285" algn="l"/>
              </a:tabLst>
            </a:pPr>
            <a:r>
              <a:rPr lang="en-US" sz="4400" dirty="0" err="1" smtClean="0">
                <a:solidFill>
                  <a:srgbClr val="231F20"/>
                </a:solidFill>
                <a:latin typeface="Times New Roman"/>
                <a:ea typeface="Times New Roman"/>
              </a:rPr>
              <a:t>Một</a:t>
            </a:r>
            <a:r>
              <a:rPr lang="en-US" sz="4400" dirty="0" smtClean="0">
                <a:solidFill>
                  <a:srgbClr val="231F20"/>
                </a:solidFill>
                <a:latin typeface="Times New Roman"/>
                <a:ea typeface="Times New Roman"/>
              </a:rPr>
              <a:t> </a:t>
            </a:r>
            <a:r>
              <a:rPr lang="en-US" sz="4400" dirty="0" err="1" smtClean="0">
                <a:solidFill>
                  <a:srgbClr val="231F20"/>
                </a:solidFill>
                <a:latin typeface="Times New Roman"/>
                <a:ea typeface="Times New Roman"/>
              </a:rPr>
              <a:t>số</a:t>
            </a:r>
            <a:r>
              <a:rPr lang="en-US" sz="4400" dirty="0" smtClean="0">
                <a:solidFill>
                  <a:srgbClr val="231F20"/>
                </a:solidFill>
                <a:latin typeface="Times New Roman"/>
                <a:ea typeface="Times New Roman"/>
              </a:rPr>
              <a:t> </a:t>
            </a:r>
            <a:r>
              <a:rPr lang="en-US" sz="4400" dirty="0" err="1" smtClean="0">
                <a:solidFill>
                  <a:srgbClr val="231F20"/>
                </a:solidFill>
                <a:latin typeface="Times New Roman"/>
                <a:ea typeface="Times New Roman"/>
              </a:rPr>
              <a:t>hoạt</a:t>
            </a:r>
            <a:r>
              <a:rPr lang="en-US" sz="4400" dirty="0" smtClean="0">
                <a:solidFill>
                  <a:srgbClr val="231F20"/>
                </a:solidFill>
                <a:latin typeface="Times New Roman"/>
                <a:ea typeface="Times New Roman"/>
              </a:rPr>
              <a:t> </a:t>
            </a:r>
            <a:r>
              <a:rPr lang="en-US" sz="4400" dirty="0" err="1" smtClean="0">
                <a:solidFill>
                  <a:srgbClr val="231F20"/>
                </a:solidFill>
                <a:latin typeface="Times New Roman"/>
                <a:ea typeface="Times New Roman"/>
              </a:rPr>
              <a:t>động</a:t>
            </a:r>
            <a:r>
              <a:rPr lang="en-US" sz="4400" dirty="0" smtClean="0">
                <a:solidFill>
                  <a:srgbClr val="231F20"/>
                </a:solidFill>
                <a:latin typeface="Times New Roman"/>
                <a:ea typeface="Times New Roman"/>
              </a:rPr>
              <a:t> </a:t>
            </a:r>
            <a:r>
              <a:rPr lang="en-US" sz="4400" dirty="0" err="1" smtClean="0">
                <a:solidFill>
                  <a:srgbClr val="231F20"/>
                </a:solidFill>
                <a:latin typeface="Times New Roman"/>
                <a:ea typeface="Times New Roman"/>
              </a:rPr>
              <a:t>lâm</a:t>
            </a:r>
            <a:r>
              <a:rPr lang="en-US" sz="4400" dirty="0" smtClean="0">
                <a:solidFill>
                  <a:srgbClr val="231F20"/>
                </a:solidFill>
                <a:latin typeface="Times New Roman"/>
                <a:ea typeface="Times New Roman"/>
              </a:rPr>
              <a:t> </a:t>
            </a:r>
            <a:r>
              <a:rPr lang="en-US" sz="4400" dirty="0" err="1" smtClean="0">
                <a:solidFill>
                  <a:srgbClr val="231F20"/>
                </a:solidFill>
                <a:latin typeface="Times New Roman"/>
                <a:ea typeface="Times New Roman"/>
              </a:rPr>
              <a:t>nghiệp</a:t>
            </a:r>
            <a:r>
              <a:rPr lang="en-US" sz="4400" dirty="0" smtClean="0">
                <a:solidFill>
                  <a:srgbClr val="231F20"/>
                </a:solidFill>
                <a:latin typeface="Times New Roman"/>
                <a:ea typeface="Times New Roman"/>
              </a:rPr>
              <a:t> </a:t>
            </a:r>
            <a:r>
              <a:rPr lang="en-US" sz="4400" dirty="0" err="1" smtClean="0">
                <a:solidFill>
                  <a:srgbClr val="231F20"/>
                </a:solidFill>
                <a:latin typeface="Times New Roman"/>
                <a:ea typeface="Times New Roman"/>
              </a:rPr>
              <a:t>cơ</a:t>
            </a:r>
            <a:r>
              <a:rPr lang="en-US" sz="4400" dirty="0" smtClean="0">
                <a:solidFill>
                  <a:srgbClr val="231F20"/>
                </a:solidFill>
                <a:latin typeface="Times New Roman"/>
                <a:ea typeface="Times New Roman"/>
              </a:rPr>
              <a:t> </a:t>
            </a:r>
            <a:r>
              <a:rPr lang="en-US" sz="4400" dirty="0" err="1" smtClean="0">
                <a:solidFill>
                  <a:srgbClr val="231F20"/>
                </a:solidFill>
                <a:latin typeface="Times New Roman"/>
                <a:ea typeface="Times New Roman"/>
              </a:rPr>
              <a:t>bản</a:t>
            </a:r>
            <a:endParaRPr lang="en-US" sz="4400" dirty="0">
              <a:latin typeface="Times New Roman"/>
              <a:ea typeface="Times New Roman"/>
            </a:endParaRPr>
          </a:p>
          <a:p>
            <a:pPr eaLnBrk="0" hangingPunct="0">
              <a:tabLst>
                <a:tab pos="375285" algn="l"/>
              </a:tabLst>
            </a:pPr>
            <a:r>
              <a:rPr lang="en-US" sz="4400" dirty="0">
                <a:solidFill>
                  <a:srgbClr val="231F20"/>
                </a:solidFill>
                <a:latin typeface="Times New Roman"/>
                <a:ea typeface="Times New Roman"/>
              </a:rPr>
              <a:t>II. </a:t>
            </a:r>
            <a:r>
              <a:rPr lang="en-US" sz="4400" dirty="0" err="1" smtClean="0">
                <a:solidFill>
                  <a:srgbClr val="231F20"/>
                </a:solidFill>
                <a:latin typeface="Times New Roman"/>
                <a:ea typeface="Times New Roman"/>
              </a:rPr>
              <a:t>Một</a:t>
            </a:r>
            <a:r>
              <a:rPr lang="en-US" sz="4400" dirty="0" smtClean="0">
                <a:solidFill>
                  <a:srgbClr val="231F20"/>
                </a:solidFill>
                <a:latin typeface="Times New Roman"/>
                <a:ea typeface="Times New Roman"/>
              </a:rPr>
              <a:t> </a:t>
            </a:r>
            <a:r>
              <a:rPr lang="en-US" sz="4400" dirty="0" err="1" smtClean="0">
                <a:solidFill>
                  <a:srgbClr val="231F20"/>
                </a:solidFill>
                <a:latin typeface="Times New Roman"/>
                <a:ea typeface="Times New Roman"/>
              </a:rPr>
              <a:t>số</a:t>
            </a:r>
            <a:r>
              <a:rPr lang="en-US" sz="4400" dirty="0" smtClean="0">
                <a:solidFill>
                  <a:srgbClr val="231F20"/>
                </a:solidFill>
                <a:latin typeface="Times New Roman"/>
                <a:ea typeface="Times New Roman"/>
              </a:rPr>
              <a:t> </a:t>
            </a:r>
            <a:r>
              <a:rPr lang="en-US" sz="4400" dirty="0" err="1" smtClean="0">
                <a:solidFill>
                  <a:srgbClr val="231F20"/>
                </a:solidFill>
                <a:latin typeface="Times New Roman"/>
                <a:ea typeface="Times New Roman"/>
              </a:rPr>
              <a:t>nguyên</a:t>
            </a:r>
            <a:r>
              <a:rPr lang="en-US" sz="4400" dirty="0" smtClean="0">
                <a:solidFill>
                  <a:srgbClr val="231F20"/>
                </a:solidFill>
                <a:latin typeface="Times New Roman"/>
                <a:ea typeface="Times New Roman"/>
              </a:rPr>
              <a:t> </a:t>
            </a:r>
            <a:r>
              <a:rPr lang="en-US" sz="4400" dirty="0" err="1" smtClean="0">
                <a:solidFill>
                  <a:srgbClr val="231F20"/>
                </a:solidFill>
                <a:latin typeface="Times New Roman"/>
                <a:ea typeface="Times New Roman"/>
              </a:rPr>
              <a:t>nhân</a:t>
            </a:r>
            <a:r>
              <a:rPr lang="en-US" sz="4400" dirty="0" smtClean="0">
                <a:solidFill>
                  <a:srgbClr val="231F20"/>
                </a:solidFill>
                <a:latin typeface="Times New Roman"/>
                <a:ea typeface="Times New Roman"/>
              </a:rPr>
              <a:t> </a:t>
            </a:r>
            <a:r>
              <a:rPr lang="en-US" sz="4400" dirty="0" err="1" smtClean="0">
                <a:solidFill>
                  <a:srgbClr val="231F20"/>
                </a:solidFill>
                <a:latin typeface="Times New Roman"/>
                <a:ea typeface="Times New Roman"/>
              </a:rPr>
              <a:t>chủ</a:t>
            </a:r>
            <a:r>
              <a:rPr lang="en-US" sz="4400" dirty="0" smtClean="0">
                <a:solidFill>
                  <a:srgbClr val="231F20"/>
                </a:solidFill>
                <a:latin typeface="Times New Roman"/>
                <a:ea typeface="Times New Roman"/>
              </a:rPr>
              <a:t> </a:t>
            </a:r>
            <a:r>
              <a:rPr lang="en-US" sz="4400" dirty="0" err="1" smtClean="0">
                <a:solidFill>
                  <a:srgbClr val="231F20"/>
                </a:solidFill>
                <a:latin typeface="Times New Roman"/>
                <a:ea typeface="Times New Roman"/>
              </a:rPr>
              <a:t>yếu</a:t>
            </a:r>
            <a:r>
              <a:rPr lang="en-US" sz="4400" dirty="0" smtClean="0">
                <a:solidFill>
                  <a:srgbClr val="231F20"/>
                </a:solidFill>
                <a:latin typeface="Times New Roman"/>
                <a:ea typeface="Times New Roman"/>
              </a:rPr>
              <a:t> </a:t>
            </a:r>
            <a:r>
              <a:rPr lang="en-US" sz="4400" dirty="0" err="1" smtClean="0">
                <a:solidFill>
                  <a:srgbClr val="231F20"/>
                </a:solidFill>
                <a:latin typeface="Times New Roman"/>
                <a:ea typeface="Times New Roman"/>
              </a:rPr>
              <a:t>làm</a:t>
            </a:r>
            <a:r>
              <a:rPr lang="en-US" sz="4400" dirty="0" smtClean="0">
                <a:solidFill>
                  <a:srgbClr val="231F20"/>
                </a:solidFill>
                <a:latin typeface="Times New Roman"/>
                <a:ea typeface="Times New Roman"/>
              </a:rPr>
              <a:t> </a:t>
            </a:r>
            <a:r>
              <a:rPr lang="en-US" sz="4400" dirty="0" err="1" smtClean="0">
                <a:solidFill>
                  <a:srgbClr val="231F20"/>
                </a:solidFill>
                <a:latin typeface="Times New Roman"/>
                <a:ea typeface="Times New Roman"/>
              </a:rPr>
              <a:t>suy</a:t>
            </a:r>
            <a:r>
              <a:rPr lang="en-US" sz="4400" dirty="0" smtClean="0">
                <a:solidFill>
                  <a:srgbClr val="231F20"/>
                </a:solidFill>
                <a:latin typeface="Times New Roman"/>
                <a:ea typeface="Times New Roman"/>
              </a:rPr>
              <a:t> </a:t>
            </a:r>
            <a:r>
              <a:rPr lang="en-US" sz="4400" dirty="0" err="1" smtClean="0">
                <a:solidFill>
                  <a:srgbClr val="231F20"/>
                </a:solidFill>
                <a:latin typeface="Times New Roman"/>
                <a:ea typeface="Times New Roman"/>
              </a:rPr>
              <a:t>thoái</a:t>
            </a:r>
            <a:r>
              <a:rPr lang="en-US" sz="4400" dirty="0" smtClean="0">
                <a:solidFill>
                  <a:srgbClr val="231F20"/>
                </a:solidFill>
                <a:latin typeface="Times New Roman"/>
                <a:ea typeface="Times New Roman"/>
              </a:rPr>
              <a:t> </a:t>
            </a:r>
            <a:r>
              <a:rPr lang="en-US" sz="4400" dirty="0" err="1" smtClean="0">
                <a:solidFill>
                  <a:srgbClr val="231F20"/>
                </a:solidFill>
                <a:latin typeface="Times New Roman"/>
                <a:ea typeface="Times New Roman"/>
              </a:rPr>
              <a:t>tài</a:t>
            </a:r>
            <a:r>
              <a:rPr lang="en-US" sz="4400" dirty="0" smtClean="0">
                <a:solidFill>
                  <a:srgbClr val="231F20"/>
                </a:solidFill>
                <a:latin typeface="Times New Roman"/>
                <a:ea typeface="Times New Roman"/>
              </a:rPr>
              <a:t> </a:t>
            </a:r>
            <a:r>
              <a:rPr lang="en-US" sz="4400" dirty="0" err="1" smtClean="0">
                <a:solidFill>
                  <a:srgbClr val="231F20"/>
                </a:solidFill>
                <a:latin typeface="Times New Roman"/>
                <a:ea typeface="Times New Roman"/>
              </a:rPr>
              <a:t>nguyên</a:t>
            </a:r>
            <a:r>
              <a:rPr lang="en-US" sz="4400" dirty="0" smtClean="0">
                <a:solidFill>
                  <a:srgbClr val="231F20"/>
                </a:solidFill>
                <a:latin typeface="Times New Roman"/>
                <a:ea typeface="Times New Roman"/>
              </a:rPr>
              <a:t> </a:t>
            </a:r>
            <a:r>
              <a:rPr lang="en-US" sz="4400" dirty="0" err="1" smtClean="0">
                <a:solidFill>
                  <a:srgbClr val="231F20"/>
                </a:solidFill>
                <a:latin typeface="Times New Roman"/>
                <a:ea typeface="Times New Roman"/>
              </a:rPr>
              <a:t>rừng</a:t>
            </a:r>
            <a:r>
              <a:rPr lang="en-US" sz="4400" dirty="0" smtClean="0">
                <a:solidFill>
                  <a:srgbClr val="231F20"/>
                </a:solidFill>
                <a:latin typeface="Times New Roman"/>
                <a:ea typeface="Times New Roman"/>
              </a:rPr>
              <a:t> </a:t>
            </a:r>
            <a:r>
              <a:rPr lang="en-US" sz="4400" dirty="0" err="1" smtClean="0">
                <a:solidFill>
                  <a:srgbClr val="231F20"/>
                </a:solidFill>
                <a:latin typeface="Times New Roman"/>
                <a:ea typeface="Times New Roman"/>
              </a:rPr>
              <a:t>và</a:t>
            </a:r>
            <a:r>
              <a:rPr lang="en-US" sz="4400" dirty="0" smtClean="0">
                <a:solidFill>
                  <a:srgbClr val="231F20"/>
                </a:solidFill>
                <a:latin typeface="Times New Roman"/>
                <a:ea typeface="Times New Roman"/>
              </a:rPr>
              <a:t> </a:t>
            </a:r>
            <a:r>
              <a:rPr lang="en-US" sz="4400" dirty="0" err="1" smtClean="0">
                <a:solidFill>
                  <a:srgbClr val="231F20"/>
                </a:solidFill>
                <a:latin typeface="Times New Roman"/>
                <a:ea typeface="Times New Roman"/>
              </a:rPr>
              <a:t>giải</a:t>
            </a:r>
            <a:r>
              <a:rPr lang="en-US" sz="4400" dirty="0" smtClean="0">
                <a:solidFill>
                  <a:srgbClr val="231F20"/>
                </a:solidFill>
                <a:latin typeface="Times New Roman"/>
                <a:ea typeface="Times New Roman"/>
              </a:rPr>
              <a:t> </a:t>
            </a:r>
            <a:r>
              <a:rPr lang="en-US" sz="4400" dirty="0" err="1" smtClean="0">
                <a:solidFill>
                  <a:srgbClr val="231F20"/>
                </a:solidFill>
                <a:latin typeface="Times New Roman"/>
                <a:ea typeface="Times New Roman"/>
              </a:rPr>
              <a:t>pháp</a:t>
            </a:r>
            <a:r>
              <a:rPr lang="en-US" sz="4400" dirty="0" smtClean="0">
                <a:solidFill>
                  <a:srgbClr val="231F20"/>
                </a:solidFill>
                <a:latin typeface="Times New Roman"/>
                <a:ea typeface="Times New Roman"/>
              </a:rPr>
              <a:t> </a:t>
            </a:r>
            <a:r>
              <a:rPr lang="en-US" sz="4400" dirty="0" err="1" smtClean="0">
                <a:solidFill>
                  <a:srgbClr val="231F20"/>
                </a:solidFill>
                <a:latin typeface="Times New Roman"/>
                <a:ea typeface="Times New Roman"/>
              </a:rPr>
              <a:t>khắc</a:t>
            </a:r>
            <a:r>
              <a:rPr lang="en-US" sz="4400" dirty="0" smtClean="0">
                <a:solidFill>
                  <a:srgbClr val="231F20"/>
                </a:solidFill>
                <a:latin typeface="Times New Roman"/>
                <a:ea typeface="Times New Roman"/>
              </a:rPr>
              <a:t> </a:t>
            </a:r>
            <a:r>
              <a:rPr lang="en-US" sz="4400" dirty="0" err="1" smtClean="0">
                <a:solidFill>
                  <a:srgbClr val="231F20"/>
                </a:solidFill>
                <a:latin typeface="Times New Roman"/>
                <a:ea typeface="Times New Roman"/>
              </a:rPr>
              <a:t>phục</a:t>
            </a:r>
            <a:endParaRPr lang="en-US" sz="4400" dirty="0">
              <a:effectLst/>
              <a:latin typeface="Times New Roman"/>
              <a:ea typeface="Times New Roman"/>
            </a:endParaRPr>
          </a:p>
        </p:txBody>
      </p:sp>
      <p:sp>
        <p:nvSpPr>
          <p:cNvPr id="235" name="Google Shape;235;p1"/>
          <p:cNvSpPr/>
          <p:nvPr/>
        </p:nvSpPr>
        <p:spPr>
          <a:xfrm>
            <a:off x="3952401" y="690226"/>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6" name="Google Shape;236;p1"/>
          <p:cNvSpPr/>
          <p:nvPr/>
        </p:nvSpPr>
        <p:spPr>
          <a:xfrm>
            <a:off x="4056686" y="983090"/>
            <a:ext cx="180867" cy="180867"/>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7" name="Google Shape;237;p1"/>
          <p:cNvSpPr/>
          <p:nvPr/>
        </p:nvSpPr>
        <p:spPr>
          <a:xfrm>
            <a:off x="4343758" y="739914"/>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8" name="Google Shape;238;p1"/>
          <p:cNvSpPr/>
          <p:nvPr/>
        </p:nvSpPr>
        <p:spPr>
          <a:xfrm>
            <a:off x="3756066" y="1054275"/>
            <a:ext cx="69523" cy="69523"/>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9" name="Google Shape;239;p1"/>
          <p:cNvSpPr/>
          <p:nvPr/>
        </p:nvSpPr>
        <p:spPr>
          <a:xfrm>
            <a:off x="3758176" y="1375261"/>
            <a:ext cx="266769" cy="266769"/>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0" name="Google Shape;240;p1"/>
          <p:cNvSpPr/>
          <p:nvPr/>
        </p:nvSpPr>
        <p:spPr>
          <a:xfrm>
            <a:off x="4334394" y="1429316"/>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1" name="Google Shape;241;p1"/>
          <p:cNvSpPr/>
          <p:nvPr/>
        </p:nvSpPr>
        <p:spPr>
          <a:xfrm>
            <a:off x="4172668" y="1755898"/>
            <a:ext cx="69523" cy="69523"/>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2" name="Google Shape;242;p1"/>
          <p:cNvSpPr/>
          <p:nvPr/>
        </p:nvSpPr>
        <p:spPr>
          <a:xfrm>
            <a:off x="3308614" y="951982"/>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3" name="Google Shape;243;p1"/>
          <p:cNvSpPr/>
          <p:nvPr/>
        </p:nvSpPr>
        <p:spPr>
          <a:xfrm>
            <a:off x="4519934" y="1113148"/>
            <a:ext cx="69523" cy="69523"/>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4" name="Google Shape;244;p1"/>
          <p:cNvSpPr/>
          <p:nvPr/>
        </p:nvSpPr>
        <p:spPr>
          <a:xfrm>
            <a:off x="4756347" y="1432684"/>
            <a:ext cx="46081" cy="46081"/>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5" name="Google Shape;245;p1"/>
          <p:cNvSpPr/>
          <p:nvPr/>
        </p:nvSpPr>
        <p:spPr>
          <a:xfrm>
            <a:off x="3595056" y="1771922"/>
            <a:ext cx="46081" cy="46081"/>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6" name="Google Shape;246;p1"/>
          <p:cNvSpPr/>
          <p:nvPr/>
        </p:nvSpPr>
        <p:spPr>
          <a:xfrm>
            <a:off x="4680902" y="1780186"/>
            <a:ext cx="46081" cy="46081"/>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7" name="Google Shape;247;p1"/>
          <p:cNvSpPr/>
          <p:nvPr/>
        </p:nvSpPr>
        <p:spPr>
          <a:xfrm>
            <a:off x="3250960" y="1352405"/>
            <a:ext cx="180867" cy="180867"/>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8" name="Google Shape;248;p1"/>
          <p:cNvSpPr/>
          <p:nvPr/>
        </p:nvSpPr>
        <p:spPr>
          <a:xfrm>
            <a:off x="7190584" y="5598496"/>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9" name="Google Shape;249;p1"/>
          <p:cNvSpPr/>
          <p:nvPr/>
        </p:nvSpPr>
        <p:spPr>
          <a:xfrm>
            <a:off x="7294869" y="5891360"/>
            <a:ext cx="180867" cy="180867"/>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0" name="Google Shape;250;p1"/>
          <p:cNvSpPr/>
          <p:nvPr/>
        </p:nvSpPr>
        <p:spPr>
          <a:xfrm>
            <a:off x="7581941" y="5648184"/>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1" name="Google Shape;251;p1"/>
          <p:cNvSpPr/>
          <p:nvPr/>
        </p:nvSpPr>
        <p:spPr>
          <a:xfrm>
            <a:off x="6994249" y="5962545"/>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2" name="Google Shape;252;p1"/>
          <p:cNvSpPr/>
          <p:nvPr/>
        </p:nvSpPr>
        <p:spPr>
          <a:xfrm>
            <a:off x="6996359" y="6283531"/>
            <a:ext cx="266769" cy="266769"/>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3" name="Google Shape;253;p1"/>
          <p:cNvSpPr/>
          <p:nvPr/>
        </p:nvSpPr>
        <p:spPr>
          <a:xfrm>
            <a:off x="7572577" y="6337586"/>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4" name="Google Shape;254;p1"/>
          <p:cNvSpPr/>
          <p:nvPr/>
        </p:nvSpPr>
        <p:spPr>
          <a:xfrm>
            <a:off x="7410851" y="6664168"/>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5" name="Google Shape;255;p1"/>
          <p:cNvSpPr/>
          <p:nvPr/>
        </p:nvSpPr>
        <p:spPr>
          <a:xfrm>
            <a:off x="6546797" y="5860252"/>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6" name="Google Shape;256;p1"/>
          <p:cNvSpPr/>
          <p:nvPr/>
        </p:nvSpPr>
        <p:spPr>
          <a:xfrm>
            <a:off x="7758117" y="6021418"/>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7" name="Google Shape;257;p1"/>
          <p:cNvSpPr/>
          <p:nvPr/>
        </p:nvSpPr>
        <p:spPr>
          <a:xfrm>
            <a:off x="7994530" y="6340954"/>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8" name="Google Shape;258;p1"/>
          <p:cNvSpPr/>
          <p:nvPr/>
        </p:nvSpPr>
        <p:spPr>
          <a:xfrm>
            <a:off x="6833239" y="6680192"/>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9" name="Google Shape;259;p1"/>
          <p:cNvSpPr/>
          <p:nvPr/>
        </p:nvSpPr>
        <p:spPr>
          <a:xfrm>
            <a:off x="7919085" y="6688456"/>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0" name="Google Shape;260;p1"/>
          <p:cNvSpPr/>
          <p:nvPr/>
        </p:nvSpPr>
        <p:spPr>
          <a:xfrm>
            <a:off x="6429996" y="6406575"/>
            <a:ext cx="180867" cy="180867"/>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1" name="Google Shape;261;p1"/>
          <p:cNvSpPr/>
          <p:nvPr/>
        </p:nvSpPr>
        <p:spPr>
          <a:xfrm>
            <a:off x="8540337" y="5293289"/>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2" name="Google Shape;262;p1"/>
          <p:cNvSpPr/>
          <p:nvPr/>
        </p:nvSpPr>
        <p:spPr>
          <a:xfrm>
            <a:off x="8776750" y="5612825"/>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3" name="Google Shape;263;p1"/>
          <p:cNvSpPr/>
          <p:nvPr/>
        </p:nvSpPr>
        <p:spPr>
          <a:xfrm>
            <a:off x="8701305" y="5960327"/>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4" name="Google Shape;264;p1"/>
          <p:cNvSpPr/>
          <p:nvPr/>
        </p:nvSpPr>
        <p:spPr>
          <a:xfrm>
            <a:off x="9130904" y="5292616"/>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5" name="Google Shape;265;p1"/>
          <p:cNvSpPr/>
          <p:nvPr/>
        </p:nvSpPr>
        <p:spPr>
          <a:xfrm>
            <a:off x="8007897" y="5669772"/>
            <a:ext cx="180867" cy="180867"/>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6" name="Google Shape;266;p1"/>
          <p:cNvSpPr/>
          <p:nvPr/>
        </p:nvSpPr>
        <p:spPr>
          <a:xfrm>
            <a:off x="8193154" y="5403642"/>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7" name="Google Shape;267;p1"/>
          <p:cNvSpPr/>
          <p:nvPr/>
        </p:nvSpPr>
        <p:spPr>
          <a:xfrm>
            <a:off x="7873982" y="5366786"/>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8" name="Google Shape;268;p1"/>
          <p:cNvSpPr/>
          <p:nvPr/>
        </p:nvSpPr>
        <p:spPr>
          <a:xfrm>
            <a:off x="9103595" y="5686035"/>
            <a:ext cx="266769" cy="266769"/>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9" name="Google Shape;269;p1"/>
          <p:cNvSpPr/>
          <p:nvPr/>
        </p:nvSpPr>
        <p:spPr>
          <a:xfrm>
            <a:off x="8452310" y="5741827"/>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0" name="Google Shape;270;p1"/>
          <p:cNvSpPr/>
          <p:nvPr/>
        </p:nvSpPr>
        <p:spPr>
          <a:xfrm>
            <a:off x="8290584" y="6068409"/>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71" name="Google Shape;271;p1"/>
          <p:cNvPicPr preferRelativeResize="0"/>
          <p:nvPr/>
        </p:nvPicPr>
        <p:blipFill rotWithShape="1">
          <a:blip r:embed="rId3">
            <a:alphaModFix/>
          </a:blip>
          <a:srcRect l="1" t="38692" r="72519" b="32878"/>
          <a:stretch/>
        </p:blipFill>
        <p:spPr>
          <a:xfrm flipH="1">
            <a:off x="10424159" y="3968497"/>
            <a:ext cx="1772873" cy="3255264"/>
          </a:xfrm>
          <a:prstGeom prst="rect">
            <a:avLst/>
          </a:prstGeom>
          <a:noFill/>
          <a:ln>
            <a:noFill/>
          </a:ln>
          <a:effectLst>
            <a:outerShdw blurRad="279400" dist="38100" dir="10800000" sx="97000" sy="97000" algn="r" rotWithShape="0">
              <a:srgbClr val="000000">
                <a:alpha val="51764"/>
              </a:srgbClr>
            </a:outerShdw>
          </a:effectLst>
        </p:spPr>
      </p:pic>
      <p:sp>
        <p:nvSpPr>
          <p:cNvPr id="273" name="Google Shape;273;p1"/>
          <p:cNvSpPr/>
          <p:nvPr/>
        </p:nvSpPr>
        <p:spPr>
          <a:xfrm>
            <a:off x="-1248229" y="868046"/>
            <a:ext cx="610719" cy="610719"/>
          </a:xfrm>
          <a:prstGeom prst="rect">
            <a:avLst/>
          </a:prstGeom>
          <a:solidFill>
            <a:srgbClr val="D1A88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4" name="Google Shape;274;p1"/>
          <p:cNvSpPr/>
          <p:nvPr/>
        </p:nvSpPr>
        <p:spPr>
          <a:xfrm>
            <a:off x="-1254798" y="1553928"/>
            <a:ext cx="610719" cy="610719"/>
          </a:xfrm>
          <a:prstGeom prst="rect">
            <a:avLst/>
          </a:prstGeom>
          <a:solidFill>
            <a:srgbClr val="BC825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5" name="Google Shape;275;p1"/>
          <p:cNvSpPr/>
          <p:nvPr/>
        </p:nvSpPr>
        <p:spPr>
          <a:xfrm>
            <a:off x="-1248229" y="2262173"/>
            <a:ext cx="610719" cy="610719"/>
          </a:xfrm>
          <a:prstGeom prst="rect">
            <a:avLst/>
          </a:prstGeom>
          <a:solidFill>
            <a:srgbClr val="E4CE9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6" name="Google Shape;276;p1"/>
          <p:cNvSpPr/>
          <p:nvPr/>
        </p:nvSpPr>
        <p:spPr>
          <a:xfrm>
            <a:off x="-1239530" y="3036164"/>
            <a:ext cx="610719" cy="610719"/>
          </a:xfrm>
          <a:prstGeom prst="rect">
            <a:avLst/>
          </a:prstGeom>
          <a:solidFill>
            <a:srgbClr val="EEE2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7" name="Google Shape;277;p1"/>
          <p:cNvSpPr/>
          <p:nvPr/>
        </p:nvSpPr>
        <p:spPr>
          <a:xfrm>
            <a:off x="-1248229" y="3734315"/>
            <a:ext cx="610719" cy="610719"/>
          </a:xfrm>
          <a:prstGeom prst="rect">
            <a:avLst/>
          </a:prstGeom>
          <a:solidFill>
            <a:srgbClr val="F8F5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2" name="Google Shape;233;p1"/>
          <p:cNvSpPr txBox="1"/>
          <p:nvPr/>
        </p:nvSpPr>
        <p:spPr>
          <a:xfrm>
            <a:off x="1676400" y="534085"/>
            <a:ext cx="9396552" cy="923289"/>
          </a:xfrm>
          <a:prstGeom prst="rect">
            <a:avLst/>
          </a:prstGeom>
          <a:noFill/>
          <a:ln>
            <a:noFill/>
          </a:ln>
        </p:spPr>
        <p:txBody>
          <a:bodyPr spcFirstLastPara="1" wrap="square" lIns="91425" tIns="45700" rIns="91425" bIns="45700" anchor="t" anchorCtr="0">
            <a:spAutoFit/>
          </a:bodyPr>
          <a:lstStyle/>
          <a:p>
            <a:pPr eaLnBrk="0" hangingPunct="0">
              <a:tabLst>
                <a:tab pos="375285" algn="l"/>
              </a:tabLst>
            </a:pPr>
            <a:r>
              <a:rPr lang="en-US" sz="5400" b="1" dirty="0" smtClean="0">
                <a:solidFill>
                  <a:srgbClr val="231F20"/>
                </a:solidFill>
                <a:latin typeface="Times New Roman"/>
                <a:ea typeface="Times New Roman"/>
              </a:rPr>
              <a:t>NỘI DUNG</a:t>
            </a:r>
            <a:endParaRPr lang="en-US" sz="4400" b="1" dirty="0">
              <a:effectLst/>
              <a:latin typeface="Times New Roman"/>
              <a:ea typeface="Times New Roman"/>
            </a:endParaRPr>
          </a:p>
        </p:txBody>
      </p:sp>
    </p:spTree>
    <p:extLst>
      <p:ext uri="{BB962C8B-B14F-4D97-AF65-F5344CB8AC3E}">
        <p14:creationId xmlns:p14="http://schemas.microsoft.com/office/powerpoint/2010/main" val="200797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2"/>
                                        </p:tgtEl>
                                        <p:attrNameLst>
                                          <p:attrName>style.visibility</p:attrName>
                                        </p:attrNameLst>
                                      </p:cBhvr>
                                      <p:to>
                                        <p:strVal val="visible"/>
                                      </p:to>
                                    </p:set>
                                    <p:anim calcmode="lin" valueType="num">
                                      <p:cBhvr additive="base">
                                        <p:cTn id="7" dur="500" fill="hold"/>
                                        <p:tgtEl>
                                          <p:spTgt spid="222"/>
                                        </p:tgtEl>
                                        <p:attrNameLst>
                                          <p:attrName>ppt_x</p:attrName>
                                        </p:attrNameLst>
                                      </p:cBhvr>
                                      <p:tavLst>
                                        <p:tav tm="0">
                                          <p:val>
                                            <p:strVal val="#ppt_x"/>
                                          </p:val>
                                        </p:tav>
                                        <p:tav tm="100000">
                                          <p:val>
                                            <p:strVal val="#ppt_x"/>
                                          </p:val>
                                        </p:tav>
                                      </p:tavLst>
                                    </p:anim>
                                    <p:anim calcmode="lin" valueType="num">
                                      <p:cBhvr additive="base">
                                        <p:cTn id="8" dur="500" fill="hold"/>
                                        <p:tgtEl>
                                          <p:spTgt spid="2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3"/>
                                        </p:tgtEl>
                                        <p:attrNameLst>
                                          <p:attrName>style.visibility</p:attrName>
                                        </p:attrNameLst>
                                      </p:cBhvr>
                                      <p:to>
                                        <p:strVal val="visible"/>
                                      </p:to>
                                    </p:set>
                                    <p:anim calcmode="lin" valueType="num">
                                      <p:cBhvr additive="base">
                                        <p:cTn id="13" dur="500" fill="hold"/>
                                        <p:tgtEl>
                                          <p:spTgt spid="233"/>
                                        </p:tgtEl>
                                        <p:attrNameLst>
                                          <p:attrName>ppt_x</p:attrName>
                                        </p:attrNameLst>
                                      </p:cBhvr>
                                      <p:tavLst>
                                        <p:tav tm="0">
                                          <p:val>
                                            <p:strVal val="#ppt_x"/>
                                          </p:val>
                                        </p:tav>
                                        <p:tav tm="100000">
                                          <p:val>
                                            <p:strVal val="#ppt_x"/>
                                          </p:val>
                                        </p:tav>
                                      </p:tavLst>
                                    </p:anim>
                                    <p:anim calcmode="lin" valueType="num">
                                      <p:cBhvr additive="base">
                                        <p:cTn id="14" dur="500" fill="hold"/>
                                        <p:tgtEl>
                                          <p:spTgt spid="2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0"/>
      <p:bldP spid="22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CE9F"/>
        </a:solidFill>
        <a:effectLst/>
      </p:bgPr>
    </p:bg>
    <p:spTree>
      <p:nvGrpSpPr>
        <p:cNvPr id="1" name="Shape 281"/>
        <p:cNvGrpSpPr/>
        <p:nvPr/>
      </p:nvGrpSpPr>
      <p:grpSpPr>
        <a:xfrm>
          <a:off x="0" y="0"/>
          <a:ext cx="0" cy="0"/>
          <a:chOff x="0" y="0"/>
          <a:chExt cx="0" cy="0"/>
        </a:xfrm>
      </p:grpSpPr>
      <p:sp>
        <p:nvSpPr>
          <p:cNvPr id="282" name="Google Shape;282;p2"/>
          <p:cNvSpPr/>
          <p:nvPr/>
        </p:nvSpPr>
        <p:spPr>
          <a:xfrm>
            <a:off x="400050" y="409572"/>
            <a:ext cx="11334750" cy="6019801"/>
          </a:xfrm>
          <a:prstGeom prst="roundRect">
            <a:avLst>
              <a:gd name="adj" fmla="val 7456"/>
            </a:avLst>
          </a:prstGeom>
          <a:solidFill>
            <a:srgbClr val="EEE2C0"/>
          </a:solidFill>
          <a:ln w="38100" cap="flat" cmpd="sng">
            <a:solidFill>
              <a:srgbClr val="F8F5EC"/>
            </a:solidFill>
            <a:prstDash val="solid"/>
            <a:miter lim="800000"/>
            <a:headEnd type="none" w="sm" len="sm"/>
            <a:tailEnd type="none" w="sm" len="sm"/>
          </a:ln>
        </p:spPr>
        <p:txBody>
          <a:bodyPr spcFirstLastPara="1" wrap="square" lIns="91425" tIns="45700" rIns="91425" bIns="45700" anchor="ctr" anchorCtr="0">
            <a:noAutofit/>
          </a:bodyPr>
          <a:lstStyle/>
          <a:p>
            <a:pPr lvl="0" algn="ctr"/>
            <a:endParaRPr sz="1800" dirty="0">
              <a:solidFill>
                <a:schemeClr val="lt1"/>
              </a:solidFill>
              <a:latin typeface="Calibri"/>
              <a:ea typeface="Calibri"/>
              <a:cs typeface="Calibri"/>
              <a:sym typeface="Calibri"/>
            </a:endParaRPr>
          </a:p>
        </p:txBody>
      </p:sp>
      <p:grpSp>
        <p:nvGrpSpPr>
          <p:cNvPr id="283" name="Google Shape;283;p2"/>
          <p:cNvGrpSpPr/>
          <p:nvPr/>
        </p:nvGrpSpPr>
        <p:grpSpPr>
          <a:xfrm>
            <a:off x="487850" y="149045"/>
            <a:ext cx="11328685" cy="5948527"/>
            <a:chOff x="389475" y="404047"/>
            <a:chExt cx="12173953" cy="6392365"/>
          </a:xfrm>
        </p:grpSpPr>
        <p:grpSp>
          <p:nvGrpSpPr>
            <p:cNvPr id="284" name="Google Shape;284;p2"/>
            <p:cNvGrpSpPr/>
            <p:nvPr/>
          </p:nvGrpSpPr>
          <p:grpSpPr>
            <a:xfrm>
              <a:off x="400050" y="409573"/>
              <a:ext cx="6253487" cy="3321180"/>
              <a:chOff x="0" y="0"/>
              <a:chExt cx="12192000" cy="6858000"/>
            </a:xfrm>
          </p:grpSpPr>
          <p:grpSp>
            <p:nvGrpSpPr>
              <p:cNvPr id="285" name="Google Shape;285;p2"/>
              <p:cNvGrpSpPr/>
              <p:nvPr/>
            </p:nvGrpSpPr>
            <p:grpSpPr>
              <a:xfrm>
                <a:off x="590550" y="0"/>
                <a:ext cx="10953750" cy="6858000"/>
                <a:chOff x="590550" y="0"/>
                <a:chExt cx="10953750" cy="6858000"/>
              </a:xfrm>
            </p:grpSpPr>
            <p:cxnSp>
              <p:nvCxnSpPr>
                <p:cNvPr id="286" name="Google Shape;286;p2"/>
                <p:cNvCxnSpPr/>
                <p:nvPr/>
              </p:nvCxnSpPr>
              <p:spPr>
                <a:xfrm>
                  <a:off x="5905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87" name="Google Shape;287;p2"/>
                <p:cNvCxnSpPr/>
                <p:nvPr/>
              </p:nvCxnSpPr>
              <p:spPr>
                <a:xfrm>
                  <a:off x="11620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88" name="Google Shape;288;p2"/>
                <p:cNvCxnSpPr/>
                <p:nvPr/>
              </p:nvCxnSpPr>
              <p:spPr>
                <a:xfrm>
                  <a:off x="1752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89" name="Google Shape;289;p2"/>
                <p:cNvCxnSpPr/>
                <p:nvPr/>
              </p:nvCxnSpPr>
              <p:spPr>
                <a:xfrm>
                  <a:off x="2324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90" name="Google Shape;290;p2"/>
                <p:cNvCxnSpPr/>
                <p:nvPr/>
              </p:nvCxnSpPr>
              <p:spPr>
                <a:xfrm>
                  <a:off x="2895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91" name="Google Shape;291;p2"/>
                <p:cNvCxnSpPr/>
                <p:nvPr/>
              </p:nvCxnSpPr>
              <p:spPr>
                <a:xfrm>
                  <a:off x="3467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92" name="Google Shape;292;p2"/>
                <p:cNvCxnSpPr/>
                <p:nvPr/>
              </p:nvCxnSpPr>
              <p:spPr>
                <a:xfrm>
                  <a:off x="4057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93" name="Google Shape;293;p2"/>
                <p:cNvCxnSpPr/>
                <p:nvPr/>
              </p:nvCxnSpPr>
              <p:spPr>
                <a:xfrm>
                  <a:off x="4629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94" name="Google Shape;294;p2"/>
                <p:cNvCxnSpPr/>
                <p:nvPr/>
              </p:nvCxnSpPr>
              <p:spPr>
                <a:xfrm>
                  <a:off x="5181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95" name="Google Shape;295;p2"/>
                <p:cNvCxnSpPr/>
                <p:nvPr/>
              </p:nvCxnSpPr>
              <p:spPr>
                <a:xfrm>
                  <a:off x="5753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96" name="Google Shape;296;p2"/>
                <p:cNvCxnSpPr/>
                <p:nvPr/>
              </p:nvCxnSpPr>
              <p:spPr>
                <a:xfrm>
                  <a:off x="6343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97" name="Google Shape;297;p2"/>
                <p:cNvCxnSpPr/>
                <p:nvPr/>
              </p:nvCxnSpPr>
              <p:spPr>
                <a:xfrm>
                  <a:off x="6915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98" name="Google Shape;298;p2"/>
                <p:cNvCxnSpPr/>
                <p:nvPr/>
              </p:nvCxnSpPr>
              <p:spPr>
                <a:xfrm>
                  <a:off x="7486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299" name="Google Shape;299;p2"/>
                <p:cNvCxnSpPr/>
                <p:nvPr/>
              </p:nvCxnSpPr>
              <p:spPr>
                <a:xfrm>
                  <a:off x="8058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00" name="Google Shape;300;p2"/>
                <p:cNvCxnSpPr/>
                <p:nvPr/>
              </p:nvCxnSpPr>
              <p:spPr>
                <a:xfrm>
                  <a:off x="86487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01" name="Google Shape;301;p2"/>
                <p:cNvCxnSpPr/>
                <p:nvPr/>
              </p:nvCxnSpPr>
              <p:spPr>
                <a:xfrm>
                  <a:off x="92202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02" name="Google Shape;302;p2"/>
                <p:cNvCxnSpPr/>
                <p:nvPr/>
              </p:nvCxnSpPr>
              <p:spPr>
                <a:xfrm>
                  <a:off x="98107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03" name="Google Shape;303;p2"/>
                <p:cNvCxnSpPr/>
                <p:nvPr/>
              </p:nvCxnSpPr>
              <p:spPr>
                <a:xfrm>
                  <a:off x="103822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04" name="Google Shape;304;p2"/>
                <p:cNvCxnSpPr/>
                <p:nvPr/>
              </p:nvCxnSpPr>
              <p:spPr>
                <a:xfrm>
                  <a:off x="109728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05" name="Google Shape;305;p2"/>
                <p:cNvCxnSpPr/>
                <p:nvPr/>
              </p:nvCxnSpPr>
              <p:spPr>
                <a:xfrm>
                  <a:off x="115443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nvGrpSpPr>
              <p:cNvPr id="306" name="Google Shape;306;p2"/>
              <p:cNvGrpSpPr/>
              <p:nvPr/>
            </p:nvGrpSpPr>
            <p:grpSpPr>
              <a:xfrm>
                <a:off x="0" y="561974"/>
                <a:ext cx="12192000" cy="5791200"/>
                <a:chOff x="-285751" y="581024"/>
                <a:chExt cx="12706352" cy="5791200"/>
              </a:xfrm>
            </p:grpSpPr>
            <p:cxnSp>
              <p:nvCxnSpPr>
                <p:cNvPr id="307" name="Google Shape;307;p2"/>
                <p:cNvCxnSpPr/>
                <p:nvPr/>
              </p:nvCxnSpPr>
              <p:spPr>
                <a:xfrm rot="10800000">
                  <a:off x="6067425" y="19048"/>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08" name="Google Shape;308;p2"/>
                <p:cNvCxnSpPr/>
                <p:nvPr/>
              </p:nvCxnSpPr>
              <p:spPr>
                <a:xfrm rot="10800000">
                  <a:off x="6067425" y="-571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09" name="Google Shape;309;p2"/>
                <p:cNvCxnSpPr/>
                <p:nvPr/>
              </p:nvCxnSpPr>
              <p:spPr>
                <a:xfrm rot="10800000">
                  <a:off x="6067425" y="-1143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10" name="Google Shape;310;p2"/>
                <p:cNvCxnSpPr/>
                <p:nvPr/>
              </p:nvCxnSpPr>
              <p:spPr>
                <a:xfrm rot="10800000">
                  <a:off x="6067425" y="-1714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11" name="Google Shape;311;p2"/>
                <p:cNvCxnSpPr/>
                <p:nvPr/>
              </p:nvCxnSpPr>
              <p:spPr>
                <a:xfrm rot="10800000">
                  <a:off x="6067425" y="-2286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12" name="Google Shape;312;p2"/>
                <p:cNvCxnSpPr/>
                <p:nvPr/>
              </p:nvCxnSpPr>
              <p:spPr>
                <a:xfrm rot="10800000">
                  <a:off x="6067425" y="-28765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13" name="Google Shape;313;p2"/>
                <p:cNvCxnSpPr/>
                <p:nvPr/>
              </p:nvCxnSpPr>
              <p:spPr>
                <a:xfrm rot="10800000">
                  <a:off x="6067425" y="-34480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14" name="Google Shape;314;p2"/>
                <p:cNvCxnSpPr/>
                <p:nvPr/>
              </p:nvCxnSpPr>
              <p:spPr>
                <a:xfrm rot="10800000">
                  <a:off x="6067425" y="-40386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15" name="Google Shape;315;p2"/>
                <p:cNvCxnSpPr/>
                <p:nvPr/>
              </p:nvCxnSpPr>
              <p:spPr>
                <a:xfrm rot="10800000">
                  <a:off x="6067425" y="-46101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16" name="Google Shape;316;p2"/>
                <p:cNvCxnSpPr/>
                <p:nvPr/>
              </p:nvCxnSpPr>
              <p:spPr>
                <a:xfrm rot="10800000">
                  <a:off x="6067425" y="-52006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17" name="Google Shape;317;p2"/>
                <p:cNvCxnSpPr/>
                <p:nvPr/>
              </p:nvCxnSpPr>
              <p:spPr>
                <a:xfrm rot="10800000">
                  <a:off x="6067425" y="-57721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grpSp>
          <p:nvGrpSpPr>
            <p:cNvPr id="318" name="Google Shape;318;p2"/>
            <p:cNvGrpSpPr/>
            <p:nvPr/>
          </p:nvGrpSpPr>
          <p:grpSpPr>
            <a:xfrm>
              <a:off x="389475" y="3475232"/>
              <a:ext cx="6253487" cy="3321180"/>
              <a:chOff x="0" y="0"/>
              <a:chExt cx="12192000" cy="6858000"/>
            </a:xfrm>
          </p:grpSpPr>
          <p:grpSp>
            <p:nvGrpSpPr>
              <p:cNvPr id="319" name="Google Shape;319;p2"/>
              <p:cNvGrpSpPr/>
              <p:nvPr/>
            </p:nvGrpSpPr>
            <p:grpSpPr>
              <a:xfrm>
                <a:off x="590550" y="0"/>
                <a:ext cx="10953750" cy="6858000"/>
                <a:chOff x="590550" y="0"/>
                <a:chExt cx="10953750" cy="6858000"/>
              </a:xfrm>
            </p:grpSpPr>
            <p:cxnSp>
              <p:nvCxnSpPr>
                <p:cNvPr id="320" name="Google Shape;320;p2"/>
                <p:cNvCxnSpPr/>
                <p:nvPr/>
              </p:nvCxnSpPr>
              <p:spPr>
                <a:xfrm>
                  <a:off x="5905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21" name="Google Shape;321;p2"/>
                <p:cNvCxnSpPr/>
                <p:nvPr/>
              </p:nvCxnSpPr>
              <p:spPr>
                <a:xfrm>
                  <a:off x="11620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22" name="Google Shape;322;p2"/>
                <p:cNvCxnSpPr/>
                <p:nvPr/>
              </p:nvCxnSpPr>
              <p:spPr>
                <a:xfrm>
                  <a:off x="1752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23" name="Google Shape;323;p2"/>
                <p:cNvCxnSpPr/>
                <p:nvPr/>
              </p:nvCxnSpPr>
              <p:spPr>
                <a:xfrm>
                  <a:off x="2324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24" name="Google Shape;324;p2"/>
                <p:cNvCxnSpPr/>
                <p:nvPr/>
              </p:nvCxnSpPr>
              <p:spPr>
                <a:xfrm>
                  <a:off x="2895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25" name="Google Shape;325;p2"/>
                <p:cNvCxnSpPr/>
                <p:nvPr/>
              </p:nvCxnSpPr>
              <p:spPr>
                <a:xfrm>
                  <a:off x="3467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26" name="Google Shape;326;p2"/>
                <p:cNvCxnSpPr/>
                <p:nvPr/>
              </p:nvCxnSpPr>
              <p:spPr>
                <a:xfrm>
                  <a:off x="4057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27" name="Google Shape;327;p2"/>
                <p:cNvCxnSpPr/>
                <p:nvPr/>
              </p:nvCxnSpPr>
              <p:spPr>
                <a:xfrm>
                  <a:off x="4629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28" name="Google Shape;328;p2"/>
                <p:cNvCxnSpPr/>
                <p:nvPr/>
              </p:nvCxnSpPr>
              <p:spPr>
                <a:xfrm>
                  <a:off x="5181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29" name="Google Shape;329;p2"/>
                <p:cNvCxnSpPr/>
                <p:nvPr/>
              </p:nvCxnSpPr>
              <p:spPr>
                <a:xfrm>
                  <a:off x="5753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30" name="Google Shape;330;p2"/>
                <p:cNvCxnSpPr/>
                <p:nvPr/>
              </p:nvCxnSpPr>
              <p:spPr>
                <a:xfrm>
                  <a:off x="6343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31" name="Google Shape;331;p2"/>
                <p:cNvCxnSpPr/>
                <p:nvPr/>
              </p:nvCxnSpPr>
              <p:spPr>
                <a:xfrm>
                  <a:off x="6915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32" name="Google Shape;332;p2"/>
                <p:cNvCxnSpPr/>
                <p:nvPr/>
              </p:nvCxnSpPr>
              <p:spPr>
                <a:xfrm>
                  <a:off x="7486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33" name="Google Shape;333;p2"/>
                <p:cNvCxnSpPr/>
                <p:nvPr/>
              </p:nvCxnSpPr>
              <p:spPr>
                <a:xfrm>
                  <a:off x="8058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34" name="Google Shape;334;p2"/>
                <p:cNvCxnSpPr/>
                <p:nvPr/>
              </p:nvCxnSpPr>
              <p:spPr>
                <a:xfrm>
                  <a:off x="86487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35" name="Google Shape;335;p2"/>
                <p:cNvCxnSpPr/>
                <p:nvPr/>
              </p:nvCxnSpPr>
              <p:spPr>
                <a:xfrm>
                  <a:off x="92202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36" name="Google Shape;336;p2"/>
                <p:cNvCxnSpPr/>
                <p:nvPr/>
              </p:nvCxnSpPr>
              <p:spPr>
                <a:xfrm>
                  <a:off x="98107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37" name="Google Shape;337;p2"/>
                <p:cNvCxnSpPr/>
                <p:nvPr/>
              </p:nvCxnSpPr>
              <p:spPr>
                <a:xfrm>
                  <a:off x="103822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38" name="Google Shape;338;p2"/>
                <p:cNvCxnSpPr/>
                <p:nvPr/>
              </p:nvCxnSpPr>
              <p:spPr>
                <a:xfrm>
                  <a:off x="109728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39" name="Google Shape;339;p2"/>
                <p:cNvCxnSpPr/>
                <p:nvPr/>
              </p:nvCxnSpPr>
              <p:spPr>
                <a:xfrm>
                  <a:off x="115443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nvGrpSpPr>
              <p:cNvPr id="340" name="Google Shape;340;p2"/>
              <p:cNvGrpSpPr/>
              <p:nvPr/>
            </p:nvGrpSpPr>
            <p:grpSpPr>
              <a:xfrm>
                <a:off x="0" y="561974"/>
                <a:ext cx="12192000" cy="5791200"/>
                <a:chOff x="-285751" y="581024"/>
                <a:chExt cx="12706352" cy="5791200"/>
              </a:xfrm>
            </p:grpSpPr>
            <p:cxnSp>
              <p:nvCxnSpPr>
                <p:cNvPr id="341" name="Google Shape;341;p2"/>
                <p:cNvCxnSpPr/>
                <p:nvPr/>
              </p:nvCxnSpPr>
              <p:spPr>
                <a:xfrm rot="10800000">
                  <a:off x="6067425" y="19048"/>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42" name="Google Shape;342;p2"/>
                <p:cNvCxnSpPr/>
                <p:nvPr/>
              </p:nvCxnSpPr>
              <p:spPr>
                <a:xfrm rot="10800000">
                  <a:off x="6067425" y="-571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43" name="Google Shape;343;p2"/>
                <p:cNvCxnSpPr/>
                <p:nvPr/>
              </p:nvCxnSpPr>
              <p:spPr>
                <a:xfrm rot="10800000">
                  <a:off x="6067425" y="-1143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44" name="Google Shape;344;p2"/>
                <p:cNvCxnSpPr/>
                <p:nvPr/>
              </p:nvCxnSpPr>
              <p:spPr>
                <a:xfrm rot="10800000">
                  <a:off x="6067425" y="-1714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45" name="Google Shape;345;p2"/>
                <p:cNvCxnSpPr/>
                <p:nvPr/>
              </p:nvCxnSpPr>
              <p:spPr>
                <a:xfrm rot="10800000">
                  <a:off x="6067425" y="-2286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46" name="Google Shape;346;p2"/>
                <p:cNvCxnSpPr/>
                <p:nvPr/>
              </p:nvCxnSpPr>
              <p:spPr>
                <a:xfrm rot="10800000">
                  <a:off x="6067425" y="-28765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47" name="Google Shape;347;p2"/>
                <p:cNvCxnSpPr/>
                <p:nvPr/>
              </p:nvCxnSpPr>
              <p:spPr>
                <a:xfrm rot="10800000">
                  <a:off x="6067425" y="-34480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48" name="Google Shape;348;p2"/>
                <p:cNvCxnSpPr/>
                <p:nvPr/>
              </p:nvCxnSpPr>
              <p:spPr>
                <a:xfrm rot="10800000">
                  <a:off x="6067425" y="-40386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49" name="Google Shape;349;p2"/>
                <p:cNvCxnSpPr/>
                <p:nvPr/>
              </p:nvCxnSpPr>
              <p:spPr>
                <a:xfrm rot="10800000">
                  <a:off x="6067425" y="-46101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50" name="Google Shape;350;p2"/>
                <p:cNvCxnSpPr/>
                <p:nvPr/>
              </p:nvCxnSpPr>
              <p:spPr>
                <a:xfrm rot="10800000">
                  <a:off x="6067425" y="-52006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51" name="Google Shape;351;p2"/>
                <p:cNvCxnSpPr/>
                <p:nvPr/>
              </p:nvCxnSpPr>
              <p:spPr>
                <a:xfrm rot="10800000">
                  <a:off x="6067425" y="-57721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grpSp>
          <p:nvGrpSpPr>
            <p:cNvPr id="352" name="Google Shape;352;p2"/>
            <p:cNvGrpSpPr/>
            <p:nvPr/>
          </p:nvGrpSpPr>
          <p:grpSpPr>
            <a:xfrm>
              <a:off x="6309941" y="404047"/>
              <a:ext cx="6253487" cy="3321180"/>
              <a:chOff x="0" y="0"/>
              <a:chExt cx="12192000" cy="6858000"/>
            </a:xfrm>
          </p:grpSpPr>
          <p:grpSp>
            <p:nvGrpSpPr>
              <p:cNvPr id="353" name="Google Shape;353;p2"/>
              <p:cNvGrpSpPr/>
              <p:nvPr/>
            </p:nvGrpSpPr>
            <p:grpSpPr>
              <a:xfrm>
                <a:off x="590550" y="0"/>
                <a:ext cx="10953750" cy="6858000"/>
                <a:chOff x="590550" y="0"/>
                <a:chExt cx="10953750" cy="6858000"/>
              </a:xfrm>
            </p:grpSpPr>
            <p:cxnSp>
              <p:nvCxnSpPr>
                <p:cNvPr id="354" name="Google Shape;354;p2"/>
                <p:cNvCxnSpPr/>
                <p:nvPr/>
              </p:nvCxnSpPr>
              <p:spPr>
                <a:xfrm>
                  <a:off x="5905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55" name="Google Shape;355;p2"/>
                <p:cNvCxnSpPr/>
                <p:nvPr/>
              </p:nvCxnSpPr>
              <p:spPr>
                <a:xfrm>
                  <a:off x="11620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56" name="Google Shape;356;p2"/>
                <p:cNvCxnSpPr/>
                <p:nvPr/>
              </p:nvCxnSpPr>
              <p:spPr>
                <a:xfrm>
                  <a:off x="1752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57" name="Google Shape;357;p2"/>
                <p:cNvCxnSpPr/>
                <p:nvPr/>
              </p:nvCxnSpPr>
              <p:spPr>
                <a:xfrm>
                  <a:off x="2324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58" name="Google Shape;358;p2"/>
                <p:cNvCxnSpPr/>
                <p:nvPr/>
              </p:nvCxnSpPr>
              <p:spPr>
                <a:xfrm>
                  <a:off x="2895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59" name="Google Shape;359;p2"/>
                <p:cNvCxnSpPr/>
                <p:nvPr/>
              </p:nvCxnSpPr>
              <p:spPr>
                <a:xfrm>
                  <a:off x="3467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60" name="Google Shape;360;p2"/>
                <p:cNvCxnSpPr/>
                <p:nvPr/>
              </p:nvCxnSpPr>
              <p:spPr>
                <a:xfrm>
                  <a:off x="4057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61" name="Google Shape;361;p2"/>
                <p:cNvCxnSpPr/>
                <p:nvPr/>
              </p:nvCxnSpPr>
              <p:spPr>
                <a:xfrm>
                  <a:off x="4629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62" name="Google Shape;362;p2"/>
                <p:cNvCxnSpPr/>
                <p:nvPr/>
              </p:nvCxnSpPr>
              <p:spPr>
                <a:xfrm>
                  <a:off x="5181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63" name="Google Shape;363;p2"/>
                <p:cNvCxnSpPr/>
                <p:nvPr/>
              </p:nvCxnSpPr>
              <p:spPr>
                <a:xfrm>
                  <a:off x="5753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64" name="Google Shape;364;p2"/>
                <p:cNvCxnSpPr/>
                <p:nvPr/>
              </p:nvCxnSpPr>
              <p:spPr>
                <a:xfrm>
                  <a:off x="6343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65" name="Google Shape;365;p2"/>
                <p:cNvCxnSpPr/>
                <p:nvPr/>
              </p:nvCxnSpPr>
              <p:spPr>
                <a:xfrm>
                  <a:off x="6915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66" name="Google Shape;366;p2"/>
                <p:cNvCxnSpPr/>
                <p:nvPr/>
              </p:nvCxnSpPr>
              <p:spPr>
                <a:xfrm>
                  <a:off x="7486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67" name="Google Shape;367;p2"/>
                <p:cNvCxnSpPr/>
                <p:nvPr/>
              </p:nvCxnSpPr>
              <p:spPr>
                <a:xfrm>
                  <a:off x="8058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68" name="Google Shape;368;p2"/>
                <p:cNvCxnSpPr/>
                <p:nvPr/>
              </p:nvCxnSpPr>
              <p:spPr>
                <a:xfrm>
                  <a:off x="86487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69" name="Google Shape;369;p2"/>
                <p:cNvCxnSpPr/>
                <p:nvPr/>
              </p:nvCxnSpPr>
              <p:spPr>
                <a:xfrm>
                  <a:off x="92202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70" name="Google Shape;370;p2"/>
                <p:cNvCxnSpPr/>
                <p:nvPr/>
              </p:nvCxnSpPr>
              <p:spPr>
                <a:xfrm>
                  <a:off x="98107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71" name="Google Shape;371;p2"/>
                <p:cNvCxnSpPr/>
                <p:nvPr/>
              </p:nvCxnSpPr>
              <p:spPr>
                <a:xfrm>
                  <a:off x="103822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72" name="Google Shape;372;p2"/>
                <p:cNvCxnSpPr/>
                <p:nvPr/>
              </p:nvCxnSpPr>
              <p:spPr>
                <a:xfrm>
                  <a:off x="109728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73" name="Google Shape;373;p2"/>
                <p:cNvCxnSpPr/>
                <p:nvPr/>
              </p:nvCxnSpPr>
              <p:spPr>
                <a:xfrm>
                  <a:off x="115443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nvGrpSpPr>
              <p:cNvPr id="374" name="Google Shape;374;p2"/>
              <p:cNvGrpSpPr/>
              <p:nvPr/>
            </p:nvGrpSpPr>
            <p:grpSpPr>
              <a:xfrm>
                <a:off x="0" y="561974"/>
                <a:ext cx="12192000" cy="5791200"/>
                <a:chOff x="-285751" y="581024"/>
                <a:chExt cx="12706352" cy="5791200"/>
              </a:xfrm>
            </p:grpSpPr>
            <p:cxnSp>
              <p:nvCxnSpPr>
                <p:cNvPr id="375" name="Google Shape;375;p2"/>
                <p:cNvCxnSpPr/>
                <p:nvPr/>
              </p:nvCxnSpPr>
              <p:spPr>
                <a:xfrm rot="10800000">
                  <a:off x="6067425" y="19048"/>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76" name="Google Shape;376;p2"/>
                <p:cNvCxnSpPr/>
                <p:nvPr/>
              </p:nvCxnSpPr>
              <p:spPr>
                <a:xfrm rot="10800000">
                  <a:off x="6067425" y="-571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77" name="Google Shape;377;p2"/>
                <p:cNvCxnSpPr/>
                <p:nvPr/>
              </p:nvCxnSpPr>
              <p:spPr>
                <a:xfrm rot="10800000">
                  <a:off x="6067425" y="-1143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78" name="Google Shape;378;p2"/>
                <p:cNvCxnSpPr/>
                <p:nvPr/>
              </p:nvCxnSpPr>
              <p:spPr>
                <a:xfrm rot="10800000">
                  <a:off x="6067425" y="-1714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79" name="Google Shape;379;p2"/>
                <p:cNvCxnSpPr/>
                <p:nvPr/>
              </p:nvCxnSpPr>
              <p:spPr>
                <a:xfrm rot="10800000">
                  <a:off x="6067425" y="-2286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80" name="Google Shape;380;p2"/>
                <p:cNvCxnSpPr/>
                <p:nvPr/>
              </p:nvCxnSpPr>
              <p:spPr>
                <a:xfrm rot="10800000">
                  <a:off x="6067425" y="-28765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81" name="Google Shape;381;p2"/>
                <p:cNvCxnSpPr/>
                <p:nvPr/>
              </p:nvCxnSpPr>
              <p:spPr>
                <a:xfrm rot="10800000">
                  <a:off x="6067425" y="-34480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82" name="Google Shape;382;p2"/>
                <p:cNvCxnSpPr/>
                <p:nvPr/>
              </p:nvCxnSpPr>
              <p:spPr>
                <a:xfrm rot="10800000">
                  <a:off x="6067425" y="-40386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83" name="Google Shape;383;p2"/>
                <p:cNvCxnSpPr/>
                <p:nvPr/>
              </p:nvCxnSpPr>
              <p:spPr>
                <a:xfrm rot="10800000">
                  <a:off x="6067425" y="-46101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84" name="Google Shape;384;p2"/>
                <p:cNvCxnSpPr/>
                <p:nvPr/>
              </p:nvCxnSpPr>
              <p:spPr>
                <a:xfrm rot="10800000">
                  <a:off x="6067425" y="-52006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85" name="Google Shape;385;p2"/>
                <p:cNvCxnSpPr/>
                <p:nvPr/>
              </p:nvCxnSpPr>
              <p:spPr>
                <a:xfrm rot="10800000">
                  <a:off x="6067425" y="-57721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grpSp>
          <p:nvGrpSpPr>
            <p:cNvPr id="386" name="Google Shape;386;p2"/>
            <p:cNvGrpSpPr/>
            <p:nvPr/>
          </p:nvGrpSpPr>
          <p:grpSpPr>
            <a:xfrm>
              <a:off x="6299366" y="3469706"/>
              <a:ext cx="6253487" cy="3321180"/>
              <a:chOff x="0" y="0"/>
              <a:chExt cx="12192000" cy="6858000"/>
            </a:xfrm>
          </p:grpSpPr>
          <p:grpSp>
            <p:nvGrpSpPr>
              <p:cNvPr id="387" name="Google Shape;387;p2"/>
              <p:cNvGrpSpPr/>
              <p:nvPr/>
            </p:nvGrpSpPr>
            <p:grpSpPr>
              <a:xfrm>
                <a:off x="590550" y="0"/>
                <a:ext cx="10953750" cy="6858000"/>
                <a:chOff x="590550" y="0"/>
                <a:chExt cx="10953750" cy="6858000"/>
              </a:xfrm>
            </p:grpSpPr>
            <p:cxnSp>
              <p:nvCxnSpPr>
                <p:cNvPr id="388" name="Google Shape;388;p2"/>
                <p:cNvCxnSpPr/>
                <p:nvPr/>
              </p:nvCxnSpPr>
              <p:spPr>
                <a:xfrm>
                  <a:off x="5905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89" name="Google Shape;389;p2"/>
                <p:cNvCxnSpPr/>
                <p:nvPr/>
              </p:nvCxnSpPr>
              <p:spPr>
                <a:xfrm>
                  <a:off x="11620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90" name="Google Shape;390;p2"/>
                <p:cNvCxnSpPr/>
                <p:nvPr/>
              </p:nvCxnSpPr>
              <p:spPr>
                <a:xfrm>
                  <a:off x="1752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91" name="Google Shape;391;p2"/>
                <p:cNvCxnSpPr/>
                <p:nvPr/>
              </p:nvCxnSpPr>
              <p:spPr>
                <a:xfrm>
                  <a:off x="2324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92" name="Google Shape;392;p2"/>
                <p:cNvCxnSpPr/>
                <p:nvPr/>
              </p:nvCxnSpPr>
              <p:spPr>
                <a:xfrm>
                  <a:off x="2895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93" name="Google Shape;393;p2"/>
                <p:cNvCxnSpPr/>
                <p:nvPr/>
              </p:nvCxnSpPr>
              <p:spPr>
                <a:xfrm>
                  <a:off x="3467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94" name="Google Shape;394;p2"/>
                <p:cNvCxnSpPr/>
                <p:nvPr/>
              </p:nvCxnSpPr>
              <p:spPr>
                <a:xfrm>
                  <a:off x="4057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95" name="Google Shape;395;p2"/>
                <p:cNvCxnSpPr/>
                <p:nvPr/>
              </p:nvCxnSpPr>
              <p:spPr>
                <a:xfrm>
                  <a:off x="4629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96" name="Google Shape;396;p2"/>
                <p:cNvCxnSpPr/>
                <p:nvPr/>
              </p:nvCxnSpPr>
              <p:spPr>
                <a:xfrm>
                  <a:off x="51816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97" name="Google Shape;397;p2"/>
                <p:cNvCxnSpPr/>
                <p:nvPr/>
              </p:nvCxnSpPr>
              <p:spPr>
                <a:xfrm>
                  <a:off x="57531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98" name="Google Shape;398;p2"/>
                <p:cNvCxnSpPr/>
                <p:nvPr/>
              </p:nvCxnSpPr>
              <p:spPr>
                <a:xfrm>
                  <a:off x="6343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399" name="Google Shape;399;p2"/>
                <p:cNvCxnSpPr/>
                <p:nvPr/>
              </p:nvCxnSpPr>
              <p:spPr>
                <a:xfrm>
                  <a:off x="6915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00" name="Google Shape;400;p2"/>
                <p:cNvCxnSpPr/>
                <p:nvPr/>
              </p:nvCxnSpPr>
              <p:spPr>
                <a:xfrm>
                  <a:off x="74866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01" name="Google Shape;401;p2"/>
                <p:cNvCxnSpPr/>
                <p:nvPr/>
              </p:nvCxnSpPr>
              <p:spPr>
                <a:xfrm>
                  <a:off x="80581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02" name="Google Shape;402;p2"/>
                <p:cNvCxnSpPr/>
                <p:nvPr/>
              </p:nvCxnSpPr>
              <p:spPr>
                <a:xfrm>
                  <a:off x="86487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03" name="Google Shape;403;p2"/>
                <p:cNvCxnSpPr/>
                <p:nvPr/>
              </p:nvCxnSpPr>
              <p:spPr>
                <a:xfrm>
                  <a:off x="92202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04" name="Google Shape;404;p2"/>
                <p:cNvCxnSpPr/>
                <p:nvPr/>
              </p:nvCxnSpPr>
              <p:spPr>
                <a:xfrm>
                  <a:off x="98107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05" name="Google Shape;405;p2"/>
                <p:cNvCxnSpPr/>
                <p:nvPr/>
              </p:nvCxnSpPr>
              <p:spPr>
                <a:xfrm>
                  <a:off x="1038225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06" name="Google Shape;406;p2"/>
                <p:cNvCxnSpPr/>
                <p:nvPr/>
              </p:nvCxnSpPr>
              <p:spPr>
                <a:xfrm>
                  <a:off x="109728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07" name="Google Shape;407;p2"/>
                <p:cNvCxnSpPr/>
                <p:nvPr/>
              </p:nvCxnSpPr>
              <p:spPr>
                <a:xfrm>
                  <a:off x="11544300" y="0"/>
                  <a:ext cx="0" cy="6858000"/>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nvGrpSpPr>
              <p:cNvPr id="408" name="Google Shape;408;p2"/>
              <p:cNvGrpSpPr/>
              <p:nvPr/>
            </p:nvGrpSpPr>
            <p:grpSpPr>
              <a:xfrm>
                <a:off x="0" y="561974"/>
                <a:ext cx="12192000" cy="5791200"/>
                <a:chOff x="-285751" y="581024"/>
                <a:chExt cx="12706352" cy="5791200"/>
              </a:xfrm>
            </p:grpSpPr>
            <p:cxnSp>
              <p:nvCxnSpPr>
                <p:cNvPr id="409" name="Google Shape;409;p2"/>
                <p:cNvCxnSpPr/>
                <p:nvPr/>
              </p:nvCxnSpPr>
              <p:spPr>
                <a:xfrm rot="10800000">
                  <a:off x="6067425" y="19048"/>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10" name="Google Shape;410;p2"/>
                <p:cNvCxnSpPr/>
                <p:nvPr/>
              </p:nvCxnSpPr>
              <p:spPr>
                <a:xfrm rot="10800000">
                  <a:off x="6067425" y="-571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11" name="Google Shape;411;p2"/>
                <p:cNvCxnSpPr/>
                <p:nvPr/>
              </p:nvCxnSpPr>
              <p:spPr>
                <a:xfrm rot="10800000">
                  <a:off x="6067425" y="-1143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12" name="Google Shape;412;p2"/>
                <p:cNvCxnSpPr/>
                <p:nvPr/>
              </p:nvCxnSpPr>
              <p:spPr>
                <a:xfrm rot="10800000">
                  <a:off x="6067425" y="-17145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13" name="Google Shape;413;p2"/>
                <p:cNvCxnSpPr/>
                <p:nvPr/>
              </p:nvCxnSpPr>
              <p:spPr>
                <a:xfrm rot="10800000">
                  <a:off x="6067425" y="-22860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14" name="Google Shape;414;p2"/>
                <p:cNvCxnSpPr/>
                <p:nvPr/>
              </p:nvCxnSpPr>
              <p:spPr>
                <a:xfrm rot="10800000">
                  <a:off x="6067425" y="-28765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15" name="Google Shape;415;p2"/>
                <p:cNvCxnSpPr/>
                <p:nvPr/>
              </p:nvCxnSpPr>
              <p:spPr>
                <a:xfrm rot="10800000">
                  <a:off x="6067425" y="-34480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16" name="Google Shape;416;p2"/>
                <p:cNvCxnSpPr/>
                <p:nvPr/>
              </p:nvCxnSpPr>
              <p:spPr>
                <a:xfrm rot="10800000">
                  <a:off x="6067425" y="-40386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17" name="Google Shape;417;p2"/>
                <p:cNvCxnSpPr/>
                <p:nvPr/>
              </p:nvCxnSpPr>
              <p:spPr>
                <a:xfrm rot="10800000">
                  <a:off x="6067425" y="-461010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18" name="Google Shape;418;p2"/>
                <p:cNvCxnSpPr/>
                <p:nvPr/>
              </p:nvCxnSpPr>
              <p:spPr>
                <a:xfrm rot="10800000">
                  <a:off x="6067425" y="-52006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cxnSp>
              <p:nvCxnSpPr>
                <p:cNvPr id="419" name="Google Shape;419;p2"/>
                <p:cNvCxnSpPr/>
                <p:nvPr/>
              </p:nvCxnSpPr>
              <p:spPr>
                <a:xfrm rot="10800000">
                  <a:off x="6067425" y="-5772152"/>
                  <a:ext cx="0" cy="12706352"/>
                </a:xfrm>
                <a:prstGeom prst="straightConnector1">
                  <a:avLst/>
                </a:prstGeom>
                <a:noFill/>
                <a:ln w="38100" cap="flat" cmpd="sng">
                  <a:solidFill>
                    <a:srgbClr val="F8F5EC">
                      <a:alpha val="48627"/>
                    </a:srgbClr>
                  </a:solidFill>
                  <a:prstDash val="solid"/>
                  <a:miter lim="800000"/>
                  <a:headEnd type="none" w="sm" len="sm"/>
                  <a:tailEnd type="none" w="sm" len="sm"/>
                </a:ln>
              </p:spPr>
            </p:cxnSp>
          </p:grpSp>
        </p:grpSp>
      </p:grpSp>
      <p:pic>
        <p:nvPicPr>
          <p:cNvPr id="420" name="Google Shape;420;p2"/>
          <p:cNvPicPr preferRelativeResize="0"/>
          <p:nvPr/>
        </p:nvPicPr>
        <p:blipFill rotWithShape="1">
          <a:blip r:embed="rId3">
            <a:alphaModFix/>
          </a:blip>
          <a:srcRect r="8033" b="7425"/>
          <a:stretch/>
        </p:blipFill>
        <p:spPr>
          <a:xfrm rot="-5400000" flipH="1">
            <a:off x="8647210" y="3258367"/>
            <a:ext cx="2114943" cy="4223706"/>
          </a:xfrm>
          <a:prstGeom prst="rect">
            <a:avLst/>
          </a:prstGeom>
          <a:noFill/>
          <a:ln>
            <a:noFill/>
          </a:ln>
          <a:effectLst>
            <a:outerShdw blurRad="304800" dist="38100" dir="5340000" sx="102000" sy="102000" algn="r" rotWithShape="0">
              <a:srgbClr val="000000">
                <a:alpha val="47843"/>
              </a:srgbClr>
            </a:outerShdw>
          </a:effectLst>
        </p:spPr>
      </p:pic>
      <p:pic>
        <p:nvPicPr>
          <p:cNvPr id="421" name="Google Shape;421;p2"/>
          <p:cNvPicPr preferRelativeResize="0"/>
          <p:nvPr/>
        </p:nvPicPr>
        <p:blipFill rotWithShape="1">
          <a:blip r:embed="rId4">
            <a:alphaModFix/>
          </a:blip>
          <a:srcRect/>
          <a:stretch/>
        </p:blipFill>
        <p:spPr>
          <a:xfrm rot="-7241882">
            <a:off x="10037658" y="4148422"/>
            <a:ext cx="1247425" cy="3155567"/>
          </a:xfrm>
          <a:prstGeom prst="rect">
            <a:avLst/>
          </a:prstGeom>
          <a:noFill/>
          <a:ln>
            <a:noFill/>
          </a:ln>
          <a:effectLst>
            <a:outerShdw blurRad="101600" dist="38100" dir="10800000" algn="r" rotWithShape="0">
              <a:srgbClr val="000000">
                <a:alpha val="33725"/>
              </a:srgbClr>
            </a:outerShdw>
          </a:effectLst>
        </p:spPr>
      </p:pic>
      <p:sp>
        <p:nvSpPr>
          <p:cNvPr id="423" name="Google Shape;423;p2"/>
          <p:cNvSpPr txBox="1"/>
          <p:nvPr/>
        </p:nvSpPr>
        <p:spPr>
          <a:xfrm>
            <a:off x="341920" y="544740"/>
            <a:ext cx="11601811" cy="584735"/>
          </a:xfrm>
          <a:prstGeom prst="rect">
            <a:avLst/>
          </a:prstGeom>
          <a:noFill/>
          <a:ln>
            <a:noFill/>
          </a:ln>
        </p:spPr>
        <p:txBody>
          <a:bodyPr spcFirstLastPara="1" wrap="square" lIns="91425" tIns="45700" rIns="91425" bIns="45700" anchor="t" anchorCtr="0">
            <a:spAutoFit/>
          </a:bodyPr>
          <a:lstStyle/>
          <a:p>
            <a:pPr marL="342900" lvl="0" indent="-342900" eaLnBrk="0" hangingPunct="0">
              <a:buFont typeface="+mj-lt"/>
              <a:buAutoNum type="romanUcPeriod"/>
              <a:tabLst>
                <a:tab pos="375285" algn="l"/>
              </a:tabLst>
            </a:pPr>
            <a:r>
              <a:rPr lang="en-US" sz="3200" b="1" dirty="0">
                <a:solidFill>
                  <a:srgbClr val="231F20"/>
                </a:solidFill>
                <a:latin typeface="Times New Roman"/>
                <a:ea typeface="Times New Roman"/>
              </a:rPr>
              <a:t>MỘT SỐ HOẠT ĐỘNG LÂM NGHIỆP CƠ BẢN</a:t>
            </a:r>
            <a:endParaRPr lang="en-US" sz="3200" b="1" dirty="0">
              <a:effectLst/>
              <a:latin typeface="Times New Roman"/>
              <a:ea typeface="Times New Roman"/>
            </a:endParaRPr>
          </a:p>
        </p:txBody>
      </p:sp>
      <p:pic>
        <p:nvPicPr>
          <p:cNvPr id="425" name="Google Shape;425;p2" descr="https://i.pinimg.com/564x/d7/81/15/d78115ba43e3477129f02a907cc34fb0.jpg"/>
          <p:cNvPicPr preferRelativeResize="0"/>
          <p:nvPr/>
        </p:nvPicPr>
        <p:blipFill rotWithShape="1">
          <a:blip r:embed="rId5">
            <a:alphaModFix/>
          </a:blip>
          <a:srcRect/>
          <a:stretch/>
        </p:blipFill>
        <p:spPr>
          <a:xfrm>
            <a:off x="-9945496" y="1006383"/>
            <a:ext cx="5372100" cy="7591425"/>
          </a:xfrm>
          <a:prstGeom prst="rect">
            <a:avLst/>
          </a:prstGeom>
          <a:noFill/>
          <a:ln>
            <a:noFill/>
          </a:ln>
        </p:spPr>
      </p:pic>
      <p:sp>
        <p:nvSpPr>
          <p:cNvPr id="426" name="Google Shape;426;p2"/>
          <p:cNvSpPr/>
          <p:nvPr/>
        </p:nvSpPr>
        <p:spPr>
          <a:xfrm>
            <a:off x="873091" y="5548386"/>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7" name="Google Shape;427;p2"/>
          <p:cNvSpPr/>
          <p:nvPr/>
        </p:nvSpPr>
        <p:spPr>
          <a:xfrm>
            <a:off x="977376" y="5841250"/>
            <a:ext cx="180867" cy="180867"/>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8" name="Google Shape;428;p2"/>
          <p:cNvSpPr/>
          <p:nvPr/>
        </p:nvSpPr>
        <p:spPr>
          <a:xfrm>
            <a:off x="1264448" y="5598074"/>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9" name="Google Shape;429;p2"/>
          <p:cNvSpPr/>
          <p:nvPr/>
        </p:nvSpPr>
        <p:spPr>
          <a:xfrm>
            <a:off x="676756" y="5912435"/>
            <a:ext cx="69523" cy="69523"/>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0" name="Google Shape;430;p2"/>
          <p:cNvSpPr/>
          <p:nvPr/>
        </p:nvSpPr>
        <p:spPr>
          <a:xfrm>
            <a:off x="678866" y="6233421"/>
            <a:ext cx="266769" cy="266769"/>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1" name="Google Shape;431;p2"/>
          <p:cNvSpPr/>
          <p:nvPr/>
        </p:nvSpPr>
        <p:spPr>
          <a:xfrm>
            <a:off x="1255084" y="6287476"/>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2" name="Google Shape;432;p2"/>
          <p:cNvSpPr/>
          <p:nvPr/>
        </p:nvSpPr>
        <p:spPr>
          <a:xfrm>
            <a:off x="1093358" y="6614058"/>
            <a:ext cx="69523" cy="69523"/>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3" name="Google Shape;433;p2"/>
          <p:cNvSpPr/>
          <p:nvPr/>
        </p:nvSpPr>
        <p:spPr>
          <a:xfrm>
            <a:off x="229304" y="5810142"/>
            <a:ext cx="128132" cy="128132"/>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4" name="Google Shape;434;p2"/>
          <p:cNvSpPr/>
          <p:nvPr/>
        </p:nvSpPr>
        <p:spPr>
          <a:xfrm>
            <a:off x="1440624" y="5971308"/>
            <a:ext cx="69523" cy="69523"/>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5" name="Google Shape;435;p2"/>
          <p:cNvSpPr/>
          <p:nvPr/>
        </p:nvSpPr>
        <p:spPr>
          <a:xfrm>
            <a:off x="1677037" y="6290844"/>
            <a:ext cx="46081" cy="46081"/>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6" name="Google Shape;436;p2"/>
          <p:cNvSpPr/>
          <p:nvPr/>
        </p:nvSpPr>
        <p:spPr>
          <a:xfrm>
            <a:off x="515746" y="6630082"/>
            <a:ext cx="46081" cy="46081"/>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7" name="Google Shape;437;p2"/>
          <p:cNvSpPr/>
          <p:nvPr/>
        </p:nvSpPr>
        <p:spPr>
          <a:xfrm>
            <a:off x="1601592" y="6638346"/>
            <a:ext cx="46081" cy="46081"/>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8" name="Google Shape;438;p2"/>
          <p:cNvSpPr/>
          <p:nvPr/>
        </p:nvSpPr>
        <p:spPr>
          <a:xfrm>
            <a:off x="171650" y="6210565"/>
            <a:ext cx="180867" cy="180867"/>
          </a:xfrm>
          <a:prstGeom prst="ellipse">
            <a:avLst/>
          </a:prstGeom>
          <a:solidFill>
            <a:srgbClr val="BD8357">
              <a:alpha val="5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39" name="Google Shape;439;p2"/>
          <p:cNvSpPr/>
          <p:nvPr/>
        </p:nvSpPr>
        <p:spPr>
          <a:xfrm>
            <a:off x="9977973" y="487088"/>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0" name="Google Shape;440;p2"/>
          <p:cNvSpPr/>
          <p:nvPr/>
        </p:nvSpPr>
        <p:spPr>
          <a:xfrm>
            <a:off x="10082258" y="779952"/>
            <a:ext cx="180867" cy="180867"/>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1" name="Google Shape;441;p2"/>
          <p:cNvSpPr/>
          <p:nvPr/>
        </p:nvSpPr>
        <p:spPr>
          <a:xfrm>
            <a:off x="10369330" y="536776"/>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2" name="Google Shape;442;p2"/>
          <p:cNvSpPr/>
          <p:nvPr/>
        </p:nvSpPr>
        <p:spPr>
          <a:xfrm>
            <a:off x="9781638" y="851137"/>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3" name="Google Shape;443;p2"/>
          <p:cNvSpPr/>
          <p:nvPr/>
        </p:nvSpPr>
        <p:spPr>
          <a:xfrm>
            <a:off x="9783748" y="1172123"/>
            <a:ext cx="266769" cy="266769"/>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4" name="Google Shape;444;p2"/>
          <p:cNvSpPr/>
          <p:nvPr/>
        </p:nvSpPr>
        <p:spPr>
          <a:xfrm>
            <a:off x="10359966" y="1226178"/>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5" name="Google Shape;445;p2"/>
          <p:cNvSpPr/>
          <p:nvPr/>
        </p:nvSpPr>
        <p:spPr>
          <a:xfrm>
            <a:off x="10198240" y="1552760"/>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6" name="Google Shape;446;p2"/>
          <p:cNvSpPr/>
          <p:nvPr/>
        </p:nvSpPr>
        <p:spPr>
          <a:xfrm>
            <a:off x="9334186" y="748844"/>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7" name="Google Shape;447;p2"/>
          <p:cNvSpPr/>
          <p:nvPr/>
        </p:nvSpPr>
        <p:spPr>
          <a:xfrm>
            <a:off x="10545506" y="910010"/>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8" name="Google Shape;448;p2"/>
          <p:cNvSpPr/>
          <p:nvPr/>
        </p:nvSpPr>
        <p:spPr>
          <a:xfrm>
            <a:off x="10781919" y="1229546"/>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9" name="Google Shape;449;p2"/>
          <p:cNvSpPr/>
          <p:nvPr/>
        </p:nvSpPr>
        <p:spPr>
          <a:xfrm>
            <a:off x="9620628" y="1568784"/>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0" name="Google Shape;450;p2"/>
          <p:cNvSpPr/>
          <p:nvPr/>
        </p:nvSpPr>
        <p:spPr>
          <a:xfrm>
            <a:off x="10706474" y="1577048"/>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1" name="Google Shape;451;p2"/>
          <p:cNvSpPr/>
          <p:nvPr/>
        </p:nvSpPr>
        <p:spPr>
          <a:xfrm>
            <a:off x="9217385" y="1295167"/>
            <a:ext cx="180867" cy="180867"/>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2" name="Google Shape;452;p2"/>
          <p:cNvSpPr/>
          <p:nvPr/>
        </p:nvSpPr>
        <p:spPr>
          <a:xfrm>
            <a:off x="11327726" y="181881"/>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3" name="Google Shape;453;p2"/>
          <p:cNvSpPr/>
          <p:nvPr/>
        </p:nvSpPr>
        <p:spPr>
          <a:xfrm>
            <a:off x="11564139" y="501417"/>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4" name="Google Shape;454;p2"/>
          <p:cNvSpPr/>
          <p:nvPr/>
        </p:nvSpPr>
        <p:spPr>
          <a:xfrm>
            <a:off x="11488694" y="848919"/>
            <a:ext cx="46081" cy="46081"/>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5" name="Google Shape;455;p2"/>
          <p:cNvSpPr/>
          <p:nvPr/>
        </p:nvSpPr>
        <p:spPr>
          <a:xfrm>
            <a:off x="11918293" y="181208"/>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6" name="Google Shape;456;p2"/>
          <p:cNvSpPr/>
          <p:nvPr/>
        </p:nvSpPr>
        <p:spPr>
          <a:xfrm>
            <a:off x="10795286" y="558364"/>
            <a:ext cx="180867" cy="180867"/>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7" name="Google Shape;457;p2"/>
          <p:cNvSpPr/>
          <p:nvPr/>
        </p:nvSpPr>
        <p:spPr>
          <a:xfrm>
            <a:off x="10980543" y="292234"/>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8" name="Google Shape;458;p2"/>
          <p:cNvSpPr/>
          <p:nvPr/>
        </p:nvSpPr>
        <p:spPr>
          <a:xfrm>
            <a:off x="10661371" y="255378"/>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9" name="Google Shape;459;p2"/>
          <p:cNvSpPr/>
          <p:nvPr/>
        </p:nvSpPr>
        <p:spPr>
          <a:xfrm>
            <a:off x="11890984" y="574627"/>
            <a:ext cx="266769" cy="266769"/>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0" name="Google Shape;460;p2"/>
          <p:cNvSpPr/>
          <p:nvPr/>
        </p:nvSpPr>
        <p:spPr>
          <a:xfrm>
            <a:off x="11239699" y="630419"/>
            <a:ext cx="128132" cy="128132"/>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1" name="Google Shape;461;p2"/>
          <p:cNvSpPr/>
          <p:nvPr/>
        </p:nvSpPr>
        <p:spPr>
          <a:xfrm>
            <a:off x="11077973" y="957001"/>
            <a:ext cx="69523" cy="69523"/>
          </a:xfrm>
          <a:prstGeom prst="ellipse">
            <a:avLst/>
          </a:prstGeom>
          <a:solidFill>
            <a:srgbClr val="BD8357">
              <a:alpha val="7098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2" name="Google Shape;423;p2"/>
          <p:cNvSpPr txBox="1"/>
          <p:nvPr/>
        </p:nvSpPr>
        <p:spPr>
          <a:xfrm>
            <a:off x="400050" y="1533732"/>
            <a:ext cx="11297009" cy="553957"/>
          </a:xfrm>
          <a:prstGeom prst="rect">
            <a:avLst/>
          </a:prstGeom>
          <a:noFill/>
          <a:ln>
            <a:noFill/>
          </a:ln>
        </p:spPr>
        <p:txBody>
          <a:bodyPr spcFirstLastPara="1" wrap="square" lIns="91425" tIns="45700" rIns="91425" bIns="45700" anchor="t" anchorCtr="0">
            <a:spAutoFit/>
          </a:bodyPr>
          <a:lstStyle/>
          <a:p>
            <a:pPr lvl="0" eaLnBrk="0" hangingPunct="0">
              <a:tabLst>
                <a:tab pos="375285" algn="l"/>
              </a:tabLst>
            </a:pPr>
            <a:r>
              <a:rPr lang="en-US" sz="3000" b="1" i="1" dirty="0">
                <a:solidFill>
                  <a:srgbClr val="231F20"/>
                </a:solidFill>
                <a:latin typeface="Times New Roman"/>
                <a:ea typeface="Times New Roman"/>
              </a:rPr>
              <a:t>HS</a:t>
            </a:r>
            <a:r>
              <a:rPr lang="en-US" sz="3000" b="1" i="1" spc="-105" dirty="0">
                <a:solidFill>
                  <a:srgbClr val="231F20"/>
                </a:solidFill>
                <a:latin typeface="Times New Roman"/>
                <a:ea typeface="Times New Roman"/>
              </a:rPr>
              <a:t> </a:t>
            </a:r>
            <a:r>
              <a:rPr lang="en-US" sz="3000" b="1" i="1" spc="-105" dirty="0" err="1" smtClean="0">
                <a:solidFill>
                  <a:srgbClr val="231F20"/>
                </a:solidFill>
                <a:latin typeface="Times New Roman"/>
                <a:ea typeface="Times New Roman"/>
              </a:rPr>
              <a:t>quan</a:t>
            </a:r>
            <a:r>
              <a:rPr lang="en-US" sz="3000" b="1" i="1" spc="-105" dirty="0" smtClean="0">
                <a:solidFill>
                  <a:srgbClr val="231F20"/>
                </a:solidFill>
                <a:latin typeface="Times New Roman"/>
                <a:ea typeface="Times New Roman"/>
              </a:rPr>
              <a:t> </a:t>
            </a:r>
            <a:r>
              <a:rPr lang="en-US" sz="3000" b="1" i="1" spc="-105" dirty="0" err="1" smtClean="0">
                <a:solidFill>
                  <a:srgbClr val="231F20"/>
                </a:solidFill>
                <a:latin typeface="Times New Roman"/>
                <a:ea typeface="Times New Roman"/>
              </a:rPr>
              <a:t>sát</a:t>
            </a:r>
            <a:r>
              <a:rPr lang="en-US" sz="3000" b="1" i="1" spc="-105" dirty="0" smtClean="0">
                <a:solidFill>
                  <a:srgbClr val="231F20"/>
                </a:solidFill>
                <a:latin typeface="Times New Roman"/>
                <a:ea typeface="Times New Roman"/>
              </a:rPr>
              <a:t> </a:t>
            </a:r>
            <a:r>
              <a:rPr lang="en-US" sz="3000" b="1" i="1" spc="-105" dirty="0" err="1" smtClean="0">
                <a:solidFill>
                  <a:srgbClr val="231F20"/>
                </a:solidFill>
                <a:latin typeface="Times New Roman"/>
                <a:ea typeface="Times New Roman"/>
              </a:rPr>
              <a:t>hình</a:t>
            </a:r>
            <a:r>
              <a:rPr lang="en-US" sz="3000" b="1" i="1" spc="-105" dirty="0" smtClean="0">
                <a:solidFill>
                  <a:srgbClr val="231F20"/>
                </a:solidFill>
                <a:latin typeface="Times New Roman"/>
                <a:ea typeface="Times New Roman"/>
              </a:rPr>
              <a:t> </a:t>
            </a:r>
            <a:r>
              <a:rPr lang="en-US" sz="3000" b="1" i="1" spc="-105" dirty="0" err="1" smtClean="0">
                <a:solidFill>
                  <a:srgbClr val="231F20"/>
                </a:solidFill>
                <a:latin typeface="Times New Roman"/>
                <a:ea typeface="Times New Roman"/>
              </a:rPr>
              <a:t>ảnh</a:t>
            </a:r>
            <a:r>
              <a:rPr lang="en-US" sz="3000" b="1" i="1" spc="-105" dirty="0" smtClean="0">
                <a:solidFill>
                  <a:srgbClr val="231F20"/>
                </a:solidFill>
                <a:latin typeface="Times New Roman"/>
                <a:ea typeface="Times New Roman"/>
              </a:rPr>
              <a:t>, </a:t>
            </a:r>
            <a:r>
              <a:rPr lang="en-US" sz="3000" b="1" i="1" dirty="0" err="1" smtClean="0">
                <a:solidFill>
                  <a:srgbClr val="231F20"/>
                </a:solidFill>
                <a:latin typeface="Times New Roman"/>
                <a:ea typeface="Times New Roman"/>
              </a:rPr>
              <a:t>nghiên</a:t>
            </a:r>
            <a:r>
              <a:rPr lang="en-US" sz="3000" b="1" i="1" spc="-110" dirty="0" smtClean="0">
                <a:solidFill>
                  <a:srgbClr val="231F20"/>
                </a:solidFill>
                <a:latin typeface="Times New Roman"/>
                <a:ea typeface="Times New Roman"/>
              </a:rPr>
              <a:t> </a:t>
            </a:r>
            <a:r>
              <a:rPr lang="en-US" sz="3000" b="1" i="1" spc="-10" dirty="0" err="1">
                <a:solidFill>
                  <a:srgbClr val="231F20"/>
                </a:solidFill>
                <a:latin typeface="Times New Roman"/>
                <a:ea typeface="Times New Roman"/>
              </a:rPr>
              <a:t>cứu</a:t>
            </a:r>
            <a:r>
              <a:rPr lang="en-US" sz="3000" b="1" i="1" spc="-10" dirty="0">
                <a:solidFill>
                  <a:srgbClr val="231F20"/>
                </a:solidFill>
                <a:latin typeface="Times New Roman"/>
                <a:ea typeface="Times New Roman"/>
              </a:rPr>
              <a:t> </a:t>
            </a:r>
            <a:r>
              <a:rPr lang="en-US" sz="3000" b="1" i="1" spc="-15" dirty="0" err="1">
                <a:solidFill>
                  <a:srgbClr val="231F20"/>
                </a:solidFill>
                <a:latin typeface="Times New Roman"/>
                <a:ea typeface="Times New Roman"/>
              </a:rPr>
              <a:t>mục</a:t>
            </a:r>
            <a:r>
              <a:rPr lang="en-US" sz="3000" b="1" i="1" spc="-60" dirty="0">
                <a:solidFill>
                  <a:srgbClr val="231F20"/>
                </a:solidFill>
                <a:latin typeface="Times New Roman"/>
                <a:ea typeface="Times New Roman"/>
              </a:rPr>
              <a:t> </a:t>
            </a:r>
            <a:r>
              <a:rPr lang="en-US" sz="3000" b="1" i="1" dirty="0">
                <a:solidFill>
                  <a:srgbClr val="231F20"/>
                </a:solidFill>
                <a:latin typeface="Times New Roman"/>
                <a:ea typeface="Times New Roman"/>
              </a:rPr>
              <a:t>I.1</a:t>
            </a:r>
            <a:r>
              <a:rPr lang="en-US" sz="3000" b="1" i="1" spc="-55" dirty="0">
                <a:solidFill>
                  <a:srgbClr val="231F20"/>
                </a:solidFill>
                <a:latin typeface="Times New Roman"/>
                <a:ea typeface="Times New Roman"/>
              </a:rPr>
              <a:t> </a:t>
            </a:r>
            <a:r>
              <a:rPr lang="en-US" sz="3000" b="1" i="1" spc="-20" dirty="0" err="1">
                <a:solidFill>
                  <a:srgbClr val="231F20"/>
                </a:solidFill>
                <a:latin typeface="Times New Roman"/>
                <a:ea typeface="Times New Roman"/>
              </a:rPr>
              <a:t>trong</a:t>
            </a:r>
            <a:r>
              <a:rPr lang="en-US" sz="3000" b="1" i="1" spc="-60" dirty="0">
                <a:solidFill>
                  <a:srgbClr val="231F20"/>
                </a:solidFill>
                <a:latin typeface="Times New Roman"/>
                <a:ea typeface="Times New Roman"/>
              </a:rPr>
              <a:t> </a:t>
            </a:r>
            <a:r>
              <a:rPr lang="en-US" sz="3000" b="1" i="1" dirty="0">
                <a:solidFill>
                  <a:srgbClr val="231F20"/>
                </a:solidFill>
                <a:latin typeface="Times New Roman"/>
                <a:ea typeface="Times New Roman"/>
              </a:rPr>
              <a:t>SGK</a:t>
            </a:r>
            <a:r>
              <a:rPr lang="en-US" sz="3000" b="1" i="1" spc="-55" dirty="0">
                <a:solidFill>
                  <a:srgbClr val="231F20"/>
                </a:solidFill>
                <a:latin typeface="Times New Roman"/>
                <a:ea typeface="Times New Roman"/>
              </a:rPr>
              <a:t> </a:t>
            </a:r>
            <a:r>
              <a:rPr lang="en-US" sz="3000" b="1" i="1" dirty="0" err="1">
                <a:solidFill>
                  <a:srgbClr val="231F20"/>
                </a:solidFill>
                <a:latin typeface="Times New Roman"/>
                <a:ea typeface="Times New Roman"/>
              </a:rPr>
              <a:t>để</a:t>
            </a:r>
            <a:r>
              <a:rPr lang="en-US" sz="3000" b="1" i="1" spc="-60" dirty="0">
                <a:solidFill>
                  <a:srgbClr val="231F20"/>
                </a:solidFill>
                <a:latin typeface="Times New Roman"/>
                <a:ea typeface="Times New Roman"/>
              </a:rPr>
              <a:t> </a:t>
            </a:r>
            <a:r>
              <a:rPr lang="en-US" sz="3000" b="1" i="1" dirty="0" err="1">
                <a:solidFill>
                  <a:srgbClr val="231F20"/>
                </a:solidFill>
                <a:latin typeface="Times New Roman"/>
                <a:ea typeface="Times New Roman"/>
              </a:rPr>
              <a:t>trả</a:t>
            </a:r>
            <a:r>
              <a:rPr lang="en-US" sz="3000" b="1" i="1" spc="-55" dirty="0">
                <a:solidFill>
                  <a:srgbClr val="231F20"/>
                </a:solidFill>
                <a:latin typeface="Times New Roman"/>
                <a:ea typeface="Times New Roman"/>
              </a:rPr>
              <a:t> </a:t>
            </a:r>
            <a:r>
              <a:rPr lang="en-US" sz="3000" b="1" i="1" dirty="0" err="1">
                <a:solidFill>
                  <a:srgbClr val="231F20"/>
                </a:solidFill>
                <a:latin typeface="Times New Roman"/>
                <a:ea typeface="Times New Roman"/>
              </a:rPr>
              <a:t>lời</a:t>
            </a:r>
            <a:r>
              <a:rPr lang="en-US" sz="3000" b="1" i="1" spc="-55" dirty="0">
                <a:solidFill>
                  <a:srgbClr val="231F20"/>
                </a:solidFill>
                <a:latin typeface="Times New Roman"/>
                <a:ea typeface="Times New Roman"/>
              </a:rPr>
              <a:t> </a:t>
            </a:r>
            <a:r>
              <a:rPr lang="en-US" sz="3000" b="1" i="1" spc="-15" dirty="0" err="1">
                <a:solidFill>
                  <a:srgbClr val="231F20"/>
                </a:solidFill>
                <a:latin typeface="Times New Roman"/>
                <a:ea typeface="Times New Roman"/>
              </a:rPr>
              <a:t>câu</a:t>
            </a:r>
            <a:r>
              <a:rPr lang="en-US" sz="3000" b="1" i="1" spc="-60" dirty="0">
                <a:solidFill>
                  <a:srgbClr val="231F20"/>
                </a:solidFill>
                <a:latin typeface="Times New Roman"/>
                <a:ea typeface="Times New Roman"/>
              </a:rPr>
              <a:t> </a:t>
            </a:r>
            <a:r>
              <a:rPr lang="en-US" sz="3000" b="1" i="1" spc="-15" dirty="0" err="1">
                <a:solidFill>
                  <a:srgbClr val="231F20"/>
                </a:solidFill>
                <a:latin typeface="Times New Roman"/>
                <a:ea typeface="Times New Roman"/>
              </a:rPr>
              <a:t>hỏi</a:t>
            </a:r>
            <a:r>
              <a:rPr lang="en-US" sz="3000" b="1" i="1" spc="-55" dirty="0">
                <a:solidFill>
                  <a:srgbClr val="231F20"/>
                </a:solidFill>
                <a:latin typeface="Times New Roman"/>
                <a:ea typeface="Times New Roman"/>
              </a:rPr>
              <a:t> </a:t>
            </a:r>
            <a:endParaRPr lang="en-US" sz="3000" b="1" i="1" dirty="0">
              <a:effectLst/>
              <a:latin typeface="Times New Roman"/>
              <a:ea typeface="Times New Roman"/>
            </a:endParaRPr>
          </a:p>
        </p:txBody>
      </p:sp>
      <p:sp>
        <p:nvSpPr>
          <p:cNvPr id="187" name="Google Shape;423;p2"/>
          <p:cNvSpPr txBox="1"/>
          <p:nvPr/>
        </p:nvSpPr>
        <p:spPr>
          <a:xfrm>
            <a:off x="494320" y="2410250"/>
            <a:ext cx="11297009" cy="1477287"/>
          </a:xfrm>
          <a:prstGeom prst="rect">
            <a:avLst/>
          </a:prstGeom>
          <a:noFill/>
          <a:ln>
            <a:noFill/>
          </a:ln>
        </p:spPr>
        <p:txBody>
          <a:bodyPr spcFirstLastPara="1" wrap="square" lIns="91425" tIns="45700" rIns="91425" bIns="45700" anchor="t" anchorCtr="0">
            <a:spAutoFit/>
          </a:bodyPr>
          <a:lstStyle/>
          <a:p>
            <a:pPr eaLnBrk="0" hangingPunct="0"/>
            <a:r>
              <a:rPr lang="en-US" sz="3000" dirty="0" err="1">
                <a:latin typeface="Times New Roman" pitchFamily="18" charset="0"/>
                <a:cs typeface="Times New Roman" pitchFamily="18" charset="0"/>
              </a:rPr>
              <a:t>Câu</a:t>
            </a:r>
            <a:r>
              <a:rPr lang="en-US" sz="3000" dirty="0">
                <a:latin typeface="Times New Roman" pitchFamily="18" charset="0"/>
                <a:cs typeface="Times New Roman" pitchFamily="18" charset="0"/>
              </a:rPr>
              <a:t> 1. </a:t>
            </a:r>
            <a:r>
              <a:rPr lang="en-US" sz="3000" dirty="0" err="1" smtClean="0">
                <a:latin typeface="Times New Roman" pitchFamily="18" charset="0"/>
                <a:cs typeface="Times New Roman" pitchFamily="18" charset="0"/>
              </a:rPr>
              <a:t>Hoạt</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động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lâm</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nghiệp</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gồm</a:t>
            </a:r>
            <a:r>
              <a:rPr lang="en-US" sz="3000" dirty="0" smtClean="0">
                <a:latin typeface="Times New Roman" pitchFamily="18" charset="0"/>
                <a:cs typeface="Times New Roman" pitchFamily="18" charset="0"/>
              </a:rPr>
              <a:t> </a:t>
            </a:r>
            <a:r>
              <a:rPr lang="en-US" sz="3000" dirty="0" err="1">
                <a:latin typeface="Times New Roman" pitchFamily="18" charset="0"/>
                <a:cs typeface="Times New Roman" pitchFamily="18" charset="0"/>
              </a:rPr>
              <a:t>những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hoạt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động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nào</a:t>
            </a:r>
            <a:r>
              <a:rPr lang="en-US" sz="3000" dirty="0">
                <a:latin typeface="Times New Roman" pitchFamily="18" charset="0"/>
                <a:cs typeface="Times New Roman" pitchFamily="18" charset="0"/>
              </a:rPr>
              <a:t>?</a:t>
            </a:r>
          </a:p>
          <a:p>
            <a:r>
              <a:rPr lang="en-US" sz="3000" dirty="0" err="1">
                <a:latin typeface="Times New Roman" pitchFamily="18" charset="0"/>
                <a:cs typeface="Times New Roman" pitchFamily="18" charset="0"/>
              </a:rPr>
              <a:t>Câu</a:t>
            </a:r>
            <a:r>
              <a:rPr lang="en-US" sz="3000" dirty="0">
                <a:latin typeface="Times New Roman" pitchFamily="18" charset="0"/>
                <a:cs typeface="Times New Roman" pitchFamily="18" charset="0"/>
              </a:rPr>
              <a:t> 2. </a:t>
            </a:r>
            <a:r>
              <a:rPr lang="en-US" sz="3000" dirty="0" err="1">
                <a:latin typeface="Times New Roman" pitchFamily="18" charset="0"/>
                <a:cs typeface="Times New Roman" pitchFamily="18" charset="0"/>
              </a:rPr>
              <a:t>Phân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biệt</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giao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rừng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và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cho</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thuê</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rừng</a:t>
            </a:r>
            <a:r>
              <a:rPr lang="en-US" sz="3000" dirty="0">
                <a:latin typeface="Times New Roman" pitchFamily="18" charset="0"/>
                <a:cs typeface="Times New Roman" pitchFamily="18" charset="0"/>
              </a:rPr>
              <a:t>. </a:t>
            </a:r>
          </a:p>
          <a:p>
            <a:r>
              <a:rPr lang="en-US" sz="3000" dirty="0" err="1">
                <a:latin typeface="Times New Roman" pitchFamily="18" charset="0"/>
                <a:cs typeface="Times New Roman" pitchFamily="18" charset="0"/>
              </a:rPr>
              <a:t>Câu</a:t>
            </a:r>
            <a:r>
              <a:rPr lang="en-US" sz="3000" dirty="0">
                <a:latin typeface="Times New Roman" pitchFamily="18" charset="0"/>
                <a:cs typeface="Times New Roman" pitchFamily="18" charset="0"/>
              </a:rPr>
              <a:t> 3. </a:t>
            </a:r>
            <a:r>
              <a:rPr lang="en-US" sz="3000" dirty="0" err="1">
                <a:latin typeface="Times New Roman" pitchFamily="18" charset="0"/>
                <a:cs typeface="Times New Roman" pitchFamily="18" charset="0"/>
              </a:rPr>
              <a:t>Nhà</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nước</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tiến</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hành</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thu</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hồi</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rừng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trong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những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trường</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hợp</a:t>
            </a:r>
            <a:r>
              <a:rPr lang="en-US" sz="3000" dirty="0">
                <a:latin typeface="Times New Roman" pitchFamily="18" charset="0"/>
                <a:cs typeface="Times New Roman" pitchFamily="18" charset="0"/>
              </a:rPr>
              <a:t> </a:t>
            </a:r>
            <a:r>
              <a:rPr lang="en-US" sz="3000" dirty="0" err="1">
                <a:latin typeface="Times New Roman" pitchFamily="18" charset="0"/>
                <a:cs typeface="Times New Roman" pitchFamily="18" charset="0"/>
              </a:rPr>
              <a:t>nào</a:t>
            </a:r>
            <a:r>
              <a:rPr lang="en-US" sz="3000" dirty="0">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1300"/>
                                  </p:stCondLst>
                                  <p:childTnLst>
                                    <p:set>
                                      <p:cBhvr>
                                        <p:cTn id="6" dur="1" fill="hold">
                                          <p:stCondLst>
                                            <p:cond delay="0"/>
                                          </p:stCondLst>
                                        </p:cTn>
                                        <p:tgtEl>
                                          <p:spTgt spid="423"/>
                                        </p:tgtEl>
                                        <p:attrNameLst>
                                          <p:attrName>style.visibility</p:attrName>
                                        </p:attrNameLst>
                                      </p:cBhvr>
                                      <p:to>
                                        <p:strVal val="visible"/>
                                      </p:to>
                                    </p:set>
                                    <p:anim calcmode="lin" valueType="num">
                                      <p:cBhvr additive="base">
                                        <p:cTn id="7" dur="1200"/>
                                        <p:tgtEl>
                                          <p:spTgt spid="423"/>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2"/>
                                        </p:tgtEl>
                                        <p:attrNameLst>
                                          <p:attrName>style.visibility</p:attrName>
                                        </p:attrNameLst>
                                      </p:cBhvr>
                                      <p:to>
                                        <p:strVal val="visible"/>
                                      </p:to>
                                    </p:set>
                                    <p:animEffect transition="in" filter="fade">
                                      <p:cBhvr>
                                        <p:cTn id="12" dur="500"/>
                                        <p:tgtEl>
                                          <p:spTgt spid="1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7"/>
                                        </p:tgtEl>
                                        <p:attrNameLst>
                                          <p:attrName>style.visibility</p:attrName>
                                        </p:attrNameLst>
                                      </p:cBhvr>
                                      <p:to>
                                        <p:strVal val="visible"/>
                                      </p:to>
                                    </p:set>
                                    <p:animEffect transition="in" filter="fade">
                                      <p:cBhvr>
                                        <p:cTn id="17" dur="5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 grpId="0"/>
      <p:bldP spid="18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5240" y="3666331"/>
            <a:ext cx="3962400" cy="2638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224" y="255005"/>
            <a:ext cx="3094776" cy="3118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285184"/>
            <a:ext cx="3657600" cy="3118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224" y="3501428"/>
            <a:ext cx="3094776" cy="2771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5139" y="281411"/>
            <a:ext cx="4027929" cy="2995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95322" y="3666331"/>
            <a:ext cx="3619877" cy="2620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850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1000"/>
                                        <p:tgtEl>
                                          <p:spTgt spid="2054"/>
                                        </p:tgtEl>
                                      </p:cBhvr>
                                    </p:animEffect>
                                    <p:anim calcmode="lin" valueType="num">
                                      <p:cBhvr>
                                        <p:cTn id="8" dur="1000" fill="hold"/>
                                        <p:tgtEl>
                                          <p:spTgt spid="2054"/>
                                        </p:tgtEl>
                                        <p:attrNameLst>
                                          <p:attrName>ppt_x</p:attrName>
                                        </p:attrNameLst>
                                      </p:cBhvr>
                                      <p:tavLst>
                                        <p:tav tm="0">
                                          <p:val>
                                            <p:strVal val="#ppt_x"/>
                                          </p:val>
                                        </p:tav>
                                        <p:tav tm="100000">
                                          <p:val>
                                            <p:strVal val="#ppt_x"/>
                                          </p:val>
                                        </p:tav>
                                      </p:tavLst>
                                    </p:anim>
                                    <p:anim calcmode="lin" valueType="num">
                                      <p:cBhvr>
                                        <p:cTn id="9"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7"/>
                                        </p:tgtEl>
                                        <p:attrNameLst>
                                          <p:attrName>style.visibility</p:attrName>
                                        </p:attrNameLst>
                                      </p:cBhvr>
                                      <p:to>
                                        <p:strVal val="visible"/>
                                      </p:to>
                                    </p:set>
                                    <p:animEffect transition="in" filter="fade">
                                      <p:cBhvr>
                                        <p:cTn id="14" dur="1000"/>
                                        <p:tgtEl>
                                          <p:spTgt spid="1027"/>
                                        </p:tgtEl>
                                      </p:cBhvr>
                                    </p:animEffect>
                                    <p:anim calcmode="lin" valueType="num">
                                      <p:cBhvr>
                                        <p:cTn id="15" dur="1000" fill="hold"/>
                                        <p:tgtEl>
                                          <p:spTgt spid="1027"/>
                                        </p:tgtEl>
                                        <p:attrNameLst>
                                          <p:attrName>ppt_x</p:attrName>
                                        </p:attrNameLst>
                                      </p:cBhvr>
                                      <p:tavLst>
                                        <p:tav tm="0">
                                          <p:val>
                                            <p:strVal val="#ppt_x"/>
                                          </p:val>
                                        </p:tav>
                                        <p:tav tm="100000">
                                          <p:val>
                                            <p:strVal val="#ppt_x"/>
                                          </p:val>
                                        </p:tav>
                                      </p:tavLst>
                                    </p:anim>
                                    <p:anim calcmode="lin" valueType="num">
                                      <p:cBhvr>
                                        <p:cTn id="16"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fade">
                                      <p:cBhvr>
                                        <p:cTn id="21" dur="1000"/>
                                        <p:tgtEl>
                                          <p:spTgt spid="1026"/>
                                        </p:tgtEl>
                                      </p:cBhvr>
                                    </p:animEffect>
                                    <p:anim calcmode="lin" valueType="num">
                                      <p:cBhvr>
                                        <p:cTn id="22" dur="1000" fill="hold"/>
                                        <p:tgtEl>
                                          <p:spTgt spid="1026"/>
                                        </p:tgtEl>
                                        <p:attrNameLst>
                                          <p:attrName>ppt_x</p:attrName>
                                        </p:attrNameLst>
                                      </p:cBhvr>
                                      <p:tavLst>
                                        <p:tav tm="0">
                                          <p:val>
                                            <p:strVal val="#ppt_x"/>
                                          </p:val>
                                        </p:tav>
                                        <p:tav tm="100000">
                                          <p:val>
                                            <p:strVal val="#ppt_x"/>
                                          </p:val>
                                        </p:tav>
                                      </p:tavLst>
                                    </p:anim>
                                    <p:anim calcmode="lin" valueType="num">
                                      <p:cBhvr>
                                        <p:cTn id="2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1000"/>
                                        <p:tgtEl>
                                          <p:spTgt spid="1028"/>
                                        </p:tgtEl>
                                      </p:cBhvr>
                                    </p:animEffect>
                                    <p:anim calcmode="lin" valueType="num">
                                      <p:cBhvr>
                                        <p:cTn id="29" dur="1000" fill="hold"/>
                                        <p:tgtEl>
                                          <p:spTgt spid="1028"/>
                                        </p:tgtEl>
                                        <p:attrNameLst>
                                          <p:attrName>ppt_x</p:attrName>
                                        </p:attrNameLst>
                                      </p:cBhvr>
                                      <p:tavLst>
                                        <p:tav tm="0">
                                          <p:val>
                                            <p:strVal val="#ppt_x"/>
                                          </p:val>
                                        </p:tav>
                                        <p:tav tm="100000">
                                          <p:val>
                                            <p:strVal val="#ppt_x"/>
                                          </p:val>
                                        </p:tav>
                                      </p:tavLst>
                                    </p:anim>
                                    <p:anim calcmode="lin" valueType="num">
                                      <p:cBhvr>
                                        <p:cTn id="30"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052"/>
                                        </p:tgtEl>
                                        <p:attrNameLst>
                                          <p:attrName>style.visibility</p:attrName>
                                        </p:attrNameLst>
                                      </p:cBhvr>
                                      <p:to>
                                        <p:strVal val="visible"/>
                                      </p:to>
                                    </p:set>
                                    <p:animEffect transition="in" filter="fade">
                                      <p:cBhvr>
                                        <p:cTn id="35" dur="1000"/>
                                        <p:tgtEl>
                                          <p:spTgt spid="2052"/>
                                        </p:tgtEl>
                                      </p:cBhvr>
                                    </p:animEffect>
                                    <p:anim calcmode="lin" valueType="num">
                                      <p:cBhvr>
                                        <p:cTn id="36" dur="1000" fill="hold"/>
                                        <p:tgtEl>
                                          <p:spTgt spid="2052"/>
                                        </p:tgtEl>
                                        <p:attrNameLst>
                                          <p:attrName>ppt_x</p:attrName>
                                        </p:attrNameLst>
                                      </p:cBhvr>
                                      <p:tavLst>
                                        <p:tav tm="0">
                                          <p:val>
                                            <p:strVal val="#ppt_x"/>
                                          </p:val>
                                        </p:tav>
                                        <p:tav tm="100000">
                                          <p:val>
                                            <p:strVal val="#ppt_x"/>
                                          </p:val>
                                        </p:tav>
                                      </p:tavLst>
                                    </p:anim>
                                    <p:anim calcmode="lin" valueType="num">
                                      <p:cBhvr>
                                        <p:cTn id="37"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114800" y="439044"/>
            <a:ext cx="7391400" cy="1694556"/>
          </a:xfrm>
        </p:spPr>
        <p:txBody>
          <a:bodyPr>
            <a:noAutofit/>
          </a:bodyPr>
          <a:lstStyle/>
          <a:p>
            <a:pPr marL="342900" lvl="0" indent="-342900">
              <a:spcBef>
                <a:spcPts val="0"/>
              </a:spcBef>
              <a:buFont typeface="+mj-lt"/>
              <a:buAutoNum type="arabicPeriod"/>
            </a:pPr>
            <a:r>
              <a:rPr lang="en-US" sz="2800" b="1" dirty="0" err="1">
                <a:solidFill>
                  <a:schemeClr val="tx1"/>
                </a:solidFill>
                <a:latin typeface="Times New Roman"/>
                <a:ea typeface="Times New Roman"/>
              </a:rPr>
              <a:t>Quản</a:t>
            </a:r>
            <a:r>
              <a:rPr lang="en-US" sz="2800" b="1" dirty="0">
                <a:solidFill>
                  <a:schemeClr val="tx1"/>
                </a:solidFill>
                <a:latin typeface="Times New Roman"/>
                <a:ea typeface="Times New Roman"/>
              </a:rPr>
              <a:t> </a:t>
            </a:r>
            <a:r>
              <a:rPr lang="en-US" sz="2800" b="1" dirty="0" err="1">
                <a:solidFill>
                  <a:schemeClr val="tx1"/>
                </a:solidFill>
                <a:latin typeface="Times New Roman"/>
                <a:ea typeface="Times New Roman"/>
              </a:rPr>
              <a:t>lí</a:t>
            </a:r>
            <a:r>
              <a:rPr lang="en-US" sz="2800" b="1" dirty="0">
                <a:solidFill>
                  <a:schemeClr val="tx1"/>
                </a:solidFill>
                <a:latin typeface="Times New Roman"/>
                <a:ea typeface="Times New Roman"/>
              </a:rPr>
              <a:t> </a:t>
            </a:r>
            <a:r>
              <a:rPr lang="en-US" sz="2800" b="1" dirty="0" err="1">
                <a:solidFill>
                  <a:schemeClr val="tx1"/>
                </a:solidFill>
                <a:latin typeface="Times New Roman"/>
                <a:ea typeface="Times New Roman"/>
              </a:rPr>
              <a:t>rừng</a:t>
            </a:r>
            <a:r>
              <a:rPr lang="en-US" sz="2800" b="1" dirty="0">
                <a:solidFill>
                  <a:schemeClr val="tx1"/>
                </a:solidFill>
                <a:latin typeface="Times New Roman"/>
                <a:ea typeface="Times New Roman"/>
              </a:rPr>
              <a:t>:</a:t>
            </a:r>
            <a:r>
              <a:rPr lang="en-US" sz="2800" dirty="0">
                <a:solidFill>
                  <a:schemeClr val="tx1"/>
                </a:solidFill>
                <a:latin typeface="Times New Roman"/>
                <a:ea typeface="Times New Roman"/>
              </a:rPr>
              <a:t> </a:t>
            </a:r>
            <a:r>
              <a:rPr lang="en-US" sz="2800" dirty="0" err="1">
                <a:solidFill>
                  <a:schemeClr val="tx1"/>
                </a:solidFill>
                <a:latin typeface="Times New Roman"/>
                <a:ea typeface="Times New Roman"/>
              </a:rPr>
              <a:t>Bao</a:t>
            </a:r>
            <a:r>
              <a:rPr lang="en-US" sz="2800" dirty="0">
                <a:solidFill>
                  <a:schemeClr val="tx1"/>
                </a:solidFill>
                <a:latin typeface="Times New Roman"/>
                <a:ea typeface="Times New Roman"/>
              </a:rPr>
              <a:t> </a:t>
            </a:r>
            <a:r>
              <a:rPr lang="en-US" sz="2800" dirty="0" err="1">
                <a:solidFill>
                  <a:schemeClr val="tx1"/>
                </a:solidFill>
                <a:latin typeface="Times New Roman"/>
                <a:ea typeface="Times New Roman"/>
              </a:rPr>
              <a:t>gồm</a:t>
            </a:r>
            <a:r>
              <a:rPr lang="en-US" sz="2800" dirty="0">
                <a:solidFill>
                  <a:schemeClr val="tx1"/>
                </a:solidFill>
                <a:latin typeface="Times New Roman"/>
                <a:ea typeface="Times New Roman"/>
              </a:rPr>
              <a:t> </a:t>
            </a:r>
            <a:r>
              <a:rPr lang="en-US" sz="2800" dirty="0" err="1">
                <a:solidFill>
                  <a:schemeClr val="tx1"/>
                </a:solidFill>
                <a:latin typeface="Times New Roman"/>
                <a:ea typeface="Times New Roman"/>
              </a:rPr>
              <a:t>các</a:t>
            </a:r>
            <a:r>
              <a:rPr lang="en-US" sz="2800" dirty="0">
                <a:solidFill>
                  <a:schemeClr val="tx1"/>
                </a:solidFill>
                <a:latin typeface="Times New Roman"/>
                <a:ea typeface="Times New Roman"/>
              </a:rPr>
              <a:t> </a:t>
            </a:r>
            <a:r>
              <a:rPr lang="en-US" sz="2800" dirty="0" err="1">
                <a:solidFill>
                  <a:schemeClr val="tx1"/>
                </a:solidFill>
                <a:latin typeface="Times New Roman"/>
                <a:ea typeface="Times New Roman"/>
              </a:rPr>
              <a:t>hoạt</a:t>
            </a:r>
            <a:r>
              <a:rPr lang="en-US" sz="2800" dirty="0">
                <a:solidFill>
                  <a:schemeClr val="tx1"/>
                </a:solidFill>
                <a:latin typeface="Times New Roman"/>
                <a:ea typeface="Times New Roman"/>
              </a:rPr>
              <a:t> </a:t>
            </a:r>
            <a:r>
              <a:rPr lang="en-US" sz="2800" dirty="0" err="1">
                <a:solidFill>
                  <a:schemeClr val="tx1"/>
                </a:solidFill>
                <a:latin typeface="Times New Roman"/>
                <a:ea typeface="Times New Roman"/>
              </a:rPr>
              <a:t>động</a:t>
            </a:r>
            <a:r>
              <a:rPr lang="en-US" sz="2800" dirty="0">
                <a:solidFill>
                  <a:schemeClr val="tx1"/>
                </a:solidFill>
                <a:latin typeface="Times New Roman"/>
                <a:ea typeface="Times New Roman"/>
              </a:rPr>
              <a:t>: </a:t>
            </a:r>
            <a:r>
              <a:rPr lang="en-US" sz="2800" dirty="0" err="1">
                <a:solidFill>
                  <a:schemeClr val="tx1"/>
                </a:solidFill>
                <a:latin typeface="Times New Roman"/>
                <a:ea typeface="Times New Roman"/>
              </a:rPr>
              <a:t>giao</a:t>
            </a:r>
            <a:r>
              <a:rPr lang="en-US" sz="2800" dirty="0">
                <a:solidFill>
                  <a:schemeClr val="tx1"/>
                </a:solidFill>
                <a:latin typeface="Times New Roman"/>
                <a:ea typeface="Times New Roman"/>
              </a:rPr>
              <a:t> </a:t>
            </a:r>
            <a:r>
              <a:rPr lang="en-US" sz="2800" dirty="0" err="1">
                <a:solidFill>
                  <a:schemeClr val="tx1"/>
                </a:solidFill>
                <a:latin typeface="Times New Roman"/>
                <a:ea typeface="Times New Roman"/>
              </a:rPr>
              <a:t>rừng</a:t>
            </a:r>
            <a:r>
              <a:rPr lang="en-US" sz="2800" dirty="0">
                <a:solidFill>
                  <a:schemeClr val="tx1"/>
                </a:solidFill>
                <a:latin typeface="Times New Roman"/>
                <a:ea typeface="Times New Roman"/>
              </a:rPr>
              <a:t>, </a:t>
            </a:r>
            <a:r>
              <a:rPr lang="en-US" sz="2800" dirty="0" err="1">
                <a:solidFill>
                  <a:schemeClr val="tx1"/>
                </a:solidFill>
                <a:latin typeface="Times New Roman"/>
                <a:ea typeface="Times New Roman"/>
              </a:rPr>
              <a:t>cho</a:t>
            </a:r>
            <a:r>
              <a:rPr lang="en-US" sz="2800" dirty="0">
                <a:solidFill>
                  <a:schemeClr val="tx1"/>
                </a:solidFill>
                <a:latin typeface="Times New Roman"/>
                <a:ea typeface="Times New Roman"/>
              </a:rPr>
              <a:t> </a:t>
            </a:r>
            <a:r>
              <a:rPr lang="en-US" sz="2800" dirty="0" err="1">
                <a:solidFill>
                  <a:schemeClr val="tx1"/>
                </a:solidFill>
                <a:latin typeface="Times New Roman"/>
                <a:ea typeface="Times New Roman"/>
              </a:rPr>
              <a:t>thuê</a:t>
            </a:r>
            <a:r>
              <a:rPr lang="en-US" sz="2800" dirty="0">
                <a:solidFill>
                  <a:schemeClr val="tx1"/>
                </a:solidFill>
                <a:latin typeface="Times New Roman"/>
                <a:ea typeface="Times New Roman"/>
              </a:rPr>
              <a:t> </a:t>
            </a:r>
            <a:r>
              <a:rPr lang="en-US" sz="2800" dirty="0" err="1">
                <a:solidFill>
                  <a:schemeClr val="tx1"/>
                </a:solidFill>
                <a:latin typeface="Times New Roman"/>
                <a:ea typeface="Times New Roman"/>
              </a:rPr>
              <a:t>rừng</a:t>
            </a:r>
            <a:r>
              <a:rPr lang="en-US" sz="2800" dirty="0">
                <a:solidFill>
                  <a:schemeClr val="tx1"/>
                </a:solidFill>
                <a:latin typeface="Times New Roman"/>
                <a:ea typeface="Times New Roman"/>
              </a:rPr>
              <a:t>, </a:t>
            </a:r>
            <a:r>
              <a:rPr lang="en-US" sz="2800" dirty="0" err="1">
                <a:solidFill>
                  <a:schemeClr val="tx1"/>
                </a:solidFill>
                <a:latin typeface="Times New Roman"/>
                <a:ea typeface="Times New Roman"/>
              </a:rPr>
              <a:t>chuyển</a:t>
            </a:r>
            <a:r>
              <a:rPr lang="en-US" sz="2800" dirty="0">
                <a:solidFill>
                  <a:schemeClr val="tx1"/>
                </a:solidFill>
                <a:latin typeface="Times New Roman"/>
                <a:ea typeface="Times New Roman"/>
              </a:rPr>
              <a:t> </a:t>
            </a:r>
            <a:r>
              <a:rPr lang="en-US" sz="2800" dirty="0" err="1">
                <a:solidFill>
                  <a:schemeClr val="tx1"/>
                </a:solidFill>
                <a:latin typeface="Times New Roman"/>
                <a:ea typeface="Times New Roman"/>
              </a:rPr>
              <a:t>loại</a:t>
            </a:r>
            <a:r>
              <a:rPr lang="en-US" sz="2800" dirty="0">
                <a:solidFill>
                  <a:schemeClr val="tx1"/>
                </a:solidFill>
                <a:latin typeface="Times New Roman"/>
                <a:ea typeface="Times New Roman"/>
              </a:rPr>
              <a:t> </a:t>
            </a:r>
            <a:r>
              <a:rPr lang="en-US" sz="2800" dirty="0" err="1">
                <a:solidFill>
                  <a:schemeClr val="tx1"/>
                </a:solidFill>
                <a:latin typeface="Times New Roman"/>
                <a:ea typeface="Times New Roman"/>
              </a:rPr>
              <a:t>rừng</a:t>
            </a:r>
            <a:r>
              <a:rPr lang="en-US" sz="2800" dirty="0">
                <a:solidFill>
                  <a:schemeClr val="tx1"/>
                </a:solidFill>
                <a:latin typeface="Times New Roman"/>
                <a:ea typeface="Times New Roman"/>
              </a:rPr>
              <a:t>, </a:t>
            </a:r>
            <a:r>
              <a:rPr lang="en-US" sz="2800" dirty="0" err="1">
                <a:solidFill>
                  <a:schemeClr val="tx1"/>
                </a:solidFill>
                <a:latin typeface="Times New Roman"/>
                <a:ea typeface="Times New Roman"/>
              </a:rPr>
              <a:t>chuyển</a:t>
            </a:r>
            <a:r>
              <a:rPr lang="en-US" sz="2800" dirty="0">
                <a:solidFill>
                  <a:schemeClr val="tx1"/>
                </a:solidFill>
                <a:latin typeface="Times New Roman"/>
                <a:ea typeface="Times New Roman"/>
              </a:rPr>
              <a:t> </a:t>
            </a:r>
            <a:r>
              <a:rPr lang="en-US" sz="2800" dirty="0" err="1">
                <a:solidFill>
                  <a:schemeClr val="tx1"/>
                </a:solidFill>
                <a:latin typeface="Times New Roman"/>
                <a:ea typeface="Times New Roman"/>
              </a:rPr>
              <a:t>mục</a:t>
            </a:r>
            <a:r>
              <a:rPr lang="en-US" sz="2800" dirty="0">
                <a:solidFill>
                  <a:schemeClr val="tx1"/>
                </a:solidFill>
                <a:latin typeface="Times New Roman"/>
                <a:ea typeface="Times New Roman"/>
              </a:rPr>
              <a:t> </a:t>
            </a:r>
            <a:r>
              <a:rPr lang="en-US" sz="2800" dirty="0" err="1">
                <a:solidFill>
                  <a:schemeClr val="tx1"/>
                </a:solidFill>
                <a:latin typeface="Times New Roman"/>
                <a:ea typeface="Times New Roman"/>
              </a:rPr>
              <a:t>đích</a:t>
            </a:r>
            <a:r>
              <a:rPr lang="en-US" sz="2800" dirty="0">
                <a:solidFill>
                  <a:schemeClr val="tx1"/>
                </a:solidFill>
                <a:latin typeface="Times New Roman"/>
                <a:ea typeface="Times New Roman"/>
              </a:rPr>
              <a:t> </a:t>
            </a:r>
            <a:r>
              <a:rPr lang="en-US" sz="2800" dirty="0" err="1">
                <a:solidFill>
                  <a:schemeClr val="tx1"/>
                </a:solidFill>
                <a:latin typeface="Times New Roman"/>
                <a:ea typeface="Times New Roman"/>
              </a:rPr>
              <a:t>sử</a:t>
            </a:r>
            <a:r>
              <a:rPr lang="en-US" sz="2800" dirty="0">
                <a:solidFill>
                  <a:schemeClr val="tx1"/>
                </a:solidFill>
                <a:latin typeface="Times New Roman"/>
                <a:ea typeface="Times New Roman"/>
              </a:rPr>
              <a:t> </a:t>
            </a:r>
            <a:r>
              <a:rPr lang="en-US" sz="2800" dirty="0" err="1">
                <a:solidFill>
                  <a:schemeClr val="tx1"/>
                </a:solidFill>
                <a:latin typeface="Times New Roman"/>
                <a:ea typeface="Times New Roman"/>
              </a:rPr>
              <a:t>dụng</a:t>
            </a:r>
            <a:r>
              <a:rPr lang="en-US" sz="2800" dirty="0">
                <a:solidFill>
                  <a:schemeClr val="tx1"/>
                </a:solidFill>
                <a:latin typeface="Times New Roman"/>
                <a:ea typeface="Times New Roman"/>
              </a:rPr>
              <a:t> </a:t>
            </a:r>
            <a:r>
              <a:rPr lang="en-US" sz="2800" dirty="0" err="1">
                <a:solidFill>
                  <a:schemeClr val="tx1"/>
                </a:solidFill>
                <a:latin typeface="Times New Roman"/>
                <a:ea typeface="Times New Roman"/>
              </a:rPr>
              <a:t>rừng</a:t>
            </a:r>
            <a:r>
              <a:rPr lang="en-US" sz="2800" dirty="0">
                <a:solidFill>
                  <a:schemeClr val="tx1"/>
                </a:solidFill>
                <a:latin typeface="Times New Roman"/>
                <a:ea typeface="Times New Roman"/>
              </a:rPr>
              <a:t> sang </a:t>
            </a:r>
            <a:r>
              <a:rPr lang="en-US" sz="2800" dirty="0" err="1">
                <a:solidFill>
                  <a:schemeClr val="tx1"/>
                </a:solidFill>
                <a:latin typeface="Times New Roman"/>
                <a:ea typeface="Times New Roman"/>
              </a:rPr>
              <a:t>mục</a:t>
            </a:r>
            <a:r>
              <a:rPr lang="en-US" sz="2800" dirty="0">
                <a:solidFill>
                  <a:schemeClr val="tx1"/>
                </a:solidFill>
                <a:latin typeface="Times New Roman"/>
                <a:ea typeface="Times New Roman"/>
              </a:rPr>
              <a:t> </a:t>
            </a:r>
            <a:r>
              <a:rPr lang="en-US" sz="2800" dirty="0" err="1">
                <a:solidFill>
                  <a:schemeClr val="tx1"/>
                </a:solidFill>
                <a:latin typeface="Times New Roman"/>
                <a:ea typeface="Times New Roman"/>
              </a:rPr>
              <a:t>đích</a:t>
            </a:r>
            <a:r>
              <a:rPr lang="en-US" sz="2800" dirty="0">
                <a:solidFill>
                  <a:schemeClr val="tx1"/>
                </a:solidFill>
                <a:latin typeface="Times New Roman"/>
                <a:ea typeface="Times New Roman"/>
              </a:rPr>
              <a:t> </a:t>
            </a:r>
            <a:r>
              <a:rPr lang="en-US" sz="2800" dirty="0" err="1">
                <a:solidFill>
                  <a:schemeClr val="tx1"/>
                </a:solidFill>
                <a:latin typeface="Times New Roman"/>
                <a:ea typeface="Times New Roman"/>
              </a:rPr>
              <a:t>khác</a:t>
            </a:r>
            <a:r>
              <a:rPr lang="en-US" sz="2800" dirty="0">
                <a:solidFill>
                  <a:schemeClr val="tx1"/>
                </a:solidFill>
                <a:latin typeface="Times New Roman"/>
                <a:ea typeface="Times New Roman"/>
              </a:rPr>
              <a:t>, </a:t>
            </a:r>
            <a:r>
              <a:rPr lang="en-US" sz="2800" dirty="0" err="1">
                <a:solidFill>
                  <a:schemeClr val="tx1"/>
                </a:solidFill>
                <a:latin typeface="Times New Roman"/>
                <a:ea typeface="Times New Roman"/>
              </a:rPr>
              <a:t>thu</a:t>
            </a:r>
            <a:r>
              <a:rPr lang="en-US" sz="2800" dirty="0">
                <a:solidFill>
                  <a:schemeClr val="tx1"/>
                </a:solidFill>
                <a:latin typeface="Times New Roman"/>
                <a:ea typeface="Times New Roman"/>
              </a:rPr>
              <a:t> </a:t>
            </a:r>
            <a:r>
              <a:rPr lang="en-US" sz="2800" dirty="0" err="1">
                <a:solidFill>
                  <a:schemeClr val="tx1"/>
                </a:solidFill>
                <a:latin typeface="Times New Roman"/>
                <a:ea typeface="Times New Roman"/>
              </a:rPr>
              <a:t>hồi</a:t>
            </a:r>
            <a:r>
              <a:rPr lang="en-US" sz="2800" dirty="0">
                <a:solidFill>
                  <a:schemeClr val="tx1"/>
                </a:solidFill>
                <a:latin typeface="Times New Roman"/>
                <a:ea typeface="Times New Roman"/>
              </a:rPr>
              <a:t> </a:t>
            </a:r>
            <a:r>
              <a:rPr lang="en-US" sz="2800" dirty="0" err="1">
                <a:solidFill>
                  <a:schemeClr val="tx1"/>
                </a:solidFill>
                <a:latin typeface="Times New Roman"/>
                <a:ea typeface="Times New Roman"/>
              </a:rPr>
              <a:t>rừng</a:t>
            </a:r>
            <a:r>
              <a:rPr lang="en-US" sz="2800" dirty="0" smtClean="0">
                <a:solidFill>
                  <a:schemeClr val="tx1"/>
                </a:solidFill>
                <a:latin typeface="Times New Roman"/>
                <a:ea typeface="Times New Roman"/>
              </a:rPr>
              <a:t>.</a:t>
            </a:r>
            <a:endParaRPr lang="en-US" sz="2800" dirty="0">
              <a:solidFill>
                <a:schemeClr val="tx1"/>
              </a:solidFill>
              <a:latin typeface="Times New Roman"/>
              <a:ea typeface="Times New Roman"/>
            </a:endParaRPr>
          </a:p>
        </p:txBody>
      </p:sp>
      <p:sp>
        <p:nvSpPr>
          <p:cNvPr id="4" name="Rectangle 3"/>
          <p:cNvSpPr/>
          <p:nvPr/>
        </p:nvSpPr>
        <p:spPr>
          <a:xfrm>
            <a:off x="4114800" y="2521059"/>
            <a:ext cx="7467600" cy="1815882"/>
          </a:xfrm>
          <a:prstGeom prst="rect">
            <a:avLst/>
          </a:prstGeom>
        </p:spPr>
        <p:txBody>
          <a:bodyPr wrap="square">
            <a:spAutoFit/>
          </a:bodyPr>
          <a:lstStyle/>
          <a:p>
            <a:pPr lvl="0"/>
            <a:r>
              <a:rPr lang="en-US" sz="2800" b="1" dirty="0" smtClean="0">
                <a:latin typeface="Times New Roman"/>
                <a:ea typeface="Times New Roman"/>
              </a:rPr>
              <a:t>2. </a:t>
            </a:r>
            <a:r>
              <a:rPr lang="en-US" sz="2800" b="1" dirty="0" err="1" smtClean="0">
                <a:latin typeface="Times New Roman"/>
                <a:ea typeface="Times New Roman"/>
              </a:rPr>
              <a:t>Bảo</a:t>
            </a:r>
            <a:r>
              <a:rPr lang="en-US" sz="2800" b="1" dirty="0" smtClean="0">
                <a:latin typeface="Times New Roman"/>
                <a:ea typeface="Times New Roman"/>
              </a:rPr>
              <a:t> </a:t>
            </a:r>
            <a:r>
              <a:rPr lang="en-US" sz="2800" b="1" dirty="0" err="1">
                <a:latin typeface="Times New Roman"/>
                <a:ea typeface="Times New Roman"/>
              </a:rPr>
              <a:t>vệ</a:t>
            </a:r>
            <a:r>
              <a:rPr lang="en-US" sz="2800" b="1" dirty="0">
                <a:latin typeface="Times New Roman"/>
                <a:ea typeface="Times New Roman"/>
              </a:rPr>
              <a:t> </a:t>
            </a:r>
            <a:r>
              <a:rPr lang="en-US" sz="2800" b="1" dirty="0" err="1">
                <a:latin typeface="Times New Roman"/>
                <a:ea typeface="Times New Roman"/>
              </a:rPr>
              <a:t>rừng</a:t>
            </a:r>
            <a:r>
              <a:rPr lang="en-US" sz="2800" dirty="0">
                <a:latin typeface="Times New Roman"/>
                <a:ea typeface="Times New Roman"/>
              </a:rPr>
              <a:t>: </a:t>
            </a:r>
            <a:r>
              <a:rPr lang="en-US" sz="2800" dirty="0" err="1">
                <a:latin typeface="Times New Roman"/>
                <a:ea typeface="Times New Roman"/>
              </a:rPr>
              <a:t>Bao</a:t>
            </a:r>
            <a:r>
              <a:rPr lang="en-US" sz="2800" dirty="0">
                <a:latin typeface="Times New Roman"/>
                <a:ea typeface="Times New Roman"/>
              </a:rPr>
              <a:t> </a:t>
            </a:r>
            <a:r>
              <a:rPr lang="en-US" sz="2800" dirty="0" err="1">
                <a:latin typeface="Times New Roman"/>
                <a:ea typeface="Times New Roman"/>
              </a:rPr>
              <a:t>gồm</a:t>
            </a:r>
            <a:r>
              <a:rPr lang="en-US" sz="2800" dirty="0">
                <a:latin typeface="Times New Roman"/>
                <a:ea typeface="Times New Roman"/>
              </a:rPr>
              <a:t> </a:t>
            </a:r>
            <a:r>
              <a:rPr lang="en-US" sz="2800" dirty="0" err="1">
                <a:latin typeface="Times New Roman"/>
                <a:ea typeface="Times New Roman"/>
              </a:rPr>
              <a:t>các</a:t>
            </a:r>
            <a:r>
              <a:rPr lang="en-US" sz="2800" dirty="0">
                <a:latin typeface="Times New Roman"/>
                <a:ea typeface="Times New Roman"/>
              </a:rPr>
              <a:t> </a:t>
            </a:r>
            <a:r>
              <a:rPr lang="en-US" sz="2800" dirty="0" err="1">
                <a:latin typeface="Times New Roman"/>
                <a:ea typeface="Times New Roman"/>
              </a:rPr>
              <a:t>hoạt</a:t>
            </a:r>
            <a:r>
              <a:rPr lang="en-US" sz="2800" dirty="0">
                <a:latin typeface="Times New Roman"/>
                <a:ea typeface="Times New Roman"/>
              </a:rPr>
              <a:t> </a:t>
            </a:r>
            <a:r>
              <a:rPr lang="en-US" sz="2800" dirty="0" err="1">
                <a:latin typeface="Times New Roman"/>
                <a:ea typeface="Times New Roman"/>
              </a:rPr>
              <a:t>động</a:t>
            </a:r>
            <a:r>
              <a:rPr lang="en-US" sz="2800" dirty="0">
                <a:latin typeface="Times New Roman"/>
                <a:ea typeface="Times New Roman"/>
              </a:rPr>
              <a:t> </a:t>
            </a:r>
            <a:r>
              <a:rPr lang="en-US" sz="2800" dirty="0" err="1">
                <a:latin typeface="Times New Roman"/>
                <a:ea typeface="Times New Roman"/>
              </a:rPr>
              <a:t>như</a:t>
            </a:r>
            <a:r>
              <a:rPr lang="en-US" sz="2800" dirty="0">
                <a:latin typeface="Times New Roman"/>
                <a:ea typeface="Times New Roman"/>
              </a:rPr>
              <a:t> </a:t>
            </a:r>
            <a:r>
              <a:rPr lang="en-US" sz="2800" dirty="0" err="1">
                <a:latin typeface="Times New Roman"/>
                <a:ea typeface="Times New Roman"/>
              </a:rPr>
              <a:t>bảo</a:t>
            </a:r>
            <a:r>
              <a:rPr lang="en-US" sz="2800" dirty="0">
                <a:latin typeface="Times New Roman"/>
                <a:ea typeface="Times New Roman"/>
              </a:rPr>
              <a:t> </a:t>
            </a:r>
            <a:r>
              <a:rPr lang="en-US" sz="2800" dirty="0" err="1">
                <a:latin typeface="Times New Roman"/>
                <a:ea typeface="Times New Roman"/>
              </a:rPr>
              <a:t>vệ</a:t>
            </a:r>
            <a:r>
              <a:rPr lang="en-US" sz="2800" dirty="0">
                <a:latin typeface="Times New Roman"/>
                <a:ea typeface="Times New Roman"/>
              </a:rPr>
              <a:t> </a:t>
            </a:r>
            <a:r>
              <a:rPr lang="en-US" sz="2800" dirty="0" err="1">
                <a:latin typeface="Times New Roman"/>
                <a:ea typeface="Times New Roman"/>
              </a:rPr>
              <a:t>hệ</a:t>
            </a:r>
            <a:r>
              <a:rPr lang="en-US" sz="2800" dirty="0">
                <a:latin typeface="Times New Roman"/>
                <a:ea typeface="Times New Roman"/>
              </a:rPr>
              <a:t> </a:t>
            </a:r>
            <a:r>
              <a:rPr lang="en-US" sz="2800" dirty="0" err="1">
                <a:latin typeface="Times New Roman"/>
                <a:ea typeface="Times New Roman"/>
              </a:rPr>
              <a:t>sinh</a:t>
            </a:r>
            <a:r>
              <a:rPr lang="en-US" sz="2800" dirty="0">
                <a:latin typeface="Times New Roman"/>
                <a:ea typeface="Times New Roman"/>
              </a:rPr>
              <a:t> </a:t>
            </a:r>
            <a:r>
              <a:rPr lang="en-US" sz="2800" dirty="0" err="1">
                <a:latin typeface="Times New Roman"/>
                <a:ea typeface="Times New Roman"/>
              </a:rPr>
              <a:t>thái</a:t>
            </a:r>
            <a:r>
              <a:rPr lang="en-US" sz="2800" dirty="0">
                <a:latin typeface="Times New Roman"/>
                <a:ea typeface="Times New Roman"/>
              </a:rPr>
              <a:t> </a:t>
            </a:r>
            <a:r>
              <a:rPr lang="en-US" sz="2800" dirty="0" err="1">
                <a:latin typeface="Times New Roman"/>
                <a:ea typeface="Times New Roman"/>
              </a:rPr>
              <a:t>rừng</a:t>
            </a:r>
            <a:r>
              <a:rPr lang="en-US" sz="2800" dirty="0">
                <a:latin typeface="Times New Roman"/>
                <a:ea typeface="Times New Roman"/>
              </a:rPr>
              <a:t>; </a:t>
            </a:r>
            <a:r>
              <a:rPr lang="en-US" sz="2800" dirty="0" err="1">
                <a:latin typeface="Times New Roman"/>
                <a:ea typeface="Times New Roman"/>
              </a:rPr>
              <a:t>bảo</a:t>
            </a:r>
            <a:r>
              <a:rPr lang="en-US" sz="2800" dirty="0">
                <a:latin typeface="Times New Roman"/>
                <a:ea typeface="Times New Roman"/>
              </a:rPr>
              <a:t> </a:t>
            </a:r>
            <a:r>
              <a:rPr lang="en-US" sz="2800" dirty="0" err="1">
                <a:latin typeface="Times New Roman"/>
                <a:ea typeface="Times New Roman"/>
              </a:rPr>
              <a:t>vệ</a:t>
            </a:r>
            <a:r>
              <a:rPr lang="en-US" sz="2800" dirty="0">
                <a:latin typeface="Times New Roman"/>
                <a:ea typeface="Times New Roman"/>
              </a:rPr>
              <a:t> </a:t>
            </a:r>
            <a:r>
              <a:rPr lang="en-US" sz="2800" dirty="0" err="1">
                <a:latin typeface="Times New Roman"/>
                <a:ea typeface="Times New Roman"/>
              </a:rPr>
              <a:t>thực</a:t>
            </a:r>
            <a:r>
              <a:rPr lang="en-US" sz="2800" dirty="0">
                <a:latin typeface="Times New Roman"/>
                <a:ea typeface="Times New Roman"/>
              </a:rPr>
              <a:t> </a:t>
            </a:r>
            <a:r>
              <a:rPr lang="en-US" sz="2800" dirty="0" err="1">
                <a:latin typeface="Times New Roman"/>
                <a:ea typeface="Times New Roman"/>
              </a:rPr>
              <a:t>vật</a:t>
            </a:r>
            <a:r>
              <a:rPr lang="en-US" sz="2800" dirty="0">
                <a:latin typeface="Times New Roman"/>
                <a:ea typeface="Times New Roman"/>
              </a:rPr>
              <a:t> </a:t>
            </a:r>
            <a:r>
              <a:rPr lang="en-US" sz="2800" dirty="0" err="1">
                <a:latin typeface="Times New Roman"/>
                <a:ea typeface="Times New Roman"/>
              </a:rPr>
              <a:t>rừng</a:t>
            </a:r>
            <a:r>
              <a:rPr lang="en-US" sz="2800" dirty="0">
                <a:latin typeface="Times New Roman"/>
                <a:ea typeface="Times New Roman"/>
              </a:rPr>
              <a:t>, </a:t>
            </a:r>
            <a:r>
              <a:rPr lang="en-US" sz="2800" dirty="0" err="1">
                <a:latin typeface="Times New Roman"/>
                <a:ea typeface="Times New Roman"/>
              </a:rPr>
              <a:t>động</a:t>
            </a:r>
            <a:r>
              <a:rPr lang="en-US" sz="2800" dirty="0">
                <a:latin typeface="Times New Roman"/>
                <a:ea typeface="Times New Roman"/>
              </a:rPr>
              <a:t> </a:t>
            </a:r>
            <a:r>
              <a:rPr lang="en-US" sz="2800" dirty="0" err="1">
                <a:latin typeface="Times New Roman"/>
                <a:ea typeface="Times New Roman"/>
              </a:rPr>
              <a:t>vật</a:t>
            </a:r>
            <a:r>
              <a:rPr lang="en-US" sz="2800" dirty="0">
                <a:latin typeface="Times New Roman"/>
                <a:ea typeface="Times New Roman"/>
              </a:rPr>
              <a:t> </a:t>
            </a:r>
            <a:r>
              <a:rPr lang="en-US" sz="2800" dirty="0" err="1">
                <a:latin typeface="Times New Roman"/>
                <a:ea typeface="Times New Roman"/>
              </a:rPr>
              <a:t>rừng</a:t>
            </a:r>
            <a:r>
              <a:rPr lang="en-US" sz="2800" dirty="0">
                <a:latin typeface="Times New Roman"/>
                <a:ea typeface="Times New Roman"/>
              </a:rPr>
              <a:t>; </a:t>
            </a:r>
            <a:r>
              <a:rPr lang="en-US" sz="2800" dirty="0" err="1">
                <a:latin typeface="Times New Roman"/>
                <a:ea typeface="Times New Roman"/>
              </a:rPr>
              <a:t>phòng</a:t>
            </a:r>
            <a:r>
              <a:rPr lang="en-US" sz="2800" dirty="0">
                <a:latin typeface="Times New Roman"/>
                <a:ea typeface="Times New Roman"/>
              </a:rPr>
              <a:t> </a:t>
            </a:r>
            <a:r>
              <a:rPr lang="en-US" sz="2800" dirty="0" err="1">
                <a:latin typeface="Times New Roman"/>
                <a:ea typeface="Times New Roman"/>
              </a:rPr>
              <a:t>và</a:t>
            </a:r>
            <a:r>
              <a:rPr lang="en-US" sz="2800" dirty="0">
                <a:latin typeface="Times New Roman"/>
                <a:ea typeface="Times New Roman"/>
              </a:rPr>
              <a:t> </a:t>
            </a:r>
            <a:r>
              <a:rPr lang="en-US" sz="2800" dirty="0" err="1">
                <a:latin typeface="Times New Roman"/>
                <a:ea typeface="Times New Roman"/>
              </a:rPr>
              <a:t>chữa</a:t>
            </a:r>
            <a:r>
              <a:rPr lang="en-US" sz="2800" dirty="0">
                <a:latin typeface="Times New Roman"/>
                <a:ea typeface="Times New Roman"/>
              </a:rPr>
              <a:t> </a:t>
            </a:r>
            <a:r>
              <a:rPr lang="en-US" sz="2800" dirty="0" err="1">
                <a:latin typeface="Times New Roman"/>
                <a:ea typeface="Times New Roman"/>
              </a:rPr>
              <a:t>cháy</a:t>
            </a:r>
            <a:r>
              <a:rPr lang="en-US" sz="2800" dirty="0">
                <a:latin typeface="Times New Roman"/>
                <a:ea typeface="Times New Roman"/>
              </a:rPr>
              <a:t> </a:t>
            </a:r>
            <a:r>
              <a:rPr lang="en-US" sz="2800" dirty="0" err="1">
                <a:latin typeface="Times New Roman"/>
                <a:ea typeface="Times New Roman"/>
              </a:rPr>
              <a:t>rừng</a:t>
            </a:r>
            <a:r>
              <a:rPr lang="en-US" sz="2800" dirty="0">
                <a:latin typeface="Times New Roman"/>
                <a:ea typeface="Times New Roman"/>
              </a:rPr>
              <a:t>; </a:t>
            </a:r>
            <a:r>
              <a:rPr lang="en-US" sz="2800" dirty="0" err="1">
                <a:latin typeface="Times New Roman"/>
                <a:ea typeface="Times New Roman"/>
              </a:rPr>
              <a:t>phòng</a:t>
            </a:r>
            <a:r>
              <a:rPr lang="en-US" sz="2800" dirty="0">
                <a:latin typeface="Times New Roman"/>
                <a:ea typeface="Times New Roman"/>
              </a:rPr>
              <a:t>, </a:t>
            </a:r>
            <a:r>
              <a:rPr lang="en-US" sz="2800" dirty="0" err="1">
                <a:latin typeface="Times New Roman"/>
                <a:ea typeface="Times New Roman"/>
              </a:rPr>
              <a:t>trừ</a:t>
            </a:r>
            <a:r>
              <a:rPr lang="en-US" sz="2800" dirty="0">
                <a:latin typeface="Times New Roman"/>
                <a:ea typeface="Times New Roman"/>
              </a:rPr>
              <a:t> </a:t>
            </a:r>
            <a:r>
              <a:rPr lang="en-US" sz="2800" dirty="0" err="1">
                <a:latin typeface="Times New Roman"/>
                <a:ea typeface="Times New Roman"/>
              </a:rPr>
              <a:t>sinh</a:t>
            </a:r>
            <a:r>
              <a:rPr lang="en-US" sz="2800" dirty="0">
                <a:latin typeface="Times New Roman"/>
                <a:ea typeface="Times New Roman"/>
              </a:rPr>
              <a:t> </a:t>
            </a:r>
            <a:r>
              <a:rPr lang="en-US" sz="2800" dirty="0" err="1">
                <a:latin typeface="Times New Roman"/>
                <a:ea typeface="Times New Roman"/>
              </a:rPr>
              <a:t>vật</a:t>
            </a:r>
            <a:r>
              <a:rPr lang="en-US" sz="2800" dirty="0">
                <a:latin typeface="Times New Roman"/>
                <a:ea typeface="Times New Roman"/>
              </a:rPr>
              <a:t> </a:t>
            </a:r>
            <a:r>
              <a:rPr lang="en-US" sz="2800" dirty="0" err="1">
                <a:latin typeface="Times New Roman"/>
                <a:ea typeface="Times New Roman"/>
              </a:rPr>
              <a:t>gây</a:t>
            </a:r>
            <a:r>
              <a:rPr lang="en-US" sz="2800" dirty="0">
                <a:latin typeface="Times New Roman"/>
                <a:ea typeface="Times New Roman"/>
              </a:rPr>
              <a:t> </a:t>
            </a:r>
            <a:r>
              <a:rPr lang="en-US" sz="2800" dirty="0" err="1">
                <a:latin typeface="Times New Roman"/>
                <a:ea typeface="Times New Roman"/>
              </a:rPr>
              <a:t>hại</a:t>
            </a:r>
            <a:r>
              <a:rPr lang="en-US" sz="2800" dirty="0">
                <a:latin typeface="Times New Roman"/>
                <a:ea typeface="Times New Roman"/>
              </a:rPr>
              <a:t> </a:t>
            </a:r>
            <a:r>
              <a:rPr lang="en-US" sz="2800" dirty="0" err="1">
                <a:latin typeface="Times New Roman"/>
                <a:ea typeface="Times New Roman"/>
              </a:rPr>
              <a:t>rừng</a:t>
            </a:r>
            <a:r>
              <a:rPr lang="en-US" sz="2800" dirty="0">
                <a:latin typeface="Times New Roman"/>
                <a:ea typeface="Times New Roman"/>
              </a:rPr>
              <a:t>.</a:t>
            </a:r>
            <a:endParaRPr lang="en-US" sz="2800" dirty="0">
              <a:effectLst/>
              <a:latin typeface="Times New Roman"/>
              <a:ea typeface="Times New Roman"/>
            </a:endParaRPr>
          </a:p>
        </p:txBody>
      </p:sp>
      <p:sp>
        <p:nvSpPr>
          <p:cNvPr id="5" name="Rectangle 4"/>
          <p:cNvSpPr/>
          <p:nvPr/>
        </p:nvSpPr>
        <p:spPr>
          <a:xfrm>
            <a:off x="4151768" y="4813518"/>
            <a:ext cx="7659232" cy="1815882"/>
          </a:xfrm>
          <a:prstGeom prst="rect">
            <a:avLst/>
          </a:prstGeom>
        </p:spPr>
        <p:txBody>
          <a:bodyPr wrap="square">
            <a:spAutoFit/>
          </a:bodyPr>
          <a:lstStyle/>
          <a:p>
            <a:pPr lvl="0"/>
            <a:r>
              <a:rPr lang="en-US" sz="2800" b="1" dirty="0" smtClean="0">
                <a:latin typeface="Times New Roman"/>
                <a:ea typeface="Times New Roman"/>
              </a:rPr>
              <a:t>3. </a:t>
            </a:r>
            <a:r>
              <a:rPr lang="en-US" sz="2800" b="1" dirty="0" err="1" smtClean="0">
                <a:latin typeface="Times New Roman"/>
                <a:ea typeface="Times New Roman"/>
              </a:rPr>
              <a:t>Phát</a:t>
            </a:r>
            <a:r>
              <a:rPr lang="en-US" sz="2800" b="1" dirty="0" smtClean="0">
                <a:latin typeface="Times New Roman"/>
                <a:ea typeface="Times New Roman"/>
              </a:rPr>
              <a:t> </a:t>
            </a:r>
            <a:r>
              <a:rPr lang="en-US" sz="2800" b="1" dirty="0" err="1">
                <a:latin typeface="Times New Roman"/>
                <a:ea typeface="Times New Roman"/>
              </a:rPr>
              <a:t>triển</a:t>
            </a:r>
            <a:r>
              <a:rPr lang="en-US" sz="2800" b="1" dirty="0">
                <a:latin typeface="Times New Roman"/>
                <a:ea typeface="Times New Roman"/>
              </a:rPr>
              <a:t> </a:t>
            </a:r>
            <a:r>
              <a:rPr lang="en-US" sz="2800" b="1" dirty="0" err="1">
                <a:latin typeface="Times New Roman"/>
                <a:ea typeface="Times New Roman"/>
              </a:rPr>
              <a:t>rừng</a:t>
            </a:r>
            <a:r>
              <a:rPr lang="en-US" sz="2800" dirty="0">
                <a:latin typeface="Times New Roman"/>
                <a:ea typeface="Times New Roman"/>
              </a:rPr>
              <a:t>: </a:t>
            </a:r>
            <a:r>
              <a:rPr lang="en-US" sz="2800" dirty="0" err="1">
                <a:latin typeface="Times New Roman"/>
                <a:ea typeface="Times New Roman"/>
              </a:rPr>
              <a:t>bao</a:t>
            </a:r>
            <a:r>
              <a:rPr lang="en-US" sz="2800" dirty="0">
                <a:latin typeface="Times New Roman"/>
                <a:ea typeface="Times New Roman"/>
              </a:rPr>
              <a:t> </a:t>
            </a:r>
            <a:r>
              <a:rPr lang="en-US" sz="2800" dirty="0" err="1">
                <a:latin typeface="Times New Roman"/>
                <a:ea typeface="Times New Roman"/>
              </a:rPr>
              <a:t>gồm</a:t>
            </a:r>
            <a:r>
              <a:rPr lang="en-US" sz="2800" dirty="0">
                <a:latin typeface="Times New Roman"/>
                <a:ea typeface="Times New Roman"/>
              </a:rPr>
              <a:t> </a:t>
            </a:r>
            <a:r>
              <a:rPr lang="en-US" sz="2800" dirty="0" err="1">
                <a:latin typeface="Times New Roman"/>
                <a:ea typeface="Times New Roman"/>
              </a:rPr>
              <a:t>các</a:t>
            </a:r>
            <a:r>
              <a:rPr lang="en-US" sz="2800" dirty="0">
                <a:latin typeface="Times New Roman"/>
                <a:ea typeface="Times New Roman"/>
              </a:rPr>
              <a:t> </a:t>
            </a:r>
            <a:r>
              <a:rPr lang="en-US" sz="2800" dirty="0" err="1">
                <a:latin typeface="Times New Roman"/>
                <a:ea typeface="Times New Roman"/>
              </a:rPr>
              <a:t>hoạt</a:t>
            </a:r>
            <a:r>
              <a:rPr lang="en-US" sz="2800" dirty="0">
                <a:latin typeface="Times New Roman"/>
                <a:ea typeface="Times New Roman"/>
              </a:rPr>
              <a:t> </a:t>
            </a:r>
            <a:r>
              <a:rPr lang="en-US" sz="2800" dirty="0" err="1">
                <a:latin typeface="Times New Roman"/>
                <a:ea typeface="Times New Roman"/>
              </a:rPr>
              <a:t>động</a:t>
            </a:r>
            <a:r>
              <a:rPr lang="en-US" sz="2800" dirty="0">
                <a:latin typeface="Times New Roman"/>
                <a:ea typeface="Times New Roman"/>
              </a:rPr>
              <a:t> </a:t>
            </a:r>
            <a:r>
              <a:rPr lang="en-US" sz="2800" dirty="0" err="1">
                <a:latin typeface="Times New Roman"/>
                <a:ea typeface="Times New Roman"/>
              </a:rPr>
              <a:t>như</a:t>
            </a:r>
            <a:r>
              <a:rPr lang="en-US" sz="2800" dirty="0">
                <a:latin typeface="Times New Roman"/>
                <a:ea typeface="Times New Roman"/>
              </a:rPr>
              <a:t> </a:t>
            </a:r>
            <a:r>
              <a:rPr lang="en-US" sz="2800" dirty="0" err="1">
                <a:latin typeface="Times New Roman"/>
                <a:ea typeface="Times New Roman"/>
              </a:rPr>
              <a:t>phát</a:t>
            </a:r>
            <a:r>
              <a:rPr lang="en-US" sz="2800" dirty="0">
                <a:latin typeface="Times New Roman"/>
                <a:ea typeface="Times New Roman"/>
              </a:rPr>
              <a:t> </a:t>
            </a:r>
            <a:r>
              <a:rPr lang="en-US" sz="2800" dirty="0" err="1">
                <a:latin typeface="Times New Roman"/>
                <a:ea typeface="Times New Roman"/>
              </a:rPr>
              <a:t>triển</a:t>
            </a:r>
            <a:r>
              <a:rPr lang="en-US" sz="2800" dirty="0">
                <a:latin typeface="Times New Roman"/>
                <a:ea typeface="Times New Roman"/>
              </a:rPr>
              <a:t> </a:t>
            </a:r>
            <a:r>
              <a:rPr lang="en-US" sz="2800" dirty="0" err="1">
                <a:latin typeface="Times New Roman"/>
                <a:ea typeface="Times New Roman"/>
              </a:rPr>
              <a:t>giống</a:t>
            </a:r>
            <a:r>
              <a:rPr lang="en-US" sz="2800" dirty="0">
                <a:latin typeface="Times New Roman"/>
                <a:ea typeface="Times New Roman"/>
              </a:rPr>
              <a:t> </a:t>
            </a:r>
            <a:r>
              <a:rPr lang="en-US" sz="2800" dirty="0" err="1">
                <a:latin typeface="Times New Roman"/>
                <a:ea typeface="Times New Roman"/>
              </a:rPr>
              <a:t>cây</a:t>
            </a:r>
            <a:r>
              <a:rPr lang="en-US" sz="2800" dirty="0">
                <a:latin typeface="Times New Roman"/>
                <a:ea typeface="Times New Roman"/>
              </a:rPr>
              <a:t> </a:t>
            </a:r>
            <a:r>
              <a:rPr lang="en-US" sz="2800" dirty="0" err="1">
                <a:latin typeface="Times New Roman"/>
                <a:ea typeface="Times New Roman"/>
              </a:rPr>
              <a:t>lâm</a:t>
            </a:r>
            <a:r>
              <a:rPr lang="en-US" sz="2800" dirty="0">
                <a:latin typeface="Times New Roman"/>
                <a:ea typeface="Times New Roman"/>
              </a:rPr>
              <a:t> </a:t>
            </a:r>
            <a:r>
              <a:rPr lang="en-US" sz="2800" dirty="0" err="1">
                <a:latin typeface="Times New Roman"/>
                <a:ea typeface="Times New Roman"/>
              </a:rPr>
              <a:t>nghiệp</a:t>
            </a:r>
            <a:r>
              <a:rPr lang="en-US" sz="2800" dirty="0">
                <a:latin typeface="Times New Roman"/>
                <a:ea typeface="Times New Roman"/>
              </a:rPr>
              <a:t>, </a:t>
            </a:r>
            <a:r>
              <a:rPr lang="en-US" sz="2800" dirty="0" err="1">
                <a:latin typeface="Times New Roman"/>
                <a:ea typeface="Times New Roman"/>
              </a:rPr>
              <a:t>duy</a:t>
            </a:r>
            <a:r>
              <a:rPr lang="en-US" sz="2800" dirty="0">
                <a:latin typeface="Times New Roman"/>
                <a:ea typeface="Times New Roman"/>
              </a:rPr>
              <a:t> </a:t>
            </a:r>
            <a:r>
              <a:rPr lang="en-US" sz="2800" dirty="0" err="1">
                <a:latin typeface="Times New Roman"/>
                <a:ea typeface="Times New Roman"/>
              </a:rPr>
              <a:t>trì</a:t>
            </a:r>
            <a:r>
              <a:rPr lang="en-US" sz="2800" dirty="0">
                <a:latin typeface="Times New Roman"/>
                <a:ea typeface="Times New Roman"/>
              </a:rPr>
              <a:t> </a:t>
            </a:r>
            <a:r>
              <a:rPr lang="en-US" sz="2800" dirty="0" err="1">
                <a:latin typeface="Times New Roman"/>
                <a:ea typeface="Times New Roman"/>
              </a:rPr>
              <a:t>diện</a:t>
            </a:r>
            <a:r>
              <a:rPr lang="en-US" sz="2800" dirty="0">
                <a:latin typeface="Times New Roman"/>
                <a:ea typeface="Times New Roman"/>
              </a:rPr>
              <a:t> </a:t>
            </a:r>
            <a:r>
              <a:rPr lang="en-US" sz="2800" dirty="0" err="1">
                <a:latin typeface="Times New Roman"/>
                <a:ea typeface="Times New Roman"/>
              </a:rPr>
              <a:t>tích</a:t>
            </a:r>
            <a:r>
              <a:rPr lang="en-US" sz="2800" dirty="0">
                <a:latin typeface="Times New Roman"/>
                <a:ea typeface="Times New Roman"/>
              </a:rPr>
              <a:t> </a:t>
            </a:r>
            <a:r>
              <a:rPr lang="en-US" sz="2800" dirty="0" err="1">
                <a:latin typeface="Times New Roman"/>
                <a:ea typeface="Times New Roman"/>
              </a:rPr>
              <a:t>và</a:t>
            </a:r>
            <a:r>
              <a:rPr lang="en-US" sz="2800" dirty="0">
                <a:latin typeface="Times New Roman"/>
                <a:ea typeface="Times New Roman"/>
              </a:rPr>
              <a:t> </a:t>
            </a:r>
            <a:r>
              <a:rPr lang="en-US" sz="2800" dirty="0" err="1">
                <a:latin typeface="Times New Roman"/>
                <a:ea typeface="Times New Roman"/>
              </a:rPr>
              <a:t>cấu</a:t>
            </a:r>
            <a:r>
              <a:rPr lang="en-US" sz="2800" dirty="0">
                <a:latin typeface="Times New Roman"/>
                <a:ea typeface="Times New Roman"/>
              </a:rPr>
              <a:t> </a:t>
            </a:r>
            <a:r>
              <a:rPr lang="en-US" sz="2800" dirty="0" err="1">
                <a:latin typeface="Times New Roman"/>
                <a:ea typeface="Times New Roman"/>
              </a:rPr>
              <a:t>trúc</a:t>
            </a:r>
            <a:r>
              <a:rPr lang="en-US" sz="2800" dirty="0">
                <a:latin typeface="Times New Roman"/>
                <a:ea typeface="Times New Roman"/>
              </a:rPr>
              <a:t> </a:t>
            </a:r>
            <a:r>
              <a:rPr lang="en-US" sz="2800" dirty="0" err="1">
                <a:latin typeface="Times New Roman"/>
                <a:ea typeface="Times New Roman"/>
              </a:rPr>
              <a:t>của</a:t>
            </a:r>
            <a:r>
              <a:rPr lang="en-US" sz="2800" dirty="0">
                <a:latin typeface="Times New Roman"/>
                <a:ea typeface="Times New Roman"/>
              </a:rPr>
              <a:t> </a:t>
            </a:r>
            <a:r>
              <a:rPr lang="en-US" sz="2800" dirty="0" err="1">
                <a:latin typeface="Times New Roman"/>
                <a:ea typeface="Times New Roman"/>
              </a:rPr>
              <a:t>rừng</a:t>
            </a:r>
            <a:r>
              <a:rPr lang="en-US" sz="2800" dirty="0">
                <a:latin typeface="Times New Roman"/>
                <a:ea typeface="Times New Roman"/>
              </a:rPr>
              <a:t>, </a:t>
            </a:r>
            <a:r>
              <a:rPr lang="en-US" sz="2800" dirty="0" err="1">
                <a:latin typeface="Times New Roman"/>
                <a:ea typeface="Times New Roman"/>
              </a:rPr>
              <a:t>thực</a:t>
            </a:r>
            <a:r>
              <a:rPr lang="en-US" sz="2800" dirty="0">
                <a:latin typeface="Times New Roman"/>
                <a:ea typeface="Times New Roman"/>
              </a:rPr>
              <a:t> </a:t>
            </a:r>
            <a:r>
              <a:rPr lang="en-US" sz="2800" dirty="0" err="1">
                <a:latin typeface="Times New Roman"/>
                <a:ea typeface="Times New Roman"/>
              </a:rPr>
              <a:t>hiện</a:t>
            </a:r>
            <a:r>
              <a:rPr lang="en-US" sz="2800" dirty="0">
                <a:latin typeface="Times New Roman"/>
                <a:ea typeface="Times New Roman"/>
              </a:rPr>
              <a:t> </a:t>
            </a:r>
            <a:r>
              <a:rPr lang="en-US" sz="2800" dirty="0" err="1">
                <a:latin typeface="Times New Roman"/>
                <a:ea typeface="Times New Roman"/>
              </a:rPr>
              <a:t>các</a:t>
            </a:r>
            <a:r>
              <a:rPr lang="en-US" sz="2800" dirty="0">
                <a:latin typeface="Times New Roman"/>
                <a:ea typeface="Times New Roman"/>
              </a:rPr>
              <a:t> </a:t>
            </a:r>
            <a:r>
              <a:rPr lang="en-US" sz="2800" dirty="0" err="1">
                <a:latin typeface="Times New Roman"/>
                <a:ea typeface="Times New Roman"/>
              </a:rPr>
              <a:t>biện</a:t>
            </a:r>
            <a:r>
              <a:rPr lang="en-US" sz="2800" dirty="0">
                <a:latin typeface="Times New Roman"/>
                <a:ea typeface="Times New Roman"/>
              </a:rPr>
              <a:t> </a:t>
            </a:r>
            <a:r>
              <a:rPr lang="en-US" sz="2800" dirty="0" err="1">
                <a:latin typeface="Times New Roman"/>
                <a:ea typeface="Times New Roman"/>
              </a:rPr>
              <a:t>pháp</a:t>
            </a:r>
            <a:r>
              <a:rPr lang="en-US" sz="2800" dirty="0">
                <a:latin typeface="Times New Roman"/>
                <a:ea typeface="Times New Roman"/>
              </a:rPr>
              <a:t> </a:t>
            </a:r>
            <a:r>
              <a:rPr lang="en-US" sz="2800" dirty="0" err="1">
                <a:latin typeface="Times New Roman"/>
                <a:ea typeface="Times New Roman"/>
              </a:rPr>
              <a:t>lâm</a:t>
            </a:r>
            <a:r>
              <a:rPr lang="en-US" sz="2800" dirty="0">
                <a:latin typeface="Times New Roman"/>
                <a:ea typeface="Times New Roman"/>
              </a:rPr>
              <a:t> </a:t>
            </a:r>
            <a:r>
              <a:rPr lang="en-US" sz="2800" dirty="0" err="1">
                <a:latin typeface="Times New Roman"/>
                <a:ea typeface="Times New Roman"/>
              </a:rPr>
              <a:t>sinh</a:t>
            </a:r>
            <a:r>
              <a:rPr lang="en-US" sz="2800" dirty="0">
                <a:latin typeface="Times New Roman"/>
                <a:ea typeface="Times New Roman"/>
              </a:rPr>
              <a:t>,...</a:t>
            </a:r>
            <a:endParaRPr lang="en-US" sz="2800" dirty="0">
              <a:effectLst/>
              <a:latin typeface="Times New Roman"/>
              <a:ea typeface="Times New Roman"/>
            </a:endParaRPr>
          </a:p>
        </p:txBody>
      </p:sp>
      <p:pic>
        <p:nvPicPr>
          <p:cNvPr id="13"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798" y="152400"/>
            <a:ext cx="3173802"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655" y="2362200"/>
            <a:ext cx="3197946"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656" y="4734088"/>
            <a:ext cx="3197946" cy="189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377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051"/>
                                        </p:tgtEl>
                                        <p:attrNameLst>
                                          <p:attrName>style.visibility</p:attrName>
                                        </p:attrNameLst>
                                      </p:cBhvr>
                                      <p:to>
                                        <p:strVal val="visible"/>
                                      </p:to>
                                    </p:set>
                                    <p:animEffect transition="in" filter="fade">
                                      <p:cBhvr>
                                        <p:cTn id="20" dur="1000"/>
                                        <p:tgtEl>
                                          <p:spTgt spid="2051"/>
                                        </p:tgtEl>
                                      </p:cBhvr>
                                    </p:animEffect>
                                    <p:anim calcmode="lin" valueType="num">
                                      <p:cBhvr>
                                        <p:cTn id="21" dur="1000" fill="hold"/>
                                        <p:tgtEl>
                                          <p:spTgt spid="2051"/>
                                        </p:tgtEl>
                                        <p:attrNameLst>
                                          <p:attrName>ppt_x</p:attrName>
                                        </p:attrNameLst>
                                      </p:cBhvr>
                                      <p:tavLst>
                                        <p:tav tm="0">
                                          <p:val>
                                            <p:strVal val="#ppt_x"/>
                                          </p:val>
                                        </p:tav>
                                        <p:tav tm="100000">
                                          <p:val>
                                            <p:strVal val="#ppt_x"/>
                                          </p:val>
                                        </p:tav>
                                      </p:tavLst>
                                    </p:anim>
                                    <p:anim calcmode="lin" valueType="num">
                                      <p:cBhvr>
                                        <p:cTn id="22" dur="1000" fill="hold"/>
                                        <p:tgtEl>
                                          <p:spTgt spid="205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052"/>
                                        </p:tgtEl>
                                        <p:attrNameLst>
                                          <p:attrName>style.visibility</p:attrName>
                                        </p:attrNameLst>
                                      </p:cBhvr>
                                      <p:to>
                                        <p:strVal val="visible"/>
                                      </p:to>
                                    </p:set>
                                    <p:animEffect transition="in" filter="fade">
                                      <p:cBhvr>
                                        <p:cTn id="34" dur="1000"/>
                                        <p:tgtEl>
                                          <p:spTgt spid="2052"/>
                                        </p:tgtEl>
                                      </p:cBhvr>
                                    </p:animEffect>
                                    <p:anim calcmode="lin" valueType="num">
                                      <p:cBhvr>
                                        <p:cTn id="35" dur="1000" fill="hold"/>
                                        <p:tgtEl>
                                          <p:spTgt spid="2052"/>
                                        </p:tgtEl>
                                        <p:attrNameLst>
                                          <p:attrName>ppt_x</p:attrName>
                                        </p:attrNameLst>
                                      </p:cBhvr>
                                      <p:tavLst>
                                        <p:tav tm="0">
                                          <p:val>
                                            <p:strVal val="#ppt_x"/>
                                          </p:val>
                                        </p:tav>
                                        <p:tav tm="100000">
                                          <p:val>
                                            <p:strVal val="#ppt_x"/>
                                          </p:val>
                                        </p:tav>
                                      </p:tavLst>
                                    </p:anim>
                                    <p:anim calcmode="lin" valueType="num">
                                      <p:cBhvr>
                                        <p:cTn id="3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12398" y="457200"/>
            <a:ext cx="6858000" cy="1815882"/>
          </a:xfrm>
          <a:prstGeom prst="rect">
            <a:avLst/>
          </a:prstGeom>
        </p:spPr>
        <p:txBody>
          <a:bodyPr wrap="square">
            <a:spAutoFit/>
          </a:bodyPr>
          <a:lstStyle/>
          <a:p>
            <a:pPr lvl="0"/>
            <a:r>
              <a:rPr lang="en-US" sz="2800" b="1" dirty="0" smtClean="0">
                <a:latin typeface="Times New Roman"/>
                <a:ea typeface="Times New Roman"/>
              </a:rPr>
              <a:t>4. </a:t>
            </a:r>
            <a:r>
              <a:rPr lang="en-US" sz="2800" b="1" dirty="0" err="1" smtClean="0">
                <a:latin typeface="Times New Roman"/>
                <a:ea typeface="Times New Roman"/>
              </a:rPr>
              <a:t>Sử</a:t>
            </a:r>
            <a:r>
              <a:rPr lang="en-US" sz="2800" b="1" dirty="0" smtClean="0">
                <a:latin typeface="Times New Roman"/>
                <a:ea typeface="Times New Roman"/>
              </a:rPr>
              <a:t> </a:t>
            </a:r>
            <a:r>
              <a:rPr lang="en-US" sz="2800" b="1" dirty="0" err="1">
                <a:latin typeface="Times New Roman"/>
                <a:ea typeface="Times New Roman"/>
              </a:rPr>
              <a:t>dụng</a:t>
            </a:r>
            <a:r>
              <a:rPr lang="en-US" sz="2800" b="1" dirty="0">
                <a:latin typeface="Times New Roman"/>
                <a:ea typeface="Times New Roman"/>
              </a:rPr>
              <a:t> </a:t>
            </a:r>
            <a:r>
              <a:rPr lang="en-US" sz="2800" b="1" dirty="0" err="1">
                <a:latin typeface="Times New Roman"/>
                <a:ea typeface="Times New Roman"/>
              </a:rPr>
              <a:t>rừng</a:t>
            </a:r>
            <a:r>
              <a:rPr lang="en-US" sz="2800" dirty="0">
                <a:latin typeface="Times New Roman"/>
                <a:ea typeface="Times New Roman"/>
              </a:rPr>
              <a:t>: </a:t>
            </a:r>
            <a:r>
              <a:rPr lang="en-US" sz="2800" dirty="0" err="1">
                <a:latin typeface="Times New Roman"/>
                <a:ea typeface="Times New Roman"/>
              </a:rPr>
              <a:t>bao</a:t>
            </a:r>
            <a:r>
              <a:rPr lang="en-US" sz="2800" dirty="0">
                <a:latin typeface="Times New Roman"/>
                <a:ea typeface="Times New Roman"/>
              </a:rPr>
              <a:t> </a:t>
            </a:r>
            <a:r>
              <a:rPr lang="en-US" sz="2800" dirty="0" err="1">
                <a:latin typeface="Times New Roman"/>
                <a:ea typeface="Times New Roman"/>
              </a:rPr>
              <a:t>gồm</a:t>
            </a:r>
            <a:r>
              <a:rPr lang="en-US" sz="2800" dirty="0">
                <a:latin typeface="Times New Roman"/>
                <a:ea typeface="Times New Roman"/>
              </a:rPr>
              <a:t> </a:t>
            </a:r>
            <a:r>
              <a:rPr lang="en-US" sz="2800" dirty="0" err="1">
                <a:latin typeface="Times New Roman"/>
                <a:ea typeface="Times New Roman"/>
              </a:rPr>
              <a:t>các</a:t>
            </a:r>
            <a:r>
              <a:rPr lang="en-US" sz="2800" dirty="0">
                <a:latin typeface="Times New Roman"/>
                <a:ea typeface="Times New Roman"/>
              </a:rPr>
              <a:t> </a:t>
            </a:r>
            <a:r>
              <a:rPr lang="en-US" sz="2800" dirty="0" err="1">
                <a:latin typeface="Times New Roman"/>
                <a:ea typeface="Times New Roman"/>
              </a:rPr>
              <a:t>hoạt</a:t>
            </a:r>
            <a:r>
              <a:rPr lang="en-US" sz="2800" dirty="0">
                <a:latin typeface="Times New Roman"/>
                <a:ea typeface="Times New Roman"/>
              </a:rPr>
              <a:t> </a:t>
            </a:r>
            <a:r>
              <a:rPr lang="en-US" sz="2800" dirty="0" err="1">
                <a:latin typeface="Times New Roman"/>
                <a:ea typeface="Times New Roman"/>
              </a:rPr>
              <a:t>động</a:t>
            </a:r>
            <a:r>
              <a:rPr lang="en-US" sz="2800" dirty="0">
                <a:latin typeface="Times New Roman"/>
                <a:ea typeface="Times New Roman"/>
              </a:rPr>
              <a:t> </a:t>
            </a:r>
            <a:r>
              <a:rPr lang="en-US" sz="2800" dirty="0" err="1">
                <a:latin typeface="Times New Roman"/>
                <a:ea typeface="Times New Roman"/>
              </a:rPr>
              <a:t>như</a:t>
            </a:r>
            <a:r>
              <a:rPr lang="en-US" sz="2800" dirty="0">
                <a:latin typeface="Times New Roman"/>
                <a:ea typeface="Times New Roman"/>
              </a:rPr>
              <a:t> </a:t>
            </a:r>
            <a:r>
              <a:rPr lang="en-US" sz="2800" dirty="0" err="1">
                <a:latin typeface="Times New Roman"/>
                <a:ea typeface="Times New Roman"/>
              </a:rPr>
              <a:t>khai</a:t>
            </a:r>
            <a:r>
              <a:rPr lang="en-US" sz="2800" dirty="0">
                <a:latin typeface="Times New Roman"/>
                <a:ea typeface="Times New Roman"/>
              </a:rPr>
              <a:t> </a:t>
            </a:r>
            <a:r>
              <a:rPr lang="en-US" sz="2800" dirty="0" err="1">
                <a:latin typeface="Times New Roman"/>
                <a:ea typeface="Times New Roman"/>
              </a:rPr>
              <a:t>thác</a:t>
            </a:r>
            <a:r>
              <a:rPr lang="en-US" sz="2800" dirty="0">
                <a:latin typeface="Times New Roman"/>
                <a:ea typeface="Times New Roman"/>
              </a:rPr>
              <a:t> </a:t>
            </a:r>
            <a:r>
              <a:rPr lang="en-US" sz="2800" dirty="0" err="1">
                <a:latin typeface="Times New Roman"/>
                <a:ea typeface="Times New Roman"/>
              </a:rPr>
              <a:t>lâm</a:t>
            </a:r>
            <a:r>
              <a:rPr lang="en-US" sz="2800" dirty="0">
                <a:latin typeface="Times New Roman"/>
                <a:ea typeface="Times New Roman"/>
              </a:rPr>
              <a:t> </a:t>
            </a:r>
            <a:r>
              <a:rPr lang="en-US" sz="2800" dirty="0" err="1">
                <a:latin typeface="Times New Roman"/>
                <a:ea typeface="Times New Roman"/>
              </a:rPr>
              <a:t>sản</a:t>
            </a:r>
            <a:r>
              <a:rPr lang="en-US" sz="2800" dirty="0">
                <a:latin typeface="Times New Roman"/>
                <a:ea typeface="Times New Roman"/>
              </a:rPr>
              <a:t> </a:t>
            </a:r>
            <a:r>
              <a:rPr lang="en-US" sz="2800" dirty="0" err="1">
                <a:latin typeface="Times New Roman"/>
                <a:ea typeface="Times New Roman"/>
              </a:rPr>
              <a:t>trong</a:t>
            </a:r>
            <a:r>
              <a:rPr lang="en-US" sz="2800" dirty="0">
                <a:latin typeface="Times New Roman"/>
                <a:ea typeface="Times New Roman"/>
              </a:rPr>
              <a:t> </a:t>
            </a:r>
            <a:r>
              <a:rPr lang="en-US" sz="2800" dirty="0" err="1">
                <a:latin typeface="Times New Roman"/>
                <a:ea typeface="Times New Roman"/>
              </a:rPr>
              <a:t>các</a:t>
            </a:r>
            <a:r>
              <a:rPr lang="en-US" sz="2800" dirty="0">
                <a:latin typeface="Times New Roman"/>
                <a:ea typeface="Times New Roman"/>
              </a:rPr>
              <a:t> </a:t>
            </a:r>
            <a:r>
              <a:rPr lang="en-US" sz="2800" dirty="0" err="1">
                <a:latin typeface="Times New Roman"/>
                <a:ea typeface="Times New Roman"/>
              </a:rPr>
              <a:t>loại</a:t>
            </a:r>
            <a:r>
              <a:rPr lang="en-US" sz="2800" dirty="0">
                <a:latin typeface="Times New Roman"/>
                <a:ea typeface="Times New Roman"/>
              </a:rPr>
              <a:t> </a:t>
            </a:r>
            <a:r>
              <a:rPr lang="en-US" sz="2800" dirty="0" err="1">
                <a:latin typeface="Times New Roman"/>
                <a:ea typeface="Times New Roman"/>
              </a:rPr>
              <a:t>rừng</a:t>
            </a:r>
            <a:r>
              <a:rPr lang="en-US" sz="2800" dirty="0">
                <a:latin typeface="Times New Roman"/>
                <a:ea typeface="Times New Roman"/>
              </a:rPr>
              <a:t>; </a:t>
            </a:r>
            <a:r>
              <a:rPr lang="en-US" sz="2800" dirty="0" err="1">
                <a:latin typeface="Times New Roman"/>
                <a:ea typeface="Times New Roman"/>
              </a:rPr>
              <a:t>nghiên</a:t>
            </a:r>
            <a:r>
              <a:rPr lang="en-US" sz="2800" dirty="0">
                <a:latin typeface="Times New Roman"/>
                <a:ea typeface="Times New Roman"/>
              </a:rPr>
              <a:t> </a:t>
            </a:r>
            <a:r>
              <a:rPr lang="en-US" sz="2800" dirty="0" err="1">
                <a:latin typeface="Times New Roman"/>
                <a:ea typeface="Times New Roman"/>
              </a:rPr>
              <a:t>cứu</a:t>
            </a:r>
            <a:r>
              <a:rPr lang="en-US" sz="2800" dirty="0">
                <a:latin typeface="Times New Roman"/>
                <a:ea typeface="Times New Roman"/>
              </a:rPr>
              <a:t> </a:t>
            </a:r>
            <a:r>
              <a:rPr lang="en-US" sz="2800" dirty="0" err="1">
                <a:latin typeface="Times New Roman"/>
                <a:ea typeface="Times New Roman"/>
              </a:rPr>
              <a:t>khoa</a:t>
            </a:r>
            <a:r>
              <a:rPr lang="en-US" sz="2800" dirty="0">
                <a:latin typeface="Times New Roman"/>
                <a:ea typeface="Times New Roman"/>
              </a:rPr>
              <a:t> </a:t>
            </a:r>
            <a:r>
              <a:rPr lang="en-US" sz="2800" dirty="0" err="1">
                <a:latin typeface="Times New Roman"/>
                <a:ea typeface="Times New Roman"/>
              </a:rPr>
              <a:t>học</a:t>
            </a:r>
            <a:r>
              <a:rPr lang="en-US" sz="2800" dirty="0">
                <a:latin typeface="Times New Roman"/>
                <a:ea typeface="Times New Roman"/>
              </a:rPr>
              <a:t>, </a:t>
            </a:r>
            <a:r>
              <a:rPr lang="en-US" sz="2800" dirty="0" err="1">
                <a:latin typeface="Times New Roman"/>
                <a:ea typeface="Times New Roman"/>
              </a:rPr>
              <a:t>giảng</a:t>
            </a:r>
            <a:r>
              <a:rPr lang="en-US" sz="2800" dirty="0">
                <a:latin typeface="Times New Roman"/>
                <a:ea typeface="Times New Roman"/>
              </a:rPr>
              <a:t> </a:t>
            </a:r>
            <a:r>
              <a:rPr lang="en-US" sz="2800" dirty="0" err="1">
                <a:latin typeface="Times New Roman"/>
                <a:ea typeface="Times New Roman"/>
              </a:rPr>
              <a:t>dạy</a:t>
            </a:r>
            <a:r>
              <a:rPr lang="en-US" sz="2800" dirty="0">
                <a:latin typeface="Times New Roman"/>
                <a:ea typeface="Times New Roman"/>
              </a:rPr>
              <a:t>, </a:t>
            </a:r>
            <a:r>
              <a:rPr lang="en-US" sz="2800" dirty="0" err="1">
                <a:latin typeface="Times New Roman"/>
                <a:ea typeface="Times New Roman"/>
              </a:rPr>
              <a:t>thực</a:t>
            </a:r>
            <a:r>
              <a:rPr lang="en-US" sz="2800" dirty="0">
                <a:latin typeface="Times New Roman"/>
                <a:ea typeface="Times New Roman"/>
              </a:rPr>
              <a:t> </a:t>
            </a:r>
            <a:r>
              <a:rPr lang="en-US" sz="2800" dirty="0" err="1">
                <a:latin typeface="Times New Roman"/>
                <a:ea typeface="Times New Roman"/>
              </a:rPr>
              <a:t>tập</a:t>
            </a:r>
            <a:r>
              <a:rPr lang="en-US" sz="2800" dirty="0">
                <a:latin typeface="Times New Roman"/>
                <a:ea typeface="Times New Roman"/>
              </a:rPr>
              <a:t>, du </a:t>
            </a:r>
            <a:r>
              <a:rPr lang="en-US" sz="2800" dirty="0" err="1">
                <a:latin typeface="Times New Roman"/>
                <a:ea typeface="Times New Roman"/>
              </a:rPr>
              <a:t>lịch</a:t>
            </a:r>
            <a:r>
              <a:rPr lang="en-US" sz="2800" dirty="0">
                <a:latin typeface="Times New Roman"/>
                <a:ea typeface="Times New Roman"/>
              </a:rPr>
              <a:t> </a:t>
            </a:r>
            <a:r>
              <a:rPr lang="en-US" sz="2800" dirty="0" err="1">
                <a:latin typeface="Times New Roman"/>
                <a:ea typeface="Times New Roman"/>
              </a:rPr>
              <a:t>sinh</a:t>
            </a:r>
            <a:r>
              <a:rPr lang="en-US" sz="2800" dirty="0">
                <a:latin typeface="Times New Roman"/>
                <a:ea typeface="Times New Roman"/>
              </a:rPr>
              <a:t> </a:t>
            </a:r>
            <a:r>
              <a:rPr lang="en-US" sz="2800" dirty="0" err="1">
                <a:latin typeface="Times New Roman"/>
                <a:ea typeface="Times New Roman"/>
              </a:rPr>
              <a:t>thái</a:t>
            </a:r>
            <a:r>
              <a:rPr lang="en-US" sz="2800" dirty="0">
                <a:latin typeface="Times New Roman"/>
                <a:ea typeface="Times New Roman"/>
              </a:rPr>
              <a:t>, </a:t>
            </a:r>
            <a:r>
              <a:rPr lang="en-US" sz="2800" dirty="0" err="1">
                <a:latin typeface="Times New Roman"/>
                <a:ea typeface="Times New Roman"/>
              </a:rPr>
              <a:t>nghỉ</a:t>
            </a:r>
            <a:r>
              <a:rPr lang="en-US" sz="2800" dirty="0">
                <a:latin typeface="Times New Roman"/>
                <a:ea typeface="Times New Roman"/>
              </a:rPr>
              <a:t> </a:t>
            </a:r>
            <a:r>
              <a:rPr lang="en-US" sz="2800" dirty="0" err="1">
                <a:latin typeface="Times New Roman"/>
                <a:ea typeface="Times New Roman"/>
              </a:rPr>
              <a:t>dưỡng</a:t>
            </a:r>
            <a:r>
              <a:rPr lang="en-US" sz="2800" dirty="0">
                <a:latin typeface="Times New Roman"/>
                <a:ea typeface="Times New Roman"/>
              </a:rPr>
              <a:t>,...</a:t>
            </a:r>
            <a:endParaRPr lang="en-US" sz="2800" dirty="0">
              <a:effectLst/>
              <a:latin typeface="Times New Roman"/>
              <a:ea typeface="Times New Roman"/>
            </a:endParaRPr>
          </a:p>
        </p:txBody>
      </p:sp>
      <p:sp>
        <p:nvSpPr>
          <p:cNvPr id="5" name="Rectangle 4"/>
          <p:cNvSpPr/>
          <p:nvPr/>
        </p:nvSpPr>
        <p:spPr>
          <a:xfrm>
            <a:off x="4724400" y="3505200"/>
            <a:ext cx="6553200" cy="1815882"/>
          </a:xfrm>
          <a:prstGeom prst="rect">
            <a:avLst/>
          </a:prstGeom>
        </p:spPr>
        <p:txBody>
          <a:bodyPr wrap="square">
            <a:spAutoFit/>
          </a:bodyPr>
          <a:lstStyle/>
          <a:p>
            <a:pPr lvl="0"/>
            <a:r>
              <a:rPr lang="en-US" sz="2800" b="1" dirty="0" smtClean="0">
                <a:latin typeface="Times New Roman"/>
                <a:ea typeface="Times New Roman"/>
              </a:rPr>
              <a:t>5. </a:t>
            </a:r>
            <a:r>
              <a:rPr lang="en-US" sz="2800" b="1" dirty="0" err="1" smtClean="0">
                <a:latin typeface="Times New Roman"/>
                <a:ea typeface="Times New Roman"/>
              </a:rPr>
              <a:t>Chế</a:t>
            </a:r>
            <a:r>
              <a:rPr lang="en-US" sz="2800" b="1" dirty="0" smtClean="0">
                <a:latin typeface="Times New Roman"/>
                <a:ea typeface="Times New Roman"/>
              </a:rPr>
              <a:t> </a:t>
            </a:r>
            <a:r>
              <a:rPr lang="en-US" sz="2800" b="1" dirty="0" err="1">
                <a:latin typeface="Times New Roman"/>
                <a:ea typeface="Times New Roman"/>
              </a:rPr>
              <a:t>biến</a:t>
            </a:r>
            <a:r>
              <a:rPr lang="en-US" sz="2800" b="1" dirty="0">
                <a:latin typeface="Times New Roman"/>
                <a:ea typeface="Times New Roman"/>
              </a:rPr>
              <a:t> </a:t>
            </a:r>
            <a:r>
              <a:rPr lang="en-US" sz="2800" b="1" dirty="0" err="1">
                <a:latin typeface="Times New Roman"/>
                <a:ea typeface="Times New Roman"/>
              </a:rPr>
              <a:t>và</a:t>
            </a:r>
            <a:r>
              <a:rPr lang="en-US" sz="2800" b="1" dirty="0">
                <a:latin typeface="Times New Roman"/>
                <a:ea typeface="Times New Roman"/>
              </a:rPr>
              <a:t> </a:t>
            </a:r>
            <a:r>
              <a:rPr lang="en-US" sz="2800" b="1" dirty="0" err="1">
                <a:latin typeface="Times New Roman"/>
                <a:ea typeface="Times New Roman"/>
              </a:rPr>
              <a:t>thương</a:t>
            </a:r>
            <a:r>
              <a:rPr lang="en-US" sz="2800" b="1" dirty="0">
                <a:latin typeface="Times New Roman"/>
                <a:ea typeface="Times New Roman"/>
              </a:rPr>
              <a:t> </a:t>
            </a:r>
            <a:r>
              <a:rPr lang="en-US" sz="2800" b="1" dirty="0" err="1">
                <a:latin typeface="Times New Roman"/>
                <a:ea typeface="Times New Roman"/>
              </a:rPr>
              <a:t>mại</a:t>
            </a:r>
            <a:r>
              <a:rPr lang="en-US" sz="2800" b="1" dirty="0">
                <a:latin typeface="Times New Roman"/>
                <a:ea typeface="Times New Roman"/>
              </a:rPr>
              <a:t> </a:t>
            </a:r>
            <a:r>
              <a:rPr lang="en-US" sz="2800" b="1" dirty="0" err="1">
                <a:latin typeface="Times New Roman"/>
                <a:ea typeface="Times New Roman"/>
              </a:rPr>
              <a:t>lâm</a:t>
            </a:r>
            <a:r>
              <a:rPr lang="en-US" sz="2800" b="1" dirty="0">
                <a:latin typeface="Times New Roman"/>
                <a:ea typeface="Times New Roman"/>
              </a:rPr>
              <a:t> </a:t>
            </a:r>
            <a:r>
              <a:rPr lang="en-US" sz="2800" b="1" dirty="0" err="1">
                <a:latin typeface="Times New Roman"/>
                <a:ea typeface="Times New Roman"/>
              </a:rPr>
              <a:t>sản</a:t>
            </a:r>
            <a:r>
              <a:rPr lang="en-US" sz="2800" dirty="0">
                <a:latin typeface="Times New Roman"/>
                <a:ea typeface="Times New Roman"/>
              </a:rPr>
              <a:t>: </a:t>
            </a:r>
            <a:r>
              <a:rPr lang="en-US" sz="2800" dirty="0" err="1">
                <a:latin typeface="Times New Roman"/>
                <a:ea typeface="Times New Roman"/>
              </a:rPr>
              <a:t>bao</a:t>
            </a:r>
            <a:r>
              <a:rPr lang="en-US" sz="2800" dirty="0">
                <a:latin typeface="Times New Roman"/>
                <a:ea typeface="Times New Roman"/>
              </a:rPr>
              <a:t> </a:t>
            </a:r>
            <a:r>
              <a:rPr lang="en-US" sz="2800" dirty="0" err="1">
                <a:latin typeface="Times New Roman"/>
                <a:ea typeface="Times New Roman"/>
              </a:rPr>
              <a:t>gồm</a:t>
            </a:r>
            <a:r>
              <a:rPr lang="en-US" sz="2800" dirty="0">
                <a:latin typeface="Times New Roman"/>
                <a:ea typeface="Times New Roman"/>
              </a:rPr>
              <a:t> </a:t>
            </a:r>
            <a:r>
              <a:rPr lang="en-US" sz="2800" dirty="0" err="1">
                <a:latin typeface="Times New Roman"/>
                <a:ea typeface="Times New Roman"/>
              </a:rPr>
              <a:t>các</a:t>
            </a:r>
            <a:r>
              <a:rPr lang="en-US" sz="2800" dirty="0">
                <a:latin typeface="Times New Roman"/>
                <a:ea typeface="Times New Roman"/>
              </a:rPr>
              <a:t> </a:t>
            </a:r>
            <a:r>
              <a:rPr lang="en-US" sz="2800" dirty="0" err="1">
                <a:latin typeface="Times New Roman"/>
                <a:ea typeface="Times New Roman"/>
              </a:rPr>
              <a:t>hoạt</a:t>
            </a:r>
            <a:r>
              <a:rPr lang="en-US" sz="2800" dirty="0">
                <a:latin typeface="Times New Roman"/>
                <a:ea typeface="Times New Roman"/>
              </a:rPr>
              <a:t> </a:t>
            </a:r>
            <a:r>
              <a:rPr lang="en-US" sz="2800" dirty="0" err="1">
                <a:latin typeface="Times New Roman"/>
                <a:ea typeface="Times New Roman"/>
              </a:rPr>
              <a:t>động</a:t>
            </a:r>
            <a:r>
              <a:rPr lang="en-US" sz="2800" dirty="0">
                <a:latin typeface="Times New Roman"/>
                <a:ea typeface="Times New Roman"/>
              </a:rPr>
              <a:t> </a:t>
            </a:r>
            <a:r>
              <a:rPr lang="en-US" sz="2800" dirty="0" err="1">
                <a:latin typeface="Times New Roman"/>
                <a:ea typeface="Times New Roman"/>
              </a:rPr>
              <a:t>chế</a:t>
            </a:r>
            <a:r>
              <a:rPr lang="en-US" sz="2800" dirty="0">
                <a:latin typeface="Times New Roman"/>
                <a:ea typeface="Times New Roman"/>
              </a:rPr>
              <a:t> </a:t>
            </a:r>
            <a:r>
              <a:rPr lang="en-US" sz="2800" dirty="0" err="1">
                <a:latin typeface="Times New Roman"/>
                <a:ea typeface="Times New Roman"/>
              </a:rPr>
              <a:t>biến</a:t>
            </a:r>
            <a:r>
              <a:rPr lang="en-US" sz="2800" dirty="0">
                <a:latin typeface="Times New Roman"/>
                <a:ea typeface="Times New Roman"/>
              </a:rPr>
              <a:t>, </a:t>
            </a:r>
            <a:r>
              <a:rPr lang="en-US" sz="2800" dirty="0" err="1">
                <a:latin typeface="Times New Roman"/>
                <a:ea typeface="Times New Roman"/>
              </a:rPr>
              <a:t>thương</a:t>
            </a:r>
            <a:r>
              <a:rPr lang="en-US" sz="2800" dirty="0">
                <a:latin typeface="Times New Roman"/>
                <a:ea typeface="Times New Roman"/>
              </a:rPr>
              <a:t> </a:t>
            </a:r>
            <a:r>
              <a:rPr lang="en-US" sz="2800" dirty="0" err="1">
                <a:latin typeface="Times New Roman"/>
                <a:ea typeface="Times New Roman"/>
              </a:rPr>
              <a:t>mại</a:t>
            </a:r>
            <a:r>
              <a:rPr lang="en-US" sz="2800" dirty="0">
                <a:latin typeface="Times New Roman"/>
                <a:ea typeface="Times New Roman"/>
              </a:rPr>
              <a:t> </a:t>
            </a:r>
            <a:r>
              <a:rPr lang="en-US" sz="2800" dirty="0" err="1">
                <a:latin typeface="Times New Roman"/>
                <a:ea typeface="Times New Roman"/>
              </a:rPr>
              <a:t>các</a:t>
            </a:r>
            <a:r>
              <a:rPr lang="en-US" sz="2800" dirty="0">
                <a:latin typeface="Times New Roman"/>
                <a:ea typeface="Times New Roman"/>
              </a:rPr>
              <a:t> </a:t>
            </a:r>
            <a:r>
              <a:rPr lang="en-US" sz="2800" dirty="0" err="1">
                <a:latin typeface="Times New Roman"/>
                <a:ea typeface="Times New Roman"/>
              </a:rPr>
              <a:t>sản</a:t>
            </a:r>
            <a:r>
              <a:rPr lang="en-US" sz="2800" dirty="0">
                <a:latin typeface="Times New Roman"/>
                <a:ea typeface="Times New Roman"/>
              </a:rPr>
              <a:t> </a:t>
            </a:r>
            <a:r>
              <a:rPr lang="en-US" sz="2800" dirty="0" err="1">
                <a:latin typeface="Times New Roman"/>
                <a:ea typeface="Times New Roman"/>
              </a:rPr>
              <a:t>phẩm</a:t>
            </a:r>
            <a:r>
              <a:rPr lang="en-US" sz="2800" dirty="0">
                <a:latin typeface="Times New Roman"/>
                <a:ea typeface="Times New Roman"/>
              </a:rPr>
              <a:t> </a:t>
            </a:r>
            <a:r>
              <a:rPr lang="en-US" sz="2800" dirty="0" err="1">
                <a:latin typeface="Times New Roman"/>
                <a:ea typeface="Times New Roman"/>
              </a:rPr>
              <a:t>thực</a:t>
            </a:r>
            <a:r>
              <a:rPr lang="en-US" sz="2800" dirty="0">
                <a:latin typeface="Times New Roman"/>
                <a:ea typeface="Times New Roman"/>
              </a:rPr>
              <a:t> </a:t>
            </a:r>
            <a:r>
              <a:rPr lang="en-US" sz="2800" dirty="0" err="1">
                <a:latin typeface="Times New Roman"/>
                <a:ea typeface="Times New Roman"/>
              </a:rPr>
              <a:t>vật</a:t>
            </a:r>
            <a:r>
              <a:rPr lang="en-US" sz="2800" dirty="0">
                <a:latin typeface="Times New Roman"/>
                <a:ea typeface="Times New Roman"/>
              </a:rPr>
              <a:t> </a:t>
            </a:r>
            <a:r>
              <a:rPr lang="en-US" sz="2800" dirty="0" err="1">
                <a:latin typeface="Times New Roman"/>
                <a:ea typeface="Times New Roman"/>
              </a:rPr>
              <a:t>rừng</a:t>
            </a:r>
            <a:r>
              <a:rPr lang="en-US" sz="2800" dirty="0">
                <a:latin typeface="Times New Roman"/>
                <a:ea typeface="Times New Roman"/>
              </a:rPr>
              <a:t>, </a:t>
            </a:r>
            <a:r>
              <a:rPr lang="en-US" sz="2800" dirty="0" err="1">
                <a:latin typeface="Times New Roman"/>
                <a:ea typeface="Times New Roman"/>
              </a:rPr>
              <a:t>động</a:t>
            </a:r>
            <a:r>
              <a:rPr lang="en-US" sz="2800" dirty="0">
                <a:latin typeface="Times New Roman"/>
                <a:ea typeface="Times New Roman"/>
              </a:rPr>
              <a:t> </a:t>
            </a:r>
            <a:r>
              <a:rPr lang="en-US" sz="2800" dirty="0" err="1">
                <a:latin typeface="Times New Roman"/>
                <a:ea typeface="Times New Roman"/>
              </a:rPr>
              <a:t>vật</a:t>
            </a:r>
            <a:r>
              <a:rPr lang="en-US" sz="2800" dirty="0">
                <a:latin typeface="Times New Roman"/>
                <a:ea typeface="Times New Roman"/>
              </a:rPr>
              <a:t> </a:t>
            </a:r>
            <a:r>
              <a:rPr lang="en-US" sz="2800" dirty="0" err="1">
                <a:latin typeface="Times New Roman"/>
                <a:ea typeface="Times New Roman"/>
              </a:rPr>
              <a:t>rừng</a:t>
            </a:r>
            <a:r>
              <a:rPr lang="en-US" sz="2800" dirty="0">
                <a:latin typeface="Times New Roman"/>
                <a:ea typeface="Times New Roman"/>
              </a:rPr>
              <a:t> </a:t>
            </a:r>
            <a:r>
              <a:rPr lang="en-US" sz="2800" dirty="0" err="1">
                <a:latin typeface="Times New Roman"/>
                <a:ea typeface="Times New Roman"/>
              </a:rPr>
              <a:t>theo</a:t>
            </a:r>
            <a:r>
              <a:rPr lang="en-US" sz="2800" dirty="0">
                <a:latin typeface="Times New Roman"/>
                <a:ea typeface="Times New Roman"/>
              </a:rPr>
              <a:t> </a:t>
            </a:r>
            <a:r>
              <a:rPr lang="en-US" sz="2800" dirty="0" err="1">
                <a:latin typeface="Times New Roman"/>
                <a:ea typeface="Times New Roman"/>
              </a:rPr>
              <a:t>quy</a:t>
            </a:r>
            <a:r>
              <a:rPr lang="en-US" sz="2800" dirty="0">
                <a:latin typeface="Times New Roman"/>
                <a:ea typeface="Times New Roman"/>
              </a:rPr>
              <a:t> </a:t>
            </a:r>
            <a:r>
              <a:rPr lang="en-US" sz="2800" dirty="0" err="1">
                <a:latin typeface="Times New Roman"/>
                <a:ea typeface="Times New Roman"/>
              </a:rPr>
              <a:t>định</a:t>
            </a:r>
            <a:r>
              <a:rPr lang="en-US" sz="2800" dirty="0">
                <a:latin typeface="Times New Roman"/>
                <a:ea typeface="Times New Roman"/>
              </a:rPr>
              <a:t> </a:t>
            </a:r>
            <a:r>
              <a:rPr lang="en-US" sz="2800" dirty="0" err="1">
                <a:latin typeface="Times New Roman"/>
                <a:ea typeface="Times New Roman"/>
              </a:rPr>
              <a:t>của</a:t>
            </a:r>
            <a:r>
              <a:rPr lang="en-US" sz="2800" dirty="0">
                <a:latin typeface="Times New Roman"/>
                <a:ea typeface="Times New Roman"/>
              </a:rPr>
              <a:t> </a:t>
            </a:r>
            <a:r>
              <a:rPr lang="en-US" sz="2800" dirty="0" err="1">
                <a:latin typeface="Times New Roman"/>
                <a:ea typeface="Times New Roman"/>
              </a:rPr>
              <a:t>pháp</a:t>
            </a:r>
            <a:r>
              <a:rPr lang="en-US" sz="2800" dirty="0">
                <a:latin typeface="Times New Roman"/>
                <a:ea typeface="Times New Roman"/>
              </a:rPr>
              <a:t> </a:t>
            </a:r>
            <a:r>
              <a:rPr lang="en-US" sz="2800" dirty="0" err="1">
                <a:latin typeface="Times New Roman"/>
                <a:ea typeface="Times New Roman"/>
              </a:rPr>
              <a:t>luật</a:t>
            </a:r>
            <a:r>
              <a:rPr lang="en-US" sz="2800" dirty="0">
                <a:latin typeface="Times New Roman"/>
                <a:ea typeface="Times New Roman"/>
              </a:rPr>
              <a:t>.</a:t>
            </a:r>
            <a:endParaRPr lang="en-US" sz="2800" dirty="0">
              <a:effectLst/>
              <a:latin typeface="Times New Roman"/>
              <a:ea typeface="Times New Roman"/>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3941814" cy="2623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124" y="3202848"/>
            <a:ext cx="3920689" cy="2740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369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75"/>
                                        </p:tgtEl>
                                        <p:attrNameLst>
                                          <p:attrName>style.visibility</p:attrName>
                                        </p:attrNameLst>
                                      </p:cBhvr>
                                      <p:to>
                                        <p:strVal val="visible"/>
                                      </p:to>
                                    </p:set>
                                    <p:animEffect transition="in" filter="fade">
                                      <p:cBhvr>
                                        <p:cTn id="21" dur="1000"/>
                                        <p:tgtEl>
                                          <p:spTgt spid="3075"/>
                                        </p:tgtEl>
                                      </p:cBhvr>
                                    </p:animEffect>
                                    <p:anim calcmode="lin" valueType="num">
                                      <p:cBhvr>
                                        <p:cTn id="22" dur="1000" fill="hold"/>
                                        <p:tgtEl>
                                          <p:spTgt spid="3075"/>
                                        </p:tgtEl>
                                        <p:attrNameLst>
                                          <p:attrName>ppt_x</p:attrName>
                                        </p:attrNameLst>
                                      </p:cBhvr>
                                      <p:tavLst>
                                        <p:tav tm="0">
                                          <p:val>
                                            <p:strVal val="#ppt_x"/>
                                          </p:val>
                                        </p:tav>
                                        <p:tav tm="100000">
                                          <p:val>
                                            <p:strVal val="#ppt_x"/>
                                          </p:val>
                                        </p:tav>
                                      </p:tavLst>
                                    </p:anim>
                                    <p:anim calcmode="lin" valueType="num">
                                      <p:cBhvr>
                                        <p:cTn id="23" dur="1000" fill="hold"/>
                                        <p:tgtEl>
                                          <p:spTgt spid="307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10515600" cy="1904999"/>
          </a:xfrm>
        </p:spPr>
        <p:txBody>
          <a:bodyPr>
            <a:noAutofit/>
          </a:bodyPr>
          <a:lstStyle/>
          <a:p>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Phân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biệt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giao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rừng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thuê</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rừng</a:t>
            </a:r>
            <a:r>
              <a:rPr lang="en-US" sz="3200" b="1"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
            </a:r>
            <a:br>
              <a:rPr lang="en-US" sz="3200" dirty="0" smtClean="0">
                <a:latin typeface="Times New Roman" pitchFamily="18" charset="0"/>
                <a:cs typeface="Times New Roman" pitchFamily="18" charset="0"/>
              </a:rPr>
            </a:b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Giao</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rừng</a:t>
            </a:r>
            <a:r>
              <a:rPr lang="en-US" sz="3200" b="1"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Giao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rừng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dụng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rừng</a:t>
            </a:r>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
            </a:r>
            <a:br>
              <a:rPr lang="en-US" sz="3200" dirty="0" smtClean="0">
                <a:latin typeface="Times New Roman" pitchFamily="18" charset="0"/>
                <a:cs typeface="Times New Roman" pitchFamily="18" charset="0"/>
              </a:rPr>
            </a:br>
            <a:r>
              <a:rPr lang="en-US" sz="3200" b="1" dirty="0" smtClean="0">
                <a:latin typeface="Times New Roman" pitchFamily="18" charset="0"/>
                <a:cs typeface="Times New Roman" pitchFamily="18" charset="0"/>
              </a:rPr>
              <a:t>- Cho </a:t>
            </a:r>
            <a:r>
              <a:rPr lang="en-US" sz="3200" b="1" dirty="0" err="1" smtClean="0">
                <a:latin typeface="Times New Roman" pitchFamily="18" charset="0"/>
                <a:cs typeface="Times New Roman" pitchFamily="18" charset="0"/>
              </a:rPr>
              <a:t>thuê</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rừng</a:t>
            </a:r>
            <a:r>
              <a:rPr lang="en-US" sz="3200" b="1"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thuê</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rừng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dụng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rừng</a:t>
            </a:r>
            <a:r>
              <a:rPr lang="en-US" sz="3200" dirty="0">
                <a:latin typeface="Times New Roman" pitchFamily="18" charset="0"/>
                <a:cs typeface="Times New Roman" pitchFamily="18" charset="0"/>
              </a:rPr>
              <a:t>.</a:t>
            </a:r>
            <a:br>
              <a:rPr lang="en-US" sz="3200" dirty="0">
                <a:latin typeface="Times New Roman" pitchFamily="18" charset="0"/>
                <a:cs typeface="Times New Roman" pitchFamily="18" charset="0"/>
              </a:rPr>
            </a:br>
            <a:endParaRPr lang="en-US" sz="3200" dirty="0">
              <a:latin typeface="Times New Roman" pitchFamily="18" charset="0"/>
              <a:cs typeface="Times New Roman" pitchFamily="18" charset="0"/>
            </a:endParaRPr>
          </a:p>
        </p:txBody>
      </p:sp>
      <p:sp>
        <p:nvSpPr>
          <p:cNvPr id="3" name="Text Placeholder 2"/>
          <p:cNvSpPr>
            <a:spLocks noGrp="1"/>
          </p:cNvSpPr>
          <p:nvPr>
            <p:ph type="body" idx="1"/>
          </p:nvPr>
        </p:nvSpPr>
        <p:spPr>
          <a:xfrm>
            <a:off x="381000" y="2667000"/>
            <a:ext cx="11049000" cy="3200400"/>
          </a:xfrm>
        </p:spPr>
        <p:txBody>
          <a:bodyPr>
            <a:noAutofit/>
          </a:bodyPr>
          <a:lstStyle/>
          <a:p>
            <a:r>
              <a:rPr lang="en-US" sz="3200" b="1" dirty="0" err="1">
                <a:solidFill>
                  <a:schemeClr val="tx1"/>
                </a:solidFill>
                <a:latin typeface="Times New Roman" pitchFamily="18" charset="0"/>
                <a:cs typeface="Times New Roman" pitchFamily="18" charset="0"/>
              </a:rPr>
              <a:t>Nhà</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nước</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tiến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hành</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thu</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hồi</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rừng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trong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những</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trường</a:t>
            </a:r>
            <a:r>
              <a:rPr lang="en-US" sz="3200" b="1" dirty="0">
                <a:solidFill>
                  <a:schemeClr val="tx1"/>
                </a:solidFill>
                <a:latin typeface="Times New Roman" pitchFamily="18" charset="0"/>
                <a:cs typeface="Times New Roman" pitchFamily="18" charset="0"/>
              </a:rPr>
              <a:t> </a:t>
            </a:r>
            <a:r>
              <a:rPr lang="en-US" sz="3200" b="1" dirty="0" err="1" smtClean="0">
                <a:solidFill>
                  <a:schemeClr val="tx1"/>
                </a:solidFill>
                <a:latin typeface="Times New Roman" pitchFamily="18" charset="0"/>
                <a:cs typeface="Times New Roman" pitchFamily="18" charset="0"/>
              </a:rPr>
              <a:t>hợp</a:t>
            </a:r>
            <a:r>
              <a:rPr lang="en-US" sz="3200" b="1" dirty="0" smtClean="0">
                <a:solidFill>
                  <a:schemeClr val="tx1"/>
                </a:solidFill>
                <a:latin typeface="Times New Roman" pitchFamily="18" charset="0"/>
                <a:cs typeface="Times New Roman" pitchFamily="18" charset="0"/>
              </a:rPr>
              <a:t>:</a:t>
            </a:r>
          </a:p>
          <a:p>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vì</a:t>
            </a:r>
            <a:r>
              <a:rPr lang="en-US" sz="3200" dirty="0" smtClean="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mục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đích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quốc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phòng</a:t>
            </a:r>
            <a:r>
              <a:rPr lang="en-US" sz="3200" dirty="0">
                <a:solidFill>
                  <a:schemeClr val="tx1"/>
                </a:solidFill>
                <a:latin typeface="Times New Roman" pitchFamily="18" charset="0"/>
                <a:cs typeface="Times New Roman" pitchFamily="18" charset="0"/>
              </a:rPr>
              <a:t> – an </a:t>
            </a:r>
            <a:r>
              <a:rPr lang="en-US" sz="3200" dirty="0" err="1">
                <a:solidFill>
                  <a:schemeClr val="tx1"/>
                </a:solidFill>
                <a:latin typeface="Times New Roman" pitchFamily="18" charset="0"/>
                <a:cs typeface="Times New Roman" pitchFamily="18" charset="0"/>
              </a:rPr>
              <a:t>ninh</a:t>
            </a:r>
            <a:r>
              <a:rPr lang="en-US" sz="3200" dirty="0" smtClean="0">
                <a:solidFill>
                  <a:schemeClr val="tx1"/>
                </a:solidFill>
                <a:latin typeface="Times New Roman" pitchFamily="18" charset="0"/>
                <a:cs typeface="Times New Roman" pitchFamily="18" charset="0"/>
              </a:rPr>
              <a:t>;</a:t>
            </a:r>
          </a:p>
          <a:p>
            <a:r>
              <a:rPr lang="en-US" sz="3200" dirty="0">
                <a:solidFill>
                  <a:schemeClr val="tx1"/>
                </a:solidFill>
                <a:latin typeface="Times New Roman" pitchFamily="18" charset="0"/>
                <a:cs typeface="Times New Roman" pitchFamily="18" charset="0"/>
              </a:rPr>
              <a:t>+</a:t>
            </a:r>
            <a:r>
              <a:rPr lang="en-US" sz="3200" dirty="0" smtClean="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phát</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triển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kinh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tế</a:t>
            </a:r>
            <a:r>
              <a:rPr lang="en-US" sz="3200" dirty="0">
                <a:solidFill>
                  <a:schemeClr val="tx1"/>
                </a:solidFill>
                <a:latin typeface="Times New Roman" pitchFamily="18" charset="0"/>
                <a:cs typeface="Times New Roman" pitchFamily="18" charset="0"/>
              </a:rPr>
              <a:t> – </a:t>
            </a:r>
            <a:r>
              <a:rPr lang="en-US" sz="3200" dirty="0" err="1">
                <a:solidFill>
                  <a:schemeClr val="tx1"/>
                </a:solidFill>
                <a:latin typeface="Times New Roman" pitchFamily="18" charset="0"/>
                <a:cs typeface="Times New Roman" pitchFamily="18" charset="0"/>
              </a:rPr>
              <a:t>xã</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hội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vì</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lợi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ích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quốc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gia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công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cộng</a:t>
            </a:r>
            <a:r>
              <a:rPr lang="en-US" sz="3200" dirty="0">
                <a:solidFill>
                  <a:schemeClr val="tx1"/>
                </a:solidFill>
                <a:latin typeface="Times New Roman" pitchFamily="18" charset="0"/>
                <a:cs typeface="Times New Roman" pitchFamily="18" charset="0"/>
              </a:rPr>
              <a:t> </a:t>
            </a:r>
          </a:p>
          <a:p>
            <a:r>
              <a:rPr lang="en-US" sz="3200" dirty="0" smtClean="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trong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một</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số</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trường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hợp</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khác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theo</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quy</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định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của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pháp</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luật</a:t>
            </a:r>
            <a:r>
              <a:rPr lang="en-US" sz="3200" dirty="0">
                <a:solidFill>
                  <a:schemeClr val="tx1"/>
                </a:solidFill>
                <a:latin typeface="Times New Roman" pitchFamily="18" charset="0"/>
                <a:cs typeface="Times New Roman" pitchFamily="18" charset="0"/>
              </a:rPr>
              <a:t>.</a:t>
            </a:r>
          </a:p>
          <a:p>
            <a:endParaRPr lang="en-US" sz="32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74130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6931</TotalTime>
  <Words>1570</Words>
  <PresentationFormat>Custom</PresentationFormat>
  <Paragraphs>109</Paragraphs>
  <Slides>25</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Phân biệt giao rừng và cho thuê rừng.  - Giao rừng: Giao rừng không thu tiền sử dụng rừng;  - Cho thuê rừng: cho thuê rừng có thu tiền sử dụng rừng. </vt:lpstr>
      <vt:lpstr>PowerPoint Presentation</vt:lpstr>
      <vt:lpstr>PowerPoint Presentation</vt:lpstr>
      <vt:lpstr>PowerPoint Presentation</vt:lpstr>
      <vt:lpstr>II. MỘT SỐ NGUYÊN NHÂN CHỦ YẾU LÀM SUY THOÁI TÀI NGUYÊN RỪNG VÀ GIẢI PHÁP KHẮC PHỤC 1. Một số nguyên nhân chủ yếu làm suy thoái tài nguyên rừng</vt:lpstr>
      <vt:lpstr>II. MỘT SỐ NGUYÊN NHÂN CHỦ YẾU LÀM SUY THOÁI TÀI NGUYÊN RỪNG VÀ GIẢI PHÁP KHẮC PHỤC</vt:lpstr>
      <vt:lpstr>PowerPoint Presentation</vt:lpstr>
      <vt:lpstr>PowerPoint Presentation</vt:lpstr>
      <vt:lpstr>II. MỘT SỐ NGUYÊN NHÂN CHỦ YẾU LÀM SUY THOÁI TÀI NGUYÊN RỪNG VÀ GIẢI PHÁP KHẮC PHỤC 2. Một số giải pháp chủ yếu khắc phục suy thoái tài nguyên rừng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2020-12-31T07:58:01Z</dcterms:created>
  <dcterms:modified xsi:type="dcterms:W3CDTF">2024-07-26T09:37:42Z</dcterms:modified>
</cp:coreProperties>
</file>