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sldIdLst>
    <p:sldId id="259" r:id="rId2"/>
    <p:sldId id="260" r:id="rId3"/>
    <p:sldId id="257" r:id="rId4"/>
    <p:sldId id="258" r:id="rId5"/>
    <p:sldId id="263" r:id="rId6"/>
    <p:sldId id="265" r:id="rId7"/>
    <p:sldId id="264" r:id="rId8"/>
    <p:sldId id="261" r:id="rId9"/>
    <p:sldId id="262" r:id="rId10"/>
    <p:sldId id="268" r:id="rId11"/>
    <p:sldId id="269" r:id="rId12"/>
    <p:sldId id="274" r:id="rId13"/>
    <p:sldId id="267" r:id="rId14"/>
    <p:sldId id="270" r:id="rId15"/>
    <p:sldId id="271" r:id="rId16"/>
    <p:sldId id="272" r:id="rId17"/>
    <p:sldId id="25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AA06"/>
    <a:srgbClr val="67E57C"/>
    <a:srgbClr val="78FA6E"/>
    <a:srgbClr val="003300"/>
    <a:srgbClr val="006600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E700B27-DE4C-4B9E-BB11-B9027034A00F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468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508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5277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669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160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5752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317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89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7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2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0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61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1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7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5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0D914D-B099-4142-A885-11F276715148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2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93fc2c49-a-62cb3a1a-s-sites.googlegroups.com/site/bai4daodhongtatdan/gioi-thieu/Picture14.jpg?attachauth=ANoY7crhtIQHAh29KEa6EquvUsM5l5n8V-Kq_T9UKsEjhzUN_WXVC3e0amtl13yrpZYuT-6TSrjnwF7xpxMq_tWUvIWFY3JT6fC7tEWf3XS3KBr5I7FVCkb5zqnNz8o6hogPLj1z1OI-xUqaobs3srCuO4S-sK2lgnzNYH5gSBgHv7mxUM-kI9JODkdG0sJf1uZPszp8uqiuK6uIHbezRQQfqqdPYvaU7Ar-uJUXlkTb2FuIquExoBc%3D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81" y="133902"/>
            <a:ext cx="10096120" cy="647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oc24.vn/images/summary/4677493_14757388458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4" y="0"/>
            <a:ext cx="10973584" cy="571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487886" y="870856"/>
            <a:ext cx="0" cy="3933372"/>
          </a:xfrm>
          <a:prstGeom prst="line">
            <a:avLst/>
          </a:prstGeom>
          <a:ln w="508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8004" y="4738208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1,28 Hz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6491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HIỆN TƯỢNG CỘNG HƯỞNG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371" y="1320800"/>
            <a:ext cx="109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↔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T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916" y="3164112"/>
            <a:ext cx="1076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93" t="38839" r="56804" b="38740"/>
          <a:stretch/>
        </p:blipFill>
        <p:spPr>
          <a:xfrm>
            <a:off x="1719620" y="559758"/>
            <a:ext cx="8425865" cy="52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27" t="37848" r="56917" b="30208"/>
          <a:stretch/>
        </p:blipFill>
        <p:spPr>
          <a:xfrm>
            <a:off x="2249714" y="235246"/>
            <a:ext cx="8345715" cy="62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6491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HIỆN TƯỢNG CỘNG HƯỞNG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371" y="1320800"/>
            <a:ext cx="109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328" y="2115588"/>
            <a:ext cx="552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328" y="2975952"/>
            <a:ext cx="552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endParaRPr lang="en-US" sz="28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0-09-18 19-05-05-0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0-09-18 19-16-54-0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428" y="272596"/>
            <a:ext cx="11849572" cy="63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vụ sập cầu thảm khốc nhất trong lịch sử - Khám ph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6" y="1210111"/>
            <a:ext cx="11248497" cy="553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4380" y="304803"/>
            <a:ext cx="681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ites.google.com/site/bai4daodhongtatdan/_/rsrc/1519658016497/gioi-thieu/Pictur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02" y="508000"/>
            <a:ext cx="6110512" cy="61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7E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0" y="653143"/>
            <a:ext cx="1683657" cy="129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40114" y="421865"/>
            <a:ext cx="93036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4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DAO ĐỘNG TẮT DẦN</a:t>
            </a:r>
          </a:p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DAO ĐỘNG CƯỠNG BỨC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0114" y="2814590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Dao động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0114" y="3553998"/>
            <a:ext cx="304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Dao động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114" y="4293406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Dao động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114" y="5032814"/>
            <a:ext cx="4125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4720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DAO ĐỘNG TẮT DẦN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43" y="1219200"/>
            <a:ext cx="467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950" y="2491470"/>
            <a:ext cx="886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43" y="4311432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0-09-18 05-14-22-3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4720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DAO ĐỘNG TẮT DẦN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817" y="927464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950" y="2883356"/>
            <a:ext cx="115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43" y="5065487"/>
            <a:ext cx="8464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2171" y="1682168"/>
            <a:ext cx="1046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Dao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171" y="3493255"/>
            <a:ext cx="1108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ites.google.com/site/bai4daodhongtatdan/_/rsrc/1519998015645/tien-trinh/wq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" y="613454"/>
            <a:ext cx="12018833" cy="58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2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4759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DAO ĐỘNG DUY TRÌ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571" y="1161143"/>
            <a:ext cx="11146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 động duy trì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ma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571" y="3294743"/>
            <a:ext cx="546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43" y="348343"/>
            <a:ext cx="5777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DAO ĐỘNG CƯỠNG BỨC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371" y="1320800"/>
            <a:ext cx="10900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916" y="2902858"/>
            <a:ext cx="1076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53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748</TotalTime>
  <Words>442</Words>
  <PresentationFormat>Widescreen</PresentationFormat>
  <Paragraphs>38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2020-09-17T06:53:38Z</dcterms:created>
  <dcterms:modified xsi:type="dcterms:W3CDTF">2020-09-18T16:30:08Z</dcterms:modified>
</cp:coreProperties>
</file>