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67" r:id="rId11"/>
    <p:sldId id="268" r:id="rId12"/>
    <p:sldId id="269" r:id="rId13"/>
    <p:sldId id="270" r:id="rId14"/>
    <p:sldId id="271" r:id="rId15"/>
    <p:sldId id="272" r:id="rId16"/>
    <p:sldId id="258" r:id="rId17"/>
    <p:sldId id="274" r:id="rId18"/>
    <p:sldId id="275" r:id="rId19"/>
    <p:sldId id="276" r:id="rId20"/>
    <p:sldId id="277" r:id="rId21"/>
    <p:sldId id="278" r:id="rId22"/>
    <p:sldId id="279" r:id="rId23"/>
    <p:sldId id="273" r:id="rId24"/>
    <p:sldId id="259" r:id="rId25"/>
    <p:sldId id="282" r:id="rId26"/>
    <p:sldId id="283" r:id="rId27"/>
    <p:sldId id="284" r:id="rId28"/>
    <p:sldId id="285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1F01-2CB0-4F53-BF36-C5A1F264B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87C0F-A36A-4861-AB2A-5D887411A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A5B53-7BC5-4B78-A569-963B9C2F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18E68-DAA3-4335-A121-153C6AA9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261E-8FA9-4FCD-AB2D-9D1544E9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9935-AF30-4E53-B400-2152355B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11C16-9BE1-4937-ACE1-14547425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B9CD1-B57F-4FD7-B73B-AA640B3D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580AD-30D3-4B3A-871C-41E663C8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88285-3FDF-406C-B594-CF9E9DDC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1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CA07-D313-4DCB-ACF7-808B25D5B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99CBE-5067-4A76-B8C7-150EC0F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5E878-CCE3-4A45-9DD7-26276367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3C0E5-27F5-4012-B691-7B721E00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786A-FC11-41E6-A780-F32E80D3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4283-53BF-4412-89CA-71F2DF40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F160-11B6-47FB-ACFB-C73C8AD3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A3593-53B0-4CBC-BDD2-0371E894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D508B-7716-40A2-AF2D-3DF635DF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88C8-5FDB-4146-9BBC-260C773A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3916-4952-471D-97E1-1FEB8247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2024F-F1F7-4D7E-813D-314CF764D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C0B97-35F4-4D76-A356-63F3E88E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EB52-F2A4-4ABF-BEB3-5F57FB37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382A9-8560-4F49-8D9C-9E694415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8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445D-DAE8-4723-956E-ECBE840F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1705C-2682-4E34-BB44-07B74303D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A1C37-D972-4434-8496-6FAB97019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19367-B439-4AD2-A80A-40E7285A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9DE11-4382-42E7-A5BF-F68F4D6B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44981-0465-4588-94D0-73CDE955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8BCA-1D63-47F1-94A2-A2C83866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5D295-C5CB-4074-805A-9E696CC83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AC707-EC27-474F-BFE0-E47D626A7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EDBAA-F1E1-478B-8BDB-F1A47D238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C628E-B65F-472B-973F-2864F6C41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9C233D-45F0-4124-BE1C-A0E4FC1E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7E523-ECB0-476A-BBD2-91E18558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D2309-9A43-42B0-8640-0226CC69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DD35-635B-412D-A27A-DA7E4F43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A5510-8230-4AA5-A40E-1C0543EE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92DBA-EDBA-4114-9C22-D7DCAA1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5811F-6308-45B1-89F7-84E447E0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9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0F871-3069-4F85-BB32-18659FDF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1D-6E92-4B0C-82BF-E1ECCAEB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A4F85-10A2-444E-ACB4-ABA22DDD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2717-152F-4E1E-817C-6B9161B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A455B-241B-4AD1-82D9-7B050A130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F175-1F11-425B-9685-F7D1FF389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E9ED4-47B5-429B-B961-7F9F56D6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311E8-5767-4D56-B537-3501CA50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893E-D056-4205-BB55-609B6997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42A4-2DFE-4CCB-9557-ED0FE072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1589D-AFF3-4F98-BE8E-B6E368F75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CB049-B054-4366-8A29-82BE7EE0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8878C-9102-4048-8A17-4EEFBE5C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237A1-FDD5-4FC1-8C0B-A245141F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B8CCA-D7A0-4216-AD7E-6348D0E3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0A82F-4B20-4AD0-AC18-C7B8DBCA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CC4E9-A701-493B-8381-1C76C2A4C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BBE84-7B88-4CFF-B1ED-6D69714C1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4604-EA91-4B2C-92C5-CF1F9C71CB70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51E2-7312-4077-9024-1F4671C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82850-BEB0-4EA6-9008-F0D015F50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09A3-9CFD-4ACB-823B-F8EA5F6A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5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4058" r="28003" b="87536"/>
          <a:stretch/>
        </p:blipFill>
        <p:spPr>
          <a:xfrm>
            <a:off x="1749287" y="1431235"/>
            <a:ext cx="8262510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7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12583" r="64863" b="71801"/>
          <a:stretch/>
        </p:blipFill>
        <p:spPr>
          <a:xfrm>
            <a:off x="629055" y="1245141"/>
            <a:ext cx="4746979" cy="40272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3C7258E-E5BC-41E3-BB89-FA6F835E3522}"/>
              </a:ext>
            </a:extLst>
          </p:cNvPr>
          <p:cNvSpPr/>
          <p:nvPr/>
        </p:nvSpPr>
        <p:spPr>
          <a:xfrm flipH="1">
            <a:off x="5583677" y="2568102"/>
            <a:ext cx="1186774" cy="860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18D4C-AB1F-43D4-A0CC-428E893E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31820" r="64331" b="49458"/>
          <a:stretch/>
        </p:blipFill>
        <p:spPr>
          <a:xfrm>
            <a:off x="6815968" y="1245141"/>
            <a:ext cx="4746979" cy="4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7" t="13036" r="37256" b="71348"/>
          <a:stretch/>
        </p:blipFill>
        <p:spPr>
          <a:xfrm>
            <a:off x="629055" y="1245141"/>
            <a:ext cx="4746979" cy="40272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3C7258E-E5BC-41E3-BB89-FA6F835E3522}"/>
              </a:ext>
            </a:extLst>
          </p:cNvPr>
          <p:cNvSpPr/>
          <p:nvPr/>
        </p:nvSpPr>
        <p:spPr>
          <a:xfrm flipH="1">
            <a:off x="5583677" y="2568102"/>
            <a:ext cx="1186774" cy="860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18D4C-AB1F-43D4-A0CC-428E893E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6" t="32122" r="36797" b="49156"/>
          <a:stretch/>
        </p:blipFill>
        <p:spPr>
          <a:xfrm>
            <a:off x="6815968" y="1245141"/>
            <a:ext cx="4746979" cy="4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1" t="12961" r="10032" b="71423"/>
          <a:stretch/>
        </p:blipFill>
        <p:spPr>
          <a:xfrm>
            <a:off x="629054" y="1245141"/>
            <a:ext cx="4746979" cy="4027250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93C7258E-E5BC-41E3-BB89-FA6F835E3522}"/>
              </a:ext>
            </a:extLst>
          </p:cNvPr>
          <p:cNvSpPr/>
          <p:nvPr/>
        </p:nvSpPr>
        <p:spPr>
          <a:xfrm flipH="1">
            <a:off x="5583677" y="2568102"/>
            <a:ext cx="1186774" cy="860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18D4C-AB1F-43D4-A0CC-428E893E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31971" r="10105" b="49307"/>
          <a:stretch/>
        </p:blipFill>
        <p:spPr>
          <a:xfrm>
            <a:off x="6815968" y="1245141"/>
            <a:ext cx="4746979" cy="48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52218" r="12255" b="24504"/>
          <a:stretch/>
        </p:blipFill>
        <p:spPr>
          <a:xfrm>
            <a:off x="1768437" y="1303506"/>
            <a:ext cx="8655126" cy="35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8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75621" r="29306" b="6511"/>
          <a:stretch/>
        </p:blipFill>
        <p:spPr>
          <a:xfrm>
            <a:off x="2217906" y="1420237"/>
            <a:ext cx="7630325" cy="455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4058" r="28003" b="87536"/>
          <a:stretch/>
        </p:blipFill>
        <p:spPr>
          <a:xfrm>
            <a:off x="1749287" y="1431235"/>
            <a:ext cx="8262510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3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3285" r="7510" b="13595"/>
          <a:stretch/>
        </p:blipFill>
        <p:spPr>
          <a:xfrm>
            <a:off x="3644629" y="0"/>
            <a:ext cx="4902741" cy="67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8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t="11876" r="49902" b="64735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1671" r="9267" b="64940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36804" r="50770" b="39807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2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19271" r="9658" b="10930"/>
          <a:stretch/>
        </p:blipFill>
        <p:spPr>
          <a:xfrm>
            <a:off x="2946400" y="-1"/>
            <a:ext cx="5689600" cy="6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7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2" t="36701" r="7821" b="39910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0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61937" r="51204" b="14674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7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1" t="61629" r="7532" b="14982"/>
          <a:stretch/>
        </p:blipFill>
        <p:spPr>
          <a:xfrm>
            <a:off x="3327390" y="700390"/>
            <a:ext cx="5537220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7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BF210-17A9-4672-9B0D-9BFC3BC0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87799" r="19494" b="7697"/>
          <a:stretch/>
        </p:blipFill>
        <p:spPr>
          <a:xfrm>
            <a:off x="1" y="2607013"/>
            <a:ext cx="11653736" cy="10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6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4503" r="8594" b="46419"/>
          <a:stretch/>
        </p:blipFill>
        <p:spPr>
          <a:xfrm>
            <a:off x="1543456" y="0"/>
            <a:ext cx="8326537" cy="67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94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12372" r="38767" b="66748"/>
          <a:stretch/>
        </p:blipFill>
        <p:spPr>
          <a:xfrm>
            <a:off x="2062263" y="1089498"/>
            <a:ext cx="8150012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8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3" t="12287" r="8843" b="66833"/>
          <a:stretch/>
        </p:blipFill>
        <p:spPr>
          <a:xfrm>
            <a:off x="3677055" y="1089498"/>
            <a:ext cx="4844375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08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32576" r="57576" b="46544"/>
          <a:stretch/>
        </p:blipFill>
        <p:spPr>
          <a:xfrm>
            <a:off x="2743199" y="739302"/>
            <a:ext cx="5544767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2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9" t="33590" r="8835" b="46544"/>
          <a:stretch/>
        </p:blipFill>
        <p:spPr>
          <a:xfrm>
            <a:off x="2059021" y="1143000"/>
            <a:ext cx="80739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20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54670" r="6880" b="36196"/>
          <a:stretch/>
        </p:blipFill>
        <p:spPr>
          <a:xfrm>
            <a:off x="350446" y="1517516"/>
            <a:ext cx="11491107" cy="16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9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5486" r="46169" b="31649"/>
          <a:stretch/>
        </p:blipFill>
        <p:spPr>
          <a:xfrm>
            <a:off x="3547559" y="0"/>
            <a:ext cx="509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6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AB38E-697F-4BE2-BAAE-158BF9C3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68532" r="6880" b="6967"/>
          <a:stretch/>
        </p:blipFill>
        <p:spPr>
          <a:xfrm>
            <a:off x="350446" y="797667"/>
            <a:ext cx="11491107" cy="44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5" t="24534" r="9205" b="50144"/>
          <a:stretch/>
        </p:blipFill>
        <p:spPr>
          <a:xfrm>
            <a:off x="3445959" y="304800"/>
            <a:ext cx="5560629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4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9" t="49671" r="9657" b="31554"/>
          <a:stretch/>
        </p:blipFill>
        <p:spPr>
          <a:xfrm>
            <a:off x="2467006" y="393700"/>
            <a:ext cx="7257987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2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68354" r="56635" b="11188"/>
          <a:stretch/>
        </p:blipFill>
        <p:spPr>
          <a:xfrm>
            <a:off x="2898843" y="393700"/>
            <a:ext cx="6826150" cy="5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3" t="68215" r="33355" b="11327"/>
          <a:stretch/>
        </p:blipFill>
        <p:spPr>
          <a:xfrm>
            <a:off x="3761361" y="571365"/>
            <a:ext cx="4669277" cy="5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D64F8-82DB-486C-9E0D-CB262C09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8" t="68494" r="9695" b="11048"/>
          <a:stretch/>
        </p:blipFill>
        <p:spPr>
          <a:xfrm>
            <a:off x="3683540" y="571365"/>
            <a:ext cx="4824919" cy="57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7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F951-F924-4C2B-83AE-794B3A307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6040" r="11900" b="49606"/>
          <a:stretch/>
        </p:blipFill>
        <p:spPr>
          <a:xfrm>
            <a:off x="1809345" y="0"/>
            <a:ext cx="8655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2020-08-22T23:45:28Z</dcterms:created>
  <dcterms:modified xsi:type="dcterms:W3CDTF">2020-08-22T23:56:08Z</dcterms:modified>
</cp:coreProperties>
</file>