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</p:sldMasterIdLst>
  <p:sldIdLst>
    <p:sldId id="256" r:id="rId10"/>
    <p:sldId id="257" r:id="rId11"/>
    <p:sldId id="258" r:id="rId12"/>
    <p:sldId id="265" r:id="rId13"/>
    <p:sldId id="264" r:id="rId14"/>
    <p:sldId id="263" r:id="rId15"/>
    <p:sldId id="262" r:id="rId16"/>
    <p:sldId id="261" r:id="rId17"/>
    <p:sldId id="260" r:id="rId18"/>
    <p:sldId id="259" r:id="rId19"/>
    <p:sldId id="266" r:id="rId20"/>
    <p:sldId id="425" r:id="rId21"/>
  </p:sldIdLst>
  <p:sldSz cx="9144000" cy="6858000" type="screen4x3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54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3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642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619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9290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3297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7681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4026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4856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7759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6854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313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5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3577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0058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5585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9290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3297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7681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4026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4856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7759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685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1045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3133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3577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0058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5585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9290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3297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7681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4026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4856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775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9842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6854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3133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3577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0058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5585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9290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3297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7681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4026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485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5717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7759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6854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3133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3577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0058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5585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92900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3297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7681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402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601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4856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7759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6854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3133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3577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0058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5585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9290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3297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768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9337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40268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48567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77598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68547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31335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35772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00589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55858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92900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329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46599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76812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40268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48567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77598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68547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31335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35772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00589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55858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E40F0A-CA60-4B85-B9D5-F51CCD21B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D9573B9-9648-426C-A1CA-EFCF7E5DD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4D7147-E393-4FF1-84F7-BE2C9C240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9E79D2-D47A-4B8C-AF14-50F5C0D4B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21F92C-E151-4886-ADC3-D2F0B4CA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17983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48006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E158FA-9462-4B11-9BBC-5A397833B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6B70C7-2991-4E5A-BEE5-153DF49FB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E51DF9C-A3CF-4902-9D08-A9D00D05C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BA2FBF-0F1F-492F-991A-EBB74AAD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5101AF-0122-4521-83D9-72169DEF5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0857943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CC1C82-651B-484B-999C-617A8C478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2A25B5D-19FE-45FB-8AE1-A791E959B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F1E635-82F1-4C47-9DCA-FCC8FB7AD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DF1A0F6-54BC-4A22-B53C-39B9A25EF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637EB1-BEAC-4B25-8305-6449B1427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8437932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3E5E42-9FB1-446D-B9E9-D27F657D7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351593C-7390-4DF3-A99A-355053796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F1E6B09-6251-48A7-A878-45D2760D26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3E566C6-62A6-46D9-ACBD-282FBB291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EEAF35F-E819-4AB4-8FF5-1FF52B639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0D57C17-6E8E-470D-9573-C6DE3195F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4085957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63FD79-9555-417F-86A6-978B1B9F1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245A696-4F53-47C3-BCA4-90CFC500F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67FEDD7-040E-4EDC-ABF1-BF9E8CC54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7FD5EA6-A546-4B0F-8596-4BF9A2C4A2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3EE3323-65E0-4540-8D34-E0C0307DC2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92B4223-DDE0-4BE6-9B90-23CB70AC0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62D05B7-BC5C-4FFF-9F40-F5DF29ED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EB32C7F-28CB-42A0-B20A-F40693F7A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437260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3E2B99-741C-48A8-8E58-902ABCC25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F9A63CA-6B7D-483E-9F49-8B14F66A6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4685A2C-C38E-4AB5-A7F7-7BE7B3AE7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B280966-6384-49A5-9AED-E88D1BE7E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643641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91284AF-5B3B-44BF-BF76-1B4A1A38F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D00718F-2A17-41E8-A27B-B8234DA0C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24F0EC0-19A0-4307-A8A4-80AF108E1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8992528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81A4C3-782E-4CC0-A711-06A9D8F57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20D6914-DA57-4C20-B9AF-856222236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AD126A2-9A18-4AB9-923C-73C486DDA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43C310B-0324-4F9C-AADA-9DA2C4E2E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5DEC1F9-6D7F-436E-9DFF-5DFF70294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EDA25C2-8C1C-4D1C-A4F0-24D46B1C5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152484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8CA5EA-E338-498B-AF7A-B45CCD521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A77D26C-FB79-443F-BABE-7097A6D08A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6260DA0-4A07-4FF1-AE22-2A48A360BC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493A49D-A289-4D95-BA26-A7824E055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4F50531-B3F1-439A-BD0E-CC28C7497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FAE9095-B7D3-4AA7-9F13-FDECB4818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5035951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D9E16F-A854-4517-B3A0-E8E9AB442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A3E9848-0A69-450F-A620-3DF902B1D1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FE4DF86-CE58-4FDA-A23D-ABCF4457B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AC1661-75CA-4953-A2A5-31C3B786E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31E0D62-1379-4DA4-A6EB-97727ED8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1242840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32CD6A4-D367-42C9-8114-77A00BCD01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96B18D1-37D0-4ABE-823A-2A7B87E5D4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8CF97D1-5572-4E0B-8D43-BC16B377C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D9AA64-A950-417A-80E9-D9BA02FE2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D72D132-F4CC-4F67-BCF2-C4ABBE315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77689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072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945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945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945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945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945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945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945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DC0CBFB-787F-4339-B7CB-7924570FD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ACF4F62-C072-4F38-8D90-2154F1632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57988C6-28B8-4EC4-BC7B-4038E30AF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BFFB9B2-31F8-44F6-8C95-30C9D5DF99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0F1DB94-9BD4-4088-92F7-61F9AB6410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67092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slide" Target="slide2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9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slide" Target="slide2.xml"/><Relationship Id="rId4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facebook.com/groups/299257004355186" TargetMode="External"/><Relationship Id="rId1" Type="http://schemas.openxmlformats.org/officeDocument/2006/relationships/slideLayout" Target="../slideLayouts/slideLayout95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8.png"/><Relationship Id="rId18" Type="http://schemas.openxmlformats.org/officeDocument/2006/relationships/slide" Target="slide8.xml"/><Relationship Id="rId26" Type="http://schemas.microsoft.com/office/2007/relationships/hdphoto" Target="../media/hdphoto9.wdp"/><Relationship Id="rId3" Type="http://schemas.openxmlformats.org/officeDocument/2006/relationships/slide" Target="slide3.xml"/><Relationship Id="rId21" Type="http://schemas.openxmlformats.org/officeDocument/2006/relationships/slide" Target="slide9.xml"/><Relationship Id="rId7" Type="http://schemas.openxmlformats.org/officeDocument/2006/relationships/image" Target="../media/image6.png"/><Relationship Id="rId12" Type="http://schemas.openxmlformats.org/officeDocument/2006/relationships/slide" Target="slide6.xml"/><Relationship Id="rId17" Type="http://schemas.microsoft.com/office/2007/relationships/hdphoto" Target="../media/hdphoto6.wdp"/><Relationship Id="rId25" Type="http://schemas.openxmlformats.org/officeDocument/2006/relationships/image" Target="../media/image12.png"/><Relationship Id="rId2" Type="http://schemas.openxmlformats.org/officeDocument/2006/relationships/image" Target="../media/image4.jpg"/><Relationship Id="rId16" Type="http://schemas.openxmlformats.org/officeDocument/2006/relationships/image" Target="../media/image9.png"/><Relationship Id="rId20" Type="http://schemas.microsoft.com/office/2007/relationships/hdphoto" Target="../media/hdphoto7.wdp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microsoft.com/office/2007/relationships/hdphoto" Target="../media/hdphoto4.wdp"/><Relationship Id="rId24" Type="http://schemas.openxmlformats.org/officeDocument/2006/relationships/slide" Target="slide10.xml"/><Relationship Id="rId5" Type="http://schemas.microsoft.com/office/2007/relationships/hdphoto" Target="../media/hdphoto2.wdp"/><Relationship Id="rId15" Type="http://schemas.openxmlformats.org/officeDocument/2006/relationships/slide" Target="slide7.xml"/><Relationship Id="rId23" Type="http://schemas.microsoft.com/office/2007/relationships/hdphoto" Target="../media/hdphoto8.wdp"/><Relationship Id="rId10" Type="http://schemas.openxmlformats.org/officeDocument/2006/relationships/image" Target="../media/image7.png"/><Relationship Id="rId19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slide" Target="slide5.xml"/><Relationship Id="rId14" Type="http://schemas.microsoft.com/office/2007/relationships/hdphoto" Target="../media/hdphoto5.wdp"/><Relationship Id="rId22" Type="http://schemas.openxmlformats.org/officeDocument/2006/relationships/image" Target="../media/image11.png"/><Relationship Id="rId27" Type="http://schemas.openxmlformats.org/officeDocument/2006/relationships/slide" Target="slide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microsoft.com/office/2007/relationships/hdphoto" Target="../media/hdphoto10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3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6.png"/><Relationship Id="rId5" Type="http://schemas.openxmlformats.org/officeDocument/2006/relationships/slide" Target="slide2.xml"/><Relationship Id="rId4" Type="http://schemas.microsoft.com/office/2007/relationships/hdphoto" Target="../media/hdphoto1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4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7.png"/><Relationship Id="rId5" Type="http://schemas.openxmlformats.org/officeDocument/2006/relationships/slide" Target="slide2.xml"/><Relationship Id="rId4" Type="http://schemas.microsoft.com/office/2007/relationships/hdphoto" Target="../media/hdphoto1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5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8.png"/><Relationship Id="rId5" Type="http://schemas.openxmlformats.org/officeDocument/2006/relationships/slide" Target="slide2.xml"/><Relationship Id="rId4" Type="http://schemas.microsoft.com/office/2007/relationships/hdphoto" Target="../media/hdphoto1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6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9.png"/><Relationship Id="rId5" Type="http://schemas.openxmlformats.org/officeDocument/2006/relationships/slide" Target="slide2.xml"/><Relationship Id="rId4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7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0.png"/><Relationship Id="rId5" Type="http://schemas.openxmlformats.org/officeDocument/2006/relationships/slide" Target="slide2.xml"/><Relationship Id="rId4" Type="http://schemas.microsoft.com/office/2007/relationships/hdphoto" Target="../media/hdphoto1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8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png"/><Relationship Id="rId5" Type="http://schemas.openxmlformats.org/officeDocument/2006/relationships/slide" Target="slide2.xml"/><Relationship Id="rId4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4814455" y="152400"/>
            <a:ext cx="4191000" cy="1600200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084618" y="376553"/>
            <a:ext cx="365067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Chim cánh cụt học bài.</a:t>
            </a:r>
          </a:p>
          <a:p>
            <a:endParaRPr lang="en-US"/>
          </a:p>
        </p:txBody>
      </p:sp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800" y="5691454"/>
            <a:ext cx="1385888" cy="1180571"/>
          </a:xfrm>
          <a:prstGeom prst="rect">
            <a:avLst/>
          </a:prstGeom>
        </p:spPr>
      </p:pic>
      <p:pic>
        <p:nvPicPr>
          <p:cNvPr id="6" name="JingleBell-HoaTauGuitar_3dwu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-55418"/>
            <a:ext cx="431971" cy="43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825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819400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913023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00400" y="640746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 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67200" y="3423791"/>
            <a:ext cx="449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trả lời vào đây.</a:t>
            </a: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2427" r="26109">
                        <a14:foregroundMark x1="18828" y1="74385" x2="12050" y2="48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245" r="75087" b="23726"/>
          <a:stretch/>
        </p:blipFill>
        <p:spPr>
          <a:xfrm>
            <a:off x="7620000" y="4675911"/>
            <a:ext cx="1326939" cy="202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3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" action="ppaction://hlinkshowjump?jump=nextslide"/>
          </p:cNvPr>
          <p:cNvSpPr/>
          <p:nvPr/>
        </p:nvSpPr>
        <p:spPr>
          <a:xfrm>
            <a:off x="2590800" y="2133600"/>
            <a:ext cx="4095750" cy="17526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MỚI</a:t>
            </a:r>
          </a:p>
        </p:txBody>
      </p:sp>
    </p:spTree>
    <p:extLst>
      <p:ext uri="{BB962C8B-B14F-4D97-AF65-F5344CB8AC3E}">
        <p14:creationId xmlns:p14="http://schemas.microsoft.com/office/powerpoint/2010/main" val="30202090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A6727A3-8CEA-96F8-BB16-341F681E5897}"/>
              </a:ext>
            </a:extLst>
          </p:cNvPr>
          <p:cNvSpPr txBox="1"/>
          <p:nvPr/>
        </p:nvSpPr>
        <p:spPr>
          <a:xfrm>
            <a:off x="457200" y="5105400"/>
            <a:ext cx="8543108" cy="1335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SƯU TẦM: ĐOÀN VĂN DOANH, NAM TRỰC, NAM ĐỊNH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LINK NHÓM DÀNH CHO GV BỘ MÔN VẬT LÝ TRAO ĐỔI TÀI LIỆU VÀ CHUYÊN MÔN CT 2018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2"/>
              </a:rPr>
              <a:t>https://www.facebook.com/groups/299257004355186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E9646C3-A4D4-6F24-9294-95C76FDC8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26" y="0"/>
            <a:ext cx="9096974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25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117764" y="914400"/>
            <a:ext cx="1855623" cy="1627909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162" y="914400"/>
            <a:ext cx="1499306" cy="1905000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2315" l="9883" r="100000">
                        <a14:foregroundMark x1="49309" y1="79630" x2="52285" y2="33981"/>
                        <a14:foregroundMark x1="62487" y1="56389" x2="69501" y2="4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13333" b="7071"/>
          <a:stretch/>
        </p:blipFill>
        <p:spPr>
          <a:xfrm>
            <a:off x="4953000" y="914400"/>
            <a:ext cx="1697183" cy="1775381"/>
          </a:xfrm>
          <a:prstGeom prst="rect">
            <a:avLst/>
          </a:prstGeom>
        </p:spPr>
      </p:pic>
      <p:pic>
        <p:nvPicPr>
          <p:cNvPr id="5" name="Picture 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7086600" y="803831"/>
            <a:ext cx="1422400" cy="1885950"/>
          </a:xfrm>
          <a:prstGeom prst="rect">
            <a:avLst/>
          </a:prstGeom>
        </p:spPr>
      </p:pic>
      <p:pic>
        <p:nvPicPr>
          <p:cNvPr id="6" name="Picture 5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62400" y1="74722" x2="44100" y2="23426"/>
                        <a14:foregroundMark x1="41900" y1="71759" x2="62900" y2="30278"/>
                        <a14:foregroundMark x1="31500" y1="15556" x2="33200" y2="16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42" t="13334" r="28400" b="19797"/>
          <a:stretch/>
        </p:blipFill>
        <p:spPr>
          <a:xfrm>
            <a:off x="375062" y="3650673"/>
            <a:ext cx="1341025" cy="1842655"/>
          </a:xfrm>
          <a:prstGeom prst="rect">
            <a:avLst/>
          </a:prstGeom>
        </p:spPr>
      </p:pic>
      <p:pic>
        <p:nvPicPr>
          <p:cNvPr id="7" name="Picture 6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4375" l="10000" r="90000">
                        <a14:foregroundMark x1="33594" y1="21875" x2="56094" y2="21875"/>
                        <a14:foregroundMark x1="49063" y1="77344" x2="47344" y2="38906"/>
                        <a14:foregroundMark x1="61563" y1="73281" x2="47969" y2="33594"/>
                        <a14:foregroundMark x1="59375" y1="91094" x2="67969" y2="87188"/>
                        <a14:foregroundMark x1="28438" y1="92813" x2="39375" y2="9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73" t="8751" r="15909" b="6931"/>
          <a:stretch/>
        </p:blipFill>
        <p:spPr>
          <a:xfrm>
            <a:off x="2558452" y="3650673"/>
            <a:ext cx="1547016" cy="1881780"/>
          </a:xfrm>
          <a:prstGeom prst="rect">
            <a:avLst/>
          </a:prstGeom>
        </p:spPr>
      </p:pic>
      <p:pic>
        <p:nvPicPr>
          <p:cNvPr id="8" name="Picture 7">
            <a:hlinkClick r:id="rId21" action="ppaction://hlinksldjump"/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72846" l="69540" r="97155">
                        <a14:foregroundMark x1="86109" y1="67154" x2="77741" y2="38000"/>
                        <a14:foregroundMark x1="79916" y1="66231" x2="89791" y2="40000"/>
                        <a14:foregroundMark x1="85607" y1="39615" x2="79163" y2="51769"/>
                        <a14:foregroundMark x1="83598" y1="50000" x2="85858" y2="46615"/>
                        <a14:foregroundMark x1="91967" y1="45000" x2="75230" y2="40692"/>
                        <a14:foregroundMark x1="72050" y1="47077" x2="75230" y2="47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41" t="34037" r="3350" b="28307"/>
          <a:stretch/>
        </p:blipFill>
        <p:spPr>
          <a:xfrm>
            <a:off x="4952999" y="3650673"/>
            <a:ext cx="1341583" cy="2012375"/>
          </a:xfrm>
          <a:prstGeom prst="rect">
            <a:avLst/>
          </a:prstGeom>
        </p:spPr>
      </p:pic>
      <p:pic>
        <p:nvPicPr>
          <p:cNvPr id="9" name="Picture 8">
            <a:hlinkClick r:id="rId24" action="ppaction://hlinksldjump"/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2427" r="26109">
                        <a14:foregroundMark x1="18828" y1="74385" x2="12050" y2="48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245" r="75087" b="23726"/>
          <a:stretch/>
        </p:blipFill>
        <p:spPr>
          <a:xfrm>
            <a:off x="7153564" y="3633356"/>
            <a:ext cx="1326939" cy="2029692"/>
          </a:xfrm>
          <a:prstGeom prst="rect">
            <a:avLst/>
          </a:prstGeom>
        </p:spPr>
      </p:pic>
      <p:sp>
        <p:nvSpPr>
          <p:cNvPr id="10" name="Rounded Rectangle 9">
            <a:hlinkClick r:id="rId27" action="ppaction://hlinksldjump"/>
          </p:cNvPr>
          <p:cNvSpPr/>
          <p:nvPr/>
        </p:nvSpPr>
        <p:spPr>
          <a:xfrm>
            <a:off x="7658100" y="0"/>
            <a:ext cx="1485900" cy="4572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MỚI</a:t>
            </a:r>
          </a:p>
        </p:txBody>
      </p:sp>
    </p:spTree>
    <p:extLst>
      <p:ext uri="{BB962C8B-B14F-4D97-AF65-F5344CB8AC3E}">
        <p14:creationId xmlns:p14="http://schemas.microsoft.com/office/powerpoint/2010/main" val="167422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7288377" y="5230091"/>
            <a:ext cx="1855623" cy="162790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819400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3913023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00400" y="640746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Thầy cô điền câu hỏi vào đây 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67200" y="3423791"/>
            <a:ext cx="449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Thầy cô điền câu trả lời vào đây.</a:t>
            </a:r>
          </a:p>
        </p:txBody>
      </p:sp>
    </p:spTree>
    <p:extLst>
      <p:ext uri="{BB962C8B-B14F-4D97-AF65-F5344CB8AC3E}">
        <p14:creationId xmlns:p14="http://schemas.microsoft.com/office/powerpoint/2010/main" val="169452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819400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913023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00400" y="640746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 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67200" y="3423791"/>
            <a:ext cx="449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trả lời vào đây.</a:t>
            </a: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694" y="5004955"/>
            <a:ext cx="1499306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3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819400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913023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00400" y="640746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 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67200" y="3423791"/>
            <a:ext cx="449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trả lời vào đây.</a:t>
            </a: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2315" l="9883" r="100000">
                        <a14:foregroundMark x1="49309" y1="79630" x2="52285" y2="33981"/>
                        <a14:foregroundMark x1="62487" y1="56389" x2="69501" y2="4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13333" b="7071"/>
          <a:stretch/>
        </p:blipFill>
        <p:spPr>
          <a:xfrm>
            <a:off x="7446817" y="4953000"/>
            <a:ext cx="1697183" cy="177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3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819400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913023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00400" y="640746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 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67200" y="3423791"/>
            <a:ext cx="449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trả lời vào đây.</a:t>
            </a: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7721600" y="4972050"/>
            <a:ext cx="142240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3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819400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913023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00400" y="640746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 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67200" y="3423791"/>
            <a:ext cx="449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trả lời vào đây.</a:t>
            </a: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62400" y1="74722" x2="44100" y2="23426"/>
                        <a14:foregroundMark x1="41900" y1="71759" x2="62900" y2="30278"/>
                        <a14:foregroundMark x1="31500" y1="15556" x2="33200" y2="16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42" t="13334" r="28400" b="19797"/>
          <a:stretch/>
        </p:blipFill>
        <p:spPr>
          <a:xfrm>
            <a:off x="7543800" y="4800600"/>
            <a:ext cx="1341025" cy="184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3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819400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913023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00400" y="640746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 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67200" y="3423791"/>
            <a:ext cx="449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trả lời vào đây.</a:t>
            </a: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4375" l="10000" r="90000">
                        <a14:foregroundMark x1="33594" y1="21875" x2="56094" y2="21875"/>
                        <a14:foregroundMark x1="49063" y1="77344" x2="47344" y2="38906"/>
                        <a14:foregroundMark x1="61563" y1="73281" x2="47969" y2="33594"/>
                        <a14:foregroundMark x1="59375" y1="91094" x2="67969" y2="87188"/>
                        <a14:foregroundMark x1="28438" y1="92813" x2="39375" y2="9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73" t="8751" r="15909" b="6931"/>
          <a:stretch/>
        </p:blipFill>
        <p:spPr>
          <a:xfrm>
            <a:off x="7576202" y="4969293"/>
            <a:ext cx="1547016" cy="188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3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819400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913023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00400" y="640746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 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67200" y="3423791"/>
            <a:ext cx="449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trả lời vào đây.</a:t>
            </a: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72846" l="69540" r="97155">
                        <a14:foregroundMark x1="86109" y1="67154" x2="77741" y2="38000"/>
                        <a14:foregroundMark x1="79916" y1="66231" x2="89791" y2="40000"/>
                        <a14:foregroundMark x1="85607" y1="39615" x2="79163" y2="51769"/>
                        <a14:foregroundMark x1="83598" y1="50000" x2="85858" y2="46615"/>
                        <a14:foregroundMark x1="91967" y1="45000" x2="75230" y2="40692"/>
                        <a14:foregroundMark x1="72050" y1="47077" x2="75230" y2="47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41" t="34037" r="3350" b="28307"/>
          <a:stretch/>
        </p:blipFill>
        <p:spPr>
          <a:xfrm>
            <a:off x="7781635" y="4831770"/>
            <a:ext cx="1341583" cy="201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3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65&quot;/&gt;&lt;/object&gt;&lt;object type=&quot;3&quot; unique_id=&quot;10007&quot;&gt;&lt;property id=&quot;20148&quot; value=&quot;5&quot;/&gt;&lt;property id=&quot;20300&quot; value=&quot;Slide 5&quot;/&gt;&lt;property id=&quot;20307&quot; value=&quot;264&quot;/&gt;&lt;/object&gt;&lt;object type=&quot;3&quot; unique_id=&quot;10008&quot;&gt;&lt;property id=&quot;20148&quot; value=&quot;5&quot;/&gt;&lt;property id=&quot;20300&quot; value=&quot;Slide 6&quot;/&gt;&lt;property id=&quot;20307&quot; value=&quot;263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1&quot;/&gt;&lt;/object&gt;&lt;object type=&quot;3&quot; unique_id=&quot;10011&quot;&gt;&lt;property id=&quot;20148&quot; value=&quot;5&quot;/&gt;&lt;property id=&quot;20300&quot; value=&quot;Slide 9&quot;/&gt;&lt;property id=&quot;20307&quot; value=&quot;260&quot;/&gt;&lt;/object&gt;&lt;object type=&quot;3&quot; unique_id=&quot;10012&quot;&gt;&lt;property id=&quot;20148&quot; value=&quot;5&quot;/&gt;&lt;property id=&quot;20300&quot; value=&quot;Slide 10&quot;/&gt;&lt;property id=&quot;20307&quot; value=&quot;259&quot;/&gt;&lt;/object&gt;&lt;object type=&quot;3&quot; unique_id=&quot;10049&quot;&gt;&lt;property id=&quot;20148&quot; value=&quot;5&quot;/&gt;&lt;property id=&quot;20300&quot; value=&quot;Slide 11&quot;/&gt;&lt;property id=&quot;20307&quot; value=&quot;266&quot;/&gt;&lt;/object&gt;&lt;/object&gt;&lt;object type=&quot;8&quot; unique_id=&quot;1002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187</Words>
  <PresentationFormat>Trình chiếu Trên màn hình (4:3)</PresentationFormat>
  <Paragraphs>22</Paragraphs>
  <Slides>12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9</vt:i4>
      </vt:variant>
      <vt:variant>
        <vt:lpstr>Tiêu đề Bản chiếu</vt:lpstr>
      </vt:variant>
      <vt:variant>
        <vt:i4>12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2020-08-07T08:14:36Z</dcterms:created>
  <dcterms:modified xsi:type="dcterms:W3CDTF">2023-09-16T10:00:41Z</dcterms:modified>
</cp:coreProperties>
</file>