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5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5783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3335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5722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4730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192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8466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137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651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4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4451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1838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221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3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5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2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1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F1438-9FDB-4666-97BE-85EDEF8D77C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B085-0F87-4955-8003-951D2AF3F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282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4636" y="3463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/>
          <p:cNvSpPr/>
          <p:nvPr/>
        </p:nvSpPr>
        <p:spPr>
          <a:xfrm>
            <a:off x="4333008" y="3463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" name="Rectangle 7"/>
          <p:cNvSpPr/>
          <p:nvPr/>
        </p:nvSpPr>
        <p:spPr>
          <a:xfrm>
            <a:off x="4849091" y="3463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1708" y="3463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05248" y="346364"/>
            <a:ext cx="2133600" cy="457200"/>
            <a:chOff x="3588327" y="381000"/>
            <a:chExt cx="2133600" cy="45720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5" name="Rectangle 14"/>
            <p:cNvSpPr/>
            <p:nvPr/>
          </p:nvSpPr>
          <p:spPr>
            <a:xfrm>
              <a:off x="3588327" y="3810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21727" y="3810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55127" y="3810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8527" y="3810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118754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652154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185554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718953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41963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775363" y="8035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091040" y="803564"/>
            <a:ext cx="3190009" cy="457200"/>
            <a:chOff x="1188027" y="817419"/>
            <a:chExt cx="3190009" cy="45720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0" name="Rectangle 49"/>
            <p:cNvSpPr/>
            <p:nvPr/>
          </p:nvSpPr>
          <p:spPr>
            <a:xfrm>
              <a:off x="1188027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21427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54827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84763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311236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44636" y="81741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3241963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99809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47062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480462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775363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294909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856018" y="126076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3222911" y="1246909"/>
            <a:ext cx="3771899" cy="457200"/>
            <a:chOff x="775854" y="1219200"/>
            <a:chExt cx="3771899" cy="45720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65" name="Rectangle 64"/>
            <p:cNvSpPr/>
            <p:nvPr/>
          </p:nvSpPr>
          <p:spPr>
            <a:xfrm>
              <a:off x="775854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933700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480953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014353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309254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56509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389909" y="1219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Rectangle 72"/>
          <p:cNvSpPr/>
          <p:nvPr/>
        </p:nvSpPr>
        <p:spPr>
          <a:xfrm>
            <a:off x="5953989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92881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859481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26081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782291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241963" y="1724891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3250621" y="1717964"/>
            <a:ext cx="3217718" cy="457200"/>
            <a:chOff x="2999508" y="2237509"/>
            <a:chExt cx="3217718" cy="45720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81" name="Rectangle 80"/>
            <p:cNvSpPr/>
            <p:nvPr/>
          </p:nvSpPr>
          <p:spPr>
            <a:xfrm>
              <a:off x="5683826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150426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617026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083626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539836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999508" y="2237509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981696" y="2154383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437907" y="216131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904508" y="216131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374571" y="216131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830781" y="216131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813464" y="2147456"/>
            <a:ext cx="2684315" cy="464127"/>
            <a:chOff x="2098962" y="2736273"/>
            <a:chExt cx="2684315" cy="464127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94" name="Rectangle 93"/>
            <p:cNvSpPr/>
            <p:nvPr/>
          </p:nvSpPr>
          <p:spPr>
            <a:xfrm>
              <a:off x="4249877" y="2736273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706088" y="2743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172689" y="2743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642752" y="2743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098962" y="27432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4914899" y="261851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84962" y="26323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820390" y="26323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286990" y="26323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757053" y="2625438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213263" y="26323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2178627" y="2632365"/>
            <a:ext cx="3235036" cy="471055"/>
            <a:chOff x="3127663" y="3352800"/>
            <a:chExt cx="3235036" cy="471055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09" name="Rectangle 108"/>
            <p:cNvSpPr/>
            <p:nvPr/>
          </p:nvSpPr>
          <p:spPr>
            <a:xfrm>
              <a:off x="5829299" y="33528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299362" y="3366655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734790" y="3366655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201390" y="3366655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664527" y="3366655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127663" y="3366655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4939143" y="311727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51361" y="31034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09007" y="31034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99" name="Rectangle 98"/>
          <p:cNvSpPr/>
          <p:nvPr/>
        </p:nvSpPr>
        <p:spPr>
          <a:xfrm>
            <a:off x="3356262" y="31034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872343" y="31034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405743" y="31034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717961" y="3117274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723156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246166" y="3553692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772635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3312966" y="3553692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4379767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4937413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5484668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6000749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6534149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3846367" y="3546765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1709300" y="3082638"/>
            <a:ext cx="3754582" cy="471054"/>
            <a:chOff x="2656608" y="4287982"/>
            <a:chExt cx="3754582" cy="471054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40" name="Rectangle 139"/>
            <p:cNvSpPr/>
            <p:nvPr/>
          </p:nvSpPr>
          <p:spPr>
            <a:xfrm>
              <a:off x="5877790" y="4301836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190008" y="4287982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747654" y="4287982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294909" y="4287982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810990" y="4287982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344390" y="4287982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656608" y="4301836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1733548" y="3560620"/>
            <a:ext cx="5344393" cy="464127"/>
            <a:chOff x="980207" y="5569527"/>
            <a:chExt cx="5344393" cy="464127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60" name="Rectangle 159"/>
            <p:cNvSpPr/>
            <p:nvPr/>
          </p:nvSpPr>
          <p:spPr>
            <a:xfrm>
              <a:off x="980207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503217" y="5576454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036617" y="5576454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2570017" y="5576454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636818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194464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741719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257800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791200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103418" y="5569527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4" name="Rectangle 183"/>
          <p:cNvSpPr/>
          <p:nvPr/>
        </p:nvSpPr>
        <p:spPr>
          <a:xfrm>
            <a:off x="3872343" y="40178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378034" y="40178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4918361" y="40178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5617" y="4017820"/>
            <a:ext cx="533400" cy="4572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189" name="Group 188"/>
          <p:cNvGrpSpPr/>
          <p:nvPr/>
        </p:nvGrpSpPr>
        <p:grpSpPr>
          <a:xfrm>
            <a:off x="3881004" y="4017820"/>
            <a:ext cx="2126674" cy="457200"/>
            <a:chOff x="3553690" y="4724400"/>
            <a:chExt cx="2126674" cy="45720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90" name="Rectangle 189"/>
            <p:cNvSpPr/>
            <p:nvPr/>
          </p:nvSpPr>
          <p:spPr>
            <a:xfrm>
              <a:off x="3553690" y="47244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059381" y="47244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599708" y="47244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146964" y="4724400"/>
              <a:ext cx="533400" cy="4572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4" name="Oval 193"/>
          <p:cNvSpPr/>
          <p:nvPr/>
        </p:nvSpPr>
        <p:spPr>
          <a:xfrm>
            <a:off x="290946" y="193964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5" name="Oval 194"/>
          <p:cNvSpPr/>
          <p:nvPr/>
        </p:nvSpPr>
        <p:spPr>
          <a:xfrm>
            <a:off x="290946" y="762000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01" name="Oval 200"/>
          <p:cNvSpPr/>
          <p:nvPr/>
        </p:nvSpPr>
        <p:spPr>
          <a:xfrm>
            <a:off x="290946" y="1267691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2" name="Oval 201"/>
          <p:cNvSpPr/>
          <p:nvPr/>
        </p:nvSpPr>
        <p:spPr>
          <a:xfrm>
            <a:off x="290946" y="1731818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03" name="Oval 202"/>
          <p:cNvSpPr/>
          <p:nvPr/>
        </p:nvSpPr>
        <p:spPr>
          <a:xfrm>
            <a:off x="290946" y="2202874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4" name="Oval 203"/>
          <p:cNvSpPr/>
          <p:nvPr/>
        </p:nvSpPr>
        <p:spPr>
          <a:xfrm>
            <a:off x="290945" y="2701638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05" name="Oval 204"/>
          <p:cNvSpPr/>
          <p:nvPr/>
        </p:nvSpPr>
        <p:spPr>
          <a:xfrm>
            <a:off x="290946" y="3165765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06" name="Oval 205"/>
          <p:cNvSpPr/>
          <p:nvPr/>
        </p:nvSpPr>
        <p:spPr>
          <a:xfrm>
            <a:off x="290946" y="3650674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07" name="Oval 206"/>
          <p:cNvSpPr/>
          <p:nvPr/>
        </p:nvSpPr>
        <p:spPr>
          <a:xfrm>
            <a:off x="290946" y="4149437"/>
            <a:ext cx="471054" cy="4572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22" name="7-Point Star 221"/>
          <p:cNvSpPr/>
          <p:nvPr/>
        </p:nvSpPr>
        <p:spPr>
          <a:xfrm>
            <a:off x="7959436" y="0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3" name="7-Point Star 222"/>
          <p:cNvSpPr/>
          <p:nvPr/>
        </p:nvSpPr>
        <p:spPr>
          <a:xfrm>
            <a:off x="7987145" y="519546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24" name="7-Point Star 223"/>
          <p:cNvSpPr/>
          <p:nvPr/>
        </p:nvSpPr>
        <p:spPr>
          <a:xfrm>
            <a:off x="8021782" y="1025238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5" name="7-Point Star 224"/>
          <p:cNvSpPr/>
          <p:nvPr/>
        </p:nvSpPr>
        <p:spPr>
          <a:xfrm>
            <a:off x="8049491" y="1475509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26" name="7-Point Star 225"/>
          <p:cNvSpPr/>
          <p:nvPr/>
        </p:nvSpPr>
        <p:spPr>
          <a:xfrm>
            <a:off x="8014854" y="2092038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27" name="7-Point Star 226"/>
          <p:cNvSpPr/>
          <p:nvPr/>
        </p:nvSpPr>
        <p:spPr>
          <a:xfrm>
            <a:off x="7987145" y="2646220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28" name="7-Point Star 227"/>
          <p:cNvSpPr/>
          <p:nvPr/>
        </p:nvSpPr>
        <p:spPr>
          <a:xfrm>
            <a:off x="7987145" y="3235039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29" name="7-Point Star 228"/>
          <p:cNvSpPr/>
          <p:nvPr/>
        </p:nvSpPr>
        <p:spPr>
          <a:xfrm>
            <a:off x="8028709" y="3803077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30" name="7-Point Star 229"/>
          <p:cNvSpPr/>
          <p:nvPr/>
        </p:nvSpPr>
        <p:spPr>
          <a:xfrm>
            <a:off x="8049491" y="4294911"/>
            <a:ext cx="609600" cy="512618"/>
          </a:xfrm>
          <a:prstGeom prst="star7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955962" y="5410200"/>
            <a:ext cx="6400800" cy="1219200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 The felling which you need to wear more clothes.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955962" y="5410200"/>
            <a:ext cx="6400799" cy="1219200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A kind of transportation which is used in many centuries ago.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942104" y="5264729"/>
            <a:ext cx="6400799" cy="1364671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It means </a:t>
            </a:r>
            <a:r>
              <a:rPr lang="en-US"/>
              <a:t>“gift”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955962" y="5264728"/>
            <a:ext cx="6400800" cy="1364671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A kind of string which is colorful.</a:t>
            </a:r>
          </a:p>
        </p:txBody>
      </p:sp>
      <p:sp>
        <p:nvSpPr>
          <p:cNvPr id="3" name="Horizontal Scroll 2"/>
          <p:cNvSpPr/>
          <p:nvPr/>
        </p:nvSpPr>
        <p:spPr>
          <a:xfrm>
            <a:off x="955962" y="5264728"/>
            <a:ext cx="6546275" cy="1413164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You  wear it to keep your neck to be warm.</a:t>
            </a:r>
          </a:p>
        </p:txBody>
      </p:sp>
      <p:sp>
        <p:nvSpPr>
          <p:cNvPr id="10" name="Horizontal Scroll 9"/>
          <p:cNvSpPr/>
          <p:nvPr/>
        </p:nvSpPr>
        <p:spPr>
          <a:xfrm>
            <a:off x="1125678" y="5153892"/>
            <a:ext cx="6404268" cy="1517071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6.It is  the last season of the year</a:t>
            </a:r>
          </a:p>
        </p:txBody>
      </p:sp>
      <p:sp>
        <p:nvSpPr>
          <p:cNvPr id="12" name="Horizontal Scroll 11"/>
          <p:cNvSpPr/>
          <p:nvPr/>
        </p:nvSpPr>
        <p:spPr>
          <a:xfrm>
            <a:off x="1049480" y="5195454"/>
            <a:ext cx="6359238" cy="1648692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It is created by 2 snowballs and some vegetable.</a:t>
            </a:r>
          </a:p>
        </p:txBody>
      </p:sp>
      <p:sp>
        <p:nvSpPr>
          <p:cNvPr id="13" name="Horizontal Scroll 12"/>
          <p:cNvSpPr/>
          <p:nvPr/>
        </p:nvSpPr>
        <p:spPr>
          <a:xfrm>
            <a:off x="1091040" y="5091546"/>
            <a:ext cx="6359238" cy="1766454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 A man who always wear in red and creep into chimney.</a:t>
            </a:r>
          </a:p>
        </p:txBody>
      </p:sp>
      <p:sp>
        <p:nvSpPr>
          <p:cNvPr id="19" name="Horizontal Scroll 18"/>
          <p:cNvSpPr/>
          <p:nvPr/>
        </p:nvSpPr>
        <p:spPr>
          <a:xfrm>
            <a:off x="1091039" y="5195454"/>
            <a:ext cx="6359238" cy="1593271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9. They are twinkling in the sky.</a:t>
            </a:r>
          </a:p>
        </p:txBody>
      </p:sp>
    </p:spTree>
    <p:extLst>
      <p:ext uri="{BB962C8B-B14F-4D97-AF65-F5344CB8AC3E}">
        <p14:creationId xmlns:p14="http://schemas.microsoft.com/office/powerpoint/2010/main" val="3298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0.27465 0.6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33" y="3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51 L -0.19201 0.55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1" y="2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7 L -0.11701 0.493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51" y="2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5 0.4277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0394 L 0.00191 0.3627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0.00509 L 0.07257 0.287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6" y="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0301 L 0.12813 0.217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 -0.00602 L 0.19201 0.1435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3 0.00301 L 0.2448 0.0726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78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</p:childTnLst>
        </p:cTn>
      </p:par>
    </p:tnLst>
    <p:bldLst>
      <p:bldP spid="4" grpId="0" animBg="1"/>
      <p:bldP spid="47" grpId="0" animBg="1"/>
      <p:bldP spid="61" grpId="0" animBg="1"/>
      <p:bldP spid="77" grpId="0" animBg="1"/>
      <p:bldP spid="91" grpId="0" animBg="1"/>
      <p:bldP spid="103" grpId="0" animBg="1"/>
      <p:bldP spid="100" grpId="0" animBg="1"/>
      <p:bldP spid="130" grpId="0" animBg="1"/>
      <p:bldP spid="184" grpId="0" animBg="1"/>
      <p:bldP spid="5" grpId="0" animBg="1"/>
      <p:bldP spid="5" grpId="1" animBg="1"/>
      <p:bldP spid="7" grpId="0" animBg="1"/>
      <p:bldP spid="7" grpId="1" animBg="1"/>
      <p:bldP spid="11" grpId="0" animBg="1"/>
      <p:bldP spid="11" grpId="1" animBg="1"/>
      <p:bldP spid="2" grpId="0" animBg="1"/>
      <p:bldP spid="2" grpId="1" animBg="1"/>
      <p:bldP spid="3" grpId="0" animBg="1"/>
      <p:bldP spid="3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215</Words>
  <PresentationFormat>Trình chiếu Trên màn hình (4:3)</PresentationFormat>
  <Paragraphs>85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2017-09-20T14:34:21Z</dcterms:created>
  <dcterms:modified xsi:type="dcterms:W3CDTF">2023-09-16T11:51:32Z</dcterms:modified>
</cp:coreProperties>
</file>