
<file path=[Content_Types].xml><?xml version="1.0" encoding="utf-8"?>
<Types xmlns="http://schemas.openxmlformats.org/package/2006/content-types">
  <Default Extension="png" ContentType="image/png"/>
  <Default Extension="mp3" ContentType="audio/unknown"/>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62" r:id="rId3"/>
    <p:sldId id="296" r:id="rId4"/>
    <p:sldId id="297" r:id="rId5"/>
    <p:sldId id="1047" r:id="rId6"/>
    <p:sldId id="258" r:id="rId7"/>
    <p:sldId id="279" r:id="rId8"/>
    <p:sldId id="299" r:id="rId9"/>
    <p:sldId id="290" r:id="rId10"/>
    <p:sldId id="301" r:id="rId11"/>
    <p:sldId id="302" r:id="rId12"/>
    <p:sldId id="303" r:id="rId13"/>
    <p:sldId id="269" r:id="rId14"/>
    <p:sldId id="1049" r:id="rId15"/>
    <p:sldId id="298" r:id="rId16"/>
    <p:sldId id="281" r:id="rId17"/>
    <p:sldId id="300" r:id="rId18"/>
    <p:sldId id="272" r:id="rId19"/>
    <p:sldId id="263" r:id="rId20"/>
    <p:sldId id="270" r:id="rId21"/>
    <p:sldId id="305" r:id="rId22"/>
    <p:sldId id="306" r:id="rId23"/>
    <p:sldId id="294" r:id="rId24"/>
    <p:sldId id="268" r:id="rId25"/>
    <p:sldId id="309" r:id="rId26"/>
    <p:sldId id="307" r:id="rId27"/>
    <p:sldId id="310" r:id="rId28"/>
    <p:sldId id="257" r:id="rId29"/>
    <p:sldId id="304" r:id="rId30"/>
    <p:sldId id="311" r:id="rId31"/>
    <p:sldId id="275" r:id="rId32"/>
    <p:sldId id="273" r:id="rId33"/>
    <p:sldId id="265" r:id="rId34"/>
    <p:sldId id="271" r:id="rId35"/>
    <p:sldId id="318" r:id="rId36"/>
    <p:sldId id="1038" r:id="rId37"/>
    <p:sldId id="1039" r:id="rId38"/>
    <p:sldId id="1040" r:id="rId39"/>
    <p:sldId id="1041" r:id="rId40"/>
    <p:sldId id="1042" r:id="rId41"/>
    <p:sldId id="1043" r:id="rId42"/>
    <p:sldId id="1044" r:id="rId43"/>
    <p:sldId id="1045" r:id="rId44"/>
    <p:sldId id="1046" r:id="rId45"/>
    <p:sldId id="293" r:id="rId46"/>
    <p:sldId id="1055" r:id="rId47"/>
    <p:sldId id="1050" r:id="rId48"/>
    <p:sldId id="1051" r:id="rId49"/>
    <p:sldId id="1052" r:id="rId50"/>
    <p:sldId id="1053" r:id="rId51"/>
    <p:sldId id="1054" r:id="rId52"/>
    <p:sldId id="317" r:id="rId53"/>
    <p:sldId id="316" r:id="rId54"/>
    <p:sldId id="295" r:id="rId55"/>
  </p:sldIdLst>
  <p:sldSz cx="12192000" cy="6858000"/>
  <p:notesSz cx="6858000" cy="9144000"/>
  <p:custDataLst>
    <p:tags r:id="rId5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A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641" autoAdjust="0"/>
    <p:restoredTop sz="94660"/>
  </p:normalViewPr>
  <p:slideViewPr>
    <p:cSldViewPr snapToGrid="0">
      <p:cViewPr>
        <p:scale>
          <a:sx n="79" d="100"/>
          <a:sy n="79" d="100"/>
        </p:scale>
        <p:origin x="-642" y="-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gs" Target="tags/tag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916578-7379-49FA-9F8A-C253BD7678CE}" type="datetimeFigureOut">
              <a:rPr lang="zh-CN" altLang="en-US" smtClean="0"/>
              <a:t>2021/10/31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0E0C2-0D4A-4881-ADBA-8A3F58F5279E}" type="slidenum">
              <a:rPr lang="zh-CN" altLang="en-US" smtClean="0"/>
              <a:t>‹#›</a:t>
            </a:fld>
            <a:endParaRPr lang="zh-CN" altLang="en-US"/>
          </a:p>
        </p:txBody>
      </p:sp>
    </p:spTree>
    <p:extLst>
      <p:ext uri="{BB962C8B-B14F-4D97-AF65-F5344CB8AC3E}">
        <p14:creationId xmlns:p14="http://schemas.microsoft.com/office/powerpoint/2010/main" val="3164019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1</a:t>
            </a:fld>
            <a:endParaRPr lang="zh-CN" altLang="en-US"/>
          </a:p>
        </p:txBody>
      </p:sp>
    </p:spTree>
    <p:extLst>
      <p:ext uri="{BB962C8B-B14F-4D97-AF65-F5344CB8AC3E}">
        <p14:creationId xmlns:p14="http://schemas.microsoft.com/office/powerpoint/2010/main" val="4092966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9817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8273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7913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13</a:t>
            </a:fld>
            <a:endParaRPr lang="zh-CN" altLang="en-US"/>
          </a:p>
        </p:txBody>
      </p:sp>
    </p:spTree>
    <p:extLst>
      <p:ext uri="{BB962C8B-B14F-4D97-AF65-F5344CB8AC3E}">
        <p14:creationId xmlns:p14="http://schemas.microsoft.com/office/powerpoint/2010/main" val="2994084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14</a:t>
            </a:fld>
            <a:endParaRPr lang="zh-CN" altLang="en-US"/>
          </a:p>
        </p:txBody>
      </p:sp>
    </p:spTree>
    <p:extLst>
      <p:ext uri="{BB962C8B-B14F-4D97-AF65-F5344CB8AC3E}">
        <p14:creationId xmlns:p14="http://schemas.microsoft.com/office/powerpoint/2010/main" val="2994084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15</a:t>
            </a:fld>
            <a:endParaRPr lang="zh-CN" altLang="en-US"/>
          </a:p>
        </p:txBody>
      </p:sp>
    </p:spTree>
    <p:extLst>
      <p:ext uri="{BB962C8B-B14F-4D97-AF65-F5344CB8AC3E}">
        <p14:creationId xmlns:p14="http://schemas.microsoft.com/office/powerpoint/2010/main" val="1288775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3298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1522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18</a:t>
            </a:fld>
            <a:endParaRPr lang="zh-CN" altLang="en-US"/>
          </a:p>
        </p:txBody>
      </p:sp>
    </p:spTree>
    <p:extLst>
      <p:ext uri="{BB962C8B-B14F-4D97-AF65-F5344CB8AC3E}">
        <p14:creationId xmlns:p14="http://schemas.microsoft.com/office/powerpoint/2010/main" val="4055094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6023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0049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t>20</a:t>
            </a:fld>
            <a:endParaRPr lang="zh-CN" altLang="en-US"/>
          </a:p>
        </p:txBody>
      </p:sp>
    </p:spTree>
    <p:extLst>
      <p:ext uri="{BB962C8B-B14F-4D97-AF65-F5344CB8AC3E}">
        <p14:creationId xmlns:p14="http://schemas.microsoft.com/office/powerpoint/2010/main" val="45014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23</a:t>
            </a:fld>
            <a:endParaRPr lang="zh-CN" altLang="en-US"/>
          </a:p>
        </p:txBody>
      </p:sp>
    </p:spTree>
    <p:extLst>
      <p:ext uri="{BB962C8B-B14F-4D97-AF65-F5344CB8AC3E}">
        <p14:creationId xmlns:p14="http://schemas.microsoft.com/office/powerpoint/2010/main" val="3388961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24</a:t>
            </a:fld>
            <a:endParaRPr lang="zh-CN" altLang="en-US"/>
          </a:p>
        </p:txBody>
      </p:sp>
    </p:spTree>
    <p:extLst>
      <p:ext uri="{BB962C8B-B14F-4D97-AF65-F5344CB8AC3E}">
        <p14:creationId xmlns:p14="http://schemas.microsoft.com/office/powerpoint/2010/main" val="139587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4364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26</a:t>
            </a:fld>
            <a:endParaRPr lang="zh-CN" altLang="en-US"/>
          </a:p>
        </p:txBody>
      </p:sp>
    </p:spTree>
    <p:extLst>
      <p:ext uri="{BB962C8B-B14F-4D97-AF65-F5344CB8AC3E}">
        <p14:creationId xmlns:p14="http://schemas.microsoft.com/office/powerpoint/2010/main" val="1852987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397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28</a:t>
            </a:fld>
            <a:endParaRPr lang="zh-CN" altLang="en-US"/>
          </a:p>
        </p:txBody>
      </p:sp>
    </p:spTree>
    <p:extLst>
      <p:ext uri="{BB962C8B-B14F-4D97-AF65-F5344CB8AC3E}">
        <p14:creationId xmlns:p14="http://schemas.microsoft.com/office/powerpoint/2010/main" val="8824283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0390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288015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31</a:t>
            </a:fld>
            <a:endParaRPr lang="zh-CN" altLang="en-US"/>
          </a:p>
        </p:txBody>
      </p:sp>
    </p:spTree>
    <p:extLst>
      <p:ext uri="{BB962C8B-B14F-4D97-AF65-F5344CB8AC3E}">
        <p14:creationId xmlns:p14="http://schemas.microsoft.com/office/powerpoint/2010/main" val="148490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97833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32</a:t>
            </a:fld>
            <a:endParaRPr lang="zh-CN" altLang="en-US"/>
          </a:p>
        </p:txBody>
      </p:sp>
    </p:spTree>
    <p:extLst>
      <p:ext uri="{BB962C8B-B14F-4D97-AF65-F5344CB8AC3E}">
        <p14:creationId xmlns:p14="http://schemas.microsoft.com/office/powerpoint/2010/main" val="3753966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98638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439507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59594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03779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16929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40165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52044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13148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1567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63272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79981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58576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03525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494812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48</a:t>
            </a:fld>
            <a:endParaRPr lang="zh-CN" altLang="en-US"/>
          </a:p>
        </p:txBody>
      </p:sp>
    </p:spTree>
    <p:extLst>
      <p:ext uri="{BB962C8B-B14F-4D97-AF65-F5344CB8AC3E}">
        <p14:creationId xmlns:p14="http://schemas.microsoft.com/office/powerpoint/2010/main" val="37482248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t>49</a:t>
            </a:fld>
            <a:endParaRPr lang="zh-CN" altLang="en-US"/>
          </a:p>
        </p:txBody>
      </p:sp>
    </p:spTree>
    <p:extLst>
      <p:ext uri="{BB962C8B-B14F-4D97-AF65-F5344CB8AC3E}">
        <p14:creationId xmlns:p14="http://schemas.microsoft.com/office/powerpoint/2010/main" val="28611796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77113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51</a:t>
            </a:fld>
            <a:endParaRPr lang="zh-CN" altLang="en-US"/>
          </a:p>
        </p:txBody>
      </p:sp>
    </p:spTree>
    <p:extLst>
      <p:ext uri="{BB962C8B-B14F-4D97-AF65-F5344CB8AC3E}">
        <p14:creationId xmlns:p14="http://schemas.microsoft.com/office/powerpoint/2010/main" val="25876460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52</a:t>
            </a:fld>
            <a:endParaRPr lang="zh-CN" altLang="en-US"/>
          </a:p>
        </p:txBody>
      </p:sp>
    </p:spTree>
    <p:extLst>
      <p:ext uri="{BB962C8B-B14F-4D97-AF65-F5344CB8AC3E}">
        <p14:creationId xmlns:p14="http://schemas.microsoft.com/office/powerpoint/2010/main" val="626368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53</a:t>
            </a:fld>
            <a:endParaRPr lang="zh-CN" altLang="en-US"/>
          </a:p>
        </p:txBody>
      </p:sp>
    </p:spTree>
    <p:extLst>
      <p:ext uri="{BB962C8B-B14F-4D97-AF65-F5344CB8AC3E}">
        <p14:creationId xmlns:p14="http://schemas.microsoft.com/office/powerpoint/2010/main" val="443761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5</a:t>
            </a:fld>
            <a:endParaRPr lang="zh-CN" altLang="en-US"/>
          </a:p>
        </p:txBody>
      </p:sp>
    </p:spTree>
    <p:extLst>
      <p:ext uri="{BB962C8B-B14F-4D97-AF65-F5344CB8AC3E}">
        <p14:creationId xmlns:p14="http://schemas.microsoft.com/office/powerpoint/2010/main" val="22118759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54</a:t>
            </a:fld>
            <a:endParaRPr lang="zh-CN" altLang="en-US"/>
          </a:p>
        </p:txBody>
      </p:sp>
    </p:spTree>
    <p:extLst>
      <p:ext uri="{BB962C8B-B14F-4D97-AF65-F5344CB8AC3E}">
        <p14:creationId xmlns:p14="http://schemas.microsoft.com/office/powerpoint/2010/main" val="644600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6</a:t>
            </a:fld>
            <a:endParaRPr lang="zh-CN" altLang="en-US"/>
          </a:p>
        </p:txBody>
      </p:sp>
    </p:spTree>
    <p:extLst>
      <p:ext uri="{BB962C8B-B14F-4D97-AF65-F5344CB8AC3E}">
        <p14:creationId xmlns:p14="http://schemas.microsoft.com/office/powerpoint/2010/main" val="2136581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7</a:t>
            </a:fld>
            <a:endParaRPr lang="zh-CN" altLang="en-US"/>
          </a:p>
        </p:txBody>
      </p:sp>
    </p:spTree>
    <p:extLst>
      <p:ext uri="{BB962C8B-B14F-4D97-AF65-F5344CB8AC3E}">
        <p14:creationId xmlns:p14="http://schemas.microsoft.com/office/powerpoint/2010/main" val="2499478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8</a:t>
            </a:fld>
            <a:endParaRPr lang="zh-CN" altLang="en-US"/>
          </a:p>
        </p:txBody>
      </p:sp>
    </p:spTree>
    <p:extLst>
      <p:ext uri="{BB962C8B-B14F-4D97-AF65-F5344CB8AC3E}">
        <p14:creationId xmlns:p14="http://schemas.microsoft.com/office/powerpoint/2010/main" val="1552905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9391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431D388-6C7D-4821-9CAF-D5170341552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60A73F77-DF79-4A2D-BEFC-794C8F55FB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BA76167-1CFE-4FB3-94B8-BA7DC99EFFDD}"/>
              </a:ext>
            </a:extLst>
          </p:cNvPr>
          <p:cNvSpPr>
            <a:spLocks noGrp="1"/>
          </p:cNvSpPr>
          <p:nvPr>
            <p:ph type="dt" sz="half" idx="10"/>
          </p:nvPr>
        </p:nvSpPr>
        <p:spPr/>
        <p:txBody>
          <a:bodyPr/>
          <a:lstStyle/>
          <a:p>
            <a:fld id="{A6332DFF-139B-4A56-89CE-268933A5BF12}" type="datetimeFigureOut">
              <a:rPr lang="zh-CN" altLang="en-US" smtClean="0"/>
              <a:t>2021/10/31</a:t>
            </a:fld>
            <a:endParaRPr lang="zh-CN" altLang="en-US"/>
          </a:p>
        </p:txBody>
      </p:sp>
      <p:sp>
        <p:nvSpPr>
          <p:cNvPr id="5" name="页脚占位符 4">
            <a:extLst>
              <a:ext uri="{FF2B5EF4-FFF2-40B4-BE49-F238E27FC236}">
                <a16:creationId xmlns:a16="http://schemas.microsoft.com/office/drawing/2014/main" xmlns="" id="{DE930B64-9EF9-4D98-89C4-0A3458E540D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7D3AE18-7B15-4002-8930-720360B80FCD}"/>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405309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EA7F04E-B3B2-408B-A05C-A1280ECE9FE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7028E60-63E6-4482-96C9-07050FE9B38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6F8631A-F2BB-436A-977A-BB99321FDCE5}"/>
              </a:ext>
            </a:extLst>
          </p:cNvPr>
          <p:cNvSpPr>
            <a:spLocks noGrp="1"/>
          </p:cNvSpPr>
          <p:nvPr>
            <p:ph type="dt" sz="half" idx="10"/>
          </p:nvPr>
        </p:nvSpPr>
        <p:spPr/>
        <p:txBody>
          <a:bodyPr/>
          <a:lstStyle/>
          <a:p>
            <a:fld id="{A6332DFF-139B-4A56-89CE-268933A5BF12}" type="datetimeFigureOut">
              <a:rPr lang="zh-CN" altLang="en-US" smtClean="0"/>
              <a:t>2021/10/31</a:t>
            </a:fld>
            <a:endParaRPr lang="zh-CN" altLang="en-US"/>
          </a:p>
        </p:txBody>
      </p:sp>
      <p:sp>
        <p:nvSpPr>
          <p:cNvPr id="5" name="页脚占位符 4">
            <a:extLst>
              <a:ext uri="{FF2B5EF4-FFF2-40B4-BE49-F238E27FC236}">
                <a16:creationId xmlns:a16="http://schemas.microsoft.com/office/drawing/2014/main" xmlns="" id="{81A16580-30C8-43A3-9612-5015678493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C2EC192-2E88-4C4B-91D3-70C6CCAA03A4}"/>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346904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BB5B74B6-FCF5-4EE8-B194-79798BB7490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ED1E14FB-E62B-429A-B615-B7BBAB8C63EF}"/>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F72E1F2-F736-401C-8C2E-2EB628402C0C}"/>
              </a:ext>
            </a:extLst>
          </p:cNvPr>
          <p:cNvSpPr>
            <a:spLocks noGrp="1"/>
          </p:cNvSpPr>
          <p:nvPr>
            <p:ph type="dt" sz="half" idx="10"/>
          </p:nvPr>
        </p:nvSpPr>
        <p:spPr/>
        <p:txBody>
          <a:bodyPr/>
          <a:lstStyle/>
          <a:p>
            <a:fld id="{A6332DFF-139B-4A56-89CE-268933A5BF12}" type="datetimeFigureOut">
              <a:rPr lang="zh-CN" altLang="en-US" smtClean="0"/>
              <a:t>2021/10/31</a:t>
            </a:fld>
            <a:endParaRPr lang="zh-CN" altLang="en-US"/>
          </a:p>
        </p:txBody>
      </p:sp>
      <p:sp>
        <p:nvSpPr>
          <p:cNvPr id="5" name="页脚占位符 4">
            <a:extLst>
              <a:ext uri="{FF2B5EF4-FFF2-40B4-BE49-F238E27FC236}">
                <a16:creationId xmlns:a16="http://schemas.microsoft.com/office/drawing/2014/main" xmlns="" id="{12B495D2-2ECF-41AD-967F-E9461E5B813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FCFEE49-1BD5-4B65-ACB4-C3B664037447}"/>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2090318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16DFDEE-16BB-4744-B5D9-22C6F6ECAE7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A759B7C-57AF-4E54-AF0D-53D51230A45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6775465-88BD-40A0-B58D-5983F4C69324}"/>
              </a:ext>
            </a:extLst>
          </p:cNvPr>
          <p:cNvSpPr>
            <a:spLocks noGrp="1"/>
          </p:cNvSpPr>
          <p:nvPr>
            <p:ph type="dt" sz="half" idx="10"/>
          </p:nvPr>
        </p:nvSpPr>
        <p:spPr/>
        <p:txBody>
          <a:bodyPr/>
          <a:lstStyle/>
          <a:p>
            <a:fld id="{A6332DFF-139B-4A56-89CE-268933A5BF12}" type="datetimeFigureOut">
              <a:rPr lang="zh-CN" altLang="en-US" smtClean="0"/>
              <a:t>2021/10/31</a:t>
            </a:fld>
            <a:endParaRPr lang="zh-CN" altLang="en-US"/>
          </a:p>
        </p:txBody>
      </p:sp>
      <p:sp>
        <p:nvSpPr>
          <p:cNvPr id="5" name="页脚占位符 4">
            <a:extLst>
              <a:ext uri="{FF2B5EF4-FFF2-40B4-BE49-F238E27FC236}">
                <a16:creationId xmlns:a16="http://schemas.microsoft.com/office/drawing/2014/main" xmlns="" id="{88A6F589-C376-4B13-A721-4D8E5C5925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C01E7C2-B68A-47FC-881A-FE88362DC0A1}"/>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021410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0325DE-5655-408B-A631-EBD161CD303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A0803EC-A8E6-455A-AA43-47C48FD5D5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FF0AF27-3396-45A6-B09D-CEC6E5B4C481}"/>
              </a:ext>
            </a:extLst>
          </p:cNvPr>
          <p:cNvSpPr>
            <a:spLocks noGrp="1"/>
          </p:cNvSpPr>
          <p:nvPr>
            <p:ph type="dt" sz="half" idx="10"/>
          </p:nvPr>
        </p:nvSpPr>
        <p:spPr/>
        <p:txBody>
          <a:bodyPr/>
          <a:lstStyle/>
          <a:p>
            <a:fld id="{A6332DFF-139B-4A56-89CE-268933A5BF12}" type="datetimeFigureOut">
              <a:rPr lang="zh-CN" altLang="en-US" smtClean="0"/>
              <a:t>2021/10/31</a:t>
            </a:fld>
            <a:endParaRPr lang="zh-CN" altLang="en-US"/>
          </a:p>
        </p:txBody>
      </p:sp>
      <p:sp>
        <p:nvSpPr>
          <p:cNvPr id="5" name="页脚占位符 4">
            <a:extLst>
              <a:ext uri="{FF2B5EF4-FFF2-40B4-BE49-F238E27FC236}">
                <a16:creationId xmlns:a16="http://schemas.microsoft.com/office/drawing/2014/main" xmlns="" id="{5D735FBB-2019-4CD8-B8D3-23BEF84D97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77804DA-137F-474C-B883-A3A1CB5A52D2}"/>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714389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50D43A-B44B-41E1-A924-97E5F039782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4185352-7CB2-49FE-AF8D-F9EAEA35EF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2F4F5AB2-C7F8-4E56-A865-AC1E4437C693}"/>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6B1F07CB-5939-4D25-A65F-A13AA69A17E5}"/>
              </a:ext>
            </a:extLst>
          </p:cNvPr>
          <p:cNvSpPr>
            <a:spLocks noGrp="1"/>
          </p:cNvSpPr>
          <p:nvPr>
            <p:ph type="dt" sz="half" idx="10"/>
          </p:nvPr>
        </p:nvSpPr>
        <p:spPr/>
        <p:txBody>
          <a:bodyPr/>
          <a:lstStyle/>
          <a:p>
            <a:fld id="{A6332DFF-139B-4A56-89CE-268933A5BF12}" type="datetimeFigureOut">
              <a:rPr lang="zh-CN" altLang="en-US" smtClean="0"/>
              <a:t>2021/10/31</a:t>
            </a:fld>
            <a:endParaRPr lang="zh-CN" altLang="en-US"/>
          </a:p>
        </p:txBody>
      </p:sp>
      <p:sp>
        <p:nvSpPr>
          <p:cNvPr id="6" name="页脚占位符 5">
            <a:extLst>
              <a:ext uri="{FF2B5EF4-FFF2-40B4-BE49-F238E27FC236}">
                <a16:creationId xmlns:a16="http://schemas.microsoft.com/office/drawing/2014/main" xmlns="" id="{3A8DA740-165E-4BF1-93CB-7FA95F8C03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F1948572-CFFD-4DEA-8F00-888E1BDD8873}"/>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4230695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929280C-FDEA-45DF-88ED-88B3649BD60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12F73AB-BCCC-47DC-9499-403B3E5504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B45BCFEB-3C85-45F5-909F-6C481E285C38}"/>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FA8C8CF7-EF72-45DF-A83F-02A71BE7B0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8500FADD-17BF-4355-A063-448F34271FC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0FC5C9B1-F1CC-4605-96C7-730214C4B764}"/>
              </a:ext>
            </a:extLst>
          </p:cNvPr>
          <p:cNvSpPr>
            <a:spLocks noGrp="1"/>
          </p:cNvSpPr>
          <p:nvPr>
            <p:ph type="dt" sz="half" idx="10"/>
          </p:nvPr>
        </p:nvSpPr>
        <p:spPr/>
        <p:txBody>
          <a:bodyPr/>
          <a:lstStyle/>
          <a:p>
            <a:fld id="{A6332DFF-139B-4A56-89CE-268933A5BF12}" type="datetimeFigureOut">
              <a:rPr lang="zh-CN" altLang="en-US" smtClean="0"/>
              <a:t>2021/10/31</a:t>
            </a:fld>
            <a:endParaRPr lang="zh-CN" altLang="en-US"/>
          </a:p>
        </p:txBody>
      </p:sp>
      <p:sp>
        <p:nvSpPr>
          <p:cNvPr id="8" name="页脚占位符 7">
            <a:extLst>
              <a:ext uri="{FF2B5EF4-FFF2-40B4-BE49-F238E27FC236}">
                <a16:creationId xmlns:a16="http://schemas.microsoft.com/office/drawing/2014/main" xmlns="" id="{1D7755F4-C6BA-43F5-8B99-33C21780C34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B87A1224-70DF-4675-BB94-9B1276104FCC}"/>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2336390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FBC830-D17F-445E-BB6E-4E227C05AA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13B4719B-3793-4986-B08C-1A6569383D32}"/>
              </a:ext>
            </a:extLst>
          </p:cNvPr>
          <p:cNvSpPr>
            <a:spLocks noGrp="1"/>
          </p:cNvSpPr>
          <p:nvPr>
            <p:ph type="dt" sz="half" idx="10"/>
          </p:nvPr>
        </p:nvSpPr>
        <p:spPr/>
        <p:txBody>
          <a:bodyPr/>
          <a:lstStyle/>
          <a:p>
            <a:fld id="{A6332DFF-139B-4A56-89CE-268933A5BF12}" type="datetimeFigureOut">
              <a:rPr lang="zh-CN" altLang="en-US" smtClean="0"/>
              <a:t>2021/10/31</a:t>
            </a:fld>
            <a:endParaRPr lang="zh-CN" altLang="en-US"/>
          </a:p>
        </p:txBody>
      </p:sp>
      <p:sp>
        <p:nvSpPr>
          <p:cNvPr id="4" name="页脚占位符 3">
            <a:extLst>
              <a:ext uri="{FF2B5EF4-FFF2-40B4-BE49-F238E27FC236}">
                <a16:creationId xmlns:a16="http://schemas.microsoft.com/office/drawing/2014/main" xmlns="" id="{797706BD-B499-49F9-B342-AE5DBB6FF20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AAC4E84A-3955-45EC-AAE4-8A75CC260214}"/>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703942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F8E2CB11-54F7-437D-BD1D-23311EAE73A3}"/>
              </a:ext>
            </a:extLst>
          </p:cNvPr>
          <p:cNvSpPr>
            <a:spLocks noGrp="1"/>
          </p:cNvSpPr>
          <p:nvPr>
            <p:ph type="dt" sz="half" idx="10"/>
          </p:nvPr>
        </p:nvSpPr>
        <p:spPr/>
        <p:txBody>
          <a:bodyPr/>
          <a:lstStyle/>
          <a:p>
            <a:fld id="{A6332DFF-139B-4A56-89CE-268933A5BF12}" type="datetimeFigureOut">
              <a:rPr lang="zh-CN" altLang="en-US" smtClean="0"/>
              <a:t>2021/10/31</a:t>
            </a:fld>
            <a:endParaRPr lang="zh-CN" altLang="en-US"/>
          </a:p>
        </p:txBody>
      </p:sp>
      <p:sp>
        <p:nvSpPr>
          <p:cNvPr id="3" name="页脚占位符 2">
            <a:extLst>
              <a:ext uri="{FF2B5EF4-FFF2-40B4-BE49-F238E27FC236}">
                <a16:creationId xmlns:a16="http://schemas.microsoft.com/office/drawing/2014/main" xmlns="" id="{16272BC7-F2CB-4161-9B73-46533D09A4D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59B67786-E7D2-4C8D-AECB-F92965587785}"/>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4049265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5E811432-9264-407C-9B36-56643A16915E}"/>
              </a:ext>
            </a:extLst>
          </p:cNvPr>
          <p:cNvPicPr>
            <a:picLocks noChangeAspect="1"/>
          </p:cNvPicPr>
          <p:nvPr userDrawn="1"/>
        </p:nvPicPr>
        <p:blipFill>
          <a:blip r:embed="rId2"/>
          <a:stretch>
            <a:fillRect/>
          </a:stretch>
        </p:blipFill>
        <p:spPr>
          <a:xfrm>
            <a:off x="0" y="1"/>
            <a:ext cx="12192000" cy="6851250"/>
          </a:xfrm>
          <a:prstGeom prst="rect">
            <a:avLst/>
          </a:prstGeom>
        </p:spPr>
      </p:pic>
    </p:spTree>
    <p:extLst>
      <p:ext uri="{BB962C8B-B14F-4D97-AF65-F5344CB8AC3E}">
        <p14:creationId xmlns:p14="http://schemas.microsoft.com/office/powerpoint/2010/main" val="1271846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FEBF7E8-62EB-4F18-A26B-7498A2AA0E4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B25C88B9-0789-4B05-A073-4A83ECC7B9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623DE69-8782-4276-82E4-955B8F0A65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6FFC02C0-9968-4F2A-B011-56CE73DD206F}"/>
              </a:ext>
            </a:extLst>
          </p:cNvPr>
          <p:cNvSpPr>
            <a:spLocks noGrp="1"/>
          </p:cNvSpPr>
          <p:nvPr>
            <p:ph type="dt" sz="half" idx="10"/>
          </p:nvPr>
        </p:nvSpPr>
        <p:spPr/>
        <p:txBody>
          <a:bodyPr/>
          <a:lstStyle/>
          <a:p>
            <a:fld id="{A6332DFF-139B-4A56-89CE-268933A5BF12}" type="datetimeFigureOut">
              <a:rPr lang="zh-CN" altLang="en-US" smtClean="0"/>
              <a:t>2021/10/31</a:t>
            </a:fld>
            <a:endParaRPr lang="zh-CN" altLang="en-US"/>
          </a:p>
        </p:txBody>
      </p:sp>
      <p:sp>
        <p:nvSpPr>
          <p:cNvPr id="6" name="页脚占位符 5">
            <a:extLst>
              <a:ext uri="{FF2B5EF4-FFF2-40B4-BE49-F238E27FC236}">
                <a16:creationId xmlns:a16="http://schemas.microsoft.com/office/drawing/2014/main" xmlns="" id="{9953D36F-2ECF-4412-8BF9-C8BA67D8804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25C6F205-B294-4902-9AAF-F1A53EE485AF}"/>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549904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57E43B6F-1D9E-4BA8-B705-7E0513DFE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279F49D3-DAAA-4AB7-BCA7-2C3371E540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CB9DF173-B46A-4633-97F1-B97C8121E2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332DFF-139B-4A56-89CE-268933A5BF12}" type="datetimeFigureOut">
              <a:rPr lang="zh-CN" altLang="en-US" smtClean="0"/>
              <a:t>2021/10/31</a:t>
            </a:fld>
            <a:endParaRPr lang="zh-CN" altLang="en-US"/>
          </a:p>
        </p:txBody>
      </p:sp>
      <p:sp>
        <p:nvSpPr>
          <p:cNvPr id="5" name="页脚占位符 4">
            <a:extLst>
              <a:ext uri="{FF2B5EF4-FFF2-40B4-BE49-F238E27FC236}">
                <a16:creationId xmlns:a16="http://schemas.microsoft.com/office/drawing/2014/main" xmlns="" id="{CEE580BF-70F9-4009-8CE6-FBADCB1A89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1B8349D3-C080-4F36-9AE7-D9CA122BA6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2542409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xml"/><Relationship Id="rId7" Type="http://schemas.openxmlformats.org/officeDocument/2006/relationships/notesSlide" Target="../notesSlides/notesSlide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11" Type="http://schemas.openxmlformats.org/officeDocument/2006/relationships/image" Target="../media/image5.png"/><Relationship Id="rId5" Type="http://schemas.openxmlformats.org/officeDocument/2006/relationships/audio" Target="../media/media1.mp3"/><Relationship Id="rId10" Type="http://schemas.openxmlformats.org/officeDocument/2006/relationships/image" Target="../media/image4.emf"/><Relationship Id="rId4" Type="http://schemas.microsoft.com/office/2007/relationships/media" Target="../media/media1.mp3"/><Relationship Id="rId9"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3.emf"/></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2.emf"/><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8.emf"/><Relationship Id="rId4" Type="http://schemas.openxmlformats.org/officeDocument/2006/relationships/image" Target="../media/image23.emf"/><Relationship Id="rId9" Type="http://schemas.openxmlformats.org/officeDocument/2006/relationships/image" Target="../media/image30.jpeg"/></Relationships>
</file>

<file path=ppt/slides/_rels/slide1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2.emf"/><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8.emf"/><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4.emf"/><Relationship Id="rId7" Type="http://schemas.openxmlformats.org/officeDocument/2006/relationships/image" Target="../media/image19.emf"/><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3.emf"/><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9.emf"/><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44.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9.emf"/><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46.png"/><Relationship Id="rId5" Type="http://schemas.openxmlformats.org/officeDocument/2006/relationships/notesSlide" Target="../notesSlides/notesSlide24.xml"/><Relationship Id="rId4"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9.emf"/><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2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image" Target="../media/image52.emf"/></Relationships>
</file>

<file path=ppt/slides/_rels/slide3.xml.rels><?xml version="1.0" encoding="UTF-8" standalone="yes"?>
<Relationships xmlns="http://schemas.openxmlformats.org/package/2006/relationships"><Relationship Id="rId8" Type="http://schemas.openxmlformats.org/officeDocument/2006/relationships/image" Target="https://cdn.tuoitre.vn/thumb_w/980/2021/6/26/tranh-sg-mua-gian-cach-7-1624689303956706104097-16246899805751615793250.png" TargetMode="External"/><Relationship Id="rId3" Type="http://schemas.openxmlformats.org/officeDocument/2006/relationships/image" Target="../media/image10.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https://scontent-sin6-3.xx.fbcdn.net/v/t1.15752-0/p206x206/218228537_596703527985964_6074332127007090373_n.jpg?_nc_cat=104&amp;ccb=1-3&amp;_nc_sid=aee45a&amp;_nc_ohc=tX53V1bnO3AAX8JA8La&amp;_nc_ht=scontent-sin6-3.xx&amp;oh=c71ba5cdf13051e63ef5cbefd2346a2a&amp;oe=60F7E62A" TargetMode="External"/><Relationship Id="rId5" Type="http://schemas.openxmlformats.org/officeDocument/2006/relationships/image" Target="../media/image11.jpeg"/><Relationship Id="rId4" Type="http://schemas.openxmlformats.org/officeDocument/2006/relationships/image" Target="https://scontent-sin6-4.xx.fbcdn.net/v/t1.15752-0/p206x206/118214768_755152418647325_7075863104494293403_n.jpg?_nc_cat=103&amp;ccb=1-3&amp;_nc_sid=aee45a&amp;_nc_ohc=c2OYe1uDk-MAX8No5Av&amp;_nc_ht=scontent-sin6-4.xx&amp;oh=33f8954c98650a4baa6d80430e00aee6&amp;oe=60F74657" TargetMode="External"/><Relationship Id="rId9" Type="http://schemas.openxmlformats.org/officeDocument/2006/relationships/image" Target="../media/image13.emf"/></Relationships>
</file>

<file path=ppt/slides/_rels/slide3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image" Target="../media/image52.emf"/></Relationships>
</file>

<file path=ppt/slides/_rels/slide31.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4.emf"/><Relationship Id="rId7" Type="http://schemas.openxmlformats.org/officeDocument/2006/relationships/image" Target="../media/image19.emf"/><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3.emf"/><Relationship Id="rId4" Type="http://schemas.openxmlformats.org/officeDocument/2006/relationships/image" Target="../media/image15.emf"/></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60.emf"/><Relationship Id="rId4" Type="http://schemas.openxmlformats.org/officeDocument/2006/relationships/image" Target="../media/image39.emf"/></Relationships>
</file>

<file path=ppt/slides/_rels/slide34.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image" Target="../media/image51.emf"/><Relationship Id="rId7" Type="http://schemas.openxmlformats.org/officeDocument/2006/relationships/image" Target="../media/image53.emf"/><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52.emf"/></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66.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69.emf"/><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image" Target="../media/image68.emf"/><Relationship Id="rId5" Type="http://schemas.openxmlformats.org/officeDocument/2006/relationships/image" Target="../media/image67.png"/><Relationship Id="rId4" Type="http://schemas.openxmlformats.org/officeDocument/2006/relationships/image" Target="../media/image39.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9.emf"/><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4.emf"/><Relationship Id="rId4" Type="http://schemas.openxmlformats.org/officeDocument/2006/relationships/image" Target="../media/image15.emf"/></Relationships>
</file>

<file path=ppt/slides/_rels/slide5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9.emf"/><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png"/><Relationship Id="rId7"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4.emf"/><Relationship Id="rId7"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3.emf"/><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20.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7.xml"/><Relationship Id="rId5" Type="http://schemas.openxmlformats.org/officeDocument/2006/relationships/slideLayout" Target="../slideLayouts/slideLayout8.xml"/><Relationship Id="rId4"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1C78493F-CE52-4E6B-B5D7-3B73C496CDE8}"/>
              </a:ext>
            </a:extLst>
          </p:cNvPr>
          <p:cNvPicPr>
            <a:picLocks noChangeAspect="1"/>
          </p:cNvPicPr>
          <p:nvPr/>
        </p:nvPicPr>
        <p:blipFill>
          <a:blip r:embed="rId8"/>
          <a:stretch>
            <a:fillRect/>
          </a:stretch>
        </p:blipFill>
        <p:spPr>
          <a:xfrm>
            <a:off x="0" y="702"/>
            <a:ext cx="12192000" cy="6856595"/>
          </a:xfrm>
          <a:prstGeom prst="rect">
            <a:avLst/>
          </a:prstGeom>
        </p:spPr>
      </p:pic>
      <p:grpSp>
        <p:nvGrpSpPr>
          <p:cNvPr id="12" name="PA_组合 11">
            <a:extLst>
              <a:ext uri="{FF2B5EF4-FFF2-40B4-BE49-F238E27FC236}">
                <a16:creationId xmlns:a16="http://schemas.microsoft.com/office/drawing/2014/main" xmlns="" id="{1E3DAE56-8A25-44F6-8FBE-C11592B1310F}"/>
              </a:ext>
            </a:extLst>
          </p:cNvPr>
          <p:cNvGrpSpPr/>
          <p:nvPr>
            <p:custDataLst>
              <p:tags r:id="rId1"/>
            </p:custDataLst>
          </p:nvPr>
        </p:nvGrpSpPr>
        <p:grpSpPr>
          <a:xfrm>
            <a:off x="276726" y="216568"/>
            <a:ext cx="11670632" cy="4475748"/>
            <a:chOff x="276726" y="216568"/>
            <a:chExt cx="11562348" cy="4475748"/>
          </a:xfrm>
        </p:grpSpPr>
        <p:cxnSp>
          <p:nvCxnSpPr>
            <p:cNvPr id="8" name="直接连接符 7">
              <a:extLst>
                <a:ext uri="{FF2B5EF4-FFF2-40B4-BE49-F238E27FC236}">
                  <a16:creationId xmlns:a16="http://schemas.microsoft.com/office/drawing/2014/main" xmlns="" id="{7E8F8A07-C03E-4202-9187-4DB3270F6E93}"/>
                </a:ext>
              </a:extLst>
            </p:cNvPr>
            <p:cNvCxnSpPr/>
            <p:nvPr/>
          </p:nvCxnSpPr>
          <p:spPr>
            <a:xfrm>
              <a:off x="276726" y="216568"/>
              <a:ext cx="11562348" cy="0"/>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xmlns="" id="{F02EDB80-0E22-4655-9087-8E98877CCB86}"/>
                </a:ext>
              </a:extLst>
            </p:cNvPr>
            <p:cNvCxnSpPr/>
            <p:nvPr/>
          </p:nvCxnSpPr>
          <p:spPr>
            <a:xfrm>
              <a:off x="276726" y="216568"/>
              <a:ext cx="0" cy="4475748"/>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xmlns="" id="{805B3CB2-C07D-4E0F-991E-125A603BF331}"/>
                </a:ext>
              </a:extLst>
            </p:cNvPr>
            <p:cNvCxnSpPr/>
            <p:nvPr/>
          </p:nvCxnSpPr>
          <p:spPr>
            <a:xfrm>
              <a:off x="11823032" y="216568"/>
              <a:ext cx="0" cy="4475748"/>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grpSp>
      <p:pic>
        <p:nvPicPr>
          <p:cNvPr id="13" name="PA_图片 12">
            <a:extLst>
              <a:ext uri="{FF2B5EF4-FFF2-40B4-BE49-F238E27FC236}">
                <a16:creationId xmlns:a16="http://schemas.microsoft.com/office/drawing/2014/main" xmlns="" id="{A41ACFD3-8527-4B71-B7A4-F572CD412A85}"/>
              </a:ext>
            </a:extLst>
          </p:cNvPr>
          <p:cNvPicPr>
            <a:picLocks noChangeAspect="1"/>
          </p:cNvPicPr>
          <p:nvPr>
            <p:custDataLst>
              <p:tags r:id="rId2"/>
            </p:custDataLst>
          </p:nvPr>
        </p:nvPicPr>
        <p:blipFill rotWithShape="1">
          <a:blip r:embed="rId9"/>
          <a:srcRect r="62599" b="5842"/>
          <a:stretch/>
        </p:blipFill>
        <p:spPr>
          <a:xfrm>
            <a:off x="0" y="5116155"/>
            <a:ext cx="4559966" cy="1741845"/>
          </a:xfrm>
          <a:prstGeom prst="rect">
            <a:avLst/>
          </a:prstGeom>
        </p:spPr>
      </p:pic>
      <p:pic>
        <p:nvPicPr>
          <p:cNvPr id="14" name="PA_图片 13">
            <a:extLst>
              <a:ext uri="{FF2B5EF4-FFF2-40B4-BE49-F238E27FC236}">
                <a16:creationId xmlns:a16="http://schemas.microsoft.com/office/drawing/2014/main" xmlns="" id="{1DC1219E-C086-4D28-8116-1A43592BC68D}"/>
              </a:ext>
            </a:extLst>
          </p:cNvPr>
          <p:cNvPicPr>
            <a:picLocks noChangeAspect="1"/>
          </p:cNvPicPr>
          <p:nvPr>
            <p:custDataLst>
              <p:tags r:id="rId3"/>
            </p:custDataLst>
          </p:nvPr>
        </p:nvPicPr>
        <p:blipFill rotWithShape="1">
          <a:blip r:embed="rId9"/>
          <a:srcRect l="62896" r="1250" b="5842"/>
          <a:stretch/>
        </p:blipFill>
        <p:spPr>
          <a:xfrm>
            <a:off x="7820526" y="5268555"/>
            <a:ext cx="4371473" cy="1741845"/>
          </a:xfrm>
          <a:prstGeom prst="rect">
            <a:avLst/>
          </a:prstGeom>
        </p:spPr>
      </p:pic>
      <p:pic>
        <p:nvPicPr>
          <p:cNvPr id="9" name="图片 8">
            <a:extLst>
              <a:ext uri="{FF2B5EF4-FFF2-40B4-BE49-F238E27FC236}">
                <a16:creationId xmlns:a16="http://schemas.microsoft.com/office/drawing/2014/main" xmlns="" id="{A8A60606-488B-47C8-83C2-23BFDBD6E11B}"/>
              </a:ext>
            </a:extLst>
          </p:cNvPr>
          <p:cNvPicPr>
            <a:picLocks noChangeAspect="1"/>
          </p:cNvPicPr>
          <p:nvPr/>
        </p:nvPicPr>
        <p:blipFill>
          <a:blip r:embed="rId10"/>
          <a:stretch>
            <a:fillRect/>
          </a:stretch>
        </p:blipFill>
        <p:spPr>
          <a:xfrm>
            <a:off x="278232" y="383170"/>
            <a:ext cx="11945852" cy="1436506"/>
          </a:xfrm>
          <a:prstGeom prst="rect">
            <a:avLst/>
          </a:prstGeom>
        </p:spPr>
      </p:pic>
      <p:pic>
        <p:nvPicPr>
          <p:cNvPr id="2" name="Joy Gruttmann-Schnappi">
            <a:hlinkClick r:id="" action="ppaction://media"/>
            <a:extLst>
              <a:ext uri="{FF2B5EF4-FFF2-40B4-BE49-F238E27FC236}">
                <a16:creationId xmlns:a16="http://schemas.microsoft.com/office/drawing/2014/main" xmlns="" id="{930C4AC8-8EDA-451F-93F3-5A39C54DD851}"/>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2544680" y="6705600"/>
            <a:ext cx="609600" cy="609600"/>
          </a:xfrm>
          <a:prstGeom prst="rect">
            <a:avLst/>
          </a:prstGeom>
        </p:spPr>
      </p:pic>
      <p:sp>
        <p:nvSpPr>
          <p:cNvPr id="15" name="矩形 2">
            <a:extLst>
              <a:ext uri="{FF2B5EF4-FFF2-40B4-BE49-F238E27FC236}">
                <a16:creationId xmlns:a16="http://schemas.microsoft.com/office/drawing/2014/main" xmlns="" id="{2126008F-FCE9-4CA1-B255-3E2B0D801823}"/>
              </a:ext>
            </a:extLst>
          </p:cNvPr>
          <p:cNvSpPr/>
          <p:nvPr/>
        </p:nvSpPr>
        <p:spPr>
          <a:xfrm>
            <a:off x="260833" y="701450"/>
            <a:ext cx="11177580" cy="2554545"/>
          </a:xfrm>
          <a:prstGeom prst="rect">
            <a:avLst/>
          </a:prstGeom>
        </p:spPr>
        <p:txBody>
          <a:bodyPr wrap="square">
            <a:spAutoFit/>
          </a:bodyPr>
          <a:lstStyle/>
          <a:p>
            <a:pPr algn="ctr"/>
            <a:r>
              <a:rPr lang="en-US" altLang="zh-CN" sz="8000" i="1" dirty="0" err="1">
                <a:solidFill>
                  <a:schemeClr val="bg1"/>
                </a:solidFill>
                <a:latin typeface="Times New Roman" panose="02020603050405020304" pitchFamily="18" charset="0"/>
                <a:cs typeface="Times New Roman" panose="02020603050405020304" pitchFamily="18" charset="0"/>
              </a:rPr>
              <a:t>Chào</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mừng</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thầy</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cô</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giáo</a:t>
            </a:r>
            <a:r>
              <a:rPr lang="en-US" altLang="zh-CN" sz="8000" i="1" dirty="0">
                <a:solidFill>
                  <a:schemeClr val="bg1"/>
                </a:solidFill>
                <a:latin typeface="Times New Roman" panose="02020603050405020304" pitchFamily="18" charset="0"/>
                <a:cs typeface="Times New Roman" panose="02020603050405020304" pitchFamily="18" charset="0"/>
              </a:rPr>
              <a:t> </a:t>
            </a:r>
          </a:p>
          <a:p>
            <a:pPr algn="ctr"/>
            <a:r>
              <a:rPr lang="en-US" altLang="zh-CN" sz="8000" i="1" dirty="0" err="1">
                <a:solidFill>
                  <a:schemeClr val="bg1"/>
                </a:solidFill>
                <a:latin typeface="Times New Roman" panose="02020603050405020304" pitchFamily="18" charset="0"/>
                <a:cs typeface="Times New Roman" panose="02020603050405020304" pitchFamily="18" charset="0"/>
              </a:rPr>
              <a:t>và</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các</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bạn</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học</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sinh</a:t>
            </a:r>
            <a:r>
              <a:rPr lang="en-US" altLang="zh-CN" sz="8000" i="1" dirty="0">
                <a:solidFill>
                  <a:schemeClr val="bg1"/>
                </a:solidFill>
                <a:latin typeface="Times New Roman" panose="02020603050405020304" pitchFamily="18" charset="0"/>
                <a:cs typeface="Times New Roman" panose="02020603050405020304" pitchFamily="18" charset="0"/>
              </a:rPr>
              <a:t> </a:t>
            </a:r>
            <a:endParaRPr lang="zh-CN" altLang="en-US" sz="80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007814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2" presetClass="entr" presetSubtype="8"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500"/>
                                        <p:tgtEl>
                                          <p:spTgt spid="13"/>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pic>
        <p:nvPicPr>
          <p:cNvPr id="5122" name="Picture 2" descr="Đoán ô chữ bí mật, nhận 10 triệu đồng">
            <a:extLst>
              <a:ext uri="{FF2B5EF4-FFF2-40B4-BE49-F238E27FC236}">
                <a16:creationId xmlns:a16="http://schemas.microsoft.com/office/drawing/2014/main" xmlns="" id="{4C8755F7-5920-884E-A19D-AF991AF2A7D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15" b="44352" l="4375" r="35677">
                        <a14:foregroundMark x1="4583" y1="15556" x2="6406" y2="15648"/>
                        <a14:foregroundMark x1="17188" y1="16852" x2="26510" y2="14630"/>
                        <a14:foregroundMark x1="21302" y1="13056" x2="22865" y2="11296"/>
                        <a14:foregroundMark x1="16354" y1="16204" x2="15313" y2="16667"/>
                        <a14:foregroundMark x1="30521" y1="15556" x2="31198" y2="15370"/>
                        <a14:foregroundMark x1="28958" y1="21852" x2="30885" y2="28426"/>
                        <a14:foregroundMark x1="30885" y1="28426" x2="32708" y2="21852"/>
                        <a14:foregroundMark x1="32708" y1="21852" x2="28906" y2="20185"/>
                        <a14:foregroundMark x1="28906" y1="20185" x2="28906" y2="20185"/>
                        <a14:foregroundMark x1="32865" y1="27778" x2="32917" y2="18981"/>
                        <a14:foregroundMark x1="23542" y1="22963" x2="28750" y2="29907"/>
                        <a14:foregroundMark x1="21458" y1="21204" x2="26354" y2="20833"/>
                        <a14:foregroundMark x1="26354" y1="20833" x2="27292" y2="27870"/>
                        <a14:foregroundMark x1="27292" y1="27870" x2="23333" y2="30370"/>
                        <a14:foregroundMark x1="23333" y1="30370" x2="22969" y2="22870"/>
                        <a14:foregroundMark x1="22969" y1="22870" x2="24375" y2="22130"/>
                        <a14:foregroundMark x1="22240" y1="20648" x2="22240" y2="29722"/>
                        <a14:foregroundMark x1="22240" y1="29722" x2="26510" y2="31481"/>
                        <a14:foregroundMark x1="26510" y1="31481" x2="28177" y2="23611"/>
                        <a14:foregroundMark x1="28177" y1="23611" x2="24271" y2="21481"/>
                        <a14:foregroundMark x1="24271" y1="21481" x2="22448" y2="27963"/>
                        <a14:foregroundMark x1="22448" y1="27963" x2="22448" y2="28148"/>
                        <a14:foregroundMark x1="25938" y1="20370" x2="27135" y2="23981"/>
                        <a14:foregroundMark x1="26146" y1="20370" x2="28385" y2="20370"/>
                        <a14:foregroundMark x1="16094" y1="25370" x2="12500" y2="22222"/>
                        <a14:foregroundMark x1="12500" y1="22222" x2="8177" y2="23519"/>
                        <a14:foregroundMark x1="8177" y1="23519" x2="8646" y2="32593"/>
                        <a14:foregroundMark x1="8646" y1="32593" x2="14271" y2="35556"/>
                        <a14:foregroundMark x1="14271" y1="35556" x2="17708" y2="29259"/>
                        <a14:foregroundMark x1="17708" y1="29259" x2="15521" y2="22407"/>
                        <a14:foregroundMark x1="15521" y1="22407" x2="15521" y2="22407"/>
                        <a14:foregroundMark x1="11927" y1="29259" x2="15469" y2="30185"/>
                        <a14:foregroundMark x1="16875" y1="40278" x2="20573" y2="43333"/>
                        <a14:foregroundMark x1="20573" y1="43333" x2="30208" y2="40278"/>
                        <a14:foregroundMark x1="30208" y1="40278" x2="28229" y2="32778"/>
                        <a14:foregroundMark x1="28229" y1="32778" x2="21771" y2="33519"/>
                        <a14:foregroundMark x1="21771" y1="33519" x2="18073" y2="36204"/>
                        <a14:foregroundMark x1="18073" y1="36204" x2="16927" y2="40741"/>
                        <a14:foregroundMark x1="17500" y1="36204" x2="18646" y2="43056"/>
                        <a14:foregroundMark x1="18646" y1="43056" x2="22708" y2="44537"/>
                        <a14:foregroundMark x1="22708" y1="44537" x2="26042" y2="39630"/>
                        <a14:foregroundMark x1="26042" y1="39630" x2="20833" y2="34352"/>
                        <a14:foregroundMark x1="20833" y1="34352" x2="16667" y2="38981"/>
                        <a14:foregroundMark x1="16667" y1="38981" x2="16667" y2="38981"/>
                        <a14:foregroundMark x1="16354" y1="38981" x2="16875" y2="40556"/>
                        <a14:foregroundMark x1="16510" y1="39815" x2="18906" y2="41574"/>
                        <a14:foregroundMark x1="28229" y1="34444" x2="28906" y2="38241"/>
                        <a14:foregroundMark x1="28385" y1="35185" x2="28958" y2="38796"/>
                        <a14:foregroundMark x1="27396" y1="39352" x2="32083" y2="37315"/>
                        <a14:foregroundMark x1="32083" y1="37315" x2="32292" y2="30185"/>
                        <a14:foregroundMark x1="32292" y1="30185" x2="26042" y2="29444"/>
                        <a14:foregroundMark x1="26042" y1="29444" x2="25938" y2="33241"/>
                        <a14:foregroundMark x1="12656" y1="35000" x2="15208" y2="42593"/>
                        <a14:foregroundMark x1="15208" y1="42593" x2="19375" y2="44537"/>
                        <a14:foregroundMark x1="19375" y1="44537" x2="19792" y2="36389"/>
                        <a14:foregroundMark x1="19792" y1="36389" x2="14688" y2="34815"/>
                        <a14:foregroundMark x1="14688" y1="34815" x2="12969" y2="37778"/>
                        <a14:foregroundMark x1="15052" y1="21481" x2="15104" y2="13796"/>
                        <a14:foregroundMark x1="15104" y1="13796" x2="18490" y2="8611"/>
                        <a14:foregroundMark x1="18490" y1="8611" x2="25156" y2="8056"/>
                        <a14:foregroundMark x1="25156" y1="8056" x2="29479" y2="9907"/>
                        <a14:foregroundMark x1="29479" y1="9907" x2="27500" y2="18056"/>
                        <a14:foregroundMark x1="27500" y1="18056" x2="15990" y2="20648"/>
                        <a14:foregroundMark x1="15990" y1="20648" x2="15208" y2="20093"/>
                        <a14:foregroundMark x1="29740" y1="14074" x2="32031" y2="17963"/>
                        <a14:foregroundMark x1="30625" y1="15556" x2="35313" y2="19722"/>
                        <a14:foregroundMark x1="35313" y1="19722" x2="35677" y2="27130"/>
                        <a14:foregroundMark x1="35677" y1="27130" x2="31771" y2="32407"/>
                        <a14:foregroundMark x1="31771" y1="32407" x2="30052" y2="31759"/>
                        <a14:foregroundMark x1="29479" y1="16204" x2="34427" y2="18519"/>
                        <a14:foregroundMark x1="34427" y1="18519" x2="35417" y2="27407"/>
                        <a14:foregroundMark x1="35417" y1="27407" x2="30833" y2="32407"/>
                        <a14:foregroundMark x1="30833" y1="32407" x2="28438" y2="21204"/>
                        <a14:foregroundMark x1="28438" y1="21204" x2="29323" y2="13241"/>
                        <a14:foregroundMark x1="29323" y1="13241" x2="33854" y2="12685"/>
                        <a14:foregroundMark x1="33854" y1="12685" x2="34740" y2="19444"/>
                      </a14:backgroundRemoval>
                    </a14:imgEffect>
                  </a14:imgLayer>
                </a14:imgProps>
              </a:ext>
              <a:ext uri="{28A0092B-C50C-407E-A947-70E740481C1C}">
                <a14:useLocalDpi xmlns:a14="http://schemas.microsoft.com/office/drawing/2010/main" val="0"/>
              </a:ext>
            </a:extLst>
          </a:blip>
          <a:srcRect l="3678" t="8462" r="63958" b="56296"/>
          <a:stretch/>
        </p:blipFill>
        <p:spPr bwMode="auto">
          <a:xfrm>
            <a:off x="1482965" y="2314845"/>
            <a:ext cx="4255249" cy="2606547"/>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xmlns="" id="{35B6BE7B-DE47-474F-B613-0195A33C4F04}"/>
              </a:ext>
            </a:extLst>
          </p:cNvPr>
          <p:cNvSpPr/>
          <p:nvPr/>
        </p:nvSpPr>
        <p:spPr>
          <a:xfrm>
            <a:off x="6319520" y="1983088"/>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x-none" sz="4000" dirty="0">
                <a:solidFill>
                  <a:schemeClr val="tx1"/>
                </a:solidFill>
                <a:latin typeface="Times New Roman" panose="02020603050405020304" pitchFamily="18" charset="0"/>
                <a:cs typeface="Times New Roman" panose="02020603050405020304" pitchFamily="18" charset="0"/>
              </a:rPr>
              <a:t>HOẢ LÒ</a:t>
            </a:r>
          </a:p>
        </p:txBody>
      </p:sp>
      <p:sp>
        <p:nvSpPr>
          <p:cNvPr id="13" name="Rounded Rectangle 12">
            <a:extLst>
              <a:ext uri="{FF2B5EF4-FFF2-40B4-BE49-F238E27FC236}">
                <a16:creationId xmlns:a16="http://schemas.microsoft.com/office/drawing/2014/main" xmlns="" id="{818E6886-FDA5-A445-9BEF-503AFA38BFA6}"/>
              </a:ext>
            </a:extLst>
          </p:cNvPr>
          <p:cNvSpPr/>
          <p:nvPr/>
        </p:nvSpPr>
        <p:spPr>
          <a:xfrm>
            <a:off x="6319520" y="2942090"/>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x-none" sz="4000" dirty="0">
                <a:solidFill>
                  <a:schemeClr val="tx1"/>
                </a:solidFill>
                <a:latin typeface="Times New Roman" panose="02020603050405020304" pitchFamily="18" charset="0"/>
                <a:cs typeface="Times New Roman" panose="02020603050405020304" pitchFamily="18" charset="0"/>
              </a:rPr>
              <a:t>VỈ BUỒM</a:t>
            </a:r>
          </a:p>
        </p:txBody>
      </p:sp>
      <p:sp>
        <p:nvSpPr>
          <p:cNvPr id="14" name="Rounded Rectangle 13">
            <a:extLst>
              <a:ext uri="{FF2B5EF4-FFF2-40B4-BE49-F238E27FC236}">
                <a16:creationId xmlns:a16="http://schemas.microsoft.com/office/drawing/2014/main" xmlns="" id="{ABD085D3-AD65-1449-AB6A-9BF8413A1363}"/>
              </a:ext>
            </a:extLst>
          </p:cNvPr>
          <p:cNvSpPr/>
          <p:nvPr/>
        </p:nvSpPr>
        <p:spPr>
          <a:xfrm>
            <a:off x="6319520" y="3901092"/>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x-none" sz="4000" dirty="0">
                <a:solidFill>
                  <a:schemeClr val="tx1"/>
                </a:solidFill>
                <a:latin typeface="Times New Roman" panose="02020603050405020304" pitchFamily="18" charset="0"/>
                <a:cs typeface="Times New Roman" panose="02020603050405020304" pitchFamily="18" charset="0"/>
              </a:rPr>
              <a:t>VÚ GIÀ</a:t>
            </a:r>
          </a:p>
        </p:txBody>
      </p:sp>
      <p:sp>
        <p:nvSpPr>
          <p:cNvPr id="15" name="Rounded Rectangle 14">
            <a:extLst>
              <a:ext uri="{FF2B5EF4-FFF2-40B4-BE49-F238E27FC236}">
                <a16:creationId xmlns:a16="http://schemas.microsoft.com/office/drawing/2014/main" xmlns="" id="{03689ED7-C180-4D4C-ADEC-0725B91EF1F0}"/>
              </a:ext>
            </a:extLst>
          </p:cNvPr>
          <p:cNvSpPr/>
          <p:nvPr/>
        </p:nvSpPr>
        <p:spPr>
          <a:xfrm>
            <a:off x="6319520" y="4860094"/>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x-none" sz="4000" dirty="0">
                <a:solidFill>
                  <a:schemeClr val="tx1"/>
                </a:solidFill>
                <a:latin typeface="Times New Roman" panose="02020603050405020304" pitchFamily="18" charset="0"/>
                <a:cs typeface="Times New Roman" panose="02020603050405020304" pitchFamily="18" charset="0"/>
              </a:rPr>
              <a:t>BỊU XỊU</a:t>
            </a:r>
          </a:p>
        </p:txBody>
      </p:sp>
      <p:sp>
        <p:nvSpPr>
          <p:cNvPr id="16" name="Rounded Rectangle 15">
            <a:extLst>
              <a:ext uri="{FF2B5EF4-FFF2-40B4-BE49-F238E27FC236}">
                <a16:creationId xmlns:a16="http://schemas.microsoft.com/office/drawing/2014/main" xmlns="" id="{20DF1CB9-2F3D-FC49-BAA7-4016822CE10A}"/>
              </a:ext>
            </a:extLst>
          </p:cNvPr>
          <p:cNvSpPr/>
          <p:nvPr/>
        </p:nvSpPr>
        <p:spPr>
          <a:xfrm>
            <a:off x="6319520" y="1983088"/>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x-none" sz="4000"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a:extLst>
              <a:ext uri="{FF2B5EF4-FFF2-40B4-BE49-F238E27FC236}">
                <a16:creationId xmlns:a16="http://schemas.microsoft.com/office/drawing/2014/main" xmlns="" id="{CFC66241-C3A1-D446-A0A2-4E8BE8B37266}"/>
              </a:ext>
            </a:extLst>
          </p:cNvPr>
          <p:cNvSpPr/>
          <p:nvPr/>
        </p:nvSpPr>
        <p:spPr>
          <a:xfrm>
            <a:off x="6319520" y="2942090"/>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x-none" sz="4000" dirty="0">
              <a:solidFill>
                <a:schemeClr val="tx1"/>
              </a:solidFill>
              <a:latin typeface="Times New Roman" panose="02020603050405020304" pitchFamily="18" charset="0"/>
              <a:cs typeface="Times New Roman" panose="02020603050405020304" pitchFamily="18" charset="0"/>
            </a:endParaRPr>
          </a:p>
        </p:txBody>
      </p:sp>
      <p:sp>
        <p:nvSpPr>
          <p:cNvPr id="18" name="Rounded Rectangle 17">
            <a:extLst>
              <a:ext uri="{FF2B5EF4-FFF2-40B4-BE49-F238E27FC236}">
                <a16:creationId xmlns:a16="http://schemas.microsoft.com/office/drawing/2014/main" xmlns="" id="{F21AE66D-C35C-324C-9ED0-9542A5C21ED4}"/>
              </a:ext>
            </a:extLst>
          </p:cNvPr>
          <p:cNvSpPr/>
          <p:nvPr/>
        </p:nvSpPr>
        <p:spPr>
          <a:xfrm>
            <a:off x="6319520" y="3901092"/>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x-none" sz="4000" dirty="0">
              <a:solidFill>
                <a:schemeClr val="tx1"/>
              </a:solidFill>
              <a:latin typeface="Times New Roman" panose="02020603050405020304" pitchFamily="18" charset="0"/>
              <a:cs typeface="Times New Roman" panose="02020603050405020304" pitchFamily="18" charset="0"/>
            </a:endParaRPr>
          </a:p>
        </p:txBody>
      </p:sp>
      <p:sp>
        <p:nvSpPr>
          <p:cNvPr id="19" name="Rounded Rectangle 18">
            <a:extLst>
              <a:ext uri="{FF2B5EF4-FFF2-40B4-BE49-F238E27FC236}">
                <a16:creationId xmlns:a16="http://schemas.microsoft.com/office/drawing/2014/main" xmlns="" id="{A35E733C-125C-4848-BA27-D78575942D17}"/>
              </a:ext>
            </a:extLst>
          </p:cNvPr>
          <p:cNvSpPr/>
          <p:nvPr/>
        </p:nvSpPr>
        <p:spPr>
          <a:xfrm>
            <a:off x="6319520" y="4860094"/>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x-none"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23948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grpId="0" nodeType="clickEffect">
                                  <p:stCondLst>
                                    <p:cond delay="0"/>
                                  </p:stCondLst>
                                  <p:childTnLst>
                                    <p:animEffect transition="out" filter="blinds(horizontal)">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0" presetClass="exit" presetSubtype="0" fill="hold" grpId="0" nodeType="clickEffect">
                                  <p:stCondLst>
                                    <p:cond delay="0"/>
                                  </p:stCondLst>
                                  <p:childTnLst>
                                    <p:animEffect transition="out" filter="wedge">
                                      <p:cBhvr>
                                        <p:cTn id="22" dur="2000"/>
                                        <p:tgtEl>
                                          <p:spTgt spid="17"/>
                                        </p:tgtEl>
                                      </p:cBhvr>
                                    </p:animEffect>
                                    <p:set>
                                      <p:cBhvr>
                                        <p:cTn id="23" dur="1" fill="hold">
                                          <p:stCondLst>
                                            <p:cond delay="1999"/>
                                          </p:stCondLst>
                                        </p:cTn>
                                        <p:tgtEl>
                                          <p:spTgt spid="1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grpId="0" nodeType="clickEffect">
                                  <p:stCondLst>
                                    <p:cond delay="0"/>
                                  </p:stCondLst>
                                  <p:childTnLst>
                                    <p:animEffect transition="out" filter="wipe(down)">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6" presetClass="exit" presetSubtype="32" fill="hold" grpId="0" nodeType="clickEffect">
                                  <p:stCondLst>
                                    <p:cond delay="0"/>
                                  </p:stCondLst>
                                  <p:childTnLst>
                                    <p:animEffect transition="out" filter="circle(out)">
                                      <p:cBhvr>
                                        <p:cTn id="32" dur="2000"/>
                                        <p:tgtEl>
                                          <p:spTgt spid="19"/>
                                        </p:tgtEl>
                                      </p:cBhvr>
                                    </p:animEffect>
                                    <p:set>
                                      <p:cBhvr>
                                        <p:cTn id="33" dur="1" fill="hold">
                                          <p:stCondLst>
                                            <p:cond delay="1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pic>
        <p:nvPicPr>
          <p:cNvPr id="12" name="图片 11"/>
          <p:cNvPicPr>
            <a:picLocks noChangeAspect="1"/>
          </p:cNvPicPr>
          <p:nvPr/>
        </p:nvPicPr>
        <p:blipFill>
          <a:blip r:embed="rId5"/>
          <a:stretch>
            <a:fillRect/>
          </a:stretch>
        </p:blipFill>
        <p:spPr>
          <a:xfrm>
            <a:off x="3820236" y="1080766"/>
            <a:ext cx="5217132" cy="685800"/>
          </a:xfrm>
          <a:prstGeom prst="rect">
            <a:avLst/>
          </a:prstGeom>
        </p:spPr>
      </p:pic>
      <p:pic>
        <p:nvPicPr>
          <p:cNvPr id="5122" name="Picture 2" descr="Đoán ô chữ bí mật, nhận 10 triệu đồng">
            <a:extLst>
              <a:ext uri="{FF2B5EF4-FFF2-40B4-BE49-F238E27FC236}">
                <a16:creationId xmlns:a16="http://schemas.microsoft.com/office/drawing/2014/main" xmlns="" id="{4C8755F7-5920-884E-A19D-AF991AF2A7D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15" b="44352" l="4375" r="35677">
                        <a14:foregroundMark x1="4583" y1="15556" x2="6406" y2="15648"/>
                        <a14:foregroundMark x1="17188" y1="16852" x2="26510" y2="14630"/>
                        <a14:foregroundMark x1="21302" y1="13056" x2="22865" y2="11296"/>
                        <a14:foregroundMark x1="16354" y1="16204" x2="15313" y2="16667"/>
                        <a14:foregroundMark x1="30521" y1="15556" x2="31198" y2="15370"/>
                        <a14:foregroundMark x1="28958" y1="21852" x2="30885" y2="28426"/>
                        <a14:foregroundMark x1="30885" y1="28426" x2="32708" y2="21852"/>
                        <a14:foregroundMark x1="32708" y1="21852" x2="28906" y2="20185"/>
                        <a14:foregroundMark x1="28906" y1="20185" x2="28906" y2="20185"/>
                        <a14:foregroundMark x1="32865" y1="27778" x2="32917" y2="18981"/>
                        <a14:foregroundMark x1="23542" y1="22963" x2="28750" y2="29907"/>
                        <a14:foregroundMark x1="21458" y1="21204" x2="26354" y2="20833"/>
                        <a14:foregroundMark x1="26354" y1="20833" x2="27292" y2="27870"/>
                        <a14:foregroundMark x1="27292" y1="27870" x2="23333" y2="30370"/>
                        <a14:foregroundMark x1="23333" y1="30370" x2="22969" y2="22870"/>
                        <a14:foregroundMark x1="22969" y1="22870" x2="24375" y2="22130"/>
                        <a14:foregroundMark x1="22240" y1="20648" x2="22240" y2="29722"/>
                        <a14:foregroundMark x1="22240" y1="29722" x2="26510" y2="31481"/>
                        <a14:foregroundMark x1="26510" y1="31481" x2="28177" y2="23611"/>
                        <a14:foregroundMark x1="28177" y1="23611" x2="24271" y2="21481"/>
                        <a14:foregroundMark x1="24271" y1="21481" x2="22448" y2="27963"/>
                        <a14:foregroundMark x1="22448" y1="27963" x2="22448" y2="28148"/>
                        <a14:foregroundMark x1="25938" y1="20370" x2="27135" y2="23981"/>
                        <a14:foregroundMark x1="26146" y1="20370" x2="28385" y2="20370"/>
                        <a14:foregroundMark x1="16094" y1="25370" x2="12500" y2="22222"/>
                        <a14:foregroundMark x1="12500" y1="22222" x2="8177" y2="23519"/>
                        <a14:foregroundMark x1="8177" y1="23519" x2="8646" y2="32593"/>
                        <a14:foregroundMark x1="8646" y1="32593" x2="14271" y2="35556"/>
                        <a14:foregroundMark x1="14271" y1="35556" x2="17708" y2="29259"/>
                        <a14:foregroundMark x1="17708" y1="29259" x2="15521" y2="22407"/>
                        <a14:foregroundMark x1="15521" y1="22407" x2="15521" y2="22407"/>
                        <a14:foregroundMark x1="11927" y1="29259" x2="15469" y2="30185"/>
                        <a14:foregroundMark x1="16875" y1="40278" x2="20573" y2="43333"/>
                        <a14:foregroundMark x1="20573" y1="43333" x2="30208" y2="40278"/>
                        <a14:foregroundMark x1="30208" y1="40278" x2="28229" y2="32778"/>
                        <a14:foregroundMark x1="28229" y1="32778" x2="21771" y2="33519"/>
                        <a14:foregroundMark x1="21771" y1="33519" x2="18073" y2="36204"/>
                        <a14:foregroundMark x1="18073" y1="36204" x2="16927" y2="40741"/>
                        <a14:foregroundMark x1="17500" y1="36204" x2="18646" y2="43056"/>
                        <a14:foregroundMark x1="18646" y1="43056" x2="22708" y2="44537"/>
                        <a14:foregroundMark x1="22708" y1="44537" x2="26042" y2="39630"/>
                        <a14:foregroundMark x1="26042" y1="39630" x2="20833" y2="34352"/>
                        <a14:foregroundMark x1="20833" y1="34352" x2="16667" y2="38981"/>
                        <a14:foregroundMark x1="16667" y1="38981" x2="16667" y2="38981"/>
                        <a14:foregroundMark x1="16354" y1="38981" x2="16875" y2="40556"/>
                        <a14:foregroundMark x1="16510" y1="39815" x2="18906" y2="41574"/>
                        <a14:foregroundMark x1="28229" y1="34444" x2="28906" y2="38241"/>
                        <a14:foregroundMark x1="28385" y1="35185" x2="28958" y2="38796"/>
                        <a14:foregroundMark x1="27396" y1="39352" x2="32083" y2="37315"/>
                        <a14:foregroundMark x1="32083" y1="37315" x2="32292" y2="30185"/>
                        <a14:foregroundMark x1="32292" y1="30185" x2="26042" y2="29444"/>
                        <a14:foregroundMark x1="26042" y1="29444" x2="25938" y2="33241"/>
                        <a14:foregroundMark x1="12656" y1="35000" x2="15208" y2="42593"/>
                        <a14:foregroundMark x1="15208" y1="42593" x2="19375" y2="44537"/>
                        <a14:foregroundMark x1="19375" y1="44537" x2="19792" y2="36389"/>
                        <a14:foregroundMark x1="19792" y1="36389" x2="14688" y2="34815"/>
                        <a14:foregroundMark x1="14688" y1="34815" x2="12969" y2="37778"/>
                        <a14:foregroundMark x1="15052" y1="21481" x2="15104" y2="13796"/>
                        <a14:foregroundMark x1="15104" y1="13796" x2="18490" y2="8611"/>
                        <a14:foregroundMark x1="18490" y1="8611" x2="25156" y2="8056"/>
                        <a14:foregroundMark x1="25156" y1="8056" x2="29479" y2="9907"/>
                        <a14:foregroundMark x1="29479" y1="9907" x2="27500" y2="18056"/>
                        <a14:foregroundMark x1="27500" y1="18056" x2="15990" y2="20648"/>
                        <a14:foregroundMark x1="15990" y1="20648" x2="15208" y2="20093"/>
                        <a14:foregroundMark x1="29740" y1="14074" x2="32031" y2="17963"/>
                        <a14:foregroundMark x1="30625" y1="15556" x2="35313" y2="19722"/>
                        <a14:foregroundMark x1="35313" y1="19722" x2="35677" y2="27130"/>
                        <a14:foregroundMark x1="35677" y1="27130" x2="31771" y2="32407"/>
                        <a14:foregroundMark x1="31771" y1="32407" x2="30052" y2="31759"/>
                        <a14:foregroundMark x1="29479" y1="16204" x2="34427" y2="18519"/>
                        <a14:foregroundMark x1="34427" y1="18519" x2="35417" y2="27407"/>
                        <a14:foregroundMark x1="35417" y1="27407" x2="30833" y2="32407"/>
                        <a14:foregroundMark x1="30833" y1="32407" x2="28438" y2="21204"/>
                        <a14:foregroundMark x1="28438" y1="21204" x2="29323" y2="13241"/>
                        <a14:foregroundMark x1="29323" y1="13241" x2="33854" y2="12685"/>
                        <a14:foregroundMark x1="33854" y1="12685" x2="34740" y2="19444"/>
                      </a14:backgroundRemoval>
                    </a14:imgEffect>
                  </a14:imgLayer>
                </a14:imgProps>
              </a:ext>
              <a:ext uri="{28A0092B-C50C-407E-A947-70E740481C1C}">
                <a14:useLocalDpi xmlns:a14="http://schemas.microsoft.com/office/drawing/2010/main" val="0"/>
              </a:ext>
            </a:extLst>
          </a:blip>
          <a:srcRect l="3678" t="8462" r="63958" b="56296"/>
          <a:stretch/>
        </p:blipFill>
        <p:spPr bwMode="auto">
          <a:xfrm>
            <a:off x="1482965" y="2314845"/>
            <a:ext cx="4255249" cy="260654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Khi trẻ em mất dần đi tuổi thơ!">
            <a:extLst>
              <a:ext uri="{FF2B5EF4-FFF2-40B4-BE49-F238E27FC236}">
                <a16:creationId xmlns:a16="http://schemas.microsoft.com/office/drawing/2014/main" xmlns="" id="{84298C7C-25EB-7B45-BD8F-F83FBF6731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5640259" y="1878540"/>
            <a:ext cx="2672599" cy="381673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Đánh khăng | LUONGYVIET">
            <a:extLst>
              <a:ext uri="{FF2B5EF4-FFF2-40B4-BE49-F238E27FC236}">
                <a16:creationId xmlns:a16="http://schemas.microsoft.com/office/drawing/2014/main" xmlns="" id="{E2462827-A0F2-E648-ACC0-1D77C20BAE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8481822" y="1875381"/>
            <a:ext cx="2574644" cy="3819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7728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pic>
        <p:nvPicPr>
          <p:cNvPr id="12" name="图片 11"/>
          <p:cNvPicPr>
            <a:picLocks noChangeAspect="1"/>
          </p:cNvPicPr>
          <p:nvPr/>
        </p:nvPicPr>
        <p:blipFill>
          <a:blip r:embed="rId5"/>
          <a:stretch>
            <a:fillRect/>
          </a:stretch>
        </p:blipFill>
        <p:spPr>
          <a:xfrm>
            <a:off x="3820236" y="1080766"/>
            <a:ext cx="5217132" cy="685800"/>
          </a:xfrm>
          <a:prstGeom prst="rect">
            <a:avLst/>
          </a:prstGeom>
        </p:spPr>
      </p:pic>
      <p:pic>
        <p:nvPicPr>
          <p:cNvPr id="5122" name="Picture 2" descr="Đoán ô chữ bí mật, nhận 10 triệu đồng">
            <a:extLst>
              <a:ext uri="{FF2B5EF4-FFF2-40B4-BE49-F238E27FC236}">
                <a16:creationId xmlns:a16="http://schemas.microsoft.com/office/drawing/2014/main" xmlns="" id="{4C8755F7-5920-884E-A19D-AF991AF2A7D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15" b="44352" l="4375" r="35677">
                        <a14:foregroundMark x1="4583" y1="15556" x2="6406" y2="15648"/>
                        <a14:foregroundMark x1="17188" y1="16852" x2="26510" y2="14630"/>
                        <a14:foregroundMark x1="21302" y1="13056" x2="22865" y2="11296"/>
                        <a14:foregroundMark x1="16354" y1="16204" x2="15313" y2="16667"/>
                        <a14:foregroundMark x1="30521" y1="15556" x2="31198" y2="15370"/>
                        <a14:foregroundMark x1="28958" y1="21852" x2="30885" y2="28426"/>
                        <a14:foregroundMark x1="30885" y1="28426" x2="32708" y2="21852"/>
                        <a14:foregroundMark x1="32708" y1="21852" x2="28906" y2="20185"/>
                        <a14:foregroundMark x1="28906" y1="20185" x2="28906" y2="20185"/>
                        <a14:foregroundMark x1="32865" y1="27778" x2="32917" y2="18981"/>
                        <a14:foregroundMark x1="23542" y1="22963" x2="28750" y2="29907"/>
                        <a14:foregroundMark x1="21458" y1="21204" x2="26354" y2="20833"/>
                        <a14:foregroundMark x1="26354" y1="20833" x2="27292" y2="27870"/>
                        <a14:foregroundMark x1="27292" y1="27870" x2="23333" y2="30370"/>
                        <a14:foregroundMark x1="23333" y1="30370" x2="22969" y2="22870"/>
                        <a14:foregroundMark x1="22969" y1="22870" x2="24375" y2="22130"/>
                        <a14:foregroundMark x1="22240" y1="20648" x2="22240" y2="29722"/>
                        <a14:foregroundMark x1="22240" y1="29722" x2="26510" y2="31481"/>
                        <a14:foregroundMark x1="26510" y1="31481" x2="28177" y2="23611"/>
                        <a14:foregroundMark x1="28177" y1="23611" x2="24271" y2="21481"/>
                        <a14:foregroundMark x1="24271" y1="21481" x2="22448" y2="27963"/>
                        <a14:foregroundMark x1="22448" y1="27963" x2="22448" y2="28148"/>
                        <a14:foregroundMark x1="25938" y1="20370" x2="27135" y2="23981"/>
                        <a14:foregroundMark x1="26146" y1="20370" x2="28385" y2="20370"/>
                        <a14:foregroundMark x1="16094" y1="25370" x2="12500" y2="22222"/>
                        <a14:foregroundMark x1="12500" y1="22222" x2="8177" y2="23519"/>
                        <a14:foregroundMark x1="8177" y1="23519" x2="8646" y2="32593"/>
                        <a14:foregroundMark x1="8646" y1="32593" x2="14271" y2="35556"/>
                        <a14:foregroundMark x1="14271" y1="35556" x2="17708" y2="29259"/>
                        <a14:foregroundMark x1="17708" y1="29259" x2="15521" y2="22407"/>
                        <a14:foregroundMark x1="15521" y1="22407" x2="15521" y2="22407"/>
                        <a14:foregroundMark x1="11927" y1="29259" x2="15469" y2="30185"/>
                        <a14:foregroundMark x1="16875" y1="40278" x2="20573" y2="43333"/>
                        <a14:foregroundMark x1="20573" y1="43333" x2="30208" y2="40278"/>
                        <a14:foregroundMark x1="30208" y1="40278" x2="28229" y2="32778"/>
                        <a14:foregroundMark x1="28229" y1="32778" x2="21771" y2="33519"/>
                        <a14:foregroundMark x1="21771" y1="33519" x2="18073" y2="36204"/>
                        <a14:foregroundMark x1="18073" y1="36204" x2="16927" y2="40741"/>
                        <a14:foregroundMark x1="17500" y1="36204" x2="18646" y2="43056"/>
                        <a14:foregroundMark x1="18646" y1="43056" x2="22708" y2="44537"/>
                        <a14:foregroundMark x1="22708" y1="44537" x2="26042" y2="39630"/>
                        <a14:foregroundMark x1="26042" y1="39630" x2="20833" y2="34352"/>
                        <a14:foregroundMark x1="20833" y1="34352" x2="16667" y2="38981"/>
                        <a14:foregroundMark x1="16667" y1="38981" x2="16667" y2="38981"/>
                        <a14:foregroundMark x1="16354" y1="38981" x2="16875" y2="40556"/>
                        <a14:foregroundMark x1="16510" y1="39815" x2="18906" y2="41574"/>
                        <a14:foregroundMark x1="28229" y1="34444" x2="28906" y2="38241"/>
                        <a14:foregroundMark x1="28385" y1="35185" x2="28958" y2="38796"/>
                        <a14:foregroundMark x1="27396" y1="39352" x2="32083" y2="37315"/>
                        <a14:foregroundMark x1="32083" y1="37315" x2="32292" y2="30185"/>
                        <a14:foregroundMark x1="32292" y1="30185" x2="26042" y2="29444"/>
                        <a14:foregroundMark x1="26042" y1="29444" x2="25938" y2="33241"/>
                        <a14:foregroundMark x1="12656" y1="35000" x2="15208" y2="42593"/>
                        <a14:foregroundMark x1="15208" y1="42593" x2="19375" y2="44537"/>
                        <a14:foregroundMark x1="19375" y1="44537" x2="19792" y2="36389"/>
                        <a14:foregroundMark x1="19792" y1="36389" x2="14688" y2="34815"/>
                        <a14:foregroundMark x1="14688" y1="34815" x2="12969" y2="37778"/>
                        <a14:foregroundMark x1="15052" y1="21481" x2="15104" y2="13796"/>
                        <a14:foregroundMark x1="15104" y1="13796" x2="18490" y2="8611"/>
                        <a14:foregroundMark x1="18490" y1="8611" x2="25156" y2="8056"/>
                        <a14:foregroundMark x1="25156" y1="8056" x2="29479" y2="9907"/>
                        <a14:foregroundMark x1="29479" y1="9907" x2="27500" y2="18056"/>
                        <a14:foregroundMark x1="27500" y1="18056" x2="15990" y2="20648"/>
                        <a14:foregroundMark x1="15990" y1="20648" x2="15208" y2="20093"/>
                        <a14:foregroundMark x1="29740" y1="14074" x2="32031" y2="17963"/>
                        <a14:foregroundMark x1="30625" y1="15556" x2="35313" y2="19722"/>
                        <a14:foregroundMark x1="35313" y1="19722" x2="35677" y2="27130"/>
                        <a14:foregroundMark x1="35677" y1="27130" x2="31771" y2="32407"/>
                        <a14:foregroundMark x1="31771" y1="32407" x2="30052" y2="31759"/>
                        <a14:foregroundMark x1="29479" y1="16204" x2="34427" y2="18519"/>
                        <a14:foregroundMark x1="34427" y1="18519" x2="35417" y2="27407"/>
                        <a14:foregroundMark x1="35417" y1="27407" x2="30833" y2="32407"/>
                        <a14:foregroundMark x1="30833" y1="32407" x2="28438" y2="21204"/>
                        <a14:foregroundMark x1="28438" y1="21204" x2="29323" y2="13241"/>
                        <a14:foregroundMark x1="29323" y1="13241" x2="33854" y2="12685"/>
                        <a14:foregroundMark x1="33854" y1="12685" x2="34740" y2="19444"/>
                      </a14:backgroundRemoval>
                    </a14:imgEffect>
                  </a14:imgLayer>
                </a14:imgProps>
              </a:ext>
              <a:ext uri="{28A0092B-C50C-407E-A947-70E740481C1C}">
                <a14:useLocalDpi xmlns:a14="http://schemas.microsoft.com/office/drawing/2010/main" val="0"/>
              </a:ext>
            </a:extLst>
          </a:blip>
          <a:srcRect l="3678" t="8462" r="63958" b="56296"/>
          <a:stretch/>
        </p:blipFill>
        <p:spPr bwMode="auto">
          <a:xfrm>
            <a:off x="751096" y="2125758"/>
            <a:ext cx="4255249" cy="260654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Top 20 trò chơi dân gian sẽ khiến bạn muốn &amp;quot;xin một vé về tuổi thơ&amp;quot; -  YouTube">
            <a:extLst>
              <a:ext uri="{FF2B5EF4-FFF2-40B4-BE49-F238E27FC236}">
                <a16:creationId xmlns:a16="http://schemas.microsoft.com/office/drawing/2014/main" xmlns="" id="{D5F7FF29-2C67-6B4F-B551-539FBD18F3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6345" y="2096429"/>
            <a:ext cx="6021813" cy="3387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2189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8E121C9C-11EA-44F4-AAD4-E4064595D9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0718" y="2047579"/>
            <a:ext cx="2409271" cy="2440111"/>
          </a:xfrm>
          <a:prstGeom prst="rect">
            <a:avLst/>
          </a:prstGeom>
        </p:spPr>
      </p:pic>
      <p:pic>
        <p:nvPicPr>
          <p:cNvPr id="9" name="图片 8">
            <a:extLst>
              <a:ext uri="{FF2B5EF4-FFF2-40B4-BE49-F238E27FC236}">
                <a16:creationId xmlns:a16="http://schemas.microsoft.com/office/drawing/2014/main" xmlns="" id="{C37533C7-DB05-4C8E-B520-3AB38CF1BA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9047" y="2825437"/>
            <a:ext cx="2409271" cy="2440111"/>
          </a:xfrm>
          <a:prstGeom prst="rect">
            <a:avLst/>
          </a:prstGeom>
        </p:spPr>
      </p:pic>
      <p:pic>
        <p:nvPicPr>
          <p:cNvPr id="10" name="图片 9">
            <a:extLst>
              <a:ext uri="{FF2B5EF4-FFF2-40B4-BE49-F238E27FC236}">
                <a16:creationId xmlns:a16="http://schemas.microsoft.com/office/drawing/2014/main" xmlns="" id="{0A9D70FB-1D28-4123-A23F-03391CC4C2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7376" y="1734670"/>
            <a:ext cx="2409271" cy="2440111"/>
          </a:xfrm>
          <a:prstGeom prst="rect">
            <a:avLst/>
          </a:prstGeom>
        </p:spPr>
      </p:pic>
      <p:pic>
        <p:nvPicPr>
          <p:cNvPr id="15" name="图片 14">
            <a:extLst>
              <a:ext uri="{FF2B5EF4-FFF2-40B4-BE49-F238E27FC236}">
                <a16:creationId xmlns:a16="http://schemas.microsoft.com/office/drawing/2014/main" xmlns="" id="{8F2FCFB7-A7C8-47A1-A644-4D5B6B6BB941}"/>
              </a:ext>
            </a:extLst>
          </p:cNvPr>
          <p:cNvPicPr>
            <a:picLocks noChangeAspect="1"/>
          </p:cNvPicPr>
          <p:nvPr/>
        </p:nvPicPr>
        <p:blipFill rotWithShape="1">
          <a:blip r:embed="rId4">
            <a:extLst>
              <a:ext uri="{28A0092B-C50C-407E-A947-70E740481C1C}">
                <a14:useLocalDpi xmlns:a14="http://schemas.microsoft.com/office/drawing/2010/main" val="0"/>
              </a:ext>
            </a:extLst>
          </a:blip>
          <a:srcRect t="42941" b="11600"/>
          <a:stretch/>
        </p:blipFill>
        <p:spPr>
          <a:xfrm flipH="1">
            <a:off x="8870041" y="5265548"/>
            <a:ext cx="2962843" cy="1346873"/>
          </a:xfrm>
          <a:prstGeom prst="rect">
            <a:avLst/>
          </a:prstGeom>
        </p:spPr>
      </p:pic>
      <p:sp>
        <p:nvSpPr>
          <p:cNvPr id="19" name="文本框 18">
            <a:extLst>
              <a:ext uri="{FF2B5EF4-FFF2-40B4-BE49-F238E27FC236}">
                <a16:creationId xmlns:a16="http://schemas.microsoft.com/office/drawing/2014/main" xmlns="" id="{20731F42-EFC3-4D82-9F44-A6F7122D48F8}"/>
              </a:ext>
            </a:extLst>
          </p:cNvPr>
          <p:cNvSpPr txBox="1"/>
          <p:nvPr/>
        </p:nvSpPr>
        <p:spPr>
          <a:xfrm>
            <a:off x="1621661" y="2954725"/>
            <a:ext cx="2006687" cy="1384995"/>
          </a:xfrm>
          <a:prstGeom prst="rect">
            <a:avLst/>
          </a:prstGeom>
          <a:noFill/>
        </p:spPr>
        <p:txBody>
          <a:bodyPr wrap="square" rtlCol="0">
            <a:spAutoFit/>
          </a:bodyPr>
          <a:lstStyle/>
          <a:p>
            <a:pPr algn="ctr"/>
            <a:r>
              <a:rPr lang="en-US" altLang="zh-CN" sz="2800" dirty="0" err="1" smtClean="0">
                <a:latin typeface="Times New Roman" panose="02020603050405020304" pitchFamily="18" charset="0"/>
                <a:ea typeface="方正喵呜体" panose="02010600010101010101" pitchFamily="2" charset="-122"/>
                <a:cs typeface="Times New Roman" panose="02020603050405020304" pitchFamily="18" charset="0"/>
              </a:rPr>
              <a:t>Người</a:t>
            </a:r>
            <a:r>
              <a:rPr lang="en-US" altLang="zh-CN" sz="2800" dirty="0" smtClean="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kể</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chuyện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ngôi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thứ</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ba</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46" name="文本框 18">
            <a:extLst>
              <a:ext uri="{FF2B5EF4-FFF2-40B4-BE49-F238E27FC236}">
                <a16:creationId xmlns:a16="http://schemas.microsoft.com/office/drawing/2014/main" xmlns="" id="{A211CC04-6728-C749-9076-1FB2BC5D9493}"/>
              </a:ext>
            </a:extLst>
          </p:cNvPr>
          <p:cNvSpPr txBox="1"/>
          <p:nvPr/>
        </p:nvSpPr>
        <p:spPr>
          <a:xfrm>
            <a:off x="5141632" y="3795192"/>
            <a:ext cx="2006687" cy="1384995"/>
          </a:xfrm>
          <a:prstGeom prst="rect">
            <a:avLst/>
          </a:prstGeom>
          <a:noFill/>
        </p:spPr>
        <p:txBody>
          <a:bodyPr wrap="square" rtlCol="0">
            <a:spAutoFit/>
          </a:bodyPr>
          <a:lstStyle/>
          <a:p>
            <a:pPr algn="ct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PTBĐ:</a:t>
            </a:r>
          </a:p>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Tự</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sự</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miêu</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tả</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47" name="文本框 18">
            <a:extLst>
              <a:ext uri="{FF2B5EF4-FFF2-40B4-BE49-F238E27FC236}">
                <a16:creationId xmlns:a16="http://schemas.microsoft.com/office/drawing/2014/main" xmlns="" id="{8A5237FE-68A4-BA47-B5E6-94211419CB14}"/>
              </a:ext>
            </a:extLst>
          </p:cNvPr>
          <p:cNvSpPr txBox="1"/>
          <p:nvPr/>
        </p:nvSpPr>
        <p:spPr>
          <a:xfrm>
            <a:off x="8468667" y="2825437"/>
            <a:ext cx="2006687" cy="954107"/>
          </a:xfrm>
          <a:prstGeom prst="rect">
            <a:avLst/>
          </a:prstGeom>
          <a:noFill/>
        </p:spPr>
        <p:txBody>
          <a:bodyPr wrap="square" rtlCol="0">
            <a:spAutoFit/>
          </a:bodyPr>
          <a:lstStyle/>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Thể</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loại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truyện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ngắn</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Tree>
    <p:extLst>
      <p:ext uri="{BB962C8B-B14F-4D97-AF65-F5344CB8AC3E}">
        <p14:creationId xmlns:p14="http://schemas.microsoft.com/office/powerpoint/2010/main" val="275122950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strips(downRigh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6"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strips(downRight)">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6"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strips(downRight)">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6" grpId="0"/>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8E121C9C-11EA-44F4-AAD4-E4064595D9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663" y="1443789"/>
            <a:ext cx="4307305" cy="4355432"/>
          </a:xfrm>
          <a:prstGeom prst="rect">
            <a:avLst/>
          </a:prstGeom>
        </p:spPr>
      </p:pic>
      <p:pic>
        <p:nvPicPr>
          <p:cNvPr id="9" name="图片 8">
            <a:extLst>
              <a:ext uri="{FF2B5EF4-FFF2-40B4-BE49-F238E27FC236}">
                <a16:creationId xmlns:a16="http://schemas.microsoft.com/office/drawing/2014/main" xmlns="" id="{C37533C7-DB05-4C8E-B520-3AB38CF1BA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9047" y="1443789"/>
            <a:ext cx="3368329" cy="3821759"/>
          </a:xfrm>
          <a:prstGeom prst="rect">
            <a:avLst/>
          </a:prstGeom>
        </p:spPr>
      </p:pic>
      <p:pic>
        <p:nvPicPr>
          <p:cNvPr id="10" name="图片 9">
            <a:extLst>
              <a:ext uri="{FF2B5EF4-FFF2-40B4-BE49-F238E27FC236}">
                <a16:creationId xmlns:a16="http://schemas.microsoft.com/office/drawing/2014/main" xmlns="" id="{0A9D70FB-1D28-4123-A23F-03391CC4C2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7376" y="1323474"/>
            <a:ext cx="3565508" cy="3838073"/>
          </a:xfrm>
          <a:prstGeom prst="rect">
            <a:avLst/>
          </a:prstGeom>
        </p:spPr>
      </p:pic>
      <p:pic>
        <p:nvPicPr>
          <p:cNvPr id="15" name="图片 14">
            <a:extLst>
              <a:ext uri="{FF2B5EF4-FFF2-40B4-BE49-F238E27FC236}">
                <a16:creationId xmlns:a16="http://schemas.microsoft.com/office/drawing/2014/main" xmlns="" id="{8F2FCFB7-A7C8-47A1-A644-4D5B6B6BB941}"/>
              </a:ext>
            </a:extLst>
          </p:cNvPr>
          <p:cNvPicPr>
            <a:picLocks noChangeAspect="1"/>
          </p:cNvPicPr>
          <p:nvPr/>
        </p:nvPicPr>
        <p:blipFill rotWithShape="1">
          <a:blip r:embed="rId4">
            <a:extLst>
              <a:ext uri="{28A0092B-C50C-407E-A947-70E740481C1C}">
                <a14:useLocalDpi xmlns:a14="http://schemas.microsoft.com/office/drawing/2010/main" val="0"/>
              </a:ext>
            </a:extLst>
          </a:blip>
          <a:srcRect t="42941" b="11600"/>
          <a:stretch/>
        </p:blipFill>
        <p:spPr>
          <a:xfrm flipH="1">
            <a:off x="8870041" y="5265548"/>
            <a:ext cx="2962843" cy="1346873"/>
          </a:xfrm>
          <a:prstGeom prst="rect">
            <a:avLst/>
          </a:prstGeom>
        </p:spPr>
      </p:pic>
      <p:sp>
        <p:nvSpPr>
          <p:cNvPr id="19" name="文本框 18">
            <a:extLst>
              <a:ext uri="{FF2B5EF4-FFF2-40B4-BE49-F238E27FC236}">
                <a16:creationId xmlns:a16="http://schemas.microsoft.com/office/drawing/2014/main" xmlns="" id="{20731F42-EFC3-4D82-9F44-A6F7122D48F8}"/>
              </a:ext>
            </a:extLst>
          </p:cNvPr>
          <p:cNvSpPr txBox="1"/>
          <p:nvPr/>
        </p:nvSpPr>
        <p:spPr>
          <a:xfrm>
            <a:off x="926432" y="3779544"/>
            <a:ext cx="3092114" cy="954107"/>
          </a:xfrm>
          <a:prstGeom prst="rect">
            <a:avLst/>
          </a:prstGeom>
          <a:noFill/>
        </p:spPr>
        <p:txBody>
          <a:bodyPr wrap="square" rtlCol="0">
            <a:spAutoFit/>
          </a:bodyPr>
          <a:lstStyle/>
          <a:p>
            <a:pPr algn="ctr"/>
            <a:r>
              <a:rPr lang="en-US" altLang="zh-CN" sz="2800" dirty="0" err="1" smtClean="0">
                <a:latin typeface="Times New Roman" panose="02020603050405020304" pitchFamily="18" charset="0"/>
                <a:ea typeface="方正喵呜体" panose="02010600010101010101" pitchFamily="2" charset="-122"/>
                <a:cs typeface="Times New Roman" panose="02020603050405020304" pitchFamily="18" charset="0"/>
              </a:rPr>
              <a:t>Sơn</a:t>
            </a:r>
            <a:r>
              <a:rPr lang="en-US" altLang="zh-CN" sz="2800" dirty="0" smtClean="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smtClean="0">
                <a:latin typeface="Times New Roman" panose="02020603050405020304" pitchFamily="18" charset="0"/>
                <a:ea typeface="方正喵呜体" panose="02010600010101010101" pitchFamily="2" charset="-122"/>
                <a:cs typeface="Times New Roman" panose="02020603050405020304" pitchFamily="18" charset="0"/>
              </a:rPr>
              <a:t>thấy</a:t>
            </a:r>
            <a:r>
              <a:rPr lang="en-US" altLang="zh-CN" sz="2800" dirty="0" smtClean="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smtClean="0">
                <a:latin typeface="Times New Roman" panose="02020603050405020304" pitchFamily="18" charset="0"/>
                <a:ea typeface="方正喵呜体" panose="02010600010101010101" pitchFamily="2" charset="-122"/>
                <a:cs typeface="Times New Roman" panose="02020603050405020304" pitchFamily="18" charset="0"/>
              </a:rPr>
              <a:t>mẹ</a:t>
            </a:r>
            <a:r>
              <a:rPr lang="en-US" altLang="zh-CN" sz="2800" dirty="0" smtClean="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smtClean="0">
                <a:latin typeface="Times New Roman" panose="02020603050405020304" pitchFamily="18" charset="0"/>
                <a:ea typeface="方正喵呜体" panose="02010600010101010101" pitchFamily="2" charset="-122"/>
                <a:cs typeface="Times New Roman" panose="02020603050405020304" pitchFamily="18" charset="0"/>
              </a:rPr>
              <a:t>hơi</a:t>
            </a:r>
            <a:r>
              <a:rPr lang="en-US" altLang="zh-CN" sz="2800" dirty="0" smtClean="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smtClean="0">
                <a:latin typeface="Times New Roman" panose="02020603050405020304" pitchFamily="18" charset="0"/>
                <a:ea typeface="方正喵呜体" panose="02010600010101010101" pitchFamily="2" charset="-122"/>
                <a:cs typeface="Times New Roman" panose="02020603050405020304" pitchFamily="18" charset="0"/>
              </a:rPr>
              <a:t>rơm</a:t>
            </a:r>
            <a:r>
              <a:rPr lang="en-US" altLang="zh-CN" sz="2800" dirty="0" smtClean="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smtClean="0">
                <a:latin typeface="Times New Roman" panose="02020603050405020304" pitchFamily="18" charset="0"/>
                <a:ea typeface="方正喵呜体" panose="02010600010101010101" pitchFamily="2" charset="-122"/>
                <a:cs typeface="Times New Roman" panose="02020603050405020304" pitchFamily="18" charset="0"/>
              </a:rPr>
              <a:t>rớm</a:t>
            </a:r>
            <a:r>
              <a:rPr lang="en-US" altLang="zh-CN" sz="2800" dirty="0" smtClean="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smtClean="0">
                <a:latin typeface="Times New Roman" panose="02020603050405020304" pitchFamily="18" charset="0"/>
                <a:ea typeface="方正喵呜体" panose="02010600010101010101" pitchFamily="2" charset="-122"/>
                <a:cs typeface="Times New Roman" panose="02020603050405020304" pitchFamily="18" charset="0"/>
              </a:rPr>
              <a:t>nước</a:t>
            </a:r>
            <a:r>
              <a:rPr lang="en-US" altLang="zh-CN" sz="2800" dirty="0" smtClean="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smtClean="0">
                <a:latin typeface="Times New Roman" panose="02020603050405020304" pitchFamily="18" charset="0"/>
                <a:ea typeface="方正喵呜体" panose="02010600010101010101" pitchFamily="2" charset="-122"/>
                <a:cs typeface="Times New Roman" panose="02020603050405020304" pitchFamily="18" charset="0"/>
              </a:rPr>
              <a:t>mắt</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46" name="文本框 18">
            <a:extLst>
              <a:ext uri="{FF2B5EF4-FFF2-40B4-BE49-F238E27FC236}">
                <a16:creationId xmlns:a16="http://schemas.microsoft.com/office/drawing/2014/main" xmlns="" id="{A211CC04-6728-C749-9076-1FB2BC5D9493}"/>
              </a:ext>
            </a:extLst>
          </p:cNvPr>
          <p:cNvSpPr txBox="1"/>
          <p:nvPr/>
        </p:nvSpPr>
        <p:spPr>
          <a:xfrm>
            <a:off x="5462337" y="3100926"/>
            <a:ext cx="2358189" cy="1384995"/>
          </a:xfrm>
          <a:prstGeom prst="rect">
            <a:avLst/>
          </a:prstGeom>
          <a:noFill/>
        </p:spPr>
        <p:txBody>
          <a:bodyPr wrap="square" rtlCol="0">
            <a:spAutoFit/>
          </a:bodyPr>
          <a:lstStyle/>
          <a:p>
            <a:pPr algn="ctr"/>
            <a:r>
              <a:rPr lang="en-US" altLang="zh-CN" sz="2800" dirty="0" err="1" smtClean="0">
                <a:latin typeface="Times New Roman" panose="02020603050405020304" pitchFamily="18" charset="0"/>
                <a:ea typeface="方正喵呜体" panose="02010600010101010101" pitchFamily="2" charset="-122"/>
                <a:cs typeface="Times New Roman" panose="02020603050405020304" pitchFamily="18" charset="0"/>
              </a:rPr>
              <a:t>Trong</a:t>
            </a:r>
            <a:r>
              <a:rPr lang="en-US" altLang="zh-CN" sz="2800" dirty="0" smtClean="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smtClean="0">
                <a:latin typeface="Times New Roman" panose="02020603050405020304" pitchFamily="18" charset="0"/>
                <a:ea typeface="方正喵呜体" panose="02010600010101010101" pitchFamily="2" charset="-122"/>
                <a:cs typeface="Times New Roman" panose="02020603050405020304" pitchFamily="18" charset="0"/>
              </a:rPr>
              <a:t>lòng</a:t>
            </a:r>
            <a:r>
              <a:rPr lang="en-US" altLang="zh-CN" sz="2800" dirty="0" smtClean="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smtClean="0">
                <a:latin typeface="Times New Roman" panose="02020603050405020304" pitchFamily="18" charset="0"/>
                <a:ea typeface="方正喵呜体" panose="02010600010101010101" pitchFamily="2" charset="-122"/>
                <a:cs typeface="Times New Roman" panose="02020603050405020304" pitchFamily="18" charset="0"/>
              </a:rPr>
              <a:t>tự</a:t>
            </a:r>
            <a:r>
              <a:rPr lang="en-US" altLang="zh-CN" sz="2800" dirty="0" smtClean="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smtClean="0">
                <a:latin typeface="Times New Roman" panose="02020603050405020304" pitchFamily="18" charset="0"/>
                <a:ea typeface="方正喵呜体" panose="02010600010101010101" pitchFamily="2" charset="-122"/>
                <a:cs typeface="Times New Roman" panose="02020603050405020304" pitchFamily="18" charset="0"/>
              </a:rPr>
              <a:t>nhiên</a:t>
            </a:r>
            <a:r>
              <a:rPr lang="en-US" altLang="zh-CN" sz="2800" dirty="0" smtClean="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smtClean="0">
                <a:latin typeface="Times New Roman" panose="02020603050405020304" pitchFamily="18" charset="0"/>
                <a:ea typeface="方正喵呜体" panose="02010600010101010101" pitchFamily="2" charset="-122"/>
                <a:cs typeface="Times New Roman" panose="02020603050405020304" pitchFamily="18" charset="0"/>
              </a:rPr>
              <a:t>thấy</a:t>
            </a:r>
            <a:r>
              <a:rPr lang="en-US" altLang="zh-CN" sz="2800" dirty="0" smtClean="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smtClean="0">
                <a:latin typeface="Times New Roman" panose="02020603050405020304" pitchFamily="18" charset="0"/>
                <a:ea typeface="方正喵呜体" panose="02010600010101010101" pitchFamily="2" charset="-122"/>
                <a:cs typeface="Times New Roman" panose="02020603050405020304" pitchFamily="18" charset="0"/>
              </a:rPr>
              <a:t>ấm</a:t>
            </a:r>
            <a:r>
              <a:rPr lang="en-US" altLang="zh-CN" sz="2800" dirty="0" smtClean="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smtClean="0">
                <a:latin typeface="Times New Roman" panose="02020603050405020304" pitchFamily="18" charset="0"/>
                <a:ea typeface="方正喵呜体" panose="02010600010101010101" pitchFamily="2" charset="-122"/>
                <a:cs typeface="Times New Roman" panose="02020603050405020304" pitchFamily="18" charset="0"/>
              </a:rPr>
              <a:t>áp</a:t>
            </a:r>
            <a:r>
              <a:rPr lang="en-US" altLang="zh-CN" sz="2800" dirty="0" smtClean="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smtClean="0">
                <a:latin typeface="Times New Roman" panose="02020603050405020304" pitchFamily="18" charset="0"/>
                <a:ea typeface="方正喵呜体" panose="02010600010101010101" pitchFamily="2" charset="-122"/>
                <a:cs typeface="Times New Roman" panose="02020603050405020304" pitchFamily="18" charset="0"/>
              </a:rPr>
              <a:t>vui</a:t>
            </a:r>
            <a:r>
              <a:rPr lang="en-US" altLang="zh-CN" sz="2800" dirty="0" smtClean="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smtClean="0">
                <a:latin typeface="Times New Roman" panose="02020603050405020304" pitchFamily="18" charset="0"/>
                <a:ea typeface="方正喵呜体" panose="02010600010101010101" pitchFamily="2" charset="-122"/>
                <a:cs typeface="Times New Roman" panose="02020603050405020304" pitchFamily="18" charset="0"/>
              </a:rPr>
              <a:t>vui</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47" name="文本框 18">
            <a:extLst>
              <a:ext uri="{FF2B5EF4-FFF2-40B4-BE49-F238E27FC236}">
                <a16:creationId xmlns:a16="http://schemas.microsoft.com/office/drawing/2014/main" xmlns="" id="{8A5237FE-68A4-BA47-B5E6-94211419CB14}"/>
              </a:ext>
            </a:extLst>
          </p:cNvPr>
          <p:cNvSpPr txBox="1"/>
          <p:nvPr/>
        </p:nvSpPr>
        <p:spPr>
          <a:xfrm>
            <a:off x="8473211" y="3359895"/>
            <a:ext cx="3153838" cy="523220"/>
          </a:xfrm>
          <a:prstGeom prst="rect">
            <a:avLst/>
          </a:prstGeom>
          <a:noFill/>
        </p:spPr>
        <p:txBody>
          <a:bodyPr wrap="square" rtlCol="0">
            <a:spAutoFit/>
          </a:bodyPr>
          <a:lstStyle/>
          <a:p>
            <a:pPr algn="ctr"/>
            <a:r>
              <a:rPr lang="en-US" altLang="zh-CN" sz="2800" dirty="0" err="1" smtClean="0">
                <a:latin typeface="Times New Roman" panose="02020603050405020304" pitchFamily="18" charset="0"/>
                <a:ea typeface="方正喵呜体" panose="02010600010101010101" pitchFamily="2" charset="-122"/>
                <a:cs typeface="Times New Roman" panose="02020603050405020304" pitchFamily="18" charset="0"/>
              </a:rPr>
              <a:t>Còn</a:t>
            </a:r>
            <a:r>
              <a:rPr lang="en-US" altLang="zh-CN" sz="2800" dirty="0" smtClean="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smtClean="0">
                <a:latin typeface="Times New Roman" panose="02020603050405020304" pitchFamily="18" charset="0"/>
                <a:ea typeface="方正喵呜体" panose="02010600010101010101" pitchFamily="2" charset="-122"/>
                <a:cs typeface="Times New Roman" panose="02020603050405020304" pitchFamily="18" charset="0"/>
              </a:rPr>
              <a:t>lại</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11" name="文本框 44">
            <a:extLst>
              <a:ext uri="{FF2B5EF4-FFF2-40B4-BE49-F238E27FC236}">
                <a16:creationId xmlns:a16="http://schemas.microsoft.com/office/drawing/2014/main" xmlns="" id="{770C16EE-8986-4A65-A889-680195BAAE22}"/>
              </a:ext>
            </a:extLst>
          </p:cNvPr>
          <p:cNvSpPr txBox="1"/>
          <p:nvPr/>
        </p:nvSpPr>
        <p:spPr>
          <a:xfrm>
            <a:off x="4254919" y="377138"/>
            <a:ext cx="4563919" cy="69910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B</a:t>
            </a:r>
            <a:r>
              <a:rPr lang="en-US" altLang="zh-CN" sz="3600" b="1" noProof="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ố </a:t>
            </a:r>
            <a:r>
              <a:rPr lang="en-US" altLang="zh-CN" sz="3600" b="1" noProof="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cục</a:t>
            </a:r>
            <a:endParaRPr kumimoji="0" lang="zh-CN" altLang="en-US" sz="36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TextBox 3"/>
          <p:cNvSpPr txBox="1"/>
          <p:nvPr/>
        </p:nvSpPr>
        <p:spPr>
          <a:xfrm>
            <a:off x="2053504" y="1862913"/>
            <a:ext cx="1143000" cy="400110"/>
          </a:xfrm>
          <a:prstGeom prst="rect">
            <a:avLst/>
          </a:prstGeom>
          <a:noFill/>
        </p:spPr>
        <p:txBody>
          <a:bodyPr wrap="square" rtlCol="0">
            <a:spAutoFit/>
          </a:bodyPr>
          <a:lstStyle/>
          <a:p>
            <a:r>
              <a:rPr lang="en-US" sz="2000" b="1" dirty="0" err="1" smtClean="0">
                <a:latin typeface="Times New Roman" pitchFamily="18" charset="0"/>
                <a:cs typeface="Times New Roman" pitchFamily="18" charset="0"/>
              </a:rPr>
              <a:t>Đoạn</a:t>
            </a:r>
            <a:r>
              <a:rPr lang="en-US" sz="2000" b="1" dirty="0" smtClean="0">
                <a:latin typeface="Times New Roman" pitchFamily="18" charset="0"/>
                <a:cs typeface="Times New Roman" pitchFamily="18" charset="0"/>
              </a:rPr>
              <a:t> 1</a:t>
            </a:r>
            <a:endParaRPr lang="en-US" sz="2000" b="1" dirty="0">
              <a:latin typeface="Times New Roman" pitchFamily="18" charset="0"/>
              <a:cs typeface="Times New Roman" pitchFamily="18" charset="0"/>
            </a:endParaRPr>
          </a:p>
        </p:txBody>
      </p:sp>
      <p:sp>
        <p:nvSpPr>
          <p:cNvPr id="12" name="TextBox 11"/>
          <p:cNvSpPr txBox="1"/>
          <p:nvPr/>
        </p:nvSpPr>
        <p:spPr>
          <a:xfrm>
            <a:off x="5851252" y="1734670"/>
            <a:ext cx="1143000" cy="461665"/>
          </a:xfrm>
          <a:prstGeom prst="rect">
            <a:avLst/>
          </a:prstGeom>
          <a:noFill/>
        </p:spPr>
        <p:txBody>
          <a:bodyPr wrap="square" rtlCol="0">
            <a:spAutoFit/>
          </a:bodyPr>
          <a:lstStyle/>
          <a:p>
            <a:r>
              <a:rPr lang="en-US" sz="2400" b="1" dirty="0" err="1" smtClean="0">
                <a:latin typeface="Times New Roman" pitchFamily="18" charset="0"/>
                <a:cs typeface="Times New Roman" pitchFamily="18" charset="0"/>
              </a:rPr>
              <a:t>Đoạn</a:t>
            </a:r>
            <a:r>
              <a:rPr lang="en-US" sz="2400" b="1" dirty="0" smtClean="0">
                <a:latin typeface="Times New Roman" pitchFamily="18" charset="0"/>
                <a:cs typeface="Times New Roman" pitchFamily="18" charset="0"/>
              </a:rPr>
              <a:t> 2</a:t>
            </a:r>
            <a:endParaRPr lang="en-US" sz="2400" b="1" dirty="0">
              <a:latin typeface="Times New Roman" pitchFamily="18" charset="0"/>
              <a:cs typeface="Times New Roman" pitchFamily="18" charset="0"/>
            </a:endParaRPr>
          </a:p>
        </p:txBody>
      </p:sp>
      <p:sp>
        <p:nvSpPr>
          <p:cNvPr id="13" name="TextBox 12"/>
          <p:cNvSpPr txBox="1"/>
          <p:nvPr/>
        </p:nvSpPr>
        <p:spPr>
          <a:xfrm>
            <a:off x="9474086" y="1596170"/>
            <a:ext cx="1143000" cy="400110"/>
          </a:xfrm>
          <a:prstGeom prst="rect">
            <a:avLst/>
          </a:prstGeom>
          <a:noFill/>
        </p:spPr>
        <p:txBody>
          <a:bodyPr wrap="square" rtlCol="0">
            <a:spAutoFit/>
          </a:bodyPr>
          <a:lstStyle/>
          <a:p>
            <a:r>
              <a:rPr lang="en-US" sz="2000" b="1" dirty="0" err="1" smtClean="0">
                <a:latin typeface="Times New Roman" pitchFamily="18" charset="0"/>
                <a:cs typeface="Times New Roman" pitchFamily="18" charset="0"/>
              </a:rPr>
              <a:t>Đoạn</a:t>
            </a:r>
            <a:r>
              <a:rPr lang="en-US" sz="2000" b="1" dirty="0" smtClean="0">
                <a:latin typeface="Times New Roman" pitchFamily="18" charset="0"/>
                <a:cs typeface="Times New Roman" pitchFamily="18" charset="0"/>
              </a:rPr>
              <a:t> 3</a:t>
            </a:r>
            <a:endParaRPr lang="en-US"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4730330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strips(downRigh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6"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strips(downRight)">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6"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strips(downRight)">
                                      <p:cBhvr>
                                        <p:cTn id="39" dur="500"/>
                                        <p:tgtEl>
                                          <p:spTgt spid="47"/>
                                        </p:tgtEl>
                                      </p:cBhvr>
                                    </p:animEffect>
                                  </p:childTnLst>
                                </p:cTn>
                              </p:par>
                            </p:childTnLst>
                          </p:cTn>
                        </p:par>
                        <p:par>
                          <p:cTn id="40" fill="hold">
                            <p:stCondLst>
                              <p:cond delay="500"/>
                            </p:stCondLst>
                            <p:childTnLst>
                              <p:par>
                                <p:cTn id="41" presetID="53" presetClass="entr" presetSubtype="16"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6" grpId="0"/>
      <p:bldP spid="47"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854FC87-64A4-4A69-AFB4-39764C74350D}"/>
              </a:ext>
            </a:extLst>
          </p:cNvPr>
          <p:cNvPicPr>
            <a:picLocks noChangeAspect="1"/>
          </p:cNvPicPr>
          <p:nvPr/>
        </p:nvPicPr>
        <p:blipFill>
          <a:blip r:embed="rId3"/>
          <a:stretch>
            <a:fillRect/>
          </a:stretch>
        </p:blipFill>
        <p:spPr>
          <a:xfrm>
            <a:off x="0" y="-323851"/>
            <a:ext cx="12192000" cy="9534283"/>
          </a:xfrm>
          <a:prstGeom prst="rect">
            <a:avLst/>
          </a:prstGeom>
        </p:spPr>
      </p:pic>
      <p:pic>
        <p:nvPicPr>
          <p:cNvPr id="3" name="图片 2">
            <a:extLst>
              <a:ext uri="{FF2B5EF4-FFF2-40B4-BE49-F238E27FC236}">
                <a16:creationId xmlns:a16="http://schemas.microsoft.com/office/drawing/2014/main" xmlns="" id="{2CB05791-0FE1-4ED7-B149-2A2E95EF93D3}"/>
              </a:ext>
            </a:extLst>
          </p:cNvPr>
          <p:cNvPicPr>
            <a:picLocks noChangeAspect="1"/>
          </p:cNvPicPr>
          <p:nvPr/>
        </p:nvPicPr>
        <p:blipFill>
          <a:blip r:embed="rId4"/>
          <a:stretch>
            <a:fillRect/>
          </a:stretch>
        </p:blipFill>
        <p:spPr>
          <a:xfrm>
            <a:off x="763799" y="869949"/>
            <a:ext cx="10590001" cy="5308601"/>
          </a:xfrm>
          <a:prstGeom prst="rect">
            <a:avLst/>
          </a:prstGeom>
        </p:spPr>
      </p:pic>
      <p:pic>
        <p:nvPicPr>
          <p:cNvPr id="4" name="图片 3">
            <a:extLst>
              <a:ext uri="{FF2B5EF4-FFF2-40B4-BE49-F238E27FC236}">
                <a16:creationId xmlns:a16="http://schemas.microsoft.com/office/drawing/2014/main" xmlns="" id="{43F65BFD-9DF4-4310-B8F7-07CEBC710D3C}"/>
              </a:ext>
            </a:extLst>
          </p:cNvPr>
          <p:cNvPicPr>
            <a:picLocks noChangeAspect="1"/>
          </p:cNvPicPr>
          <p:nvPr/>
        </p:nvPicPr>
        <p:blipFill>
          <a:blip r:embed="rId5"/>
          <a:stretch>
            <a:fillRect/>
          </a:stretch>
        </p:blipFill>
        <p:spPr>
          <a:xfrm>
            <a:off x="346841" y="184150"/>
            <a:ext cx="2548038" cy="2750145"/>
          </a:xfrm>
          <a:prstGeom prst="rect">
            <a:avLst/>
          </a:prstGeom>
        </p:spPr>
      </p:pic>
      <p:pic>
        <p:nvPicPr>
          <p:cNvPr id="5" name="图片 4">
            <a:extLst>
              <a:ext uri="{FF2B5EF4-FFF2-40B4-BE49-F238E27FC236}">
                <a16:creationId xmlns:a16="http://schemas.microsoft.com/office/drawing/2014/main" xmlns="" id="{818286E7-631D-4EEF-A839-04333EBD8AE1}"/>
              </a:ext>
            </a:extLst>
          </p:cNvPr>
          <p:cNvPicPr>
            <a:picLocks noChangeAspect="1"/>
          </p:cNvPicPr>
          <p:nvPr/>
        </p:nvPicPr>
        <p:blipFill>
          <a:blip r:embed="rId6"/>
          <a:stretch>
            <a:fillRect/>
          </a:stretch>
        </p:blipFill>
        <p:spPr>
          <a:xfrm>
            <a:off x="9669404" y="64868"/>
            <a:ext cx="1976659" cy="2441140"/>
          </a:xfrm>
          <a:prstGeom prst="rect">
            <a:avLst/>
          </a:prstGeom>
        </p:spPr>
      </p:pic>
      <p:pic>
        <p:nvPicPr>
          <p:cNvPr id="6" name="图片 5">
            <a:extLst>
              <a:ext uri="{FF2B5EF4-FFF2-40B4-BE49-F238E27FC236}">
                <a16:creationId xmlns:a16="http://schemas.microsoft.com/office/drawing/2014/main" xmlns="" id="{641F1DFB-6F27-41B0-89C2-70757A24608F}"/>
              </a:ext>
            </a:extLst>
          </p:cNvPr>
          <p:cNvPicPr>
            <a:picLocks noChangeAspect="1"/>
          </p:cNvPicPr>
          <p:nvPr/>
        </p:nvPicPr>
        <p:blipFill>
          <a:blip r:embed="rId7"/>
          <a:stretch>
            <a:fillRect/>
          </a:stretch>
        </p:blipFill>
        <p:spPr>
          <a:xfrm>
            <a:off x="1737619" y="3840583"/>
            <a:ext cx="8202470" cy="2651561"/>
          </a:xfrm>
          <a:prstGeom prst="rect">
            <a:avLst/>
          </a:prstGeom>
        </p:spPr>
      </p:pic>
      <p:pic>
        <p:nvPicPr>
          <p:cNvPr id="7" name="图片 6">
            <a:extLst>
              <a:ext uri="{FF2B5EF4-FFF2-40B4-BE49-F238E27FC236}">
                <a16:creationId xmlns:a16="http://schemas.microsoft.com/office/drawing/2014/main" xmlns="" id="{870F3FE8-C4D6-4A0B-B16A-A173A1EC318C}"/>
              </a:ext>
            </a:extLst>
          </p:cNvPr>
          <p:cNvPicPr>
            <a:picLocks noChangeAspect="1"/>
          </p:cNvPicPr>
          <p:nvPr/>
        </p:nvPicPr>
        <p:blipFill>
          <a:blip r:embed="rId8"/>
          <a:stretch>
            <a:fillRect/>
          </a:stretch>
        </p:blipFill>
        <p:spPr>
          <a:xfrm>
            <a:off x="1185041" y="2752289"/>
            <a:ext cx="9821917" cy="1181100"/>
          </a:xfrm>
          <a:prstGeom prst="rect">
            <a:avLst/>
          </a:prstGeom>
        </p:spPr>
      </p:pic>
      <p:grpSp>
        <p:nvGrpSpPr>
          <p:cNvPr id="11" name="组合 10">
            <a:extLst>
              <a:ext uri="{FF2B5EF4-FFF2-40B4-BE49-F238E27FC236}">
                <a16:creationId xmlns:a16="http://schemas.microsoft.com/office/drawing/2014/main" xmlns="" id="{749D9562-C94D-4A52-8C1E-567F64DD43ED}"/>
              </a:ext>
            </a:extLst>
          </p:cNvPr>
          <p:cNvGrpSpPr/>
          <p:nvPr/>
        </p:nvGrpSpPr>
        <p:grpSpPr>
          <a:xfrm rot="6329695" flipH="1">
            <a:off x="7376496" y="2230277"/>
            <a:ext cx="1689788" cy="1154143"/>
            <a:chOff x="9015984" y="2528554"/>
            <a:chExt cx="2157344" cy="1473489"/>
          </a:xfrm>
        </p:grpSpPr>
        <p:sp>
          <p:nvSpPr>
            <p:cNvPr id="23" name="Freeform 166">
              <a:extLst>
                <a:ext uri="{FF2B5EF4-FFF2-40B4-BE49-F238E27FC236}">
                  <a16:creationId xmlns:a16="http://schemas.microsoft.com/office/drawing/2014/main" xmlns="" id="{56643B65-E9CF-41C1-B982-AA62F73C1698}"/>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4" name="Freeform 167">
              <a:extLst>
                <a:ext uri="{FF2B5EF4-FFF2-40B4-BE49-F238E27FC236}">
                  <a16:creationId xmlns:a16="http://schemas.microsoft.com/office/drawing/2014/main" xmlns="" id="{23770E61-57AB-447C-A0C3-365CAD9D22BF}"/>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5" name="Freeform 168">
              <a:extLst>
                <a:ext uri="{FF2B5EF4-FFF2-40B4-BE49-F238E27FC236}">
                  <a16:creationId xmlns:a16="http://schemas.microsoft.com/office/drawing/2014/main" xmlns="" id="{9B69B964-0D85-4AF6-9151-FF21AC34E233}"/>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6" name="Freeform 169">
              <a:extLst>
                <a:ext uri="{FF2B5EF4-FFF2-40B4-BE49-F238E27FC236}">
                  <a16:creationId xmlns:a16="http://schemas.microsoft.com/office/drawing/2014/main" xmlns="" id="{D1CFB73F-9DC5-4D5A-B63A-0BC005AAEC4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5FA080"/>
                </a:solidFill>
                <a:effectLst/>
                <a:uLnTx/>
                <a:uFillTx/>
                <a:latin typeface="等线" panose="020F0502020204030204"/>
                <a:ea typeface="等线" panose="02010600030101010101" pitchFamily="2" charset="-122"/>
                <a:cs typeface="+mn-cs"/>
              </a:endParaRPr>
            </a:p>
          </p:txBody>
        </p:sp>
        <p:sp>
          <p:nvSpPr>
            <p:cNvPr id="27" name="Freeform 170">
              <a:extLst>
                <a:ext uri="{FF2B5EF4-FFF2-40B4-BE49-F238E27FC236}">
                  <a16:creationId xmlns:a16="http://schemas.microsoft.com/office/drawing/2014/main" xmlns="" id="{86CA331B-8448-4A7C-93CD-8048DB8D7929}"/>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8" name="Freeform 175">
              <a:extLst>
                <a:ext uri="{FF2B5EF4-FFF2-40B4-BE49-F238E27FC236}">
                  <a16:creationId xmlns:a16="http://schemas.microsoft.com/office/drawing/2014/main" xmlns="" id="{291ACE66-4288-4AC3-AE29-3B690306E051}"/>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9" name="Freeform 176">
              <a:extLst>
                <a:ext uri="{FF2B5EF4-FFF2-40B4-BE49-F238E27FC236}">
                  <a16:creationId xmlns:a16="http://schemas.microsoft.com/office/drawing/2014/main" xmlns="" id="{A8F12B9A-CC0B-48A3-ABE2-8CDEE082F7E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0" name="Freeform 177">
              <a:extLst>
                <a:ext uri="{FF2B5EF4-FFF2-40B4-BE49-F238E27FC236}">
                  <a16:creationId xmlns:a16="http://schemas.microsoft.com/office/drawing/2014/main" xmlns="" id="{AC8A0EF5-C9E5-4AC0-B17B-B3B5EC396CFC}"/>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1" name="Freeform 178">
              <a:extLst>
                <a:ext uri="{FF2B5EF4-FFF2-40B4-BE49-F238E27FC236}">
                  <a16:creationId xmlns:a16="http://schemas.microsoft.com/office/drawing/2014/main" xmlns="" id="{B59EB676-D514-4BE9-A152-BBDBCCDE310A}"/>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2" name="Freeform 179">
              <a:extLst>
                <a:ext uri="{FF2B5EF4-FFF2-40B4-BE49-F238E27FC236}">
                  <a16:creationId xmlns:a16="http://schemas.microsoft.com/office/drawing/2014/main" xmlns="" id="{DCD54A4B-A6BF-4CC7-B63A-CC7DC1A828CD}"/>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grpSp>
        <p:nvGrpSpPr>
          <p:cNvPr id="12" name="组合 11">
            <a:extLst>
              <a:ext uri="{FF2B5EF4-FFF2-40B4-BE49-F238E27FC236}">
                <a16:creationId xmlns:a16="http://schemas.microsoft.com/office/drawing/2014/main" xmlns="" id="{FE81F354-E4AE-4EB4-8AED-8EDE23CC41B6}"/>
              </a:ext>
            </a:extLst>
          </p:cNvPr>
          <p:cNvGrpSpPr/>
          <p:nvPr/>
        </p:nvGrpSpPr>
        <p:grpSpPr>
          <a:xfrm>
            <a:off x="3902132" y="3380383"/>
            <a:ext cx="3941237" cy="338354"/>
            <a:chOff x="4531763" y="904319"/>
            <a:chExt cx="3274666" cy="206375"/>
          </a:xfrm>
          <a:solidFill>
            <a:srgbClr val="5FA080"/>
          </a:solidFill>
        </p:grpSpPr>
        <p:sp>
          <p:nvSpPr>
            <p:cNvPr id="13" name="Freeform 139">
              <a:extLst>
                <a:ext uri="{FF2B5EF4-FFF2-40B4-BE49-F238E27FC236}">
                  <a16:creationId xmlns:a16="http://schemas.microsoft.com/office/drawing/2014/main" xmlns="" id="{19E7A61C-481F-40CC-A555-92F3B50179E8}"/>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4" name="Freeform 139">
              <a:extLst>
                <a:ext uri="{FF2B5EF4-FFF2-40B4-BE49-F238E27FC236}">
                  <a16:creationId xmlns:a16="http://schemas.microsoft.com/office/drawing/2014/main" xmlns="" id="{3D57C85E-BED2-46C1-A02D-72A3DC4B8CC2}"/>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5" name="Freeform 139">
              <a:extLst>
                <a:ext uri="{FF2B5EF4-FFF2-40B4-BE49-F238E27FC236}">
                  <a16:creationId xmlns:a16="http://schemas.microsoft.com/office/drawing/2014/main" xmlns="" id="{1DFE864B-F9B9-4A2D-AAD8-BAB1B00CC92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6" name="Freeform 139">
              <a:extLst>
                <a:ext uri="{FF2B5EF4-FFF2-40B4-BE49-F238E27FC236}">
                  <a16:creationId xmlns:a16="http://schemas.microsoft.com/office/drawing/2014/main" xmlns="" id="{76D7A8C4-BAB0-47B8-8F18-54DAFD840263}"/>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7" name="Freeform 139">
              <a:extLst>
                <a:ext uri="{FF2B5EF4-FFF2-40B4-BE49-F238E27FC236}">
                  <a16:creationId xmlns:a16="http://schemas.microsoft.com/office/drawing/2014/main" xmlns="" id="{E4DACE45-5861-4AC9-AC04-7F46C72B9CC3}"/>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8" name="Freeform 139">
              <a:extLst>
                <a:ext uri="{FF2B5EF4-FFF2-40B4-BE49-F238E27FC236}">
                  <a16:creationId xmlns:a16="http://schemas.microsoft.com/office/drawing/2014/main" xmlns="" id="{3432E466-2F2E-4FE3-BF51-50C6E8460E07}"/>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9" name="Freeform 139">
              <a:extLst>
                <a:ext uri="{FF2B5EF4-FFF2-40B4-BE49-F238E27FC236}">
                  <a16:creationId xmlns:a16="http://schemas.microsoft.com/office/drawing/2014/main" xmlns="" id="{BD503B01-31FF-4831-8D47-F8AF2BAD24D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0" name="Freeform 139">
              <a:extLst>
                <a:ext uri="{FF2B5EF4-FFF2-40B4-BE49-F238E27FC236}">
                  <a16:creationId xmlns:a16="http://schemas.microsoft.com/office/drawing/2014/main" xmlns="" id="{E36E0CA2-6722-463E-82A6-7AAC0C4F5E8E}"/>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1" name="Freeform 139">
              <a:extLst>
                <a:ext uri="{FF2B5EF4-FFF2-40B4-BE49-F238E27FC236}">
                  <a16:creationId xmlns:a16="http://schemas.microsoft.com/office/drawing/2014/main" xmlns="" id="{703810E8-72E6-40C7-B318-8D86E29E441C}"/>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xmlns="" id="{A2643807-BC22-4F6C-A01B-E0590FFBC1A7}"/>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sp>
        <p:nvSpPr>
          <p:cNvPr id="33" name="文本框 32">
            <a:extLst>
              <a:ext uri="{FF2B5EF4-FFF2-40B4-BE49-F238E27FC236}">
                <a16:creationId xmlns:a16="http://schemas.microsoft.com/office/drawing/2014/main" xmlns="" id="{A9CC877D-0AB6-44BB-AD51-66C9F47EDAA3}"/>
              </a:ext>
            </a:extLst>
          </p:cNvPr>
          <p:cNvSpPr txBox="1"/>
          <p:nvPr/>
        </p:nvSpPr>
        <p:spPr>
          <a:xfrm>
            <a:off x="-244842" y="1744596"/>
            <a:ext cx="12262117" cy="1717393"/>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4400" b="1" dirty="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II.</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dirty="0" smtClean="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TÌM</a:t>
            </a:r>
            <a:r>
              <a:rPr kumimoji="0" lang="en-US" altLang="zh-CN" sz="4400" b="1" i="0" u="none" strike="noStrike" kern="1200" cap="none" spc="0" normalizeH="0" noProof="0" dirty="0" smtClean="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HIỂU CHI TIẾT</a:t>
            </a:r>
            <a:endParaRPr kumimoji="0" lang="zh-CN" altLang="en-US" sz="4400" b="1"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74922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50E4FC83-1F42-4DFD-B9B6-354FE62D9A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36685"/>
            <a:ext cx="2829256" cy="2829256"/>
          </a:xfrm>
          <a:prstGeom prst="rect">
            <a:avLst/>
          </a:prstGeom>
        </p:spPr>
      </p:pic>
      <p:grpSp>
        <p:nvGrpSpPr>
          <p:cNvPr id="9" name="组合 8">
            <a:extLst>
              <a:ext uri="{FF2B5EF4-FFF2-40B4-BE49-F238E27FC236}">
                <a16:creationId xmlns:a16="http://schemas.microsoft.com/office/drawing/2014/main" xmlns="" id="{6302B8D0-6D34-477A-B99D-916E0C367953}"/>
              </a:ext>
            </a:extLst>
          </p:cNvPr>
          <p:cNvGrpSpPr/>
          <p:nvPr/>
        </p:nvGrpSpPr>
        <p:grpSpPr>
          <a:xfrm>
            <a:off x="-372472" y="2711597"/>
            <a:ext cx="3876453" cy="802209"/>
            <a:chOff x="-80691" y="-640399"/>
            <a:chExt cx="4556933" cy="907919"/>
          </a:xfrm>
        </p:grpSpPr>
        <p:grpSp>
          <p:nvGrpSpPr>
            <p:cNvPr id="12" name="组合 11">
              <a:extLst>
                <a:ext uri="{FF2B5EF4-FFF2-40B4-BE49-F238E27FC236}">
                  <a16:creationId xmlns:a16="http://schemas.microsoft.com/office/drawing/2014/main" xmlns="" id="{3A71CA42-C3F6-4DBD-9471-14452D6E6AFE}"/>
                </a:ext>
              </a:extLst>
            </p:cNvPr>
            <p:cNvGrpSpPr/>
            <p:nvPr/>
          </p:nvGrpSpPr>
          <p:grpSpPr>
            <a:xfrm rot="406819" flipH="1">
              <a:off x="-80691" y="-640399"/>
              <a:ext cx="1030666" cy="703956"/>
              <a:chOff x="9015984" y="2528554"/>
              <a:chExt cx="2157344" cy="1473489"/>
            </a:xfrm>
          </p:grpSpPr>
          <p:sp>
            <p:nvSpPr>
              <p:cNvPr id="26" name="Freeform 166">
                <a:extLst>
                  <a:ext uri="{FF2B5EF4-FFF2-40B4-BE49-F238E27FC236}">
                    <a16:creationId xmlns:a16="http://schemas.microsoft.com/office/drawing/2014/main" xmlns="" id="{415FA7D5-43D4-454E-8ABB-8606F406F8D5}"/>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7" name="Freeform 167">
                <a:extLst>
                  <a:ext uri="{FF2B5EF4-FFF2-40B4-BE49-F238E27FC236}">
                    <a16:creationId xmlns:a16="http://schemas.microsoft.com/office/drawing/2014/main" xmlns="" id="{63C8DB47-E02E-424B-BA72-E473D87B960F}"/>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8" name="Freeform 168">
                <a:extLst>
                  <a:ext uri="{FF2B5EF4-FFF2-40B4-BE49-F238E27FC236}">
                    <a16:creationId xmlns:a16="http://schemas.microsoft.com/office/drawing/2014/main" xmlns="" id="{C098A7CA-6584-4A27-8A28-8D98C41E274B}"/>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9" name="Freeform 169">
                <a:extLst>
                  <a:ext uri="{FF2B5EF4-FFF2-40B4-BE49-F238E27FC236}">
                    <a16:creationId xmlns:a16="http://schemas.microsoft.com/office/drawing/2014/main" xmlns="" id="{86674878-6A4E-4D43-BC13-A9DB162EAE85}"/>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0" name="Freeform 170">
                <a:extLst>
                  <a:ext uri="{FF2B5EF4-FFF2-40B4-BE49-F238E27FC236}">
                    <a16:creationId xmlns:a16="http://schemas.microsoft.com/office/drawing/2014/main" xmlns="" id="{1F647240-BFDC-4F35-8DAD-04895720C0B5}"/>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1" name="Freeform 175">
                <a:extLst>
                  <a:ext uri="{FF2B5EF4-FFF2-40B4-BE49-F238E27FC236}">
                    <a16:creationId xmlns:a16="http://schemas.microsoft.com/office/drawing/2014/main" xmlns="" id="{D6CD4BA1-CB29-44BA-8D49-968B7A0E0CB4}"/>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2" name="Freeform 176">
                <a:extLst>
                  <a:ext uri="{FF2B5EF4-FFF2-40B4-BE49-F238E27FC236}">
                    <a16:creationId xmlns:a16="http://schemas.microsoft.com/office/drawing/2014/main" xmlns="" id="{1F33FE5F-C8D9-494E-9E53-49BAC4735C49}"/>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3" name="Freeform 177">
                <a:extLst>
                  <a:ext uri="{FF2B5EF4-FFF2-40B4-BE49-F238E27FC236}">
                    <a16:creationId xmlns:a16="http://schemas.microsoft.com/office/drawing/2014/main" xmlns="" id="{8675BEAB-2916-44E4-A3D7-D5C30F2DE591}"/>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4" name="Freeform 178">
                <a:extLst>
                  <a:ext uri="{FF2B5EF4-FFF2-40B4-BE49-F238E27FC236}">
                    <a16:creationId xmlns:a16="http://schemas.microsoft.com/office/drawing/2014/main" xmlns="" id="{CD26C6C5-9408-4131-8C4A-10ED6FCD0AAB}"/>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5" name="Freeform 179">
                <a:extLst>
                  <a:ext uri="{FF2B5EF4-FFF2-40B4-BE49-F238E27FC236}">
                    <a16:creationId xmlns:a16="http://schemas.microsoft.com/office/drawing/2014/main" xmlns="" id="{3A1154BA-7230-46CA-A97B-A34937FA6524}"/>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14" name="组合 13">
              <a:extLst>
                <a:ext uri="{FF2B5EF4-FFF2-40B4-BE49-F238E27FC236}">
                  <a16:creationId xmlns:a16="http://schemas.microsoft.com/office/drawing/2014/main" xmlns="" id="{B00BFEC4-85A9-4E2B-81BA-D529CF2C94DC}"/>
                </a:ext>
              </a:extLst>
            </p:cNvPr>
            <p:cNvGrpSpPr/>
            <p:nvPr/>
          </p:nvGrpSpPr>
          <p:grpSpPr>
            <a:xfrm>
              <a:off x="1201576" y="61145"/>
              <a:ext cx="3274666" cy="206375"/>
              <a:chOff x="4531763" y="904319"/>
              <a:chExt cx="3274666" cy="206375"/>
            </a:xfrm>
            <a:solidFill>
              <a:schemeClr val="bg1"/>
            </a:solidFill>
          </p:grpSpPr>
          <p:sp>
            <p:nvSpPr>
              <p:cNvPr id="15" name="Freeform 139">
                <a:extLst>
                  <a:ext uri="{FF2B5EF4-FFF2-40B4-BE49-F238E27FC236}">
                    <a16:creationId xmlns:a16="http://schemas.microsoft.com/office/drawing/2014/main" xmlns="" id="{AE06CD35-8A17-42F6-AEB6-88884F7516AF}"/>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7" name="Freeform 139">
                <a:extLst>
                  <a:ext uri="{FF2B5EF4-FFF2-40B4-BE49-F238E27FC236}">
                    <a16:creationId xmlns:a16="http://schemas.microsoft.com/office/drawing/2014/main" xmlns="" id="{763F5506-C453-4A1D-9B96-77DCD3A5D327}"/>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8" name="Freeform 139">
                <a:extLst>
                  <a:ext uri="{FF2B5EF4-FFF2-40B4-BE49-F238E27FC236}">
                    <a16:creationId xmlns:a16="http://schemas.microsoft.com/office/drawing/2014/main" xmlns="" id="{567EB1D0-A1C3-47A8-97E7-8D26E7B4168B}"/>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9" name="Freeform 139">
                <a:extLst>
                  <a:ext uri="{FF2B5EF4-FFF2-40B4-BE49-F238E27FC236}">
                    <a16:creationId xmlns:a16="http://schemas.microsoft.com/office/drawing/2014/main" xmlns="" id="{1C3ECD3E-F6AD-4EC0-BEC2-A64DF6705CCC}"/>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0" name="Freeform 139">
                <a:extLst>
                  <a:ext uri="{FF2B5EF4-FFF2-40B4-BE49-F238E27FC236}">
                    <a16:creationId xmlns:a16="http://schemas.microsoft.com/office/drawing/2014/main" xmlns="" id="{C728FDCB-3CB6-4DDB-8E4B-62C3EEE4C99F}"/>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1" name="Freeform 139">
                <a:extLst>
                  <a:ext uri="{FF2B5EF4-FFF2-40B4-BE49-F238E27FC236}">
                    <a16:creationId xmlns:a16="http://schemas.microsoft.com/office/drawing/2014/main" xmlns="" id="{FB1AD6C8-643A-4A97-A2B1-84F55837378E}"/>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2" name="Freeform 139">
                <a:extLst>
                  <a:ext uri="{FF2B5EF4-FFF2-40B4-BE49-F238E27FC236}">
                    <a16:creationId xmlns:a16="http://schemas.microsoft.com/office/drawing/2014/main" xmlns="" id="{DBB97150-223F-4D8B-A1D2-5AE0C75657CD}"/>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 name="Freeform 139">
                <a:extLst>
                  <a:ext uri="{FF2B5EF4-FFF2-40B4-BE49-F238E27FC236}">
                    <a16:creationId xmlns:a16="http://schemas.microsoft.com/office/drawing/2014/main" xmlns="" id="{89249758-EED0-4303-9285-91A0EF4B4235}"/>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4" name="Freeform 139">
                <a:extLst>
                  <a:ext uri="{FF2B5EF4-FFF2-40B4-BE49-F238E27FC236}">
                    <a16:creationId xmlns:a16="http://schemas.microsoft.com/office/drawing/2014/main" xmlns="" id="{CC45B505-16DD-4C62-9570-1D3553A31FF8}"/>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5" name="Freeform 139">
                <a:extLst>
                  <a:ext uri="{FF2B5EF4-FFF2-40B4-BE49-F238E27FC236}">
                    <a16:creationId xmlns:a16="http://schemas.microsoft.com/office/drawing/2014/main" xmlns="" id="{1C9EDAD3-BCB8-43C4-ACEE-5D5A7823E95C}"/>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sp>
        <p:nvSpPr>
          <p:cNvPr id="36" name="文本框 35">
            <a:extLst>
              <a:ext uri="{FF2B5EF4-FFF2-40B4-BE49-F238E27FC236}">
                <a16:creationId xmlns:a16="http://schemas.microsoft.com/office/drawing/2014/main" xmlns="" id="{2720D835-672A-4D73-BA31-324175646F92}"/>
              </a:ext>
            </a:extLst>
          </p:cNvPr>
          <p:cNvSpPr txBox="1"/>
          <p:nvPr/>
        </p:nvSpPr>
        <p:spPr>
          <a:xfrm>
            <a:off x="-411315" y="1825417"/>
            <a:ext cx="4246069" cy="136556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THẢO LUẬN NHÓM ĐÔI</a:t>
            </a:r>
            <a:endParaRPr kumimoji="0" lang="zh-CN" altLang="en-US" sz="3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 name="Rectangle 1">
            <a:extLst>
              <a:ext uri="{FF2B5EF4-FFF2-40B4-BE49-F238E27FC236}">
                <a16:creationId xmlns:a16="http://schemas.microsoft.com/office/drawing/2014/main" xmlns="" id="{E1C250C2-F7B1-E943-94E9-B71929FA729C}"/>
              </a:ext>
            </a:extLst>
          </p:cNvPr>
          <p:cNvSpPr/>
          <p:nvPr/>
        </p:nvSpPr>
        <p:spPr>
          <a:xfrm>
            <a:off x="3276969" y="592990"/>
            <a:ext cx="4246069" cy="3590127"/>
          </a:xfrm>
          <a:prstGeom prst="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x-none"/>
          </a:p>
        </p:txBody>
      </p:sp>
      <p:sp>
        <p:nvSpPr>
          <p:cNvPr id="39" name="Rectangle 38">
            <a:extLst>
              <a:ext uri="{FF2B5EF4-FFF2-40B4-BE49-F238E27FC236}">
                <a16:creationId xmlns:a16="http://schemas.microsoft.com/office/drawing/2014/main" xmlns="" id="{EEFE2C85-75DD-CF41-AA56-B55B1850A4EC}"/>
              </a:ext>
            </a:extLst>
          </p:cNvPr>
          <p:cNvSpPr/>
          <p:nvPr/>
        </p:nvSpPr>
        <p:spPr>
          <a:xfrm>
            <a:off x="3283381" y="4183117"/>
            <a:ext cx="8599829" cy="1814947"/>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x-none"/>
          </a:p>
        </p:txBody>
      </p:sp>
      <p:sp>
        <p:nvSpPr>
          <p:cNvPr id="40" name="Rectangle 39">
            <a:extLst>
              <a:ext uri="{FF2B5EF4-FFF2-40B4-BE49-F238E27FC236}">
                <a16:creationId xmlns:a16="http://schemas.microsoft.com/office/drawing/2014/main" xmlns="" id="{5D3F25C5-458B-C141-BA5D-9E31C7E392D0}"/>
              </a:ext>
            </a:extLst>
          </p:cNvPr>
          <p:cNvSpPr/>
          <p:nvPr/>
        </p:nvSpPr>
        <p:spPr>
          <a:xfrm>
            <a:off x="7523038" y="592990"/>
            <a:ext cx="4381158" cy="3590127"/>
          </a:xfrm>
          <a:prstGeom prst="rect">
            <a:avLst/>
          </a:prstGeom>
          <a:solidFill>
            <a:schemeClr val="accent3">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x-none"/>
          </a:p>
        </p:txBody>
      </p:sp>
      <p:sp>
        <p:nvSpPr>
          <p:cNvPr id="37" name="Rectangle 36">
            <a:extLst>
              <a:ext uri="{FF2B5EF4-FFF2-40B4-BE49-F238E27FC236}">
                <a16:creationId xmlns:a16="http://schemas.microsoft.com/office/drawing/2014/main" xmlns="" id="{0F874547-BA4D-044D-B706-AB837AFC4EB9}"/>
              </a:ext>
            </a:extLst>
          </p:cNvPr>
          <p:cNvSpPr/>
          <p:nvPr/>
        </p:nvSpPr>
        <p:spPr>
          <a:xfrm>
            <a:off x="5992959" y="1511037"/>
            <a:ext cx="3180674" cy="267208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x-none"/>
          </a:p>
        </p:txBody>
      </p:sp>
      <p:sp>
        <p:nvSpPr>
          <p:cNvPr id="7" name="TextBox 6">
            <a:extLst>
              <a:ext uri="{FF2B5EF4-FFF2-40B4-BE49-F238E27FC236}">
                <a16:creationId xmlns:a16="http://schemas.microsoft.com/office/drawing/2014/main" xmlns="" id="{3F2158BE-E860-BB4B-866C-A567A233507B}"/>
              </a:ext>
            </a:extLst>
          </p:cNvPr>
          <p:cNvSpPr txBox="1"/>
          <p:nvPr/>
        </p:nvSpPr>
        <p:spPr>
          <a:xfrm>
            <a:off x="3365032" y="592990"/>
            <a:ext cx="4239657" cy="477054"/>
          </a:xfrm>
          <a:prstGeom prst="rect">
            <a:avLst/>
          </a:prstGeom>
          <a:noFill/>
        </p:spPr>
        <p:txBody>
          <a:bodyPr wrap="square" rtlCol="0">
            <a:spAutoFit/>
          </a:bodyPr>
          <a:lstStyle/>
          <a:p>
            <a:pPr algn="ctr"/>
            <a:r>
              <a:rPr lang="x-none" sz="2500" dirty="0">
                <a:latin typeface="Times New Roman" panose="02020603050405020304" pitchFamily="18" charset="0"/>
                <a:cs typeface="Times New Roman" panose="02020603050405020304" pitchFamily="18" charset="0"/>
              </a:rPr>
              <a:t>Cuộc sống của chị em Sơn</a:t>
            </a:r>
          </a:p>
        </p:txBody>
      </p:sp>
      <p:sp>
        <p:nvSpPr>
          <p:cNvPr id="41" name="TextBox 40">
            <a:extLst>
              <a:ext uri="{FF2B5EF4-FFF2-40B4-BE49-F238E27FC236}">
                <a16:creationId xmlns:a16="http://schemas.microsoft.com/office/drawing/2014/main" xmlns="" id="{6733BFB0-BC21-C54B-89E5-1F2EF24F5E21}"/>
              </a:ext>
            </a:extLst>
          </p:cNvPr>
          <p:cNvSpPr txBox="1"/>
          <p:nvPr/>
        </p:nvSpPr>
        <p:spPr>
          <a:xfrm>
            <a:off x="7495898" y="623851"/>
            <a:ext cx="4239657" cy="861774"/>
          </a:xfrm>
          <a:prstGeom prst="rect">
            <a:avLst/>
          </a:prstGeom>
          <a:noFill/>
        </p:spPr>
        <p:txBody>
          <a:bodyPr wrap="square" rtlCol="0">
            <a:spAutoFit/>
          </a:bodyPr>
          <a:lstStyle/>
          <a:p>
            <a:pPr algn="ctr"/>
            <a:r>
              <a:rPr lang="x-none" sz="2500" dirty="0">
                <a:latin typeface="Times New Roman" panose="02020603050405020304" pitchFamily="18" charset="0"/>
                <a:cs typeface="Times New Roman" panose="02020603050405020304" pitchFamily="18" charset="0"/>
              </a:rPr>
              <a:t>Cuộc sống của </a:t>
            </a:r>
          </a:p>
          <a:p>
            <a:pPr algn="ctr"/>
            <a:r>
              <a:rPr lang="x-none" sz="2500" dirty="0">
                <a:latin typeface="Times New Roman" panose="02020603050405020304" pitchFamily="18" charset="0"/>
                <a:cs typeface="Times New Roman" panose="02020603050405020304" pitchFamily="18" charset="0"/>
              </a:rPr>
              <a:t>những người bạn</a:t>
            </a:r>
          </a:p>
        </p:txBody>
      </p:sp>
      <p:sp>
        <p:nvSpPr>
          <p:cNvPr id="42" name="TextBox 41">
            <a:extLst>
              <a:ext uri="{FF2B5EF4-FFF2-40B4-BE49-F238E27FC236}">
                <a16:creationId xmlns:a16="http://schemas.microsoft.com/office/drawing/2014/main" xmlns="" id="{8B2B8D6D-5731-8544-B14F-E01975767FC4}"/>
              </a:ext>
            </a:extLst>
          </p:cNvPr>
          <p:cNvSpPr txBox="1"/>
          <p:nvPr/>
        </p:nvSpPr>
        <p:spPr>
          <a:xfrm>
            <a:off x="5484869" y="1530265"/>
            <a:ext cx="4239657" cy="477054"/>
          </a:xfrm>
          <a:prstGeom prst="rect">
            <a:avLst/>
          </a:prstGeom>
          <a:noFill/>
        </p:spPr>
        <p:txBody>
          <a:bodyPr wrap="square" rtlCol="0">
            <a:spAutoFit/>
          </a:bodyPr>
          <a:lstStyle/>
          <a:p>
            <a:pPr algn="ctr"/>
            <a:r>
              <a:rPr lang="x-none" sz="2500" dirty="0">
                <a:latin typeface="Times New Roman" panose="02020603050405020304" pitchFamily="18" charset="0"/>
                <a:cs typeface="Times New Roman" panose="02020603050405020304" pitchFamily="18" charset="0"/>
              </a:rPr>
              <a:t>Cảm nhận của hai chị em</a:t>
            </a:r>
          </a:p>
        </p:txBody>
      </p:sp>
      <p:sp>
        <p:nvSpPr>
          <p:cNvPr id="43" name="TextBox 42">
            <a:extLst>
              <a:ext uri="{FF2B5EF4-FFF2-40B4-BE49-F238E27FC236}">
                <a16:creationId xmlns:a16="http://schemas.microsoft.com/office/drawing/2014/main" xmlns="" id="{0F20B5C7-41AB-B348-A416-6FC3187E9565}"/>
              </a:ext>
            </a:extLst>
          </p:cNvPr>
          <p:cNvSpPr txBox="1"/>
          <p:nvPr/>
        </p:nvSpPr>
        <p:spPr>
          <a:xfrm>
            <a:off x="5192345" y="4202345"/>
            <a:ext cx="4663839" cy="477054"/>
          </a:xfrm>
          <a:prstGeom prst="rect">
            <a:avLst/>
          </a:prstGeom>
          <a:noFill/>
        </p:spPr>
        <p:txBody>
          <a:bodyPr wrap="square" rtlCol="0">
            <a:spAutoFit/>
          </a:bodyPr>
          <a:lstStyle/>
          <a:p>
            <a:pPr algn="ctr"/>
            <a:r>
              <a:rPr lang="x-none" sz="2500" dirty="0">
                <a:latin typeface="Times New Roman" panose="02020603050405020304" pitchFamily="18" charset="0"/>
                <a:cs typeface="Times New Roman" panose="02020603050405020304" pitchFamily="18" charset="0"/>
              </a:rPr>
              <a:t>Chi tiết, hình ảnh miêu tả thái độ</a:t>
            </a:r>
          </a:p>
        </p:txBody>
      </p:sp>
      <p:sp>
        <p:nvSpPr>
          <p:cNvPr id="4" name="TextBox 3"/>
          <p:cNvSpPr txBox="1"/>
          <p:nvPr/>
        </p:nvSpPr>
        <p:spPr>
          <a:xfrm>
            <a:off x="684131" y="49119"/>
            <a:ext cx="11220065" cy="584775"/>
          </a:xfrm>
          <a:prstGeom prst="rect">
            <a:avLst/>
          </a:prstGeom>
          <a:noFill/>
        </p:spPr>
        <p:txBody>
          <a:bodyPr wrap="square" rtlCol="0">
            <a:spAutoFit/>
          </a:bodyPr>
          <a:lstStyle/>
          <a:p>
            <a:r>
              <a:rPr lang="en-US" sz="3200" b="1" dirty="0" smtClean="0">
                <a:solidFill>
                  <a:srgbClr val="FFFF00"/>
                </a:solidFill>
                <a:latin typeface="Times New Roman" pitchFamily="18" charset="0"/>
                <a:cs typeface="Times New Roman" pitchFamily="18" charset="0"/>
              </a:rPr>
              <a:t>1. </a:t>
            </a:r>
            <a:r>
              <a:rPr lang="en-US" sz="3200" b="1" dirty="0" err="1" smtClean="0">
                <a:solidFill>
                  <a:srgbClr val="FFFF00"/>
                </a:solidFill>
                <a:latin typeface="Times New Roman" pitchFamily="18" charset="0"/>
                <a:cs typeface="Times New Roman" pitchFamily="18" charset="0"/>
              </a:rPr>
              <a:t>Thái</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độ</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của</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chị</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em</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Sơn</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đối</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với</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những</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người</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bạn</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nghèo</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khổ</a:t>
            </a:r>
            <a:endParaRPr lang="en-US" sz="32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5820785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sp>
        <p:nvSpPr>
          <p:cNvPr id="2" name="TextBox 1">
            <a:extLst>
              <a:ext uri="{FF2B5EF4-FFF2-40B4-BE49-F238E27FC236}">
                <a16:creationId xmlns:a16="http://schemas.microsoft.com/office/drawing/2014/main" xmlns="" id="{B74A2A37-A5D2-C946-8239-6627C340C199}"/>
              </a:ext>
            </a:extLst>
          </p:cNvPr>
          <p:cNvSpPr txBox="1"/>
          <p:nvPr/>
        </p:nvSpPr>
        <p:spPr>
          <a:xfrm rot="16200000">
            <a:off x="-2432050" y="2965877"/>
            <a:ext cx="5892800" cy="523220"/>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x-none" sz="2800" b="1" dirty="0">
                <a:latin typeface="Times New Roman" panose="02020603050405020304" pitchFamily="18" charset="0"/>
                <a:cs typeface="Times New Roman" panose="02020603050405020304" pitchFamily="18" charset="0"/>
              </a:rPr>
              <a:t>CUỘC SỐNG CỦA CHỊ EM SƠN</a:t>
            </a:r>
          </a:p>
        </p:txBody>
      </p:sp>
      <p:sp>
        <p:nvSpPr>
          <p:cNvPr id="13" name="TextBox 12">
            <a:extLst>
              <a:ext uri="{FF2B5EF4-FFF2-40B4-BE49-F238E27FC236}">
                <a16:creationId xmlns:a16="http://schemas.microsoft.com/office/drawing/2014/main" xmlns="" id="{BF6968E0-D616-054C-9274-6542E5BCAADB}"/>
              </a:ext>
            </a:extLst>
          </p:cNvPr>
          <p:cNvSpPr txBox="1"/>
          <p:nvPr/>
        </p:nvSpPr>
        <p:spPr>
          <a:xfrm rot="5400000">
            <a:off x="9066443" y="2750434"/>
            <a:ext cx="4849614" cy="954107"/>
          </a:xfrm>
          <a:prstGeom prst="rect">
            <a:avLst/>
          </a:prstGeom>
          <a:solidFill>
            <a:schemeClr val="bg2">
              <a:lumMod val="9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x-none" sz="2800" b="1" dirty="0">
                <a:latin typeface="Times New Roman" panose="02020603050405020304" pitchFamily="18" charset="0"/>
                <a:cs typeface="Times New Roman" panose="02020603050405020304" pitchFamily="18" charset="0"/>
              </a:rPr>
              <a:t>CUỘC SỐNG CỦA NHỮNG ĐỨA TRẺ NGHÈO</a:t>
            </a:r>
          </a:p>
        </p:txBody>
      </p:sp>
      <p:cxnSp>
        <p:nvCxnSpPr>
          <p:cNvPr id="8" name="Straight Arrow Connector 7">
            <a:extLst>
              <a:ext uri="{FF2B5EF4-FFF2-40B4-BE49-F238E27FC236}">
                <a16:creationId xmlns:a16="http://schemas.microsoft.com/office/drawing/2014/main" xmlns="" id="{F9F5383E-5FD1-3947-AF5A-81FC63CF53E0}"/>
              </a:ext>
            </a:extLst>
          </p:cNvPr>
          <p:cNvCxnSpPr>
            <a:cxnSpLocks/>
            <a:stCxn id="2" idx="2"/>
          </p:cNvCxnSpPr>
          <p:nvPr/>
        </p:nvCxnSpPr>
        <p:spPr>
          <a:xfrm flipV="1">
            <a:off x="775960" y="1363226"/>
            <a:ext cx="971560" cy="186426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xmlns="" id="{AA47991D-FFB9-8645-BB33-A3F7FAF65911}"/>
              </a:ext>
            </a:extLst>
          </p:cNvPr>
          <p:cNvSpPr txBox="1"/>
          <p:nvPr/>
        </p:nvSpPr>
        <p:spPr>
          <a:xfrm>
            <a:off x="1747520" y="1178560"/>
            <a:ext cx="310295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C</a:t>
            </a:r>
            <a:r>
              <a:rPr lang="x-none" sz="2800" dirty="0">
                <a:latin typeface="Times New Roman" panose="02020603050405020304" pitchFamily="18" charset="0"/>
                <a:cs typeface="Times New Roman" panose="02020603050405020304" pitchFamily="18" charset="0"/>
              </a:rPr>
              <a:t>ó vú già</a:t>
            </a:r>
          </a:p>
        </p:txBody>
      </p:sp>
      <p:cxnSp>
        <p:nvCxnSpPr>
          <p:cNvPr id="17" name="Straight Connector 16">
            <a:extLst>
              <a:ext uri="{FF2B5EF4-FFF2-40B4-BE49-F238E27FC236}">
                <a16:creationId xmlns:a16="http://schemas.microsoft.com/office/drawing/2014/main" xmlns="" id="{0463645F-EF75-C346-A151-032F98F652C3}"/>
              </a:ext>
            </a:extLst>
          </p:cNvPr>
          <p:cNvCxnSpPr>
            <a:cxnSpLocks/>
          </p:cNvCxnSpPr>
          <p:nvPr/>
        </p:nvCxnSpPr>
        <p:spPr>
          <a:xfrm>
            <a:off x="6173733" y="580271"/>
            <a:ext cx="0" cy="5803901"/>
          </a:xfrm>
          <a:prstGeom prst="line">
            <a:avLst/>
          </a:prstGeom>
          <a:ln w="3810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6B232C76-E1FC-C04D-84A4-709C90DBD9D5}"/>
              </a:ext>
            </a:extLst>
          </p:cNvPr>
          <p:cNvCxnSpPr>
            <a:cxnSpLocks/>
          </p:cNvCxnSpPr>
          <p:nvPr/>
        </p:nvCxnSpPr>
        <p:spPr>
          <a:xfrm flipV="1">
            <a:off x="788538" y="2300069"/>
            <a:ext cx="971560" cy="90629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9" name="TextBox 18">
            <a:extLst>
              <a:ext uri="{FF2B5EF4-FFF2-40B4-BE49-F238E27FC236}">
                <a16:creationId xmlns:a16="http://schemas.microsoft.com/office/drawing/2014/main" xmlns="" id="{E912C352-195C-0B45-BB5A-E88E2F9CD3A3}"/>
              </a:ext>
            </a:extLst>
          </p:cNvPr>
          <p:cNvSpPr txBox="1"/>
          <p:nvPr/>
        </p:nvSpPr>
        <p:spPr>
          <a:xfrm>
            <a:off x="1760097" y="2000964"/>
            <a:ext cx="3102958" cy="1815882"/>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Cách xưng hô: mẹ Sơn gọi con gái là “cô Duyên”, Sơn gọi mẹ là “mợ”. </a:t>
            </a:r>
            <a:endParaRPr lang="x-none" sz="28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91F8F150-FEB7-3647-A033-EB6AF9A70AAE}"/>
              </a:ext>
            </a:extLst>
          </p:cNvPr>
          <p:cNvSpPr txBox="1"/>
          <p:nvPr/>
        </p:nvSpPr>
        <p:spPr>
          <a:xfrm>
            <a:off x="1698508" y="3960099"/>
            <a:ext cx="3168551" cy="1384995"/>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Cho những người nghèo khổ vay mượn</a:t>
            </a:r>
            <a:endParaRPr lang="x-none" sz="28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C41C0433-DD28-BF45-9535-CB38023C614B}"/>
              </a:ext>
            </a:extLst>
          </p:cNvPr>
          <p:cNvSpPr txBox="1"/>
          <p:nvPr/>
        </p:nvSpPr>
        <p:spPr>
          <a:xfrm>
            <a:off x="1688325" y="5298321"/>
            <a:ext cx="3168551" cy="954107"/>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Nhiều quần áo đẹp, mới, lành lặn, ấm áp</a:t>
            </a:r>
            <a:endParaRPr lang="x-none" sz="2800" dirty="0">
              <a:latin typeface="Times New Roman" panose="02020603050405020304" pitchFamily="18"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xmlns="" id="{692583F9-90DA-3041-A748-DA0E3F0CEABB}"/>
              </a:ext>
            </a:extLst>
          </p:cNvPr>
          <p:cNvCxnSpPr>
            <a:cxnSpLocks/>
          </p:cNvCxnSpPr>
          <p:nvPr/>
        </p:nvCxnSpPr>
        <p:spPr>
          <a:xfrm>
            <a:off x="775960" y="3216926"/>
            <a:ext cx="971560" cy="92628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xmlns="" id="{D7A2FF9F-B087-3649-B630-38553347FA99}"/>
              </a:ext>
            </a:extLst>
          </p:cNvPr>
          <p:cNvCxnSpPr>
            <a:cxnSpLocks/>
          </p:cNvCxnSpPr>
          <p:nvPr/>
        </p:nvCxnSpPr>
        <p:spPr>
          <a:xfrm>
            <a:off x="782694" y="3238049"/>
            <a:ext cx="975009" cy="2406229"/>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27" name="Right Brace 26">
            <a:extLst>
              <a:ext uri="{FF2B5EF4-FFF2-40B4-BE49-F238E27FC236}">
                <a16:creationId xmlns:a16="http://schemas.microsoft.com/office/drawing/2014/main" xmlns="" id="{21844CD6-9F11-A445-8A13-10D36C59BD46}"/>
              </a:ext>
            </a:extLst>
          </p:cNvPr>
          <p:cNvSpPr/>
          <p:nvPr/>
        </p:nvSpPr>
        <p:spPr>
          <a:xfrm>
            <a:off x="4653280" y="1178560"/>
            <a:ext cx="406400" cy="5073868"/>
          </a:xfrm>
          <a:prstGeom prst="rightBrace">
            <a:avLst/>
          </a:prstGeom>
          <a:ln w="28575"/>
        </p:spPr>
        <p:style>
          <a:lnRef idx="3">
            <a:schemeClr val="accent6"/>
          </a:lnRef>
          <a:fillRef idx="0">
            <a:schemeClr val="accent6"/>
          </a:fillRef>
          <a:effectRef idx="2">
            <a:schemeClr val="accent6"/>
          </a:effectRef>
          <a:fontRef idx="minor">
            <a:schemeClr val="tx1"/>
          </a:fontRef>
        </p:style>
        <p:txBody>
          <a:bodyPr rtlCol="0" anchor="ctr"/>
          <a:lstStyle/>
          <a:p>
            <a:pPr algn="ctr"/>
            <a:endParaRPr lang="x-none"/>
          </a:p>
        </p:txBody>
      </p:sp>
      <p:sp>
        <p:nvSpPr>
          <p:cNvPr id="30" name="TextBox 29">
            <a:extLst>
              <a:ext uri="{FF2B5EF4-FFF2-40B4-BE49-F238E27FC236}">
                <a16:creationId xmlns:a16="http://schemas.microsoft.com/office/drawing/2014/main" xmlns="" id="{179415D0-FB74-C949-A1C6-DC996D662EDE}"/>
              </a:ext>
            </a:extLst>
          </p:cNvPr>
          <p:cNvSpPr txBox="1"/>
          <p:nvPr/>
        </p:nvSpPr>
        <p:spPr>
          <a:xfrm>
            <a:off x="4994359" y="2621271"/>
            <a:ext cx="1051766" cy="2677656"/>
          </a:xfrm>
          <a:prstGeom prst="rect">
            <a:avLst/>
          </a:prstGeom>
          <a:solidFill>
            <a:srgbClr val="FFFF00"/>
          </a:solidFill>
        </p:spPr>
        <p:txBody>
          <a:bodyPr wrap="square" rtlCol="0">
            <a:spAutoFit/>
          </a:bodyPr>
          <a:lstStyle/>
          <a:p>
            <a:pPr algn="ctr"/>
            <a:r>
              <a:rPr lang="vi-VN" sz="2800" b="1" dirty="0">
                <a:solidFill>
                  <a:srgbClr val="C00000"/>
                </a:solidFill>
                <a:latin typeface="Times New Roman" panose="02020603050405020304" pitchFamily="18" charset="0"/>
                <a:cs typeface="Times New Roman" panose="02020603050405020304" pitchFamily="18" charset="0"/>
              </a:rPr>
              <a:t>Cuộc sống sung túc, giàu có</a:t>
            </a:r>
            <a:endParaRPr lang="x-none" sz="2800" b="1" dirty="0">
              <a:solidFill>
                <a:srgbClr val="C00000"/>
              </a:solidFill>
              <a:latin typeface="Times New Roman" panose="02020603050405020304" pitchFamily="18" charset="0"/>
              <a:cs typeface="Times New Roman" panose="02020603050405020304" pitchFamily="18" charset="0"/>
            </a:endParaRPr>
          </a:p>
        </p:txBody>
      </p:sp>
      <p:cxnSp>
        <p:nvCxnSpPr>
          <p:cNvPr id="31" name="Straight Arrow Connector 30">
            <a:extLst>
              <a:ext uri="{FF2B5EF4-FFF2-40B4-BE49-F238E27FC236}">
                <a16:creationId xmlns:a16="http://schemas.microsoft.com/office/drawing/2014/main" xmlns="" id="{776CBA2C-32A8-044E-AEB6-EAC8CAEC6BC3}"/>
              </a:ext>
            </a:extLst>
          </p:cNvPr>
          <p:cNvCxnSpPr>
            <a:cxnSpLocks/>
          </p:cNvCxnSpPr>
          <p:nvPr/>
        </p:nvCxnSpPr>
        <p:spPr>
          <a:xfrm flipH="1" flipV="1">
            <a:off x="10444480" y="1440170"/>
            <a:ext cx="560990" cy="204205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33" name="TextBox 32">
            <a:extLst>
              <a:ext uri="{FF2B5EF4-FFF2-40B4-BE49-F238E27FC236}">
                <a16:creationId xmlns:a16="http://schemas.microsoft.com/office/drawing/2014/main" xmlns="" id="{A68E9DB9-373D-154D-BDD7-2CBE876CA4D9}"/>
              </a:ext>
            </a:extLst>
          </p:cNvPr>
          <p:cNvSpPr txBox="1"/>
          <p:nvPr/>
        </p:nvSpPr>
        <p:spPr>
          <a:xfrm>
            <a:off x="7230277" y="886172"/>
            <a:ext cx="3127818" cy="1384995"/>
          </a:xfrm>
          <a:prstGeom prst="rect">
            <a:avLst/>
          </a:prstGeom>
          <a:noFill/>
        </p:spPr>
        <p:txBody>
          <a:bodyPr wrap="square" rtlCol="0">
            <a:spAutoFit/>
          </a:bodyPr>
          <a:lstStyle/>
          <a:p>
            <a:pPr algn="r"/>
            <a:r>
              <a:rPr lang="vi-VN" sz="2800" dirty="0">
                <a:latin typeface="Times New Roman" panose="02020603050405020304" pitchFamily="18" charset="0"/>
                <a:cs typeface="Times New Roman" panose="02020603050405020304" pitchFamily="18" charset="0"/>
              </a:rPr>
              <a:t>Mặc như ngày thường, quần áo nâu bạc vá nhiều chỗ</a:t>
            </a:r>
            <a:endParaRPr lang="x-none" sz="2800"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xmlns="" id="{EAA8E79A-C1AC-1944-9C5E-2C68CB433473}"/>
              </a:ext>
            </a:extLst>
          </p:cNvPr>
          <p:cNvSpPr txBox="1"/>
          <p:nvPr/>
        </p:nvSpPr>
        <p:spPr>
          <a:xfrm>
            <a:off x="7407911" y="2247533"/>
            <a:ext cx="2942559" cy="954107"/>
          </a:xfrm>
          <a:prstGeom prst="rect">
            <a:avLst/>
          </a:prstGeom>
          <a:noFill/>
        </p:spPr>
        <p:txBody>
          <a:bodyPr wrap="square" rtlCol="0">
            <a:spAutoFit/>
          </a:bodyPr>
          <a:lstStyle/>
          <a:p>
            <a:pPr algn="r"/>
            <a:r>
              <a:rPr lang="vi-VN" sz="2800" dirty="0">
                <a:latin typeface="Times New Roman" panose="02020603050405020304" pitchFamily="18" charset="0"/>
                <a:cs typeface="Times New Roman" panose="02020603050405020304" pitchFamily="18" charset="0"/>
              </a:rPr>
              <a:t>Môi tím lại, da thịt thâm đi</a:t>
            </a:r>
            <a:endParaRPr lang="x-none" sz="2800"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xmlns="" id="{F5FE01B1-FE1D-9949-B79C-9DCBA0DD5B29}"/>
              </a:ext>
            </a:extLst>
          </p:cNvPr>
          <p:cNvSpPr txBox="1"/>
          <p:nvPr/>
        </p:nvSpPr>
        <p:spPr>
          <a:xfrm>
            <a:off x="7481719" y="3251884"/>
            <a:ext cx="2942559" cy="954107"/>
          </a:xfrm>
          <a:prstGeom prst="rect">
            <a:avLst/>
          </a:prstGeom>
          <a:noFill/>
        </p:spPr>
        <p:txBody>
          <a:bodyPr wrap="square" rtlCol="0">
            <a:spAutoFit/>
          </a:bodyPr>
          <a:lstStyle/>
          <a:p>
            <a:pPr algn="r"/>
            <a:r>
              <a:rPr lang="vi-VN" sz="2800" dirty="0">
                <a:latin typeface="Times New Roman" panose="02020603050405020304" pitchFamily="18" charset="0"/>
                <a:cs typeface="Times New Roman" panose="02020603050405020304" pitchFamily="18" charset="0"/>
              </a:rPr>
              <a:t>Run lên, hàm răng đập vào nhau</a:t>
            </a:r>
            <a:endParaRPr lang="x-none" sz="2800"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xmlns="" id="{2F6ABD76-5AB2-FB40-84AA-01D29FEF5985}"/>
              </a:ext>
            </a:extLst>
          </p:cNvPr>
          <p:cNvSpPr txBox="1"/>
          <p:nvPr/>
        </p:nvSpPr>
        <p:spPr>
          <a:xfrm>
            <a:off x="7555527" y="4256235"/>
            <a:ext cx="2942559" cy="1815882"/>
          </a:xfrm>
          <a:prstGeom prst="rect">
            <a:avLst/>
          </a:prstGeom>
          <a:noFill/>
        </p:spPr>
        <p:txBody>
          <a:bodyPr wrap="square" rtlCol="0">
            <a:spAutoFit/>
          </a:bodyPr>
          <a:lstStyle/>
          <a:p>
            <a:pPr algn="r"/>
            <a:r>
              <a:rPr lang="vi-VN" sz="2800" dirty="0">
                <a:latin typeface="Times New Roman" panose="02020603050405020304" pitchFamily="18" charset="0"/>
                <a:cs typeface="Times New Roman" panose="02020603050405020304" pitchFamily="18" charset="0"/>
              </a:rPr>
              <a:t>Co ro đứng bên cột quán, mặc manh áo rách tả tơi, hở cả lưng và tay</a:t>
            </a:r>
            <a:endParaRPr lang="x-none" sz="2800" dirty="0">
              <a:latin typeface="Times New Roman" panose="02020603050405020304" pitchFamily="18" charset="0"/>
              <a:cs typeface="Times New Roman" panose="02020603050405020304" pitchFamily="18" charset="0"/>
            </a:endParaRPr>
          </a:p>
        </p:txBody>
      </p:sp>
      <p:cxnSp>
        <p:nvCxnSpPr>
          <p:cNvPr id="37" name="Straight Arrow Connector 36">
            <a:extLst>
              <a:ext uri="{FF2B5EF4-FFF2-40B4-BE49-F238E27FC236}">
                <a16:creationId xmlns:a16="http://schemas.microsoft.com/office/drawing/2014/main" xmlns="" id="{0FCA6887-FED6-8A48-8925-C77A646B508F}"/>
              </a:ext>
            </a:extLst>
          </p:cNvPr>
          <p:cNvCxnSpPr>
            <a:cxnSpLocks/>
          </p:cNvCxnSpPr>
          <p:nvPr/>
        </p:nvCxnSpPr>
        <p:spPr>
          <a:xfrm flipH="1" flipV="1">
            <a:off x="10326332" y="2601765"/>
            <a:ext cx="669446" cy="90167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9" name="Straight Arrow Connector 38">
            <a:extLst>
              <a:ext uri="{FF2B5EF4-FFF2-40B4-BE49-F238E27FC236}">
                <a16:creationId xmlns:a16="http://schemas.microsoft.com/office/drawing/2014/main" xmlns="" id="{92930E04-1C8F-674A-B39B-B415145CEC82}"/>
              </a:ext>
            </a:extLst>
          </p:cNvPr>
          <p:cNvCxnSpPr>
            <a:cxnSpLocks/>
            <a:endCxn id="35" idx="3"/>
          </p:cNvCxnSpPr>
          <p:nvPr/>
        </p:nvCxnSpPr>
        <p:spPr>
          <a:xfrm flipH="1">
            <a:off x="10424278" y="3524650"/>
            <a:ext cx="595640" cy="204288"/>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41" name="Straight Arrow Connector 40">
            <a:extLst>
              <a:ext uri="{FF2B5EF4-FFF2-40B4-BE49-F238E27FC236}">
                <a16:creationId xmlns:a16="http://schemas.microsoft.com/office/drawing/2014/main" xmlns="" id="{6304D953-F2D3-D044-A4FC-7A992C438BE0}"/>
              </a:ext>
            </a:extLst>
          </p:cNvPr>
          <p:cNvCxnSpPr>
            <a:cxnSpLocks/>
          </p:cNvCxnSpPr>
          <p:nvPr/>
        </p:nvCxnSpPr>
        <p:spPr>
          <a:xfrm flipH="1">
            <a:off x="10467199" y="3532466"/>
            <a:ext cx="528579" cy="1096333"/>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43" name="Right Brace 42">
            <a:extLst>
              <a:ext uri="{FF2B5EF4-FFF2-40B4-BE49-F238E27FC236}">
                <a16:creationId xmlns:a16="http://schemas.microsoft.com/office/drawing/2014/main" xmlns="" id="{B2DD99DD-F515-554F-9C20-E8C6DC60FB29}"/>
              </a:ext>
            </a:extLst>
          </p:cNvPr>
          <p:cNvSpPr/>
          <p:nvPr/>
        </p:nvSpPr>
        <p:spPr>
          <a:xfrm flipH="1">
            <a:off x="7206457" y="897960"/>
            <a:ext cx="543601" cy="5073868"/>
          </a:xfrm>
          <a:prstGeom prst="rightBrace">
            <a:avLst/>
          </a:prstGeom>
          <a:ln w="28575"/>
        </p:spPr>
        <p:style>
          <a:lnRef idx="3">
            <a:schemeClr val="accent6"/>
          </a:lnRef>
          <a:fillRef idx="0">
            <a:schemeClr val="accent6"/>
          </a:fillRef>
          <a:effectRef idx="2">
            <a:schemeClr val="accent6"/>
          </a:effectRef>
          <a:fontRef idx="minor">
            <a:schemeClr val="tx1"/>
          </a:fontRef>
        </p:style>
        <p:txBody>
          <a:bodyPr rtlCol="0" anchor="ctr"/>
          <a:lstStyle/>
          <a:p>
            <a:pPr algn="ctr"/>
            <a:endParaRPr lang="x-none"/>
          </a:p>
        </p:txBody>
      </p:sp>
      <p:sp>
        <p:nvSpPr>
          <p:cNvPr id="44" name="TextBox 43">
            <a:extLst>
              <a:ext uri="{FF2B5EF4-FFF2-40B4-BE49-F238E27FC236}">
                <a16:creationId xmlns:a16="http://schemas.microsoft.com/office/drawing/2014/main" xmlns="" id="{9B2FCB63-D5E0-D543-A719-B5A8A99C8E19}"/>
              </a:ext>
            </a:extLst>
          </p:cNvPr>
          <p:cNvSpPr txBox="1"/>
          <p:nvPr/>
        </p:nvSpPr>
        <p:spPr>
          <a:xfrm>
            <a:off x="6282718" y="2653759"/>
            <a:ext cx="1104467" cy="2677656"/>
          </a:xfrm>
          <a:prstGeom prst="rect">
            <a:avLst/>
          </a:prstGeom>
          <a:solidFill>
            <a:schemeClr val="bg2">
              <a:lumMod val="90000"/>
            </a:schemeClr>
          </a:solidFill>
        </p:spPr>
        <p:txBody>
          <a:bodyPr wrap="square" rtlCol="0">
            <a:spAutoFit/>
          </a:bodyPr>
          <a:lstStyle/>
          <a:p>
            <a:pPr algn="ctr"/>
            <a:r>
              <a:rPr lang="vi-VN" sz="2800" b="1" dirty="0">
                <a:solidFill>
                  <a:srgbClr val="C00000"/>
                </a:solidFill>
                <a:latin typeface="Times New Roman" panose="02020603050405020304" pitchFamily="18" charset="0"/>
                <a:cs typeface="Times New Roman" panose="02020603050405020304" pitchFamily="18" charset="0"/>
              </a:rPr>
              <a:t>Cuộc sống nghèo khổ, thiếu thốn</a:t>
            </a:r>
            <a:endParaRPr lang="x-none"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541635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heckerboard(across)">
                                      <p:cBhvr>
                                        <p:cTn id="16" dur="500"/>
                                        <p:tgtEl>
                                          <p:spTgt spid="14"/>
                                        </p:tgtEl>
                                      </p:cBhvr>
                                    </p:animEffect>
                                  </p:childTnLst>
                                </p:cTn>
                              </p:par>
                              <p:par>
                                <p:cTn id="17" presetID="5"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heckerboard(across)">
                                      <p:cBhvr>
                                        <p:cTn id="19" dur="500"/>
                                        <p:tgtEl>
                                          <p:spTgt spid="18"/>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heckerboard(across)">
                                      <p:cBhvr>
                                        <p:cTn id="22" dur="500"/>
                                        <p:tgtEl>
                                          <p:spTgt spid="19"/>
                                        </p:tgtEl>
                                      </p:cBhvr>
                                    </p:animEffect>
                                  </p:childTnLst>
                                </p:cTn>
                              </p:par>
                              <p:par>
                                <p:cTn id="23" presetID="5"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checkerboard(across)">
                                      <p:cBhvr>
                                        <p:cTn id="25" dur="500"/>
                                        <p:tgtEl>
                                          <p:spTgt spid="23"/>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checkerboard(across)">
                                      <p:cBhvr>
                                        <p:cTn id="28" dur="500"/>
                                        <p:tgtEl>
                                          <p:spTgt spid="21"/>
                                        </p:tgtEl>
                                      </p:cBhvr>
                                    </p:animEffect>
                                  </p:childTnLst>
                                </p:cTn>
                              </p:par>
                              <p:par>
                                <p:cTn id="29" presetID="5"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heckerboard(across)">
                                      <p:cBhvr>
                                        <p:cTn id="31" dur="500"/>
                                        <p:tgtEl>
                                          <p:spTgt spid="25"/>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checkerboard(across)">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heckerboard(across)">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checkerboard(across)">
                                      <p:cBhvr>
                                        <p:cTn id="54" dur="500"/>
                                        <p:tgtEl>
                                          <p:spTgt spid="31"/>
                                        </p:tgtEl>
                                      </p:cBhvr>
                                    </p:animEffect>
                                  </p:childTnLst>
                                </p:cTn>
                              </p:par>
                              <p:par>
                                <p:cTn id="55" presetID="5" presetClass="entr" presetSubtype="1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checkerboard(across)">
                                      <p:cBhvr>
                                        <p:cTn id="57" dur="500"/>
                                        <p:tgtEl>
                                          <p:spTgt spid="37"/>
                                        </p:tgtEl>
                                      </p:cBhvr>
                                    </p:animEffect>
                                  </p:childTnLst>
                                </p:cTn>
                              </p:par>
                              <p:par>
                                <p:cTn id="58" presetID="5" presetClass="entr" presetSubtype="10" fill="hold"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checkerboard(across)">
                                      <p:cBhvr>
                                        <p:cTn id="60" dur="500"/>
                                        <p:tgtEl>
                                          <p:spTgt spid="39"/>
                                        </p:tgtEl>
                                      </p:cBhvr>
                                    </p:animEffect>
                                  </p:childTnLst>
                                </p:cTn>
                              </p:par>
                              <p:par>
                                <p:cTn id="61" presetID="5" presetClass="entr" presetSubtype="1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checkerboard(across)">
                                      <p:cBhvr>
                                        <p:cTn id="63" dur="500"/>
                                        <p:tgtEl>
                                          <p:spTgt spid="41"/>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checkerboard(across)">
                                      <p:cBhvr>
                                        <p:cTn id="66" dur="500"/>
                                        <p:tgtEl>
                                          <p:spTgt spid="35"/>
                                        </p:tgtEl>
                                      </p:cBhvr>
                                    </p:animEffect>
                                  </p:childTnLst>
                                </p:cTn>
                              </p:par>
                              <p:par>
                                <p:cTn id="67" presetID="5" presetClass="entr" presetSubtype="1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checkerboard(across)">
                                      <p:cBhvr>
                                        <p:cTn id="69" dur="500"/>
                                        <p:tgtEl>
                                          <p:spTgt spid="34"/>
                                        </p:tgtEl>
                                      </p:cBhvr>
                                    </p:animEffect>
                                  </p:childTnLst>
                                </p:cTn>
                              </p:par>
                              <p:par>
                                <p:cTn id="70" presetID="5" presetClass="entr" presetSubtype="10"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checkerboard(across)">
                                      <p:cBhvr>
                                        <p:cTn id="72" dur="500"/>
                                        <p:tgtEl>
                                          <p:spTgt spid="33"/>
                                        </p:tgtEl>
                                      </p:cBhvr>
                                    </p:animEffect>
                                  </p:childTnLst>
                                </p:cTn>
                              </p:par>
                              <p:par>
                                <p:cTn id="73" presetID="5" presetClass="entr" presetSubtype="1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checkerboard(across)">
                                      <p:cBhvr>
                                        <p:cTn id="75" dur="500"/>
                                        <p:tgtEl>
                                          <p:spTgt spid="36"/>
                                        </p:tgtEl>
                                      </p:cBhvr>
                                    </p:animEffect>
                                  </p:childTnLst>
                                </p:cTn>
                              </p:par>
                            </p:childTnLst>
                          </p:cTn>
                        </p:par>
                      </p:childTnLst>
                    </p:cTn>
                  </p:par>
                  <p:par>
                    <p:cTn id="76" fill="hold">
                      <p:stCondLst>
                        <p:cond delay="indefinite"/>
                      </p:stCondLst>
                      <p:childTnLst>
                        <p:par>
                          <p:cTn id="77" fill="hold">
                            <p:stCondLst>
                              <p:cond delay="0"/>
                            </p:stCondLst>
                            <p:childTnLst>
                              <p:par>
                                <p:cTn id="78" presetID="5" presetClass="entr" presetSubtype="10" fill="hold" grpId="0" nodeType="click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checkerboard(across)">
                                      <p:cBhvr>
                                        <p:cTn id="80" dur="500"/>
                                        <p:tgtEl>
                                          <p:spTgt spid="43"/>
                                        </p:tgtEl>
                                      </p:cBhvr>
                                    </p:animEffect>
                                  </p:childTnLst>
                                </p:cTn>
                              </p:par>
                              <p:par>
                                <p:cTn id="81" presetID="5" presetClass="entr" presetSubtype="10" fill="hold" grpId="0" nodeType="with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checkerboard(across)">
                                      <p:cBhvr>
                                        <p:cTn id="8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p:bldP spid="19" grpId="0"/>
      <p:bldP spid="21" grpId="0"/>
      <p:bldP spid="22" grpId="0"/>
      <p:bldP spid="27" grpId="0" animBg="1"/>
      <p:bldP spid="30" grpId="0" animBg="1"/>
      <p:bldP spid="33" grpId="0"/>
      <p:bldP spid="34" grpId="0"/>
      <p:bldP spid="35" grpId="0"/>
      <p:bldP spid="36" grpId="0"/>
      <p:bldP spid="43" grpId="0"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EA6BE21-0DC9-443E-902A-8374198E0D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3091" y="1021512"/>
            <a:ext cx="5483800" cy="3838159"/>
          </a:xfrm>
          <a:prstGeom prst="rect">
            <a:avLst/>
          </a:prstGeom>
        </p:spPr>
      </p:pic>
      <p:pic>
        <p:nvPicPr>
          <p:cNvPr id="9" name="图片 8">
            <a:extLst>
              <a:ext uri="{FF2B5EF4-FFF2-40B4-BE49-F238E27FC236}">
                <a16:creationId xmlns:a16="http://schemas.microsoft.com/office/drawing/2014/main" xmlns="" id="{3DBB9E10-C0BD-425B-90B6-929BC5D576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2133" y="2958281"/>
            <a:ext cx="3378194" cy="3302317"/>
          </a:xfrm>
          <a:prstGeom prst="rect">
            <a:avLst/>
          </a:prstGeom>
        </p:spPr>
      </p:pic>
      <p:pic>
        <p:nvPicPr>
          <p:cNvPr id="13" name="图片 12">
            <a:extLst>
              <a:ext uri="{FF2B5EF4-FFF2-40B4-BE49-F238E27FC236}">
                <a16:creationId xmlns:a16="http://schemas.microsoft.com/office/drawing/2014/main" xmlns="" id="{5FDB6883-8D9F-4C2D-8B4B-E76849CEA1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513" y="811592"/>
            <a:ext cx="3733243" cy="2960848"/>
          </a:xfrm>
          <a:prstGeom prst="rect">
            <a:avLst/>
          </a:prstGeom>
        </p:spPr>
      </p:pic>
      <p:pic>
        <p:nvPicPr>
          <p:cNvPr id="14" name="图片 13">
            <a:extLst>
              <a:ext uri="{FF2B5EF4-FFF2-40B4-BE49-F238E27FC236}">
                <a16:creationId xmlns:a16="http://schemas.microsoft.com/office/drawing/2014/main" xmlns="" id="{8094A1D4-09ED-4A03-BEB5-381CA2A0F0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513" y="3732098"/>
            <a:ext cx="3655866" cy="2899480"/>
          </a:xfrm>
          <a:prstGeom prst="rect">
            <a:avLst/>
          </a:prstGeom>
        </p:spPr>
      </p:pic>
      <p:grpSp>
        <p:nvGrpSpPr>
          <p:cNvPr id="21" name="组合 20">
            <a:extLst>
              <a:ext uri="{FF2B5EF4-FFF2-40B4-BE49-F238E27FC236}">
                <a16:creationId xmlns:a16="http://schemas.microsoft.com/office/drawing/2014/main" xmlns="" id="{00D93A51-95C4-4A6B-B507-37FFE0102AA9}"/>
              </a:ext>
            </a:extLst>
          </p:cNvPr>
          <p:cNvGrpSpPr/>
          <p:nvPr/>
        </p:nvGrpSpPr>
        <p:grpSpPr>
          <a:xfrm>
            <a:off x="3790340" y="412818"/>
            <a:ext cx="3876453" cy="802209"/>
            <a:chOff x="-80691" y="-640399"/>
            <a:chExt cx="4556933" cy="907919"/>
          </a:xfrm>
        </p:grpSpPr>
        <p:grpSp>
          <p:nvGrpSpPr>
            <p:cNvPr id="22" name="组合 21">
              <a:extLst>
                <a:ext uri="{FF2B5EF4-FFF2-40B4-BE49-F238E27FC236}">
                  <a16:creationId xmlns:a16="http://schemas.microsoft.com/office/drawing/2014/main" xmlns="" id="{21F2DBB3-36B8-4CF9-84BA-CC3B36530866}"/>
                </a:ext>
              </a:extLst>
            </p:cNvPr>
            <p:cNvGrpSpPr/>
            <p:nvPr/>
          </p:nvGrpSpPr>
          <p:grpSpPr>
            <a:xfrm rot="406819" flipH="1">
              <a:off x="-80691" y="-640399"/>
              <a:ext cx="1030666" cy="703956"/>
              <a:chOff x="9015984" y="2528554"/>
              <a:chExt cx="2157344" cy="1473489"/>
            </a:xfrm>
          </p:grpSpPr>
          <p:sp>
            <p:nvSpPr>
              <p:cNvPr id="37" name="Freeform 166">
                <a:extLst>
                  <a:ext uri="{FF2B5EF4-FFF2-40B4-BE49-F238E27FC236}">
                    <a16:creationId xmlns:a16="http://schemas.microsoft.com/office/drawing/2014/main" xmlns="" id="{3362F9F7-5858-4967-8CF6-A221F8C51A10}"/>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67">
                <a:extLst>
                  <a:ext uri="{FF2B5EF4-FFF2-40B4-BE49-F238E27FC236}">
                    <a16:creationId xmlns:a16="http://schemas.microsoft.com/office/drawing/2014/main" xmlns="" id="{6301B961-7AFA-4B1C-8485-CEA3439ECF6E}"/>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68">
                <a:extLst>
                  <a:ext uri="{FF2B5EF4-FFF2-40B4-BE49-F238E27FC236}">
                    <a16:creationId xmlns:a16="http://schemas.microsoft.com/office/drawing/2014/main" xmlns="" id="{EFC571FF-6581-46BC-A85D-160F57C5841A}"/>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69">
                <a:extLst>
                  <a:ext uri="{FF2B5EF4-FFF2-40B4-BE49-F238E27FC236}">
                    <a16:creationId xmlns:a16="http://schemas.microsoft.com/office/drawing/2014/main" xmlns="" id="{CBB9F007-49F6-4C67-BCC6-A73F2518C41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0">
                <a:extLst>
                  <a:ext uri="{FF2B5EF4-FFF2-40B4-BE49-F238E27FC236}">
                    <a16:creationId xmlns:a16="http://schemas.microsoft.com/office/drawing/2014/main" xmlns="" id="{3450D6A3-DB70-48B2-B160-F7A222D077DA}"/>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5">
                <a:extLst>
                  <a:ext uri="{FF2B5EF4-FFF2-40B4-BE49-F238E27FC236}">
                    <a16:creationId xmlns:a16="http://schemas.microsoft.com/office/drawing/2014/main" xmlns="" id="{CEB46C85-EA6D-4B56-AF86-3E16696EB2D0}"/>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6">
                <a:extLst>
                  <a:ext uri="{FF2B5EF4-FFF2-40B4-BE49-F238E27FC236}">
                    <a16:creationId xmlns:a16="http://schemas.microsoft.com/office/drawing/2014/main" xmlns="" id="{75C0E9D6-5570-45D1-8C02-0A3768762941}"/>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4" name="Freeform 177">
                <a:extLst>
                  <a:ext uri="{FF2B5EF4-FFF2-40B4-BE49-F238E27FC236}">
                    <a16:creationId xmlns:a16="http://schemas.microsoft.com/office/drawing/2014/main" xmlns="" id="{CDDEF29F-F838-48B7-9897-C08C5715BFFA}"/>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5" name="Freeform 178">
                <a:extLst>
                  <a:ext uri="{FF2B5EF4-FFF2-40B4-BE49-F238E27FC236}">
                    <a16:creationId xmlns:a16="http://schemas.microsoft.com/office/drawing/2014/main" xmlns="" id="{0A808150-59A6-4BE5-9F3A-9CCA705DAFA7}"/>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6" name="Freeform 179">
                <a:extLst>
                  <a:ext uri="{FF2B5EF4-FFF2-40B4-BE49-F238E27FC236}">
                    <a16:creationId xmlns:a16="http://schemas.microsoft.com/office/drawing/2014/main" xmlns="" id="{07481084-07AA-4521-96EC-4E92AE5D741B}"/>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26" name="组合 25">
              <a:extLst>
                <a:ext uri="{FF2B5EF4-FFF2-40B4-BE49-F238E27FC236}">
                  <a16:creationId xmlns:a16="http://schemas.microsoft.com/office/drawing/2014/main" xmlns="" id="{8C1EEDAE-8499-4421-B941-ACEB44E67035}"/>
                </a:ext>
              </a:extLst>
            </p:cNvPr>
            <p:cNvGrpSpPr/>
            <p:nvPr/>
          </p:nvGrpSpPr>
          <p:grpSpPr>
            <a:xfrm>
              <a:off x="1201576" y="61145"/>
              <a:ext cx="3274666" cy="206375"/>
              <a:chOff x="4531763" y="904319"/>
              <a:chExt cx="3274666" cy="206375"/>
            </a:xfrm>
            <a:solidFill>
              <a:schemeClr val="bg1"/>
            </a:solidFill>
          </p:grpSpPr>
          <p:sp>
            <p:nvSpPr>
              <p:cNvPr id="27" name="Freeform 139">
                <a:extLst>
                  <a:ext uri="{FF2B5EF4-FFF2-40B4-BE49-F238E27FC236}">
                    <a16:creationId xmlns:a16="http://schemas.microsoft.com/office/drawing/2014/main" xmlns="" id="{52029EF4-F72F-411E-B570-74D6BEE382C3}"/>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xmlns="" id="{79BF4912-E69A-4D30-8636-5129E67474C0}"/>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xmlns="" id="{94BEE4A0-8380-43D2-AB4E-478A2FC5473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xmlns="" id="{CD4230BD-E4AD-4680-A9E5-4781C04390D4}"/>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xmlns="" id="{638AAC49-3FAF-4127-A729-937DF364D54A}"/>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xmlns="" id="{175A2A4B-CB59-4876-89A1-8ED0ECF70C92}"/>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xmlns="" id="{92D38104-82F1-4EFD-9D73-E6B0BB109E44}"/>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39">
                <a:extLst>
                  <a:ext uri="{FF2B5EF4-FFF2-40B4-BE49-F238E27FC236}">
                    <a16:creationId xmlns:a16="http://schemas.microsoft.com/office/drawing/2014/main" xmlns="" id="{5132AA76-6888-45F3-9DEA-8A49472FEA28}"/>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5" name="Freeform 139">
                <a:extLst>
                  <a:ext uri="{FF2B5EF4-FFF2-40B4-BE49-F238E27FC236}">
                    <a16:creationId xmlns:a16="http://schemas.microsoft.com/office/drawing/2014/main" xmlns="" id="{FD50A92F-C12F-421B-861F-DF436F6514F7}"/>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39">
                <a:extLst>
                  <a:ext uri="{FF2B5EF4-FFF2-40B4-BE49-F238E27FC236}">
                    <a16:creationId xmlns:a16="http://schemas.microsoft.com/office/drawing/2014/main" xmlns="" id="{155A5C3B-7DAF-48B7-B3ED-C8C663530345}"/>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47" name="文本框 46">
            <a:extLst>
              <a:ext uri="{FF2B5EF4-FFF2-40B4-BE49-F238E27FC236}">
                <a16:creationId xmlns:a16="http://schemas.microsoft.com/office/drawing/2014/main" xmlns="" id="{6137F522-BA32-4A2B-BAB8-8723B94FCEA5}"/>
              </a:ext>
            </a:extLst>
          </p:cNvPr>
          <p:cNvSpPr txBox="1"/>
          <p:nvPr/>
        </p:nvSpPr>
        <p:spPr>
          <a:xfrm>
            <a:off x="4475823" y="441899"/>
            <a:ext cx="6740504"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Thái</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độ</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đối</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với</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những</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bạn</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nhỏ</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nghèo</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khổ</a:t>
            </a:r>
            <a:endParaRPr kumimoji="0" lang="zh-CN"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8" name="文本框 46">
            <a:extLst>
              <a:ext uri="{FF2B5EF4-FFF2-40B4-BE49-F238E27FC236}">
                <a16:creationId xmlns:a16="http://schemas.microsoft.com/office/drawing/2014/main" xmlns="" id="{3E0DF295-9203-4F45-92CE-D2238AAE2D41}"/>
              </a:ext>
            </a:extLst>
          </p:cNvPr>
          <p:cNvSpPr txBox="1"/>
          <p:nvPr/>
        </p:nvSpPr>
        <p:spPr>
          <a:xfrm>
            <a:off x="401326" y="1463622"/>
            <a:ext cx="3565723" cy="211545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chị</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vẫn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thân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mật</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chơi</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đùa</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không</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kiêu</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kỳ</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khinh</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khỉnh</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như</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các</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họ</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endParaRPr kumimoji="0" lang="zh-CN" altLang="en-US"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 name="文本框 46">
            <a:extLst>
              <a:ext uri="{FF2B5EF4-FFF2-40B4-BE49-F238E27FC236}">
                <a16:creationId xmlns:a16="http://schemas.microsoft.com/office/drawing/2014/main" xmlns="" id="{DD827182-E3F5-684A-A1B5-A9ED5FD46206}"/>
              </a:ext>
            </a:extLst>
          </p:cNvPr>
          <p:cNvSpPr txBox="1"/>
          <p:nvPr/>
        </p:nvSpPr>
        <p:spPr>
          <a:xfrm>
            <a:off x="426581" y="4448022"/>
            <a:ext cx="3565723" cy="159838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Thấy</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đứng</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nép</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một</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chỗ</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gọi</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ra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chơi</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cùng</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hỏi</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latin typeface="Times New Roman" panose="02020603050405020304" pitchFamily="18" charset="0"/>
                <a:ea typeface="微软雅黑" panose="020B0503020204020204" pitchFamily="34" charset="-122"/>
                <a:cs typeface="Times New Roman" panose="02020603050405020304" pitchFamily="18" charset="0"/>
              </a:rPr>
              <a:t>han</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0" name="文本框 46">
            <a:extLst>
              <a:ext uri="{FF2B5EF4-FFF2-40B4-BE49-F238E27FC236}">
                <a16:creationId xmlns:a16="http://schemas.microsoft.com/office/drawing/2014/main" xmlns="" id="{33EBD1E6-32EC-2B4F-AAEE-8C07F72D9FA0}"/>
              </a:ext>
            </a:extLst>
          </p:cNvPr>
          <p:cNvSpPr txBox="1"/>
          <p:nvPr/>
        </p:nvSpPr>
        <p:spPr>
          <a:xfrm>
            <a:off x="7607704" y="1722154"/>
            <a:ext cx="3378194" cy="263251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Chị</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những</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đứa</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trẻ</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hậu</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thương</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người</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không</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phân</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biệt</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địa</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vị</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giai</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cấp</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giàu</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nghèo</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3347522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2" presetClass="entr" presetSubtype="8"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p:tgtEl>
                                          <p:spTgt spid="3"/>
                                        </p:tgtEl>
                                        <p:attrNameLst>
                                          <p:attrName>ppt_x</p:attrName>
                                        </p:attrNameLst>
                                      </p:cBhvr>
                                      <p:tavLst>
                                        <p:tav tm="0">
                                          <p:val>
                                            <p:strVal val="#ppt_x-#ppt_w*1.125000"/>
                                          </p:val>
                                        </p:tav>
                                        <p:tav tm="100000">
                                          <p:val>
                                            <p:strVal val="#ppt_x"/>
                                          </p:val>
                                        </p:tav>
                                      </p:tavLst>
                                    </p:anim>
                                    <p:animEffect transition="in" filter="wipe(right)">
                                      <p:cBhvr>
                                        <p:cTn id="25" dur="500"/>
                                        <p:tgtEl>
                                          <p:spTgt spid="3"/>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47"/>
                                        </p:tgtEl>
                                        <p:attrNameLst>
                                          <p:attrName>style.visibility</p:attrName>
                                        </p:attrNameLst>
                                      </p:cBhvr>
                                      <p:to>
                                        <p:strVal val="visible"/>
                                      </p:to>
                                    </p:set>
                                    <p:anim calcmode="lin" valueType="num">
                                      <p:cBhvr>
                                        <p:cTn id="29" dur="500" fill="hold"/>
                                        <p:tgtEl>
                                          <p:spTgt spid="47"/>
                                        </p:tgtEl>
                                        <p:attrNameLst>
                                          <p:attrName>ppt_w</p:attrName>
                                        </p:attrNameLst>
                                      </p:cBhvr>
                                      <p:tavLst>
                                        <p:tav tm="0">
                                          <p:val>
                                            <p:fltVal val="0"/>
                                          </p:val>
                                        </p:tav>
                                        <p:tav tm="100000">
                                          <p:val>
                                            <p:strVal val="#ppt_w"/>
                                          </p:val>
                                        </p:tav>
                                      </p:tavLst>
                                    </p:anim>
                                    <p:anim calcmode="lin" valueType="num">
                                      <p:cBhvr>
                                        <p:cTn id="30" dur="500" fill="hold"/>
                                        <p:tgtEl>
                                          <p:spTgt spid="47"/>
                                        </p:tgtEl>
                                        <p:attrNameLst>
                                          <p:attrName>ppt_h</p:attrName>
                                        </p:attrNameLst>
                                      </p:cBhvr>
                                      <p:tavLst>
                                        <p:tav tm="0">
                                          <p:val>
                                            <p:fltVal val="0"/>
                                          </p:val>
                                        </p:tav>
                                        <p:tav tm="100000">
                                          <p:val>
                                            <p:strVal val="#ppt_h"/>
                                          </p:val>
                                        </p:tav>
                                      </p:tavLst>
                                    </p:anim>
                                    <p:animEffect transition="in" filter="fade">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48"/>
                                        </p:tgtEl>
                                        <p:attrNameLst>
                                          <p:attrName>style.visibility</p:attrName>
                                        </p:attrNameLst>
                                      </p:cBhvr>
                                      <p:to>
                                        <p:strVal val="visible"/>
                                      </p:to>
                                    </p:set>
                                    <p:anim calcmode="lin" valueType="num">
                                      <p:cBhvr>
                                        <p:cTn id="36" dur="500" fill="hold"/>
                                        <p:tgtEl>
                                          <p:spTgt spid="48"/>
                                        </p:tgtEl>
                                        <p:attrNameLst>
                                          <p:attrName>ppt_w</p:attrName>
                                        </p:attrNameLst>
                                      </p:cBhvr>
                                      <p:tavLst>
                                        <p:tav tm="0">
                                          <p:val>
                                            <p:fltVal val="0"/>
                                          </p:val>
                                        </p:tav>
                                        <p:tav tm="100000">
                                          <p:val>
                                            <p:strVal val="#ppt_w"/>
                                          </p:val>
                                        </p:tav>
                                      </p:tavLst>
                                    </p:anim>
                                    <p:anim calcmode="lin" valueType="num">
                                      <p:cBhvr>
                                        <p:cTn id="37" dur="500" fill="hold"/>
                                        <p:tgtEl>
                                          <p:spTgt spid="48"/>
                                        </p:tgtEl>
                                        <p:attrNameLst>
                                          <p:attrName>ppt_h</p:attrName>
                                        </p:attrNameLst>
                                      </p:cBhvr>
                                      <p:tavLst>
                                        <p:tav tm="0">
                                          <p:val>
                                            <p:fltVal val="0"/>
                                          </p:val>
                                        </p:tav>
                                        <p:tav tm="100000">
                                          <p:val>
                                            <p:strVal val="#ppt_h"/>
                                          </p:val>
                                        </p:tav>
                                      </p:tavLst>
                                    </p:anim>
                                    <p:animEffect transition="in" filter="fade">
                                      <p:cBhvr>
                                        <p:cTn id="38" dur="500"/>
                                        <p:tgtEl>
                                          <p:spTgt spid="4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p:cTn id="43" dur="500" fill="hold"/>
                                        <p:tgtEl>
                                          <p:spTgt spid="49"/>
                                        </p:tgtEl>
                                        <p:attrNameLst>
                                          <p:attrName>ppt_w</p:attrName>
                                        </p:attrNameLst>
                                      </p:cBhvr>
                                      <p:tavLst>
                                        <p:tav tm="0">
                                          <p:val>
                                            <p:fltVal val="0"/>
                                          </p:val>
                                        </p:tav>
                                        <p:tav tm="100000">
                                          <p:val>
                                            <p:strVal val="#ppt_w"/>
                                          </p:val>
                                        </p:tav>
                                      </p:tavLst>
                                    </p:anim>
                                    <p:anim calcmode="lin" valueType="num">
                                      <p:cBhvr>
                                        <p:cTn id="44" dur="500" fill="hold"/>
                                        <p:tgtEl>
                                          <p:spTgt spid="49"/>
                                        </p:tgtEl>
                                        <p:attrNameLst>
                                          <p:attrName>ppt_h</p:attrName>
                                        </p:attrNameLst>
                                      </p:cBhvr>
                                      <p:tavLst>
                                        <p:tav tm="0">
                                          <p:val>
                                            <p:fltVal val="0"/>
                                          </p:val>
                                        </p:tav>
                                        <p:tav tm="100000">
                                          <p:val>
                                            <p:strVal val="#ppt_h"/>
                                          </p:val>
                                        </p:tav>
                                      </p:tavLst>
                                    </p:anim>
                                    <p:animEffect transition="in" filter="fade">
                                      <p:cBhvr>
                                        <p:cTn id="45" dur="500"/>
                                        <p:tgtEl>
                                          <p:spTgt spid="49"/>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fltVal val="0"/>
                                          </p:val>
                                        </p:tav>
                                        <p:tav tm="100000">
                                          <p:val>
                                            <p:strVal val="#ppt_w"/>
                                          </p:val>
                                        </p:tav>
                                      </p:tavLst>
                                    </p:anim>
                                    <p:anim calcmode="lin" valueType="num">
                                      <p:cBhvr>
                                        <p:cTn id="51" dur="500" fill="hold"/>
                                        <p:tgtEl>
                                          <p:spTgt spid="50"/>
                                        </p:tgtEl>
                                        <p:attrNameLst>
                                          <p:attrName>ppt_h</p:attrName>
                                        </p:attrNameLst>
                                      </p:cBhvr>
                                      <p:tavLst>
                                        <p:tav tm="0">
                                          <p:val>
                                            <p:fltVal val="0"/>
                                          </p:val>
                                        </p:tav>
                                        <p:tav tm="100000">
                                          <p:val>
                                            <p:strVal val="#ppt_h"/>
                                          </p:val>
                                        </p:tav>
                                      </p:tavLst>
                                    </p:anim>
                                    <p:animEffect transition="in" filter="fade">
                                      <p:cBhvr>
                                        <p:cTn id="5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659456" y="1842850"/>
            <a:ext cx="5477423" cy="16408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Ý</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endParaRPr kumimoji="0" lang="zh-CN" altLang="en-US" sz="35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16068469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up)">
                                      <p:cBhvr>
                                        <p:cTn id="21" dur="500"/>
                                        <p:tgtEl>
                                          <p:spTgt spid="5">
                                            <p:txEl>
                                              <p:pRg st="1" end="1"/>
                                            </p:txEl>
                                          </p:spTgt>
                                        </p:tgtEl>
                                      </p:cBhvr>
                                    </p:animEffect>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274" y="371474"/>
            <a:ext cx="7316505" cy="4655958"/>
          </a:xfrm>
          <a:prstGeom prst="rect">
            <a:avLst/>
          </a:prstGeom>
        </p:spPr>
      </p:pic>
      <p:pic>
        <p:nvPicPr>
          <p:cNvPr id="4" name="图片 3"/>
          <p:cNvPicPr>
            <a:picLocks noChangeAspect="1"/>
          </p:cNvPicPr>
          <p:nvPr/>
        </p:nvPicPr>
        <p:blipFill>
          <a:blip r:embed="rId4"/>
          <a:stretch>
            <a:fillRect/>
          </a:stretch>
        </p:blipFill>
        <p:spPr>
          <a:xfrm>
            <a:off x="2294221" y="3365500"/>
            <a:ext cx="7603558" cy="3492500"/>
          </a:xfrm>
          <a:prstGeom prst="rect">
            <a:avLst/>
          </a:prstGeom>
        </p:spPr>
      </p:pic>
      <p:pic>
        <p:nvPicPr>
          <p:cNvPr id="5" name="图片 4"/>
          <p:cNvPicPr>
            <a:picLocks noChangeAspect="1"/>
          </p:cNvPicPr>
          <p:nvPr/>
        </p:nvPicPr>
        <p:blipFill>
          <a:blip r:embed="rId5"/>
          <a:stretch>
            <a:fillRect/>
          </a:stretch>
        </p:blipFill>
        <p:spPr>
          <a:xfrm>
            <a:off x="5886759" y="5676900"/>
            <a:ext cx="1256681" cy="1181100"/>
          </a:xfrm>
          <a:prstGeom prst="rect">
            <a:avLst/>
          </a:prstGeom>
        </p:spPr>
      </p:pic>
      <p:sp>
        <p:nvSpPr>
          <p:cNvPr id="6" name="文本框 5"/>
          <p:cNvSpPr txBox="1"/>
          <p:nvPr/>
        </p:nvSpPr>
        <p:spPr>
          <a:xfrm>
            <a:off x="3500539" y="1613118"/>
            <a:ext cx="4302341" cy="181588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có</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biết</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những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hình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ảnh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này</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ở</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đâu</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có</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suy</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gì</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sau</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khi</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xem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hình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ảnh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đó</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8"/>
          <p:cNvPicPr>
            <a:picLocks noChangeAspect="1"/>
          </p:cNvPicPr>
          <p:nvPr/>
        </p:nvPicPr>
        <p:blipFill>
          <a:blip r:embed="rId6"/>
          <a:stretch>
            <a:fillRect/>
          </a:stretch>
        </p:blipFill>
        <p:spPr>
          <a:xfrm>
            <a:off x="0" y="674687"/>
            <a:ext cx="2343150" cy="1508223"/>
          </a:xfrm>
          <a:prstGeom prst="rect">
            <a:avLst/>
          </a:prstGeom>
        </p:spPr>
      </p:pic>
      <p:pic>
        <p:nvPicPr>
          <p:cNvPr id="10" name="图片 9"/>
          <p:cNvPicPr>
            <a:picLocks noChangeAspect="1"/>
          </p:cNvPicPr>
          <p:nvPr/>
        </p:nvPicPr>
        <p:blipFill>
          <a:blip r:embed="rId6"/>
          <a:stretch>
            <a:fillRect/>
          </a:stretch>
        </p:blipFill>
        <p:spPr>
          <a:xfrm flipH="1">
            <a:off x="9897779" y="-163743"/>
            <a:ext cx="2343150" cy="1508223"/>
          </a:xfrm>
          <a:prstGeom prst="rect">
            <a:avLst/>
          </a:prstGeom>
        </p:spPr>
      </p:pic>
    </p:spTree>
    <p:extLst>
      <p:ext uri="{BB962C8B-B14F-4D97-AF65-F5344CB8AC3E}">
        <p14:creationId xmlns:p14="http://schemas.microsoft.com/office/powerpoint/2010/main" val="7578916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1" fill="hold" nodeType="afterEffect">
                                  <p:stCondLst>
                                    <p:cond delay="0"/>
                                  </p:stCondLst>
                                  <p:iterate type="wd">
                                    <p:tmPct val="10000"/>
                                  </p:iterate>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up)">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xmlns="" id="{ED5EBA79-6AE6-44B4-8BCA-83E8A680E9A2}"/>
              </a:ext>
            </a:extLst>
          </p:cNvPr>
          <p:cNvGrpSpPr/>
          <p:nvPr/>
        </p:nvGrpSpPr>
        <p:grpSpPr>
          <a:xfrm>
            <a:off x="125013" y="2023928"/>
            <a:ext cx="4151060" cy="4151060"/>
            <a:chOff x="125013" y="2023928"/>
            <a:chExt cx="4151060" cy="4151060"/>
          </a:xfrm>
        </p:grpSpPr>
        <p:pic>
          <p:nvPicPr>
            <p:cNvPr id="3" name="图片 2">
              <a:extLst>
                <a:ext uri="{FF2B5EF4-FFF2-40B4-BE49-F238E27FC236}">
                  <a16:creationId xmlns:a16="http://schemas.microsoft.com/office/drawing/2014/main" xmlns="" id="{2EF15A4D-64AD-4F16-A18E-7BF4F0D0CA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013" y="2023928"/>
              <a:ext cx="4151060" cy="4151060"/>
            </a:xfrm>
            <a:prstGeom prst="rect">
              <a:avLst/>
            </a:prstGeom>
          </p:spPr>
        </p:pic>
        <p:sp>
          <p:nvSpPr>
            <p:cNvPr id="4" name="文本框 3">
              <a:extLst>
                <a:ext uri="{FF2B5EF4-FFF2-40B4-BE49-F238E27FC236}">
                  <a16:creationId xmlns:a16="http://schemas.microsoft.com/office/drawing/2014/main" xmlns="" id="{45225FF7-3567-47AD-8570-A3F233039938}"/>
                </a:ext>
              </a:extLst>
            </p:cNvPr>
            <p:cNvSpPr txBox="1"/>
            <p:nvPr/>
          </p:nvSpPr>
          <p:spPr>
            <a:xfrm>
              <a:off x="1423559" y="4658529"/>
              <a:ext cx="1908877" cy="584775"/>
            </a:xfrm>
            <a:prstGeom prst="rect">
              <a:avLst/>
            </a:prstGeom>
            <a:noFill/>
          </p:spPr>
          <p:txBody>
            <a:bodyPr wrap="square" rtlCol="0">
              <a:spAutoFit/>
            </a:bodyPr>
            <a:lstStyle/>
            <a:p>
              <a:endParaRPr lang="zh-CN" altLang="en-US" sz="3200" b="1" spc="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7" name="矩形: 圆角 6">
            <a:extLst>
              <a:ext uri="{FF2B5EF4-FFF2-40B4-BE49-F238E27FC236}">
                <a16:creationId xmlns:a16="http://schemas.microsoft.com/office/drawing/2014/main" xmlns="" id="{951CC444-9FBB-4746-8859-12B5F767565C}"/>
              </a:ext>
            </a:extLst>
          </p:cNvPr>
          <p:cNvSpPr/>
          <p:nvPr/>
        </p:nvSpPr>
        <p:spPr>
          <a:xfrm>
            <a:off x="4457701" y="2747940"/>
            <a:ext cx="6578632" cy="2919047"/>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11" name="图片 10">
            <a:extLst>
              <a:ext uri="{FF2B5EF4-FFF2-40B4-BE49-F238E27FC236}">
                <a16:creationId xmlns:a16="http://schemas.microsoft.com/office/drawing/2014/main" xmlns="" id="{F34E266F-E855-4AAE-A32B-3DF03D2EF2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07237">
            <a:off x="4064990" y="2294664"/>
            <a:ext cx="882023" cy="891259"/>
          </a:xfrm>
          <a:prstGeom prst="rect">
            <a:avLst/>
          </a:prstGeom>
        </p:spPr>
      </p:pic>
      <p:pic>
        <p:nvPicPr>
          <p:cNvPr id="12" name="图片 11">
            <a:extLst>
              <a:ext uri="{FF2B5EF4-FFF2-40B4-BE49-F238E27FC236}">
                <a16:creationId xmlns:a16="http://schemas.microsoft.com/office/drawing/2014/main" xmlns="" id="{08551E4D-C767-438D-A5A4-A2648B6D7D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11942" flipH="1">
            <a:off x="10363980" y="2280066"/>
            <a:ext cx="842613" cy="858583"/>
          </a:xfrm>
          <a:prstGeom prst="rect">
            <a:avLst/>
          </a:prstGeom>
        </p:spPr>
      </p:pic>
      <p:pic>
        <p:nvPicPr>
          <p:cNvPr id="14" name="图片 13">
            <a:extLst>
              <a:ext uri="{FF2B5EF4-FFF2-40B4-BE49-F238E27FC236}">
                <a16:creationId xmlns:a16="http://schemas.microsoft.com/office/drawing/2014/main" xmlns="" id="{04ECF127-DFFC-4EE9-AD4E-3A836DE72B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4848" y="889433"/>
            <a:ext cx="1536325" cy="1615580"/>
          </a:xfrm>
          <a:prstGeom prst="rect">
            <a:avLst/>
          </a:prstGeom>
        </p:spPr>
      </p:pic>
      <p:grpSp>
        <p:nvGrpSpPr>
          <p:cNvPr id="13" name="组合 12">
            <a:extLst>
              <a:ext uri="{FF2B5EF4-FFF2-40B4-BE49-F238E27FC236}">
                <a16:creationId xmlns:a16="http://schemas.microsoft.com/office/drawing/2014/main" xmlns="" id="{D0EA032F-5348-4BD4-88CC-5194246135C8}"/>
              </a:ext>
            </a:extLst>
          </p:cNvPr>
          <p:cNvGrpSpPr/>
          <p:nvPr/>
        </p:nvGrpSpPr>
        <p:grpSpPr>
          <a:xfrm>
            <a:off x="3790340" y="412818"/>
            <a:ext cx="3876453" cy="802209"/>
            <a:chOff x="-80691" y="-640399"/>
            <a:chExt cx="4556933" cy="907919"/>
          </a:xfrm>
        </p:grpSpPr>
        <p:grpSp>
          <p:nvGrpSpPr>
            <p:cNvPr id="16" name="组合 15">
              <a:extLst>
                <a:ext uri="{FF2B5EF4-FFF2-40B4-BE49-F238E27FC236}">
                  <a16:creationId xmlns:a16="http://schemas.microsoft.com/office/drawing/2014/main" xmlns="" id="{0AFC355D-EC58-424F-9DE9-ABFC6899595E}"/>
                </a:ext>
              </a:extLst>
            </p:cNvPr>
            <p:cNvGrpSpPr/>
            <p:nvPr/>
          </p:nvGrpSpPr>
          <p:grpSpPr>
            <a:xfrm rot="406819" flipH="1">
              <a:off x="-80691" y="-640399"/>
              <a:ext cx="1030666" cy="703956"/>
              <a:chOff x="9015984" y="2528554"/>
              <a:chExt cx="2157344" cy="1473489"/>
            </a:xfrm>
          </p:grpSpPr>
          <p:sp>
            <p:nvSpPr>
              <p:cNvPr id="28" name="Freeform 166">
                <a:extLst>
                  <a:ext uri="{FF2B5EF4-FFF2-40B4-BE49-F238E27FC236}">
                    <a16:creationId xmlns:a16="http://schemas.microsoft.com/office/drawing/2014/main" xmlns="" id="{B6D368A1-ED5C-4BA2-82B2-37C45612B016}"/>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9" name="Freeform 167">
                <a:extLst>
                  <a:ext uri="{FF2B5EF4-FFF2-40B4-BE49-F238E27FC236}">
                    <a16:creationId xmlns:a16="http://schemas.microsoft.com/office/drawing/2014/main" xmlns="" id="{B3D79114-E821-445C-8C95-03405C52D593}"/>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0" name="Freeform 168">
                <a:extLst>
                  <a:ext uri="{FF2B5EF4-FFF2-40B4-BE49-F238E27FC236}">
                    <a16:creationId xmlns:a16="http://schemas.microsoft.com/office/drawing/2014/main" xmlns="" id="{254B2738-FCC0-4E4E-B1E3-077D0F556528}"/>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1" name="Freeform 169">
                <a:extLst>
                  <a:ext uri="{FF2B5EF4-FFF2-40B4-BE49-F238E27FC236}">
                    <a16:creationId xmlns:a16="http://schemas.microsoft.com/office/drawing/2014/main" xmlns="" id="{8A3D8826-0480-4B56-9232-7E9733650D4C}"/>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2" name="Freeform 170">
                <a:extLst>
                  <a:ext uri="{FF2B5EF4-FFF2-40B4-BE49-F238E27FC236}">
                    <a16:creationId xmlns:a16="http://schemas.microsoft.com/office/drawing/2014/main" xmlns="" id="{50B793B4-672D-4C0C-A143-C62EF4F45823}"/>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3" name="Freeform 175">
                <a:extLst>
                  <a:ext uri="{FF2B5EF4-FFF2-40B4-BE49-F238E27FC236}">
                    <a16:creationId xmlns:a16="http://schemas.microsoft.com/office/drawing/2014/main" xmlns="" id="{60FBBF83-9A34-4C9A-841B-ED7A2B2046D7}"/>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4" name="Freeform 176">
                <a:extLst>
                  <a:ext uri="{FF2B5EF4-FFF2-40B4-BE49-F238E27FC236}">
                    <a16:creationId xmlns:a16="http://schemas.microsoft.com/office/drawing/2014/main" xmlns="" id="{E7AA7F10-A1E5-4147-A0A0-4C51C36C5BDC}"/>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5" name="Freeform 177">
                <a:extLst>
                  <a:ext uri="{FF2B5EF4-FFF2-40B4-BE49-F238E27FC236}">
                    <a16:creationId xmlns:a16="http://schemas.microsoft.com/office/drawing/2014/main" xmlns="" id="{371B3033-9662-4FF6-9689-95E6C92045C6}"/>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6" name="Freeform 178">
                <a:extLst>
                  <a:ext uri="{FF2B5EF4-FFF2-40B4-BE49-F238E27FC236}">
                    <a16:creationId xmlns:a16="http://schemas.microsoft.com/office/drawing/2014/main" xmlns="" id="{E2A8B0B4-FAA2-42D0-88FB-8CAACB65731B}"/>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7" name="Freeform 179">
                <a:extLst>
                  <a:ext uri="{FF2B5EF4-FFF2-40B4-BE49-F238E27FC236}">
                    <a16:creationId xmlns:a16="http://schemas.microsoft.com/office/drawing/2014/main" xmlns="" id="{41715A11-37DA-4789-A560-949781D94193}"/>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17" name="组合 16">
              <a:extLst>
                <a:ext uri="{FF2B5EF4-FFF2-40B4-BE49-F238E27FC236}">
                  <a16:creationId xmlns:a16="http://schemas.microsoft.com/office/drawing/2014/main" xmlns="" id="{02BAD74D-5580-4A5F-9A67-45CA3D92B513}"/>
                </a:ext>
              </a:extLst>
            </p:cNvPr>
            <p:cNvGrpSpPr/>
            <p:nvPr/>
          </p:nvGrpSpPr>
          <p:grpSpPr>
            <a:xfrm>
              <a:off x="1201576" y="61145"/>
              <a:ext cx="3274666" cy="206375"/>
              <a:chOff x="4531763" y="904319"/>
              <a:chExt cx="3274666" cy="206375"/>
            </a:xfrm>
            <a:solidFill>
              <a:schemeClr val="bg1"/>
            </a:solidFill>
          </p:grpSpPr>
          <p:sp>
            <p:nvSpPr>
              <p:cNvPr id="18" name="Freeform 139">
                <a:extLst>
                  <a:ext uri="{FF2B5EF4-FFF2-40B4-BE49-F238E27FC236}">
                    <a16:creationId xmlns:a16="http://schemas.microsoft.com/office/drawing/2014/main" xmlns="" id="{0A4DCCDA-0BCE-450C-8E30-948CF3001B9C}"/>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9" name="Freeform 139">
                <a:extLst>
                  <a:ext uri="{FF2B5EF4-FFF2-40B4-BE49-F238E27FC236}">
                    <a16:creationId xmlns:a16="http://schemas.microsoft.com/office/drawing/2014/main" xmlns="" id="{C6888FCE-B3D0-4AE7-91C5-9A4BF33270F9}"/>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0" name="Freeform 139">
                <a:extLst>
                  <a:ext uri="{FF2B5EF4-FFF2-40B4-BE49-F238E27FC236}">
                    <a16:creationId xmlns:a16="http://schemas.microsoft.com/office/drawing/2014/main" xmlns="" id="{4FB4FE10-616F-4C09-97FA-4963386F8A90}"/>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1" name="Freeform 139">
                <a:extLst>
                  <a:ext uri="{FF2B5EF4-FFF2-40B4-BE49-F238E27FC236}">
                    <a16:creationId xmlns:a16="http://schemas.microsoft.com/office/drawing/2014/main" xmlns="" id="{9B068E79-E69B-4294-8E9F-CDC59344488E}"/>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2" name="Freeform 139">
                <a:extLst>
                  <a:ext uri="{FF2B5EF4-FFF2-40B4-BE49-F238E27FC236}">
                    <a16:creationId xmlns:a16="http://schemas.microsoft.com/office/drawing/2014/main" xmlns="" id="{5A2D6680-79E4-4F7E-BD77-4E57645BFAB0}"/>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 name="Freeform 139">
                <a:extLst>
                  <a:ext uri="{FF2B5EF4-FFF2-40B4-BE49-F238E27FC236}">
                    <a16:creationId xmlns:a16="http://schemas.microsoft.com/office/drawing/2014/main" xmlns="" id="{6F2A7F44-7349-46C7-91A9-67DF1E9818A8}"/>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4" name="Freeform 139">
                <a:extLst>
                  <a:ext uri="{FF2B5EF4-FFF2-40B4-BE49-F238E27FC236}">
                    <a16:creationId xmlns:a16="http://schemas.microsoft.com/office/drawing/2014/main" xmlns="" id="{DFE299C0-FEB2-4F85-B337-822C4E512F91}"/>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5" name="Freeform 139">
                <a:extLst>
                  <a:ext uri="{FF2B5EF4-FFF2-40B4-BE49-F238E27FC236}">
                    <a16:creationId xmlns:a16="http://schemas.microsoft.com/office/drawing/2014/main" xmlns="" id="{2AC94A7B-95FC-40AB-9606-8AFD2667D071}"/>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6" name="Freeform 139">
                <a:extLst>
                  <a:ext uri="{FF2B5EF4-FFF2-40B4-BE49-F238E27FC236}">
                    <a16:creationId xmlns:a16="http://schemas.microsoft.com/office/drawing/2014/main" xmlns="" id="{095E3218-46E1-4B0A-8C4F-F84AD5F68699}"/>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7" name="Freeform 139">
                <a:extLst>
                  <a:ext uri="{FF2B5EF4-FFF2-40B4-BE49-F238E27FC236}">
                    <a16:creationId xmlns:a16="http://schemas.microsoft.com/office/drawing/2014/main" xmlns="" id="{F06AD37E-AB3B-47F7-ACC2-5E7748497F3D}"/>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sp>
        <p:nvSpPr>
          <p:cNvPr id="38" name="文本框 37">
            <a:extLst>
              <a:ext uri="{FF2B5EF4-FFF2-40B4-BE49-F238E27FC236}">
                <a16:creationId xmlns:a16="http://schemas.microsoft.com/office/drawing/2014/main" xmlns="" id="{2C5AA43E-CA8F-4BBF-B9C4-C405E97B6876}"/>
              </a:ext>
            </a:extLst>
          </p:cNvPr>
          <p:cNvSpPr txBox="1"/>
          <p:nvPr/>
        </p:nvSpPr>
        <p:spPr>
          <a:xfrm>
            <a:off x="4352534" y="401185"/>
            <a:ext cx="5203091" cy="70634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THẢO LUẬN NHÓM</a:t>
            </a:r>
            <a:endParaRPr kumimoji="0" lang="zh-CN" altLang="en-US" sz="36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文本框 46">
            <a:extLst>
              <a:ext uri="{FF2B5EF4-FFF2-40B4-BE49-F238E27FC236}">
                <a16:creationId xmlns:a16="http://schemas.microsoft.com/office/drawing/2014/main" xmlns="" id="{C8A2DB86-EFAB-924B-B876-DEBE38FDBDAB}"/>
              </a:ext>
            </a:extLst>
          </p:cNvPr>
          <p:cNvSpPr txBox="1"/>
          <p:nvPr/>
        </p:nvSpPr>
        <p:spPr>
          <a:xfrm>
            <a:off x="4697145" y="2878834"/>
            <a:ext cx="6071296" cy="263251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Liệt</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kê</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các</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câu</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văn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miêu</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tả</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ý</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nghĩ</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khi</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nghe</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mẹ</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vú</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già</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trò</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chuyện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chiếc</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áo</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bông</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cũ</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Duyên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khi</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nhớ</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ra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cuộc</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sống</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nghèo</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khổ</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mẹ</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con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Từ</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đó</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nêu</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927908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1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15"/>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0" presetClass="path" presetSubtype="0" repeatCount="indefinite" accel="50000" decel="50000" fill="hold" nodeType="withEffect">
                                      <p:stCondLst>
                                        <p:cond delay="0"/>
                                      </p:stCondLst>
                                      <p:childTnLst>
                                        <p:animMotion origin="layout" path="M -1.25E-6 2.96296E-6 L -1.25E-6 0.00023 C 0.00065 -0.00301 0.00026 -0.00625 0.00208 -0.00903 C 0.00221 -0.01019 0.00495 -0.01111 0.00586 -0.01204 C 0.0069 -0.01343 0.00729 -0.01482 0.00807 -0.01621 C 0.00729 -0.01783 0.00768 -0.01991 0.00586 -0.02107 C 0.003 -0.02385 -0.00846 -0.02408 -0.01159 -0.02408 C -0.00989 -0.02454 -0.00781 -0.02477 -0.00599 -0.02523 C 0.00221 -0.02801 -0.0013 -0.03079 0.00208 -0.02408 C -0.0026 -0.01273 0.00261 -0.02709 -0.00182 -0.01111 C -0.00469 -0.00255 -0.00039 -0.00185 -1.25E-6 2.96296E-6 Z " pathEditMode="relative" rAng="0" ptsTypes="AAAAAAAAAAA">
                                          <p:cBhvr>
                                            <p:cTn id="16" dur="5000" fill="hold"/>
                                            <p:tgtEl>
                                              <p:spTgt spid="11"/>
                                            </p:tgtEl>
                                            <p:attrNameLst>
                                              <p:attrName>ppt_x</p:attrName>
                                              <p:attrName>ppt_y</p:attrName>
                                            </p:attrNameLst>
                                          </p:cBhvr>
                                          <p:rCtr x="-182" y="-1412"/>
                                        </p:animMotion>
                                      </p:childTnLst>
                                    </p:cTn>
                                  </p:par>
                                  <p:par>
                                    <p:cTn id="17" presetID="0" presetClass="path" presetSubtype="0" repeatCount="indefinite" accel="50000" decel="50000" fill="hold" nodeType="withEffect">
                                      <p:stCondLst>
                                        <p:cond delay="200"/>
                                      </p:stCondLst>
                                      <p:childTnLst>
                                        <p:animMotion origin="layout" path="M 4.79167E-6 2.59259E-6 L 4.79167E-6 0.00023 C 0.00026 -0.00417 0.00013 -0.00857 0.00052 -0.0125 C 0.00052 -0.01412 0.00104 -0.01528 0.00117 -0.01667 C 0.00143 -0.01852 0.00143 -0.02037 0.00169 -0.02222 C 0.00143 -0.02454 0.00156 -0.02732 0.00117 -0.02917 C 0.00065 -0.03287 -0.00157 -0.0331 -0.00209 -0.03334 C -0.00183 -0.0338 -0.00144 -0.03403 -0.00105 -0.03472 C 0.00052 -0.03866 -0.00013 -0.04236 0.00052 -0.03334 C -0.0004 -0.0176 0.00052 -0.03727 -0.00027 -0.01528 C -0.00079 -0.00347 4.79167E-6 -0.00255 4.79167E-6 2.59259E-6 Z " pathEditMode="relative" rAng="0" ptsTypes="AAAAAAAAAAA">
                                          <p:cBhvr>
                                            <p:cTn id="18" dur="5000" fill="hold"/>
                                            <p:tgtEl>
                                              <p:spTgt spid="12"/>
                                            </p:tgtEl>
                                            <p:attrNameLst>
                                              <p:attrName>ppt_x</p:attrName>
                                              <p:attrName>ppt_y</p:attrName>
                                            </p:attrNameLst>
                                          </p:cBhvr>
                                          <p:rCtr x="-26" y="-1944"/>
                                        </p:animMotion>
                                      </p:childTnLst>
                                    </p:cTn>
                                  </p:par>
                                  <p:par>
                                    <p:cTn id="19" presetID="2" presetClass="entr" presetSubtype="2" fill="hold" nodeType="withEffect">
                                      <p:stCondLst>
                                        <p:cond delay="20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950" fill="hold"/>
                                            <p:tgtEl>
                                              <p:spTgt spid="14"/>
                                            </p:tgtEl>
                                            <p:attrNameLst>
                                              <p:attrName>ppt_x</p:attrName>
                                            </p:attrNameLst>
                                          </p:cBhvr>
                                          <p:tavLst>
                                            <p:tav tm="0">
                                              <p:val>
                                                <p:strVal val="1+#ppt_w/2"/>
                                              </p:val>
                                            </p:tav>
                                            <p:tav tm="100000">
                                              <p:val>
                                                <p:strVal val="#ppt_x"/>
                                              </p:val>
                                            </p:tav>
                                          </p:tavLst>
                                        </p:anim>
                                        <p:anim calcmode="lin" valueType="num">
                                          <p:cBhvr additive="base">
                                            <p:cTn id="22" dur="950" fill="hold"/>
                                            <p:tgtEl>
                                              <p:spTgt spid="14"/>
                                            </p:tgtEl>
                                            <p:attrNameLst>
                                              <p:attrName>ppt_y</p:attrName>
                                            </p:attrNameLst>
                                          </p:cBhvr>
                                          <p:tavLst>
                                            <p:tav tm="0">
                                              <p:val>
                                                <p:strVal val="#ppt_y"/>
                                              </p:val>
                                            </p:tav>
                                            <p:tav tm="100000">
                                              <p:val>
                                                <p:strVal val="#ppt_y"/>
                                              </p:val>
                                            </p:tav>
                                          </p:tavLst>
                                        </p:anim>
                                      </p:childTnLst>
                                    </p:cTn>
                                  </p:par>
                                </p:childTnLst>
                              </p:cTn>
                            </p:par>
                            <p:par>
                              <p:cTn id="23" fill="hold">
                                <p:stCondLst>
                                  <p:cond delay="5200"/>
                                </p:stCondLst>
                                <p:childTnLst>
                                  <p:par>
                                    <p:cTn id="24" presetID="53" presetClass="entr" presetSubtype="16"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500" fill="hold"/>
                                            <p:tgtEl>
                                              <p:spTgt spid="38"/>
                                            </p:tgtEl>
                                            <p:attrNameLst>
                                              <p:attrName>ppt_w</p:attrName>
                                            </p:attrNameLst>
                                          </p:cBhvr>
                                          <p:tavLst>
                                            <p:tav tm="0">
                                              <p:val>
                                                <p:fltVal val="0"/>
                                              </p:val>
                                            </p:tav>
                                            <p:tav tm="100000">
                                              <p:val>
                                                <p:strVal val="#ppt_w"/>
                                              </p:val>
                                            </p:tav>
                                          </p:tavLst>
                                        </p:anim>
                                        <p:anim calcmode="lin" valueType="num">
                                          <p:cBhvr>
                                            <p:cTn id="27" dur="500" fill="hold"/>
                                            <p:tgtEl>
                                              <p:spTgt spid="38"/>
                                            </p:tgtEl>
                                            <p:attrNameLst>
                                              <p:attrName>ppt_h</p:attrName>
                                            </p:attrNameLst>
                                          </p:cBhvr>
                                          <p:tavLst>
                                            <p:tav tm="0">
                                              <p:val>
                                                <p:fltVal val="0"/>
                                              </p:val>
                                            </p:tav>
                                            <p:tav tm="100000">
                                              <p:val>
                                                <p:strVal val="#ppt_h"/>
                                              </p:val>
                                            </p:tav>
                                          </p:tavLst>
                                        </p:anim>
                                        <p:animEffect transition="in" filter="fade">
                                          <p:cBhvr>
                                            <p:cTn id="28" dur="500"/>
                                            <p:tgtEl>
                                              <p:spTgt spid="38"/>
                                            </p:tgtEl>
                                          </p:cBhvr>
                                        </p:animEffect>
                                      </p:childTnLst>
                                    </p:cTn>
                                  </p:par>
                                </p:childTnLst>
                              </p:cTn>
                            </p:par>
                            <p:par>
                              <p:cTn id="29" fill="hold">
                                <p:stCondLst>
                                  <p:cond delay="5700"/>
                                </p:stCondLst>
                                <p:childTnLst>
                                  <p:par>
                                    <p:cTn id="30" presetID="53" presetClass="entr" presetSubtype="16"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500" fill="hold"/>
                                            <p:tgtEl>
                                              <p:spTgt spid="39"/>
                                            </p:tgtEl>
                                            <p:attrNameLst>
                                              <p:attrName>ppt_w</p:attrName>
                                            </p:attrNameLst>
                                          </p:cBhvr>
                                          <p:tavLst>
                                            <p:tav tm="0">
                                              <p:val>
                                                <p:fltVal val="0"/>
                                              </p:val>
                                            </p:tav>
                                            <p:tav tm="100000">
                                              <p:val>
                                                <p:strVal val="#ppt_w"/>
                                              </p:val>
                                            </p:tav>
                                          </p:tavLst>
                                        </p:anim>
                                        <p:anim calcmode="lin" valueType="num">
                                          <p:cBhvr>
                                            <p:cTn id="33" dur="500" fill="hold"/>
                                            <p:tgtEl>
                                              <p:spTgt spid="39"/>
                                            </p:tgtEl>
                                            <p:attrNameLst>
                                              <p:attrName>ppt_h</p:attrName>
                                            </p:attrNameLst>
                                          </p:cBhvr>
                                          <p:tavLst>
                                            <p:tav tm="0">
                                              <p:val>
                                                <p:fltVal val="0"/>
                                              </p:val>
                                            </p:tav>
                                            <p:tav tm="100000">
                                              <p:val>
                                                <p:strVal val="#ppt_h"/>
                                              </p:val>
                                            </p:tav>
                                          </p:tavLst>
                                        </p:anim>
                                        <p:animEffect transition="in" filter="fade">
                                          <p:cBhvr>
                                            <p:cTn id="3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100" fill="hold"/>
                                            <p:tgtEl>
                                              <p:spTgt spid="15"/>
                                            </p:tgtEl>
                                            <p:attrNameLst>
                                              <p:attrName>ppt_x</p:attrName>
                                            </p:attrNameLst>
                                          </p:cBhvr>
                                          <p:tavLst>
                                            <p:tav tm="0">
                                              <p:val>
                                                <p:strVal val="#ppt_x"/>
                                              </p:val>
                                            </p:tav>
                                            <p:tav tm="100000">
                                              <p:val>
                                                <p:strVal val="#ppt_x"/>
                                              </p:val>
                                            </p:tav>
                                          </p:tavLst>
                                        </p:anim>
                                        <p:anim calcmode="lin" valueType="num">
                                          <p:cBhvr additive="base">
                                            <p:cTn id="8" dur="1100" fill="hold"/>
                                            <p:tgtEl>
                                              <p:spTgt spid="15"/>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0" presetClass="path" presetSubtype="0" repeatCount="indefinite" accel="50000" decel="50000" fill="hold" nodeType="withEffect">
                                      <p:stCondLst>
                                        <p:cond delay="0"/>
                                      </p:stCondLst>
                                      <p:childTnLst>
                                        <p:animMotion origin="layout" path="M -1.25E-6 2.96296E-6 L -1.25E-6 0.00023 C 0.00065 -0.00301 0.00026 -0.00625 0.00208 -0.00903 C 0.00221 -0.01019 0.00495 -0.01111 0.00586 -0.01204 C 0.0069 -0.01343 0.00729 -0.01482 0.00807 -0.01621 C 0.00729 -0.01783 0.00768 -0.01991 0.00586 -0.02107 C 0.003 -0.02385 -0.00846 -0.02408 -0.01159 -0.02408 C -0.00989 -0.02454 -0.00781 -0.02477 -0.00599 -0.02523 C 0.00221 -0.02801 -0.0013 -0.03079 0.00208 -0.02408 C -0.0026 -0.01273 0.00261 -0.02709 -0.00182 -0.01111 C -0.00469 -0.00255 -0.00039 -0.00185 -1.25E-6 2.96296E-6 Z " pathEditMode="relative" rAng="0" ptsTypes="AAAAAAAAAAA">
                                          <p:cBhvr>
                                            <p:cTn id="16" dur="5000" fill="hold"/>
                                            <p:tgtEl>
                                              <p:spTgt spid="11"/>
                                            </p:tgtEl>
                                            <p:attrNameLst>
                                              <p:attrName>ppt_x</p:attrName>
                                              <p:attrName>ppt_y</p:attrName>
                                            </p:attrNameLst>
                                          </p:cBhvr>
                                          <p:rCtr x="-182" y="-1412"/>
                                        </p:animMotion>
                                      </p:childTnLst>
                                    </p:cTn>
                                  </p:par>
                                  <p:par>
                                    <p:cTn id="17" presetID="0" presetClass="path" presetSubtype="0" repeatCount="indefinite" accel="50000" decel="50000" fill="hold" nodeType="withEffect">
                                      <p:stCondLst>
                                        <p:cond delay="200"/>
                                      </p:stCondLst>
                                      <p:childTnLst>
                                        <p:animMotion origin="layout" path="M 4.79167E-6 2.59259E-6 L 4.79167E-6 0.00023 C 0.00026 -0.00417 0.00013 -0.00857 0.00052 -0.0125 C 0.00052 -0.01412 0.00104 -0.01528 0.00117 -0.01667 C 0.00143 -0.01852 0.00143 -0.02037 0.00169 -0.02222 C 0.00143 -0.02454 0.00156 -0.02732 0.00117 -0.02917 C 0.00065 -0.03287 -0.00157 -0.0331 -0.00209 -0.03334 C -0.00183 -0.0338 -0.00144 -0.03403 -0.00105 -0.03472 C 0.00052 -0.03866 -0.00013 -0.04236 0.00052 -0.03334 C -0.0004 -0.0176 0.00052 -0.03727 -0.00027 -0.01528 C -0.00079 -0.00347 4.79167E-6 -0.00255 4.79167E-6 2.59259E-6 Z " pathEditMode="relative" rAng="0" ptsTypes="AAAAAAAAAAA">
                                          <p:cBhvr>
                                            <p:cTn id="18" dur="5000" fill="hold"/>
                                            <p:tgtEl>
                                              <p:spTgt spid="12"/>
                                            </p:tgtEl>
                                            <p:attrNameLst>
                                              <p:attrName>ppt_x</p:attrName>
                                              <p:attrName>ppt_y</p:attrName>
                                            </p:attrNameLst>
                                          </p:cBhvr>
                                          <p:rCtr x="-26" y="-1944"/>
                                        </p:animMotion>
                                      </p:childTnLst>
                                    </p:cTn>
                                  </p:par>
                                  <p:par>
                                    <p:cTn id="19" presetID="2" presetClass="entr" presetSubtype="2" fill="hold" nodeType="withEffect">
                                      <p:stCondLst>
                                        <p:cond delay="20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950" fill="hold"/>
                                            <p:tgtEl>
                                              <p:spTgt spid="14"/>
                                            </p:tgtEl>
                                            <p:attrNameLst>
                                              <p:attrName>ppt_x</p:attrName>
                                            </p:attrNameLst>
                                          </p:cBhvr>
                                          <p:tavLst>
                                            <p:tav tm="0">
                                              <p:val>
                                                <p:strVal val="1+#ppt_w/2"/>
                                              </p:val>
                                            </p:tav>
                                            <p:tav tm="100000">
                                              <p:val>
                                                <p:strVal val="#ppt_x"/>
                                              </p:val>
                                            </p:tav>
                                          </p:tavLst>
                                        </p:anim>
                                        <p:anim calcmode="lin" valueType="num">
                                          <p:cBhvr additive="base">
                                            <p:cTn id="22" dur="950" fill="hold"/>
                                            <p:tgtEl>
                                              <p:spTgt spid="14"/>
                                            </p:tgtEl>
                                            <p:attrNameLst>
                                              <p:attrName>ppt_y</p:attrName>
                                            </p:attrNameLst>
                                          </p:cBhvr>
                                          <p:tavLst>
                                            <p:tav tm="0">
                                              <p:val>
                                                <p:strVal val="#ppt_y"/>
                                              </p:val>
                                            </p:tav>
                                            <p:tav tm="100000">
                                              <p:val>
                                                <p:strVal val="#ppt_y"/>
                                              </p:val>
                                            </p:tav>
                                          </p:tavLst>
                                        </p:anim>
                                      </p:childTnLst>
                                    </p:cTn>
                                  </p:par>
                                </p:childTnLst>
                              </p:cTn>
                            </p:par>
                            <p:par>
                              <p:cTn id="23" fill="hold">
                                <p:stCondLst>
                                  <p:cond delay="5200"/>
                                </p:stCondLst>
                                <p:childTnLst>
                                  <p:par>
                                    <p:cTn id="24" presetID="53" presetClass="entr" presetSubtype="16"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500" fill="hold"/>
                                            <p:tgtEl>
                                              <p:spTgt spid="38"/>
                                            </p:tgtEl>
                                            <p:attrNameLst>
                                              <p:attrName>ppt_w</p:attrName>
                                            </p:attrNameLst>
                                          </p:cBhvr>
                                          <p:tavLst>
                                            <p:tav tm="0">
                                              <p:val>
                                                <p:fltVal val="0"/>
                                              </p:val>
                                            </p:tav>
                                            <p:tav tm="100000">
                                              <p:val>
                                                <p:strVal val="#ppt_w"/>
                                              </p:val>
                                            </p:tav>
                                          </p:tavLst>
                                        </p:anim>
                                        <p:anim calcmode="lin" valueType="num">
                                          <p:cBhvr>
                                            <p:cTn id="27" dur="500" fill="hold"/>
                                            <p:tgtEl>
                                              <p:spTgt spid="38"/>
                                            </p:tgtEl>
                                            <p:attrNameLst>
                                              <p:attrName>ppt_h</p:attrName>
                                            </p:attrNameLst>
                                          </p:cBhvr>
                                          <p:tavLst>
                                            <p:tav tm="0">
                                              <p:val>
                                                <p:fltVal val="0"/>
                                              </p:val>
                                            </p:tav>
                                            <p:tav tm="100000">
                                              <p:val>
                                                <p:strVal val="#ppt_h"/>
                                              </p:val>
                                            </p:tav>
                                          </p:tavLst>
                                        </p:anim>
                                        <p:animEffect transition="in" filter="fade">
                                          <p:cBhvr>
                                            <p:cTn id="28" dur="500"/>
                                            <p:tgtEl>
                                              <p:spTgt spid="38"/>
                                            </p:tgtEl>
                                          </p:cBhvr>
                                        </p:animEffect>
                                      </p:childTnLst>
                                    </p:cTn>
                                  </p:par>
                                </p:childTnLst>
                              </p:cTn>
                            </p:par>
                            <p:par>
                              <p:cTn id="29" fill="hold">
                                <p:stCondLst>
                                  <p:cond delay="5700"/>
                                </p:stCondLst>
                                <p:childTnLst>
                                  <p:par>
                                    <p:cTn id="30" presetID="53" presetClass="entr" presetSubtype="16"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500" fill="hold"/>
                                            <p:tgtEl>
                                              <p:spTgt spid="39"/>
                                            </p:tgtEl>
                                            <p:attrNameLst>
                                              <p:attrName>ppt_w</p:attrName>
                                            </p:attrNameLst>
                                          </p:cBhvr>
                                          <p:tavLst>
                                            <p:tav tm="0">
                                              <p:val>
                                                <p:fltVal val="0"/>
                                              </p:val>
                                            </p:tav>
                                            <p:tav tm="100000">
                                              <p:val>
                                                <p:strVal val="#ppt_w"/>
                                              </p:val>
                                            </p:tav>
                                          </p:tavLst>
                                        </p:anim>
                                        <p:anim calcmode="lin" valueType="num">
                                          <p:cBhvr>
                                            <p:cTn id="33" dur="500" fill="hold"/>
                                            <p:tgtEl>
                                              <p:spTgt spid="39"/>
                                            </p:tgtEl>
                                            <p:attrNameLst>
                                              <p:attrName>ppt_h</p:attrName>
                                            </p:attrNameLst>
                                          </p:cBhvr>
                                          <p:tavLst>
                                            <p:tav tm="0">
                                              <p:val>
                                                <p:fltVal val="0"/>
                                              </p:val>
                                            </p:tav>
                                            <p:tav tm="100000">
                                              <p:val>
                                                <p:strVal val="#ppt_h"/>
                                              </p:val>
                                            </p:tav>
                                          </p:tavLst>
                                        </p:anim>
                                        <p:animEffect transition="in" filter="fade">
                                          <p:cBhvr>
                                            <p:cTn id="3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xmlns="" id="{38E5BFD6-4D01-1246-9FF6-6B6B25B53AB7}"/>
              </a:ext>
            </a:extLst>
          </p:cNvPr>
          <p:cNvSpPr/>
          <p:nvPr/>
        </p:nvSpPr>
        <p:spPr>
          <a:xfrm>
            <a:off x="328650" y="568960"/>
            <a:ext cx="5401593" cy="408432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x-none" dirty="0"/>
              <a:t>……………………………………………………………………………....</a:t>
            </a:r>
          </a:p>
          <a:p>
            <a:pPr algn="ctr">
              <a:lnSpc>
                <a:spcPct val="150000"/>
              </a:lnSpc>
            </a:pPr>
            <a:r>
              <a:rPr lang="x-none" dirty="0"/>
              <a:t>…………………………………………………………………………….... …………………………………………………………………………….... …………………………………………………………………………….... …………………………………………………………………………….... …………………………………………………………………………….... …………………………………………………………………………….... ……………………………………………………………………………....</a:t>
            </a:r>
          </a:p>
        </p:txBody>
      </p:sp>
      <p:sp>
        <p:nvSpPr>
          <p:cNvPr id="4" name="Rounded Rectangle 3">
            <a:extLst>
              <a:ext uri="{FF2B5EF4-FFF2-40B4-BE49-F238E27FC236}">
                <a16:creationId xmlns:a16="http://schemas.microsoft.com/office/drawing/2014/main" xmlns="" id="{5739930B-FE79-D547-835B-8E547128F0E6}"/>
              </a:ext>
            </a:extLst>
          </p:cNvPr>
          <p:cNvSpPr/>
          <p:nvPr/>
        </p:nvSpPr>
        <p:spPr>
          <a:xfrm>
            <a:off x="6075680" y="568960"/>
            <a:ext cx="5872478" cy="408432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x-none" dirty="0"/>
              <a:t>……………………………………………………………………………....</a:t>
            </a:r>
          </a:p>
          <a:p>
            <a:pPr algn="ctr">
              <a:lnSpc>
                <a:spcPct val="150000"/>
              </a:lnSpc>
            </a:pPr>
            <a:r>
              <a:rPr lang="x-none" dirty="0"/>
              <a:t>…………………………………………………………………………….... …………………………………………………………………………….... …………………………………………………………………………….... …………………………………………………………………………….... …………………………………………………………………………….... …………………………………………………………………………….... ……………………………………………………………………………....</a:t>
            </a:r>
          </a:p>
        </p:txBody>
      </p:sp>
      <p:sp>
        <p:nvSpPr>
          <p:cNvPr id="5" name="Rounded Rectangle 4">
            <a:extLst>
              <a:ext uri="{FF2B5EF4-FFF2-40B4-BE49-F238E27FC236}">
                <a16:creationId xmlns:a16="http://schemas.microsoft.com/office/drawing/2014/main" xmlns="" id="{42A530C1-E29B-1547-B3B2-EF7C31D516CC}"/>
              </a:ext>
            </a:extLst>
          </p:cNvPr>
          <p:cNvSpPr/>
          <p:nvPr/>
        </p:nvSpPr>
        <p:spPr>
          <a:xfrm>
            <a:off x="552172" y="259080"/>
            <a:ext cx="4893592" cy="10210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x-none" sz="2800" dirty="0">
                <a:latin typeface="Times New Roman" panose="02020603050405020304" pitchFamily="18" charset="0"/>
                <a:cs typeface="Times New Roman" panose="02020603050405020304" pitchFamily="18" charset="0"/>
              </a:rPr>
              <a:t>Khi nghe mẹ và vú già trò chuyện</a:t>
            </a:r>
          </a:p>
        </p:txBody>
      </p:sp>
      <p:sp>
        <p:nvSpPr>
          <p:cNvPr id="7" name="Rounded Rectangle 6">
            <a:extLst>
              <a:ext uri="{FF2B5EF4-FFF2-40B4-BE49-F238E27FC236}">
                <a16:creationId xmlns:a16="http://schemas.microsoft.com/office/drawing/2014/main" xmlns="" id="{5219854F-65B2-E444-AD8C-FD7F8071AE21}"/>
              </a:ext>
            </a:extLst>
          </p:cNvPr>
          <p:cNvSpPr/>
          <p:nvPr/>
        </p:nvSpPr>
        <p:spPr>
          <a:xfrm>
            <a:off x="203202" y="4231640"/>
            <a:ext cx="11744956" cy="21894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x-none" sz="2800" dirty="0">
                <a:latin typeface="Times New Roman" panose="02020603050405020304" pitchFamily="18" charset="0"/>
                <a:cs typeface="Times New Roman" panose="02020603050405020304" pitchFamily="18" charset="0"/>
              </a:rPr>
              <a:t>Cảm nhận của em về nhân vật Sơn:</a:t>
            </a:r>
          </a:p>
          <a:p>
            <a:pPr algn="just"/>
            <a:r>
              <a:rPr lang="x-none" sz="2800" dirty="0">
                <a:latin typeface="Times New Roman" panose="02020603050405020304" pitchFamily="18" charset="0"/>
                <a:cs typeface="Times New Roman" panose="02020603050405020304" pitchFamily="18" charset="0"/>
              </a:rPr>
              <a:t>………………………………………………………………………………… ………………………………………………………………………………… …………………………………………………………………………………</a:t>
            </a:r>
          </a:p>
        </p:txBody>
      </p:sp>
      <p:sp>
        <p:nvSpPr>
          <p:cNvPr id="8" name="Heart 7">
            <a:extLst>
              <a:ext uri="{FF2B5EF4-FFF2-40B4-BE49-F238E27FC236}">
                <a16:creationId xmlns:a16="http://schemas.microsoft.com/office/drawing/2014/main" xmlns="" id="{F65589EF-8B73-E942-B3AB-B976F8EC9628}"/>
              </a:ext>
            </a:extLst>
          </p:cNvPr>
          <p:cNvSpPr/>
          <p:nvPr/>
        </p:nvSpPr>
        <p:spPr>
          <a:xfrm>
            <a:off x="-37105" y="465328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x-none"/>
          </a:p>
        </p:txBody>
      </p:sp>
      <p:sp>
        <p:nvSpPr>
          <p:cNvPr id="9" name="Heart 8">
            <a:extLst>
              <a:ext uri="{FF2B5EF4-FFF2-40B4-BE49-F238E27FC236}">
                <a16:creationId xmlns:a16="http://schemas.microsoft.com/office/drawing/2014/main" xmlns="" id="{CFFA28B2-6284-6B4B-B523-FE33F326403F}"/>
              </a:ext>
            </a:extLst>
          </p:cNvPr>
          <p:cNvSpPr/>
          <p:nvPr/>
        </p:nvSpPr>
        <p:spPr>
          <a:xfrm>
            <a:off x="-37105" y="549656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x-none"/>
          </a:p>
        </p:txBody>
      </p:sp>
      <p:sp>
        <p:nvSpPr>
          <p:cNvPr id="10" name="Heart 9">
            <a:extLst>
              <a:ext uri="{FF2B5EF4-FFF2-40B4-BE49-F238E27FC236}">
                <a16:creationId xmlns:a16="http://schemas.microsoft.com/office/drawing/2014/main" xmlns="" id="{67B84247-C71D-0F47-B13D-3A2E38EC9816}"/>
              </a:ext>
            </a:extLst>
          </p:cNvPr>
          <p:cNvSpPr/>
          <p:nvPr/>
        </p:nvSpPr>
        <p:spPr>
          <a:xfrm>
            <a:off x="11717792" y="465328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x-none"/>
          </a:p>
        </p:txBody>
      </p:sp>
      <p:sp>
        <p:nvSpPr>
          <p:cNvPr id="11" name="Heart 10">
            <a:extLst>
              <a:ext uri="{FF2B5EF4-FFF2-40B4-BE49-F238E27FC236}">
                <a16:creationId xmlns:a16="http://schemas.microsoft.com/office/drawing/2014/main" xmlns="" id="{49DA9827-A802-EF41-ABB5-880EE04DF920}"/>
              </a:ext>
            </a:extLst>
          </p:cNvPr>
          <p:cNvSpPr/>
          <p:nvPr/>
        </p:nvSpPr>
        <p:spPr>
          <a:xfrm>
            <a:off x="11717792" y="549656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x-none"/>
          </a:p>
        </p:txBody>
      </p:sp>
      <p:sp>
        <p:nvSpPr>
          <p:cNvPr id="12" name="Rounded Rectangle 11">
            <a:extLst>
              <a:ext uri="{FF2B5EF4-FFF2-40B4-BE49-F238E27FC236}">
                <a16:creationId xmlns:a16="http://schemas.microsoft.com/office/drawing/2014/main" xmlns="" id="{DACAF4C7-7383-5044-9FE6-7B9D01BB4627}"/>
              </a:ext>
            </a:extLst>
          </p:cNvPr>
          <p:cNvSpPr/>
          <p:nvPr/>
        </p:nvSpPr>
        <p:spPr>
          <a:xfrm>
            <a:off x="6329679" y="259080"/>
            <a:ext cx="5401593" cy="10210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x-none" sz="2800" dirty="0">
                <a:latin typeface="Times New Roman" panose="02020603050405020304" pitchFamily="18" charset="0"/>
                <a:cs typeface="Times New Roman" panose="02020603050405020304" pitchFamily="18" charset="0"/>
              </a:rPr>
              <a:t>Khi nhớ ra cuộc sống nghèo khổ của mẹ con Hiên</a:t>
            </a:r>
          </a:p>
        </p:txBody>
      </p:sp>
    </p:spTree>
    <p:extLst>
      <p:ext uri="{BB962C8B-B14F-4D97-AF65-F5344CB8AC3E}">
        <p14:creationId xmlns:p14="http://schemas.microsoft.com/office/powerpoint/2010/main" val="38094645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xmlns="" id="{38E5BFD6-4D01-1246-9FF6-6B6B25B53AB7}"/>
              </a:ext>
            </a:extLst>
          </p:cNvPr>
          <p:cNvSpPr/>
          <p:nvPr/>
        </p:nvSpPr>
        <p:spPr>
          <a:xfrm>
            <a:off x="328650" y="568960"/>
            <a:ext cx="5401593" cy="408432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lnSpc>
                <a:spcPct val="150000"/>
              </a:lnSpc>
              <a:buFontTx/>
              <a:buChar char="-"/>
            </a:pPr>
            <a:r>
              <a:rPr lang="x-none" sz="2800" dirty="0">
                <a:latin typeface="Times New Roman" panose="02020603050405020304" pitchFamily="18" charset="0"/>
                <a:cs typeface="Times New Roman" panose="02020603050405020304" pitchFamily="18" charset="0"/>
              </a:rPr>
              <a:t>Sơn nhớ em, cảm động và thương em quá.</a:t>
            </a:r>
          </a:p>
          <a:p>
            <a:pPr marL="457200" indent="-457200" algn="just">
              <a:lnSpc>
                <a:spcPct val="150000"/>
              </a:lnSpc>
              <a:buFontTx/>
              <a:buChar char="-"/>
            </a:pPr>
            <a:r>
              <a:rPr lang="x-none" sz="2800" dirty="0">
                <a:latin typeface="Times New Roman" panose="02020603050405020304" pitchFamily="18" charset="0"/>
                <a:cs typeface="Times New Roman" panose="02020603050405020304" pitchFamily="18" charset="0"/>
              </a:rPr>
              <a:t>Sơn thấy mẹ hơi rơm rớm nước mắt. </a:t>
            </a:r>
          </a:p>
        </p:txBody>
      </p:sp>
      <p:sp>
        <p:nvSpPr>
          <p:cNvPr id="4" name="Rounded Rectangle 3">
            <a:extLst>
              <a:ext uri="{FF2B5EF4-FFF2-40B4-BE49-F238E27FC236}">
                <a16:creationId xmlns:a16="http://schemas.microsoft.com/office/drawing/2014/main" xmlns="" id="{5739930B-FE79-D547-835B-8E547128F0E6}"/>
              </a:ext>
            </a:extLst>
          </p:cNvPr>
          <p:cNvSpPr/>
          <p:nvPr/>
        </p:nvSpPr>
        <p:spPr>
          <a:xfrm>
            <a:off x="6075680" y="568960"/>
            <a:ext cx="5872478" cy="408432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lnSpc>
                <a:spcPct val="114000"/>
              </a:lnSpc>
              <a:buFontTx/>
              <a:buChar char="-"/>
            </a:pPr>
            <a:r>
              <a:rPr lang="x-none" sz="2800" dirty="0">
                <a:latin typeface="Times New Roman" panose="02020603050405020304" pitchFamily="18" charset="0"/>
                <a:cs typeface="Times New Roman" panose="02020603050405020304" pitchFamily="18" charset="0"/>
              </a:rPr>
              <a:t>Sơn thấy động lòng thương cũng như ban sáng đã nhớ thương đến em Duyên.</a:t>
            </a:r>
          </a:p>
          <a:p>
            <a:pPr marL="457200" indent="-457200" algn="just">
              <a:lnSpc>
                <a:spcPct val="114000"/>
              </a:lnSpc>
              <a:buFontTx/>
              <a:buChar char="-"/>
            </a:pPr>
            <a:r>
              <a:rPr lang="x-none" sz="2800" dirty="0">
                <a:latin typeface="Times New Roman" panose="02020603050405020304" pitchFamily="18" charset="0"/>
                <a:cs typeface="Times New Roman" panose="02020603050405020304" pitchFamily="18" charset="0"/>
              </a:rPr>
              <a:t>Một ý nghĩ tốt bỗng thoáng qua trong tâm trí.</a:t>
            </a:r>
          </a:p>
        </p:txBody>
      </p:sp>
      <p:sp>
        <p:nvSpPr>
          <p:cNvPr id="5" name="Rounded Rectangle 4">
            <a:extLst>
              <a:ext uri="{FF2B5EF4-FFF2-40B4-BE49-F238E27FC236}">
                <a16:creationId xmlns:a16="http://schemas.microsoft.com/office/drawing/2014/main" xmlns="" id="{42A530C1-E29B-1547-B3B2-EF7C31D516CC}"/>
              </a:ext>
            </a:extLst>
          </p:cNvPr>
          <p:cNvSpPr/>
          <p:nvPr/>
        </p:nvSpPr>
        <p:spPr>
          <a:xfrm>
            <a:off x="552172" y="259080"/>
            <a:ext cx="4893592" cy="10210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x-none" sz="2600" dirty="0">
                <a:latin typeface="Times New Roman" panose="02020603050405020304" pitchFamily="18" charset="0"/>
                <a:cs typeface="Times New Roman" panose="02020603050405020304" pitchFamily="18" charset="0"/>
              </a:rPr>
              <a:t>Khi nghe mẹ và vú già trò chuyện</a:t>
            </a:r>
          </a:p>
        </p:txBody>
      </p:sp>
      <p:sp>
        <p:nvSpPr>
          <p:cNvPr id="6" name="Rounded Rectangle 5">
            <a:extLst>
              <a:ext uri="{FF2B5EF4-FFF2-40B4-BE49-F238E27FC236}">
                <a16:creationId xmlns:a16="http://schemas.microsoft.com/office/drawing/2014/main" xmlns="" id="{83EBB258-4F2E-F643-A8CE-4541B06A302C}"/>
              </a:ext>
            </a:extLst>
          </p:cNvPr>
          <p:cNvSpPr/>
          <p:nvPr/>
        </p:nvSpPr>
        <p:spPr>
          <a:xfrm>
            <a:off x="6329679" y="259080"/>
            <a:ext cx="5401593" cy="10210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x-none" sz="2500" dirty="0">
                <a:latin typeface="Times New Roman" panose="02020603050405020304" pitchFamily="18" charset="0"/>
                <a:cs typeface="Times New Roman" panose="02020603050405020304" pitchFamily="18" charset="0"/>
              </a:rPr>
              <a:t>Khi nhớ ra cuộc sống nghèo khổ của mẹ con Hiên</a:t>
            </a:r>
          </a:p>
        </p:txBody>
      </p:sp>
      <p:sp>
        <p:nvSpPr>
          <p:cNvPr id="7" name="Rounded Rectangle 6">
            <a:extLst>
              <a:ext uri="{FF2B5EF4-FFF2-40B4-BE49-F238E27FC236}">
                <a16:creationId xmlns:a16="http://schemas.microsoft.com/office/drawing/2014/main" xmlns="" id="{5219854F-65B2-E444-AD8C-FD7F8071AE21}"/>
              </a:ext>
            </a:extLst>
          </p:cNvPr>
          <p:cNvSpPr/>
          <p:nvPr/>
        </p:nvSpPr>
        <p:spPr>
          <a:xfrm>
            <a:off x="203202" y="4231640"/>
            <a:ext cx="11744956" cy="21894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x-none" sz="2800" dirty="0">
                <a:latin typeface="Times New Roman" panose="02020603050405020304" pitchFamily="18" charset="0"/>
                <a:cs typeface="Times New Roman" panose="02020603050405020304" pitchFamily="18" charset="0"/>
              </a:rPr>
              <a:t>Cảm nhận của em về nhân vật Sơn:</a:t>
            </a:r>
          </a:p>
          <a:p>
            <a:pPr algn="just">
              <a:lnSpc>
                <a:spcPct val="150000"/>
              </a:lnSpc>
            </a:pPr>
            <a:r>
              <a:rPr lang="x-none" sz="2800" b="1" dirty="0">
                <a:latin typeface="Times New Roman" panose="02020603050405020304" pitchFamily="18" charset="0"/>
                <a:cs typeface="Times New Roman" panose="02020603050405020304" pitchFamily="18" charset="0"/>
              </a:rPr>
              <a:t>	Sơn là cậu bé sống tình cảm, giàu lòng trắc ẩn, biết quan tâm và yêu 	thương người thân, bạn bè.</a:t>
            </a:r>
          </a:p>
        </p:txBody>
      </p:sp>
      <p:sp>
        <p:nvSpPr>
          <p:cNvPr id="8" name="Heart 7">
            <a:extLst>
              <a:ext uri="{FF2B5EF4-FFF2-40B4-BE49-F238E27FC236}">
                <a16:creationId xmlns:a16="http://schemas.microsoft.com/office/drawing/2014/main" xmlns="" id="{F65589EF-8B73-E942-B3AB-B976F8EC9628}"/>
              </a:ext>
            </a:extLst>
          </p:cNvPr>
          <p:cNvSpPr/>
          <p:nvPr/>
        </p:nvSpPr>
        <p:spPr>
          <a:xfrm>
            <a:off x="-37105" y="465328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x-none"/>
          </a:p>
        </p:txBody>
      </p:sp>
      <p:sp>
        <p:nvSpPr>
          <p:cNvPr id="9" name="Heart 8">
            <a:extLst>
              <a:ext uri="{FF2B5EF4-FFF2-40B4-BE49-F238E27FC236}">
                <a16:creationId xmlns:a16="http://schemas.microsoft.com/office/drawing/2014/main" xmlns="" id="{CFFA28B2-6284-6B4B-B523-FE33F326403F}"/>
              </a:ext>
            </a:extLst>
          </p:cNvPr>
          <p:cNvSpPr/>
          <p:nvPr/>
        </p:nvSpPr>
        <p:spPr>
          <a:xfrm>
            <a:off x="-37105" y="549656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x-none"/>
          </a:p>
        </p:txBody>
      </p:sp>
      <p:sp>
        <p:nvSpPr>
          <p:cNvPr id="10" name="Heart 9">
            <a:extLst>
              <a:ext uri="{FF2B5EF4-FFF2-40B4-BE49-F238E27FC236}">
                <a16:creationId xmlns:a16="http://schemas.microsoft.com/office/drawing/2014/main" xmlns="" id="{67B84247-C71D-0F47-B13D-3A2E38EC9816}"/>
              </a:ext>
            </a:extLst>
          </p:cNvPr>
          <p:cNvSpPr/>
          <p:nvPr/>
        </p:nvSpPr>
        <p:spPr>
          <a:xfrm>
            <a:off x="11717792" y="465328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x-none"/>
          </a:p>
        </p:txBody>
      </p:sp>
      <p:sp>
        <p:nvSpPr>
          <p:cNvPr id="11" name="Heart 10">
            <a:extLst>
              <a:ext uri="{FF2B5EF4-FFF2-40B4-BE49-F238E27FC236}">
                <a16:creationId xmlns:a16="http://schemas.microsoft.com/office/drawing/2014/main" xmlns="" id="{49DA9827-A802-EF41-ABB5-880EE04DF920}"/>
              </a:ext>
            </a:extLst>
          </p:cNvPr>
          <p:cNvSpPr/>
          <p:nvPr/>
        </p:nvSpPr>
        <p:spPr>
          <a:xfrm>
            <a:off x="11717792" y="549656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3424340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PA_chenying0907 4">
            <a:extLst>
              <a:ext uri="{FF2B5EF4-FFF2-40B4-BE49-F238E27FC236}">
                <a16:creationId xmlns:a16="http://schemas.microsoft.com/office/drawing/2014/main" xmlns="" id="{316E8234-D7CA-4B0F-AFC0-3E94B6D9B253}"/>
              </a:ext>
            </a:extLst>
          </p:cNvPr>
          <p:cNvGrpSpPr/>
          <p:nvPr>
            <p:custDataLst>
              <p:tags r:id="rId1"/>
            </p:custDataLst>
          </p:nvPr>
        </p:nvGrpSpPr>
        <p:grpSpPr>
          <a:xfrm>
            <a:off x="262373" y="827410"/>
            <a:ext cx="4543930" cy="3708318"/>
            <a:chOff x="3246438" y="1068388"/>
            <a:chExt cx="5711825" cy="4678363"/>
          </a:xfrm>
          <a:solidFill>
            <a:schemeClr val="bg1"/>
          </a:solidFill>
        </p:grpSpPr>
        <p:sp>
          <p:nvSpPr>
            <p:cNvPr id="99" name="chenying0907 5">
              <a:extLst>
                <a:ext uri="{FF2B5EF4-FFF2-40B4-BE49-F238E27FC236}">
                  <a16:creationId xmlns:a16="http://schemas.microsoft.com/office/drawing/2014/main" xmlns="" id="{EFA9D83E-078E-4C1D-A624-C6A4F16FB19C}"/>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0" name="chenying0907 6">
              <a:extLst>
                <a:ext uri="{FF2B5EF4-FFF2-40B4-BE49-F238E27FC236}">
                  <a16:creationId xmlns:a16="http://schemas.microsoft.com/office/drawing/2014/main" xmlns="" id="{A08FDFAE-7D59-4A18-8740-004699BF3031}"/>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1" name="chenying0907 7">
              <a:extLst>
                <a:ext uri="{FF2B5EF4-FFF2-40B4-BE49-F238E27FC236}">
                  <a16:creationId xmlns:a16="http://schemas.microsoft.com/office/drawing/2014/main" xmlns="" id="{F535587F-38EC-46BD-9F1D-3B82A559CFC1}"/>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2" name="chenying0907 8">
              <a:extLst>
                <a:ext uri="{FF2B5EF4-FFF2-40B4-BE49-F238E27FC236}">
                  <a16:creationId xmlns:a16="http://schemas.microsoft.com/office/drawing/2014/main" xmlns="" id="{DB4ACB15-9D2F-4321-A86A-958B55B222A4}"/>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3" name="chenying0907 9">
              <a:extLst>
                <a:ext uri="{FF2B5EF4-FFF2-40B4-BE49-F238E27FC236}">
                  <a16:creationId xmlns:a16="http://schemas.microsoft.com/office/drawing/2014/main" xmlns="" id="{2B79B43B-03AE-43A4-B4FA-BDCD4487C329}"/>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4" name="chenying0907 10">
              <a:extLst>
                <a:ext uri="{FF2B5EF4-FFF2-40B4-BE49-F238E27FC236}">
                  <a16:creationId xmlns:a16="http://schemas.microsoft.com/office/drawing/2014/main" xmlns="" id="{88AFDA51-3F15-4591-ACC0-536FD908B8B2}"/>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5" name="chenying0907 11">
              <a:extLst>
                <a:ext uri="{FF2B5EF4-FFF2-40B4-BE49-F238E27FC236}">
                  <a16:creationId xmlns:a16="http://schemas.microsoft.com/office/drawing/2014/main" xmlns="" id="{3741609F-E4BE-4C44-BC1D-329C4F5B5F5F}"/>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106" name="chenying0907 239">
              <a:extLst>
                <a:ext uri="{FF2B5EF4-FFF2-40B4-BE49-F238E27FC236}">
                  <a16:creationId xmlns:a16="http://schemas.microsoft.com/office/drawing/2014/main" xmlns="" id="{4C8B20C9-EA7D-4C9E-A726-C43BD4EA0B04}"/>
                </a:ext>
              </a:extLst>
            </p:cNvPr>
            <p:cNvGrpSpPr/>
            <p:nvPr/>
          </p:nvGrpSpPr>
          <p:grpSpPr>
            <a:xfrm>
              <a:off x="3517901" y="1225551"/>
              <a:ext cx="5260975" cy="4090987"/>
              <a:chOff x="3517901" y="1225551"/>
              <a:chExt cx="5260975" cy="4090987"/>
            </a:xfrm>
            <a:grpFill/>
          </p:grpSpPr>
          <p:sp>
            <p:nvSpPr>
              <p:cNvPr id="107" name="chenying0907 12">
                <a:extLst>
                  <a:ext uri="{FF2B5EF4-FFF2-40B4-BE49-F238E27FC236}">
                    <a16:creationId xmlns:a16="http://schemas.microsoft.com/office/drawing/2014/main" xmlns="" id="{B4CA0411-2587-429F-A4EE-C47B8DD124B7}"/>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8" name="chenying0907 13">
                <a:extLst>
                  <a:ext uri="{FF2B5EF4-FFF2-40B4-BE49-F238E27FC236}">
                    <a16:creationId xmlns:a16="http://schemas.microsoft.com/office/drawing/2014/main" xmlns="" id="{A2BA40C2-2777-4A4E-B581-06E7A71E587C}"/>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9" name="chenying0907 14">
                <a:extLst>
                  <a:ext uri="{FF2B5EF4-FFF2-40B4-BE49-F238E27FC236}">
                    <a16:creationId xmlns:a16="http://schemas.microsoft.com/office/drawing/2014/main" xmlns="" id="{EFCA00B9-0979-4D67-8DD3-3BD8F503D4BA}"/>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0" name="chenying0907 15">
                <a:extLst>
                  <a:ext uri="{FF2B5EF4-FFF2-40B4-BE49-F238E27FC236}">
                    <a16:creationId xmlns:a16="http://schemas.microsoft.com/office/drawing/2014/main" xmlns="" id="{BD22BA6C-714A-4C54-8345-73D19CD5361C}"/>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1" name="chenying0907 16">
                <a:extLst>
                  <a:ext uri="{FF2B5EF4-FFF2-40B4-BE49-F238E27FC236}">
                    <a16:creationId xmlns:a16="http://schemas.microsoft.com/office/drawing/2014/main" xmlns="" id="{82356A0C-D971-41A2-BD00-FC11F9A687BB}"/>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2" name="chenying0907 17">
                <a:extLst>
                  <a:ext uri="{FF2B5EF4-FFF2-40B4-BE49-F238E27FC236}">
                    <a16:creationId xmlns:a16="http://schemas.microsoft.com/office/drawing/2014/main" xmlns="" id="{811241EF-BAC9-4E65-8A45-FE66F9350762}"/>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3" name="chenying0907 18">
                <a:extLst>
                  <a:ext uri="{FF2B5EF4-FFF2-40B4-BE49-F238E27FC236}">
                    <a16:creationId xmlns:a16="http://schemas.microsoft.com/office/drawing/2014/main" xmlns="" id="{F9CD0B35-3820-44D6-A2D3-0AB3CABE92F5}"/>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4" name="chenying0907 19">
                <a:extLst>
                  <a:ext uri="{FF2B5EF4-FFF2-40B4-BE49-F238E27FC236}">
                    <a16:creationId xmlns:a16="http://schemas.microsoft.com/office/drawing/2014/main" xmlns="" id="{A322D637-4CF1-4836-8EA1-1B07A3F79F47}"/>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5" name="chenying0907 20">
                <a:extLst>
                  <a:ext uri="{FF2B5EF4-FFF2-40B4-BE49-F238E27FC236}">
                    <a16:creationId xmlns:a16="http://schemas.microsoft.com/office/drawing/2014/main" xmlns="" id="{2EDEE45D-80C5-41E1-A75D-679BB91A552B}"/>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6" name="chenying0907 21">
                <a:extLst>
                  <a:ext uri="{FF2B5EF4-FFF2-40B4-BE49-F238E27FC236}">
                    <a16:creationId xmlns:a16="http://schemas.microsoft.com/office/drawing/2014/main" xmlns="" id="{3176ADAB-EDBF-426D-8D72-E5C73BAF5589}"/>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7" name="chenying0907 22">
                <a:extLst>
                  <a:ext uri="{FF2B5EF4-FFF2-40B4-BE49-F238E27FC236}">
                    <a16:creationId xmlns:a16="http://schemas.microsoft.com/office/drawing/2014/main" xmlns="" id="{FDF0ED28-9250-49A3-8967-5955C17C769B}"/>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8" name="chenying0907 23">
                <a:extLst>
                  <a:ext uri="{FF2B5EF4-FFF2-40B4-BE49-F238E27FC236}">
                    <a16:creationId xmlns:a16="http://schemas.microsoft.com/office/drawing/2014/main" xmlns="" id="{F072AAE8-2555-43A1-90AD-AB07DFA5384F}"/>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9" name="chenying0907 24">
                <a:extLst>
                  <a:ext uri="{FF2B5EF4-FFF2-40B4-BE49-F238E27FC236}">
                    <a16:creationId xmlns:a16="http://schemas.microsoft.com/office/drawing/2014/main" xmlns="" id="{292776FD-6664-4DE1-8768-190A7EBA51D5}"/>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0" name="chenying0907 25">
                <a:extLst>
                  <a:ext uri="{FF2B5EF4-FFF2-40B4-BE49-F238E27FC236}">
                    <a16:creationId xmlns:a16="http://schemas.microsoft.com/office/drawing/2014/main" xmlns="" id="{00293312-1C2C-4AC8-B6D2-DAC2C2D44396}"/>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1" name="chenying0907 26">
                <a:extLst>
                  <a:ext uri="{FF2B5EF4-FFF2-40B4-BE49-F238E27FC236}">
                    <a16:creationId xmlns:a16="http://schemas.microsoft.com/office/drawing/2014/main" xmlns="" id="{1527D40B-2431-4D4C-B5A6-92C45F8E801F}"/>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2" name="chenying0907 27">
                <a:extLst>
                  <a:ext uri="{FF2B5EF4-FFF2-40B4-BE49-F238E27FC236}">
                    <a16:creationId xmlns:a16="http://schemas.microsoft.com/office/drawing/2014/main" xmlns="" id="{9CD3E5AE-4FB3-4B1A-B3C1-4EDC28CB4DF8}"/>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3" name="chenying0907 28">
                <a:extLst>
                  <a:ext uri="{FF2B5EF4-FFF2-40B4-BE49-F238E27FC236}">
                    <a16:creationId xmlns:a16="http://schemas.microsoft.com/office/drawing/2014/main" xmlns="" id="{96FF252E-4888-4EF6-A68B-580F717123FC}"/>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4" name="chenying0907 29">
                <a:extLst>
                  <a:ext uri="{FF2B5EF4-FFF2-40B4-BE49-F238E27FC236}">
                    <a16:creationId xmlns:a16="http://schemas.microsoft.com/office/drawing/2014/main" xmlns="" id="{53C4BDA0-FDFE-4EEA-8BB2-4917EB360737}"/>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5" name="chenying0907 30">
                <a:extLst>
                  <a:ext uri="{FF2B5EF4-FFF2-40B4-BE49-F238E27FC236}">
                    <a16:creationId xmlns:a16="http://schemas.microsoft.com/office/drawing/2014/main" xmlns="" id="{EB2CA483-D89C-4451-8A44-726EFD2665BB}"/>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6" name="chenying0907 31">
                <a:extLst>
                  <a:ext uri="{FF2B5EF4-FFF2-40B4-BE49-F238E27FC236}">
                    <a16:creationId xmlns:a16="http://schemas.microsoft.com/office/drawing/2014/main" xmlns="" id="{18BE1B85-7956-43A7-A193-E51B78091D9A}"/>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7" name="chenying0907 32">
                <a:extLst>
                  <a:ext uri="{FF2B5EF4-FFF2-40B4-BE49-F238E27FC236}">
                    <a16:creationId xmlns:a16="http://schemas.microsoft.com/office/drawing/2014/main" xmlns="" id="{16612544-6CBC-44B4-8C1F-81986BDAE9DF}"/>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8" name="chenying0907 33">
                <a:extLst>
                  <a:ext uri="{FF2B5EF4-FFF2-40B4-BE49-F238E27FC236}">
                    <a16:creationId xmlns:a16="http://schemas.microsoft.com/office/drawing/2014/main" xmlns="" id="{51721B52-4E85-4655-A858-7DACABDA8B4C}"/>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9" name="chenying0907 34">
                <a:extLst>
                  <a:ext uri="{FF2B5EF4-FFF2-40B4-BE49-F238E27FC236}">
                    <a16:creationId xmlns:a16="http://schemas.microsoft.com/office/drawing/2014/main" xmlns="" id="{1FEC6FD3-5ECF-451B-B1CF-C26B2FB0205C}"/>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0" name="chenying0907 35">
                <a:extLst>
                  <a:ext uri="{FF2B5EF4-FFF2-40B4-BE49-F238E27FC236}">
                    <a16:creationId xmlns:a16="http://schemas.microsoft.com/office/drawing/2014/main" xmlns="" id="{4E2D45AD-790D-4A4C-BE2B-E1A6D0C4F01C}"/>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1" name="chenying0907 36">
                <a:extLst>
                  <a:ext uri="{FF2B5EF4-FFF2-40B4-BE49-F238E27FC236}">
                    <a16:creationId xmlns:a16="http://schemas.microsoft.com/office/drawing/2014/main" xmlns="" id="{8B85E912-E801-4A1E-A2DF-A7AA5BCB00F5}"/>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2" name="chenying0907 37">
                <a:extLst>
                  <a:ext uri="{FF2B5EF4-FFF2-40B4-BE49-F238E27FC236}">
                    <a16:creationId xmlns:a16="http://schemas.microsoft.com/office/drawing/2014/main" xmlns="" id="{3426E244-5EEF-47D9-B103-01D66FD966CA}"/>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3" name="chenying0907 38">
                <a:extLst>
                  <a:ext uri="{FF2B5EF4-FFF2-40B4-BE49-F238E27FC236}">
                    <a16:creationId xmlns:a16="http://schemas.microsoft.com/office/drawing/2014/main" xmlns="" id="{07B06C5E-483A-4679-B558-7025236C7D1E}"/>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4" name="chenying0907 39">
                <a:extLst>
                  <a:ext uri="{FF2B5EF4-FFF2-40B4-BE49-F238E27FC236}">
                    <a16:creationId xmlns:a16="http://schemas.microsoft.com/office/drawing/2014/main" xmlns="" id="{D8722D62-4808-4DFE-98EE-0E601A80C5A7}"/>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5" name="chenying0907 40">
                <a:extLst>
                  <a:ext uri="{FF2B5EF4-FFF2-40B4-BE49-F238E27FC236}">
                    <a16:creationId xmlns:a16="http://schemas.microsoft.com/office/drawing/2014/main" xmlns="" id="{1EAE15DE-E93E-4BCD-BABA-9E15CFACD578}"/>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6" name="chenying0907 41">
                <a:extLst>
                  <a:ext uri="{FF2B5EF4-FFF2-40B4-BE49-F238E27FC236}">
                    <a16:creationId xmlns:a16="http://schemas.microsoft.com/office/drawing/2014/main" xmlns="" id="{52795283-FC56-4C5F-9844-7D4F3EAA93B1}"/>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7" name="chenying0907 42">
                <a:extLst>
                  <a:ext uri="{FF2B5EF4-FFF2-40B4-BE49-F238E27FC236}">
                    <a16:creationId xmlns:a16="http://schemas.microsoft.com/office/drawing/2014/main" xmlns="" id="{3668959C-CDBB-49F4-A9A6-ACDDA9CAD07C}"/>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8" name="chenying0907 43">
                <a:extLst>
                  <a:ext uri="{FF2B5EF4-FFF2-40B4-BE49-F238E27FC236}">
                    <a16:creationId xmlns:a16="http://schemas.microsoft.com/office/drawing/2014/main" xmlns="" id="{4BE23730-175E-48A3-9409-ABB0F38DD8BE}"/>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9" name="chenying0907 44">
                <a:extLst>
                  <a:ext uri="{FF2B5EF4-FFF2-40B4-BE49-F238E27FC236}">
                    <a16:creationId xmlns:a16="http://schemas.microsoft.com/office/drawing/2014/main" xmlns="" id="{70E70874-C0D8-4509-BAD2-8EA0A8317FB5}"/>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0" name="chenying0907 45">
                <a:extLst>
                  <a:ext uri="{FF2B5EF4-FFF2-40B4-BE49-F238E27FC236}">
                    <a16:creationId xmlns:a16="http://schemas.microsoft.com/office/drawing/2014/main" xmlns="" id="{32B7D67E-F7DC-4DFF-B728-F9C694D533F5}"/>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1" name="chenying0907 46">
                <a:extLst>
                  <a:ext uri="{FF2B5EF4-FFF2-40B4-BE49-F238E27FC236}">
                    <a16:creationId xmlns:a16="http://schemas.microsoft.com/office/drawing/2014/main" xmlns="" id="{58B5B68F-D1DD-4D79-9C76-3789442259E8}"/>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2" name="chenying0907 47">
                <a:extLst>
                  <a:ext uri="{FF2B5EF4-FFF2-40B4-BE49-F238E27FC236}">
                    <a16:creationId xmlns:a16="http://schemas.microsoft.com/office/drawing/2014/main" xmlns="" id="{3784F4BD-890E-48EA-9C41-C0F8140F802D}"/>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3" name="chenying0907 48">
                <a:extLst>
                  <a:ext uri="{FF2B5EF4-FFF2-40B4-BE49-F238E27FC236}">
                    <a16:creationId xmlns:a16="http://schemas.microsoft.com/office/drawing/2014/main" xmlns="" id="{733A112B-5CA7-44A4-81D2-02F06758DDB4}"/>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4" name="chenying0907 49">
                <a:extLst>
                  <a:ext uri="{FF2B5EF4-FFF2-40B4-BE49-F238E27FC236}">
                    <a16:creationId xmlns:a16="http://schemas.microsoft.com/office/drawing/2014/main" xmlns="" id="{6D07CCDE-0C7D-4582-96AC-A9F334B65B1D}"/>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5" name="chenying0907 50">
                <a:extLst>
                  <a:ext uri="{FF2B5EF4-FFF2-40B4-BE49-F238E27FC236}">
                    <a16:creationId xmlns:a16="http://schemas.microsoft.com/office/drawing/2014/main" xmlns="" id="{51392F56-89BD-4F19-8905-2A9738B93AE0}"/>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6" name="chenying0907 51">
                <a:extLst>
                  <a:ext uri="{FF2B5EF4-FFF2-40B4-BE49-F238E27FC236}">
                    <a16:creationId xmlns:a16="http://schemas.microsoft.com/office/drawing/2014/main" xmlns="" id="{A1127003-FC72-46A3-8503-52D87680D8C9}"/>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7" name="chenying0907 52">
                <a:extLst>
                  <a:ext uri="{FF2B5EF4-FFF2-40B4-BE49-F238E27FC236}">
                    <a16:creationId xmlns:a16="http://schemas.microsoft.com/office/drawing/2014/main" xmlns="" id="{88A35E47-C674-4D63-B599-D610B0DA06C8}"/>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8" name="chenying0907 53">
                <a:extLst>
                  <a:ext uri="{FF2B5EF4-FFF2-40B4-BE49-F238E27FC236}">
                    <a16:creationId xmlns:a16="http://schemas.microsoft.com/office/drawing/2014/main" xmlns="" id="{98FE571B-9AD9-4612-B8E1-14E25CECC052}"/>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9" name="chenying0907 54">
                <a:extLst>
                  <a:ext uri="{FF2B5EF4-FFF2-40B4-BE49-F238E27FC236}">
                    <a16:creationId xmlns:a16="http://schemas.microsoft.com/office/drawing/2014/main" xmlns="" id="{E486D1AF-EE6F-45CD-B9F7-743584D907FB}"/>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0" name="chenying0907 55">
                <a:extLst>
                  <a:ext uri="{FF2B5EF4-FFF2-40B4-BE49-F238E27FC236}">
                    <a16:creationId xmlns:a16="http://schemas.microsoft.com/office/drawing/2014/main" xmlns="" id="{BE80BD9B-1B90-4B76-8D73-FEFAFC45B1B5}"/>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1" name="chenying0907 56">
                <a:extLst>
                  <a:ext uri="{FF2B5EF4-FFF2-40B4-BE49-F238E27FC236}">
                    <a16:creationId xmlns:a16="http://schemas.microsoft.com/office/drawing/2014/main" xmlns="" id="{3E5C8C08-4E24-437B-BF33-29CB099B1428}"/>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2" name="chenying0907 57">
                <a:extLst>
                  <a:ext uri="{FF2B5EF4-FFF2-40B4-BE49-F238E27FC236}">
                    <a16:creationId xmlns:a16="http://schemas.microsoft.com/office/drawing/2014/main" xmlns="" id="{09338C84-2C61-4000-9EAC-1282D006D233}"/>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3" name="chenying0907 58">
                <a:extLst>
                  <a:ext uri="{FF2B5EF4-FFF2-40B4-BE49-F238E27FC236}">
                    <a16:creationId xmlns:a16="http://schemas.microsoft.com/office/drawing/2014/main" xmlns="" id="{70CC4B23-26CB-459E-B3F5-5A9C473596DF}"/>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4" name="chenying0907 59">
                <a:extLst>
                  <a:ext uri="{FF2B5EF4-FFF2-40B4-BE49-F238E27FC236}">
                    <a16:creationId xmlns:a16="http://schemas.microsoft.com/office/drawing/2014/main" xmlns="" id="{BB30D8E3-FAA6-4C88-A32F-4C87320D7379}"/>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5" name="chenying0907 60">
                <a:extLst>
                  <a:ext uri="{FF2B5EF4-FFF2-40B4-BE49-F238E27FC236}">
                    <a16:creationId xmlns:a16="http://schemas.microsoft.com/office/drawing/2014/main" xmlns="" id="{7F838032-BCBD-49AA-B8A6-BA1E8E2CE420}"/>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6" name="chenying0907 61">
                <a:extLst>
                  <a:ext uri="{FF2B5EF4-FFF2-40B4-BE49-F238E27FC236}">
                    <a16:creationId xmlns:a16="http://schemas.microsoft.com/office/drawing/2014/main" xmlns="" id="{967CF2C8-DE72-4019-B7E6-74C1B14128D0}"/>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7" name="chenying0907 62">
                <a:extLst>
                  <a:ext uri="{FF2B5EF4-FFF2-40B4-BE49-F238E27FC236}">
                    <a16:creationId xmlns:a16="http://schemas.microsoft.com/office/drawing/2014/main" xmlns="" id="{DC9A0CA3-6100-43FB-BBF3-783929E8DEBF}"/>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8" name="chenying0907 63">
                <a:extLst>
                  <a:ext uri="{FF2B5EF4-FFF2-40B4-BE49-F238E27FC236}">
                    <a16:creationId xmlns:a16="http://schemas.microsoft.com/office/drawing/2014/main" xmlns="" id="{E0CD8674-5321-4940-8103-BB278155823D}"/>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9" name="chenying0907 64">
                <a:extLst>
                  <a:ext uri="{FF2B5EF4-FFF2-40B4-BE49-F238E27FC236}">
                    <a16:creationId xmlns:a16="http://schemas.microsoft.com/office/drawing/2014/main" xmlns="" id="{59D413AB-81D1-4B47-AF25-1F2B078E5423}"/>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0" name="chenying0907 65">
                <a:extLst>
                  <a:ext uri="{FF2B5EF4-FFF2-40B4-BE49-F238E27FC236}">
                    <a16:creationId xmlns:a16="http://schemas.microsoft.com/office/drawing/2014/main" xmlns="" id="{24D00A05-493B-45DB-8994-7399E519389B}"/>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1" name="chenying0907 66">
                <a:extLst>
                  <a:ext uri="{FF2B5EF4-FFF2-40B4-BE49-F238E27FC236}">
                    <a16:creationId xmlns:a16="http://schemas.microsoft.com/office/drawing/2014/main" xmlns="" id="{E75F520C-8DF6-4767-A349-7FC80325D8CE}"/>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2" name="chenying0907 67">
                <a:extLst>
                  <a:ext uri="{FF2B5EF4-FFF2-40B4-BE49-F238E27FC236}">
                    <a16:creationId xmlns:a16="http://schemas.microsoft.com/office/drawing/2014/main" xmlns="" id="{6782FB74-BEC3-4E03-80DD-FCED5597E5E5}"/>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3" name="chenying0907 68">
                <a:extLst>
                  <a:ext uri="{FF2B5EF4-FFF2-40B4-BE49-F238E27FC236}">
                    <a16:creationId xmlns:a16="http://schemas.microsoft.com/office/drawing/2014/main" xmlns="" id="{8678D7E0-F5B9-4759-9281-5C6B7D698D31}"/>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4" name="chenying0907 69">
                <a:extLst>
                  <a:ext uri="{FF2B5EF4-FFF2-40B4-BE49-F238E27FC236}">
                    <a16:creationId xmlns:a16="http://schemas.microsoft.com/office/drawing/2014/main" xmlns="" id="{DC14A491-84DB-41B4-BD75-993FA48B69AA}"/>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5" name="chenying0907 70">
                <a:extLst>
                  <a:ext uri="{FF2B5EF4-FFF2-40B4-BE49-F238E27FC236}">
                    <a16:creationId xmlns:a16="http://schemas.microsoft.com/office/drawing/2014/main" xmlns="" id="{40468949-815B-4812-A36D-27C1C01E4701}"/>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6" name="chenying0907 71">
                <a:extLst>
                  <a:ext uri="{FF2B5EF4-FFF2-40B4-BE49-F238E27FC236}">
                    <a16:creationId xmlns:a16="http://schemas.microsoft.com/office/drawing/2014/main" xmlns="" id="{355794E6-5FE3-4BDA-A27B-CC2286B4C94E}"/>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7" name="chenying0907 72">
                <a:extLst>
                  <a:ext uri="{FF2B5EF4-FFF2-40B4-BE49-F238E27FC236}">
                    <a16:creationId xmlns:a16="http://schemas.microsoft.com/office/drawing/2014/main" xmlns="" id="{5503322A-204F-4E67-AD9C-3B17AE0AEAE9}"/>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dirty="0">
                  <a:solidFill>
                    <a:schemeClr val="bg1"/>
                  </a:solidFill>
                  <a:latin typeface="Arial"/>
                  <a:ea typeface="微软雅黑"/>
                  <a:sym typeface="Arial"/>
                </a:endParaRPr>
              </a:p>
            </p:txBody>
          </p:sp>
          <p:sp>
            <p:nvSpPr>
              <p:cNvPr id="168" name="chenying0907 73">
                <a:extLst>
                  <a:ext uri="{FF2B5EF4-FFF2-40B4-BE49-F238E27FC236}">
                    <a16:creationId xmlns:a16="http://schemas.microsoft.com/office/drawing/2014/main" xmlns="" id="{10038696-E58F-4368-A871-CE48EF98E478}"/>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9" name="chenying0907 74">
                <a:extLst>
                  <a:ext uri="{FF2B5EF4-FFF2-40B4-BE49-F238E27FC236}">
                    <a16:creationId xmlns:a16="http://schemas.microsoft.com/office/drawing/2014/main" xmlns="" id="{7754595C-3DCB-4EB2-9384-FF2963846143}"/>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0" name="chenying0907 75">
                <a:extLst>
                  <a:ext uri="{FF2B5EF4-FFF2-40B4-BE49-F238E27FC236}">
                    <a16:creationId xmlns:a16="http://schemas.microsoft.com/office/drawing/2014/main" xmlns="" id="{1EC153A6-49B6-4A9C-8F3D-70945D6639B3}"/>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1" name="chenying0907 76">
                <a:extLst>
                  <a:ext uri="{FF2B5EF4-FFF2-40B4-BE49-F238E27FC236}">
                    <a16:creationId xmlns:a16="http://schemas.microsoft.com/office/drawing/2014/main" xmlns="" id="{7A7A9B41-79CE-4C6C-A0E2-2E76B461426C}"/>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2" name="chenying0907 77">
                <a:extLst>
                  <a:ext uri="{FF2B5EF4-FFF2-40B4-BE49-F238E27FC236}">
                    <a16:creationId xmlns:a16="http://schemas.microsoft.com/office/drawing/2014/main" xmlns="" id="{47EAF3CD-298C-487F-801E-563F50E35FB1}"/>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3" name="chenying0907 78">
                <a:extLst>
                  <a:ext uri="{FF2B5EF4-FFF2-40B4-BE49-F238E27FC236}">
                    <a16:creationId xmlns:a16="http://schemas.microsoft.com/office/drawing/2014/main" xmlns="" id="{BF9A15C2-68E8-42DD-AE3C-E53716F66EBE}"/>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4" name="chenying0907 79">
                <a:extLst>
                  <a:ext uri="{FF2B5EF4-FFF2-40B4-BE49-F238E27FC236}">
                    <a16:creationId xmlns:a16="http://schemas.microsoft.com/office/drawing/2014/main" xmlns="" id="{9232B9DD-0E55-4071-83FC-C490BD7DC6FE}"/>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5" name="chenying0907 80">
                <a:extLst>
                  <a:ext uri="{FF2B5EF4-FFF2-40B4-BE49-F238E27FC236}">
                    <a16:creationId xmlns:a16="http://schemas.microsoft.com/office/drawing/2014/main" xmlns="" id="{CCE4EE83-9A76-4986-9629-CB4671617AE1}"/>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6" name="chenying0907 81">
                <a:extLst>
                  <a:ext uri="{FF2B5EF4-FFF2-40B4-BE49-F238E27FC236}">
                    <a16:creationId xmlns:a16="http://schemas.microsoft.com/office/drawing/2014/main" xmlns="" id="{AB6811CF-36A1-4FB8-8380-0FE960CD0E38}"/>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7" name="chenying0907 82">
                <a:extLst>
                  <a:ext uri="{FF2B5EF4-FFF2-40B4-BE49-F238E27FC236}">
                    <a16:creationId xmlns:a16="http://schemas.microsoft.com/office/drawing/2014/main" xmlns="" id="{51E46E93-A218-4B3F-98FC-2E17538E39C7}"/>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8" name="chenying0907 83">
                <a:extLst>
                  <a:ext uri="{FF2B5EF4-FFF2-40B4-BE49-F238E27FC236}">
                    <a16:creationId xmlns:a16="http://schemas.microsoft.com/office/drawing/2014/main" xmlns="" id="{4E34CACB-83AA-4686-9181-077DF449D3AF}"/>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9" name="chenying0907 84">
                <a:extLst>
                  <a:ext uri="{FF2B5EF4-FFF2-40B4-BE49-F238E27FC236}">
                    <a16:creationId xmlns:a16="http://schemas.microsoft.com/office/drawing/2014/main" xmlns="" id="{E54FD8DF-A766-4E03-A1F8-77EBFEA9F2A6}"/>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0" name="chenying0907 85">
                <a:extLst>
                  <a:ext uri="{FF2B5EF4-FFF2-40B4-BE49-F238E27FC236}">
                    <a16:creationId xmlns:a16="http://schemas.microsoft.com/office/drawing/2014/main" xmlns="" id="{EB748BF1-48F9-4DD3-9779-ABE3C7D978D1}"/>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1" name="chenying0907 86">
                <a:extLst>
                  <a:ext uri="{FF2B5EF4-FFF2-40B4-BE49-F238E27FC236}">
                    <a16:creationId xmlns:a16="http://schemas.microsoft.com/office/drawing/2014/main" xmlns="" id="{2EF4C34A-97E4-4740-A2E5-684639EFECB4}"/>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2" name="chenying0907 87">
                <a:extLst>
                  <a:ext uri="{FF2B5EF4-FFF2-40B4-BE49-F238E27FC236}">
                    <a16:creationId xmlns:a16="http://schemas.microsoft.com/office/drawing/2014/main" xmlns="" id="{FF140572-B692-44A1-9E63-B52B0803A56D}"/>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3" name="chenying0907 88">
                <a:extLst>
                  <a:ext uri="{FF2B5EF4-FFF2-40B4-BE49-F238E27FC236}">
                    <a16:creationId xmlns:a16="http://schemas.microsoft.com/office/drawing/2014/main" xmlns="" id="{E732527A-3A62-4B59-896E-D89FDD165F68}"/>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4" name="chenying0907 89">
                <a:extLst>
                  <a:ext uri="{FF2B5EF4-FFF2-40B4-BE49-F238E27FC236}">
                    <a16:creationId xmlns:a16="http://schemas.microsoft.com/office/drawing/2014/main" xmlns="" id="{B2D62677-9EB1-40E4-87AE-FBF25A5AADB8}"/>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5" name="chenying0907 90">
                <a:extLst>
                  <a:ext uri="{FF2B5EF4-FFF2-40B4-BE49-F238E27FC236}">
                    <a16:creationId xmlns:a16="http://schemas.microsoft.com/office/drawing/2014/main" xmlns="" id="{5109F490-051B-4CD7-A3DC-BCC1DFB55A68}"/>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6" name="chenying0907 91">
                <a:extLst>
                  <a:ext uri="{FF2B5EF4-FFF2-40B4-BE49-F238E27FC236}">
                    <a16:creationId xmlns:a16="http://schemas.microsoft.com/office/drawing/2014/main" xmlns="" id="{892D9D27-B94D-4841-AA30-F54EC00C6D51}"/>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7" name="chenying0907 92">
                <a:extLst>
                  <a:ext uri="{FF2B5EF4-FFF2-40B4-BE49-F238E27FC236}">
                    <a16:creationId xmlns:a16="http://schemas.microsoft.com/office/drawing/2014/main" xmlns="" id="{C6FF2A2F-EBCF-4C62-8323-1EE398C17889}"/>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grpSp>
        <p:nvGrpSpPr>
          <p:cNvPr id="188" name="PA_chenying0907 5">
            <a:extLst>
              <a:ext uri="{FF2B5EF4-FFF2-40B4-BE49-F238E27FC236}">
                <a16:creationId xmlns:a16="http://schemas.microsoft.com/office/drawing/2014/main" xmlns="" id="{BBEBBC8A-7082-466D-8BD0-F5BC9E163D1C}"/>
              </a:ext>
            </a:extLst>
          </p:cNvPr>
          <p:cNvGrpSpPr/>
          <p:nvPr>
            <p:custDataLst>
              <p:tags r:id="rId2"/>
            </p:custDataLst>
          </p:nvPr>
        </p:nvGrpSpPr>
        <p:grpSpPr>
          <a:xfrm flipH="1">
            <a:off x="7499678" y="895282"/>
            <a:ext cx="4221605" cy="3132078"/>
            <a:chOff x="3246438" y="1068388"/>
            <a:chExt cx="5711825" cy="4678363"/>
          </a:xfrm>
          <a:solidFill>
            <a:schemeClr val="bg1"/>
          </a:solidFill>
        </p:grpSpPr>
        <p:sp>
          <p:nvSpPr>
            <p:cNvPr id="189" name="chenying0907 5">
              <a:extLst>
                <a:ext uri="{FF2B5EF4-FFF2-40B4-BE49-F238E27FC236}">
                  <a16:creationId xmlns:a16="http://schemas.microsoft.com/office/drawing/2014/main" xmlns="" id="{32187ECA-9504-4099-8C35-FB78EFF2D7B5}"/>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0" name="chenying0907 6">
              <a:extLst>
                <a:ext uri="{FF2B5EF4-FFF2-40B4-BE49-F238E27FC236}">
                  <a16:creationId xmlns:a16="http://schemas.microsoft.com/office/drawing/2014/main" xmlns="" id="{85D10FEA-7802-4C29-92A4-7F637BAC1DD2}"/>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1" name="chenying0907 7">
              <a:extLst>
                <a:ext uri="{FF2B5EF4-FFF2-40B4-BE49-F238E27FC236}">
                  <a16:creationId xmlns:a16="http://schemas.microsoft.com/office/drawing/2014/main" xmlns="" id="{45F38F65-4F8B-4C17-94BA-F3B0CFAACBF6}"/>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2" name="chenying0907 8">
              <a:extLst>
                <a:ext uri="{FF2B5EF4-FFF2-40B4-BE49-F238E27FC236}">
                  <a16:creationId xmlns:a16="http://schemas.microsoft.com/office/drawing/2014/main" xmlns="" id="{E90E29EC-65A7-4822-8EC6-D8B6F1287F45}"/>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3" name="chenying0907 9">
              <a:extLst>
                <a:ext uri="{FF2B5EF4-FFF2-40B4-BE49-F238E27FC236}">
                  <a16:creationId xmlns:a16="http://schemas.microsoft.com/office/drawing/2014/main" xmlns="" id="{F60B1CD3-7173-4F94-8DD4-25528FA07CF4}"/>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4" name="chenying0907 10">
              <a:extLst>
                <a:ext uri="{FF2B5EF4-FFF2-40B4-BE49-F238E27FC236}">
                  <a16:creationId xmlns:a16="http://schemas.microsoft.com/office/drawing/2014/main" xmlns="" id="{578D8D83-A498-4571-87E3-288C73D69293}"/>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5" name="chenying0907 11">
              <a:extLst>
                <a:ext uri="{FF2B5EF4-FFF2-40B4-BE49-F238E27FC236}">
                  <a16:creationId xmlns:a16="http://schemas.microsoft.com/office/drawing/2014/main" xmlns="" id="{B0859940-22A5-4012-9DB5-5EDDA0D6DCF9}"/>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196" name="chenying0907 150">
              <a:extLst>
                <a:ext uri="{FF2B5EF4-FFF2-40B4-BE49-F238E27FC236}">
                  <a16:creationId xmlns:a16="http://schemas.microsoft.com/office/drawing/2014/main" xmlns="" id="{3B8A7828-3A57-41EC-9261-2BE1DA6EA610}"/>
                </a:ext>
              </a:extLst>
            </p:cNvPr>
            <p:cNvGrpSpPr/>
            <p:nvPr/>
          </p:nvGrpSpPr>
          <p:grpSpPr>
            <a:xfrm>
              <a:off x="3517901" y="1225551"/>
              <a:ext cx="5260975" cy="4090987"/>
              <a:chOff x="3517901" y="1225551"/>
              <a:chExt cx="5260975" cy="4090987"/>
            </a:xfrm>
            <a:grpFill/>
          </p:grpSpPr>
          <p:sp>
            <p:nvSpPr>
              <p:cNvPr id="197" name="chenying0907 12">
                <a:extLst>
                  <a:ext uri="{FF2B5EF4-FFF2-40B4-BE49-F238E27FC236}">
                    <a16:creationId xmlns:a16="http://schemas.microsoft.com/office/drawing/2014/main" xmlns="" id="{3127C355-8808-4A1D-9AEA-80366B2607DB}"/>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8" name="chenying0907 13">
                <a:extLst>
                  <a:ext uri="{FF2B5EF4-FFF2-40B4-BE49-F238E27FC236}">
                    <a16:creationId xmlns:a16="http://schemas.microsoft.com/office/drawing/2014/main" xmlns="" id="{6B0D3F32-3955-479B-8E2E-3DBF2AEDF08F}"/>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9" name="chenying0907 14">
                <a:extLst>
                  <a:ext uri="{FF2B5EF4-FFF2-40B4-BE49-F238E27FC236}">
                    <a16:creationId xmlns:a16="http://schemas.microsoft.com/office/drawing/2014/main" xmlns="" id="{077CB1E3-7D2A-4D23-B79E-0F479CA826AA}"/>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0" name="chenying0907 15">
                <a:extLst>
                  <a:ext uri="{FF2B5EF4-FFF2-40B4-BE49-F238E27FC236}">
                    <a16:creationId xmlns:a16="http://schemas.microsoft.com/office/drawing/2014/main" xmlns="" id="{D4653470-7815-461D-A44E-D846C64D5772}"/>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1" name="chenying0907 16">
                <a:extLst>
                  <a:ext uri="{FF2B5EF4-FFF2-40B4-BE49-F238E27FC236}">
                    <a16:creationId xmlns:a16="http://schemas.microsoft.com/office/drawing/2014/main" xmlns="" id="{F2FB8238-D4FD-4B59-9DE5-931B4BF9D269}"/>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2" name="chenying0907 17">
                <a:extLst>
                  <a:ext uri="{FF2B5EF4-FFF2-40B4-BE49-F238E27FC236}">
                    <a16:creationId xmlns:a16="http://schemas.microsoft.com/office/drawing/2014/main" xmlns="" id="{9680F392-A60D-4FCF-8654-6ADEF36FEC47}"/>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3" name="chenying0907 18">
                <a:extLst>
                  <a:ext uri="{FF2B5EF4-FFF2-40B4-BE49-F238E27FC236}">
                    <a16:creationId xmlns:a16="http://schemas.microsoft.com/office/drawing/2014/main" xmlns="" id="{DDC1A627-B98C-444F-9C5D-A567A2928612}"/>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4" name="chenying0907 19">
                <a:extLst>
                  <a:ext uri="{FF2B5EF4-FFF2-40B4-BE49-F238E27FC236}">
                    <a16:creationId xmlns:a16="http://schemas.microsoft.com/office/drawing/2014/main" xmlns="" id="{8DC3AB01-C967-43A0-A6E5-B87EBF009F0D}"/>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5" name="chenying0907 20">
                <a:extLst>
                  <a:ext uri="{FF2B5EF4-FFF2-40B4-BE49-F238E27FC236}">
                    <a16:creationId xmlns:a16="http://schemas.microsoft.com/office/drawing/2014/main" xmlns="" id="{90A0FDF7-EC57-4C2C-9AF9-F9BB975912A4}"/>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6" name="chenying0907 21">
                <a:extLst>
                  <a:ext uri="{FF2B5EF4-FFF2-40B4-BE49-F238E27FC236}">
                    <a16:creationId xmlns:a16="http://schemas.microsoft.com/office/drawing/2014/main" xmlns="" id="{8C7086A0-7EAE-4B4A-923E-8EF5F6315841}"/>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7" name="chenying0907 22">
                <a:extLst>
                  <a:ext uri="{FF2B5EF4-FFF2-40B4-BE49-F238E27FC236}">
                    <a16:creationId xmlns:a16="http://schemas.microsoft.com/office/drawing/2014/main" xmlns="" id="{34EA1FDA-B3BD-4058-B9EB-35D7301F92EE}"/>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8" name="chenying0907 23">
                <a:extLst>
                  <a:ext uri="{FF2B5EF4-FFF2-40B4-BE49-F238E27FC236}">
                    <a16:creationId xmlns:a16="http://schemas.microsoft.com/office/drawing/2014/main" xmlns="" id="{98D99DC3-04BF-4CB1-8803-AA9C2CC347F4}"/>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9" name="chenying0907 24">
                <a:extLst>
                  <a:ext uri="{FF2B5EF4-FFF2-40B4-BE49-F238E27FC236}">
                    <a16:creationId xmlns:a16="http://schemas.microsoft.com/office/drawing/2014/main" xmlns="" id="{14C6B12B-EDFC-4A7D-8720-BDF8D42ADF54}"/>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0" name="chenying0907 25">
                <a:extLst>
                  <a:ext uri="{FF2B5EF4-FFF2-40B4-BE49-F238E27FC236}">
                    <a16:creationId xmlns:a16="http://schemas.microsoft.com/office/drawing/2014/main" xmlns="" id="{E8B393C7-E35E-4901-9F2C-DE07C263B60C}"/>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1" name="chenying0907 26">
                <a:extLst>
                  <a:ext uri="{FF2B5EF4-FFF2-40B4-BE49-F238E27FC236}">
                    <a16:creationId xmlns:a16="http://schemas.microsoft.com/office/drawing/2014/main" xmlns="" id="{5BC1D738-F105-43B2-8D62-2B791571BB1A}"/>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2" name="chenying0907 27">
                <a:extLst>
                  <a:ext uri="{FF2B5EF4-FFF2-40B4-BE49-F238E27FC236}">
                    <a16:creationId xmlns:a16="http://schemas.microsoft.com/office/drawing/2014/main" xmlns="" id="{20880BD2-6D19-46B8-957F-65C64D39142C}"/>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3" name="chenying0907 28">
                <a:extLst>
                  <a:ext uri="{FF2B5EF4-FFF2-40B4-BE49-F238E27FC236}">
                    <a16:creationId xmlns:a16="http://schemas.microsoft.com/office/drawing/2014/main" xmlns="" id="{A1325737-840E-40D7-9254-47811783E0CD}"/>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4" name="chenying0907 29">
                <a:extLst>
                  <a:ext uri="{FF2B5EF4-FFF2-40B4-BE49-F238E27FC236}">
                    <a16:creationId xmlns:a16="http://schemas.microsoft.com/office/drawing/2014/main" xmlns="" id="{17161C82-9991-41CD-A023-EEBC16F97162}"/>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5" name="chenying0907 30">
                <a:extLst>
                  <a:ext uri="{FF2B5EF4-FFF2-40B4-BE49-F238E27FC236}">
                    <a16:creationId xmlns:a16="http://schemas.microsoft.com/office/drawing/2014/main" xmlns="" id="{1696D1E2-F0CB-4601-9F79-4CDCD3A736B9}"/>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6" name="chenying0907 31">
                <a:extLst>
                  <a:ext uri="{FF2B5EF4-FFF2-40B4-BE49-F238E27FC236}">
                    <a16:creationId xmlns:a16="http://schemas.microsoft.com/office/drawing/2014/main" xmlns="" id="{D193D164-9843-469A-9CA1-4A0E6B55F6F4}"/>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7" name="chenying0907 32">
                <a:extLst>
                  <a:ext uri="{FF2B5EF4-FFF2-40B4-BE49-F238E27FC236}">
                    <a16:creationId xmlns:a16="http://schemas.microsoft.com/office/drawing/2014/main" xmlns="" id="{34C16C7E-111E-462D-935B-C48748FD145A}"/>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8" name="chenying0907 33">
                <a:extLst>
                  <a:ext uri="{FF2B5EF4-FFF2-40B4-BE49-F238E27FC236}">
                    <a16:creationId xmlns:a16="http://schemas.microsoft.com/office/drawing/2014/main" xmlns="" id="{AF39D794-BAB0-4FDE-9086-A6D9DDD22936}"/>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9" name="chenying0907 34">
                <a:extLst>
                  <a:ext uri="{FF2B5EF4-FFF2-40B4-BE49-F238E27FC236}">
                    <a16:creationId xmlns:a16="http://schemas.microsoft.com/office/drawing/2014/main" xmlns="" id="{6A990683-9822-4A32-A8AF-5F48EA75A17E}"/>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0" name="chenying0907 35">
                <a:extLst>
                  <a:ext uri="{FF2B5EF4-FFF2-40B4-BE49-F238E27FC236}">
                    <a16:creationId xmlns:a16="http://schemas.microsoft.com/office/drawing/2014/main" xmlns="" id="{A2859DEC-BACF-4115-BA31-510B2276DD30}"/>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1" name="chenying0907 36">
                <a:extLst>
                  <a:ext uri="{FF2B5EF4-FFF2-40B4-BE49-F238E27FC236}">
                    <a16:creationId xmlns:a16="http://schemas.microsoft.com/office/drawing/2014/main" xmlns="" id="{002DCEEC-B232-45C5-AC54-9A5DC2AFD6D1}"/>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2" name="chenying0907 37">
                <a:extLst>
                  <a:ext uri="{FF2B5EF4-FFF2-40B4-BE49-F238E27FC236}">
                    <a16:creationId xmlns:a16="http://schemas.microsoft.com/office/drawing/2014/main" xmlns="" id="{C02DB7D4-CF67-432B-B384-D4D6D31A340A}"/>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3" name="chenying0907 38">
                <a:extLst>
                  <a:ext uri="{FF2B5EF4-FFF2-40B4-BE49-F238E27FC236}">
                    <a16:creationId xmlns:a16="http://schemas.microsoft.com/office/drawing/2014/main" xmlns="" id="{A8DE35C5-551F-453E-8158-BCAD1B376C0D}"/>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4" name="chenying0907 39">
                <a:extLst>
                  <a:ext uri="{FF2B5EF4-FFF2-40B4-BE49-F238E27FC236}">
                    <a16:creationId xmlns:a16="http://schemas.microsoft.com/office/drawing/2014/main" xmlns="" id="{7702E038-FCC8-4629-B41B-CD5D60D3CF94}"/>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5" name="chenying0907 40">
                <a:extLst>
                  <a:ext uri="{FF2B5EF4-FFF2-40B4-BE49-F238E27FC236}">
                    <a16:creationId xmlns:a16="http://schemas.microsoft.com/office/drawing/2014/main" xmlns="" id="{C49D13E7-8699-4726-B27C-2AFFFF18F220}"/>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6" name="chenying0907 41">
                <a:extLst>
                  <a:ext uri="{FF2B5EF4-FFF2-40B4-BE49-F238E27FC236}">
                    <a16:creationId xmlns:a16="http://schemas.microsoft.com/office/drawing/2014/main" xmlns="" id="{454A5D08-1073-4D65-8827-8665997EDD57}"/>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7" name="chenying0907 42">
                <a:extLst>
                  <a:ext uri="{FF2B5EF4-FFF2-40B4-BE49-F238E27FC236}">
                    <a16:creationId xmlns:a16="http://schemas.microsoft.com/office/drawing/2014/main" xmlns="" id="{5DFD66D5-9164-45B9-9A75-47ED41B22E37}"/>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8" name="chenying0907 43">
                <a:extLst>
                  <a:ext uri="{FF2B5EF4-FFF2-40B4-BE49-F238E27FC236}">
                    <a16:creationId xmlns:a16="http://schemas.microsoft.com/office/drawing/2014/main" xmlns="" id="{778099BD-FAF7-4EAC-8CE8-C22C18C2B0B4}"/>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9" name="chenying0907 44">
                <a:extLst>
                  <a:ext uri="{FF2B5EF4-FFF2-40B4-BE49-F238E27FC236}">
                    <a16:creationId xmlns:a16="http://schemas.microsoft.com/office/drawing/2014/main" xmlns="" id="{C8BA661B-FBD8-4BD0-B926-4A645474D679}"/>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0" name="chenying0907 45">
                <a:extLst>
                  <a:ext uri="{FF2B5EF4-FFF2-40B4-BE49-F238E27FC236}">
                    <a16:creationId xmlns:a16="http://schemas.microsoft.com/office/drawing/2014/main" xmlns="" id="{4FA865FD-442C-47CF-8968-BCD3B7302F76}"/>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1" name="chenying0907 46">
                <a:extLst>
                  <a:ext uri="{FF2B5EF4-FFF2-40B4-BE49-F238E27FC236}">
                    <a16:creationId xmlns:a16="http://schemas.microsoft.com/office/drawing/2014/main" xmlns="" id="{44611655-DF83-4794-A619-AD92A02DF469}"/>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2" name="chenying0907 47">
                <a:extLst>
                  <a:ext uri="{FF2B5EF4-FFF2-40B4-BE49-F238E27FC236}">
                    <a16:creationId xmlns:a16="http://schemas.microsoft.com/office/drawing/2014/main" xmlns="" id="{5C2779D5-DCC7-426A-B64E-F6F9A641E20A}"/>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3" name="chenying0907 48">
                <a:extLst>
                  <a:ext uri="{FF2B5EF4-FFF2-40B4-BE49-F238E27FC236}">
                    <a16:creationId xmlns:a16="http://schemas.microsoft.com/office/drawing/2014/main" xmlns="" id="{617F69BB-C3C2-4F2C-BB2E-5E6FAC454D47}"/>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4" name="chenying0907 49">
                <a:extLst>
                  <a:ext uri="{FF2B5EF4-FFF2-40B4-BE49-F238E27FC236}">
                    <a16:creationId xmlns:a16="http://schemas.microsoft.com/office/drawing/2014/main" xmlns="" id="{B12B5DBC-04F7-463A-B87D-19B56AED97BC}"/>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5" name="chenying0907 50">
                <a:extLst>
                  <a:ext uri="{FF2B5EF4-FFF2-40B4-BE49-F238E27FC236}">
                    <a16:creationId xmlns:a16="http://schemas.microsoft.com/office/drawing/2014/main" xmlns="" id="{59E8F3CC-0EE6-465E-843D-099DDE1D8A51}"/>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6" name="chenying0907 51">
                <a:extLst>
                  <a:ext uri="{FF2B5EF4-FFF2-40B4-BE49-F238E27FC236}">
                    <a16:creationId xmlns:a16="http://schemas.microsoft.com/office/drawing/2014/main" xmlns="" id="{8FD5B9A6-EC29-4439-A28F-2D2A7BA4557F}"/>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7" name="chenying0907 52">
                <a:extLst>
                  <a:ext uri="{FF2B5EF4-FFF2-40B4-BE49-F238E27FC236}">
                    <a16:creationId xmlns:a16="http://schemas.microsoft.com/office/drawing/2014/main" xmlns="" id="{D5B25161-4E6B-4012-96DA-2815B83A627C}"/>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8" name="chenying0907 53">
                <a:extLst>
                  <a:ext uri="{FF2B5EF4-FFF2-40B4-BE49-F238E27FC236}">
                    <a16:creationId xmlns:a16="http://schemas.microsoft.com/office/drawing/2014/main" xmlns="" id="{904B440D-2F04-4C89-B97C-BABEA1CB492B}"/>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9" name="chenying0907 54">
                <a:extLst>
                  <a:ext uri="{FF2B5EF4-FFF2-40B4-BE49-F238E27FC236}">
                    <a16:creationId xmlns:a16="http://schemas.microsoft.com/office/drawing/2014/main" xmlns="" id="{73994684-AB7E-49E2-A18A-542BFB92F0D0}"/>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0" name="chenying0907 55">
                <a:extLst>
                  <a:ext uri="{FF2B5EF4-FFF2-40B4-BE49-F238E27FC236}">
                    <a16:creationId xmlns:a16="http://schemas.microsoft.com/office/drawing/2014/main" xmlns="" id="{2D1E40A3-CF28-4D5F-8700-C660A2591258}"/>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1" name="chenying0907 56">
                <a:extLst>
                  <a:ext uri="{FF2B5EF4-FFF2-40B4-BE49-F238E27FC236}">
                    <a16:creationId xmlns:a16="http://schemas.microsoft.com/office/drawing/2014/main" xmlns="" id="{4CBE035A-80A4-4548-A03E-E77F171EED3C}"/>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2" name="chenying0907 57">
                <a:extLst>
                  <a:ext uri="{FF2B5EF4-FFF2-40B4-BE49-F238E27FC236}">
                    <a16:creationId xmlns:a16="http://schemas.microsoft.com/office/drawing/2014/main" xmlns="" id="{A72D0AFC-4BE5-403E-986B-37FB20CEAF1C}"/>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3" name="chenying0907 58">
                <a:extLst>
                  <a:ext uri="{FF2B5EF4-FFF2-40B4-BE49-F238E27FC236}">
                    <a16:creationId xmlns:a16="http://schemas.microsoft.com/office/drawing/2014/main" xmlns="" id="{5D378AE8-DACD-457A-A92E-D6DCE0E70FCB}"/>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4" name="chenying0907 59">
                <a:extLst>
                  <a:ext uri="{FF2B5EF4-FFF2-40B4-BE49-F238E27FC236}">
                    <a16:creationId xmlns:a16="http://schemas.microsoft.com/office/drawing/2014/main" xmlns="" id="{F13EA36A-E45F-449E-912E-71E5121A1201}"/>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5" name="chenying0907 60">
                <a:extLst>
                  <a:ext uri="{FF2B5EF4-FFF2-40B4-BE49-F238E27FC236}">
                    <a16:creationId xmlns:a16="http://schemas.microsoft.com/office/drawing/2014/main" xmlns="" id="{D7BB13EC-3584-4BB2-93C9-6E0133DF49E0}"/>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6" name="chenying0907 61">
                <a:extLst>
                  <a:ext uri="{FF2B5EF4-FFF2-40B4-BE49-F238E27FC236}">
                    <a16:creationId xmlns:a16="http://schemas.microsoft.com/office/drawing/2014/main" xmlns="" id="{688B66BA-1156-4151-8AAC-B606A5A88672}"/>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7" name="chenying0907 62">
                <a:extLst>
                  <a:ext uri="{FF2B5EF4-FFF2-40B4-BE49-F238E27FC236}">
                    <a16:creationId xmlns:a16="http://schemas.microsoft.com/office/drawing/2014/main" xmlns="" id="{A9030711-8386-48CA-9546-17BBCA2329A7}"/>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8" name="chenying0907 63">
                <a:extLst>
                  <a:ext uri="{FF2B5EF4-FFF2-40B4-BE49-F238E27FC236}">
                    <a16:creationId xmlns:a16="http://schemas.microsoft.com/office/drawing/2014/main" xmlns="" id="{7DA4F7E6-22EB-4A31-8B4F-407FA6C48FEE}"/>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9" name="chenying0907 64">
                <a:extLst>
                  <a:ext uri="{FF2B5EF4-FFF2-40B4-BE49-F238E27FC236}">
                    <a16:creationId xmlns:a16="http://schemas.microsoft.com/office/drawing/2014/main" xmlns="" id="{BD9C225D-4B11-44F7-989A-2893189A29D6}"/>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0" name="chenying0907 65">
                <a:extLst>
                  <a:ext uri="{FF2B5EF4-FFF2-40B4-BE49-F238E27FC236}">
                    <a16:creationId xmlns:a16="http://schemas.microsoft.com/office/drawing/2014/main" xmlns="" id="{1B0649DB-8A42-46EA-ACA8-B1F9A4491DA8}"/>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1" name="chenying0907 66">
                <a:extLst>
                  <a:ext uri="{FF2B5EF4-FFF2-40B4-BE49-F238E27FC236}">
                    <a16:creationId xmlns:a16="http://schemas.microsoft.com/office/drawing/2014/main" xmlns="" id="{B722C9FE-1BC1-4C42-8F89-FBA81AE073B7}"/>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2" name="chenying0907 67">
                <a:extLst>
                  <a:ext uri="{FF2B5EF4-FFF2-40B4-BE49-F238E27FC236}">
                    <a16:creationId xmlns:a16="http://schemas.microsoft.com/office/drawing/2014/main" xmlns="" id="{89DFB316-76B8-4941-BFC8-D79CCDA17D9C}"/>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3" name="chenying0907 68">
                <a:extLst>
                  <a:ext uri="{FF2B5EF4-FFF2-40B4-BE49-F238E27FC236}">
                    <a16:creationId xmlns:a16="http://schemas.microsoft.com/office/drawing/2014/main" xmlns="" id="{A5E2AC43-1F70-4D86-875A-FB7AE09605E4}"/>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4" name="chenying0907 69">
                <a:extLst>
                  <a:ext uri="{FF2B5EF4-FFF2-40B4-BE49-F238E27FC236}">
                    <a16:creationId xmlns:a16="http://schemas.microsoft.com/office/drawing/2014/main" xmlns="" id="{5F5E3C82-3F79-4A74-A0E6-CC6A9986A96C}"/>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5" name="chenying0907 70">
                <a:extLst>
                  <a:ext uri="{FF2B5EF4-FFF2-40B4-BE49-F238E27FC236}">
                    <a16:creationId xmlns:a16="http://schemas.microsoft.com/office/drawing/2014/main" xmlns="" id="{F67B10CB-ABB0-442B-BDD0-AEE84EB74129}"/>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6" name="chenying0907 71">
                <a:extLst>
                  <a:ext uri="{FF2B5EF4-FFF2-40B4-BE49-F238E27FC236}">
                    <a16:creationId xmlns:a16="http://schemas.microsoft.com/office/drawing/2014/main" xmlns="" id="{2220BFA1-284D-4E86-92B0-4617252C9C40}"/>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7" name="chenying0907 72">
                <a:extLst>
                  <a:ext uri="{FF2B5EF4-FFF2-40B4-BE49-F238E27FC236}">
                    <a16:creationId xmlns:a16="http://schemas.microsoft.com/office/drawing/2014/main" xmlns="" id="{792BF75F-ECB9-4806-B17B-D9C83E118C6E}"/>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8" name="chenying0907 73">
                <a:extLst>
                  <a:ext uri="{FF2B5EF4-FFF2-40B4-BE49-F238E27FC236}">
                    <a16:creationId xmlns:a16="http://schemas.microsoft.com/office/drawing/2014/main" xmlns="" id="{9F929EC5-501A-4720-94ED-1EF3E4F3BBBC}"/>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9" name="chenying0907 74">
                <a:extLst>
                  <a:ext uri="{FF2B5EF4-FFF2-40B4-BE49-F238E27FC236}">
                    <a16:creationId xmlns:a16="http://schemas.microsoft.com/office/drawing/2014/main" xmlns="" id="{8BC1E587-7EB8-42C5-A824-E5B74F3C1FF1}"/>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0" name="chenying0907 75">
                <a:extLst>
                  <a:ext uri="{FF2B5EF4-FFF2-40B4-BE49-F238E27FC236}">
                    <a16:creationId xmlns:a16="http://schemas.microsoft.com/office/drawing/2014/main" xmlns="" id="{9CCF6AFF-C07D-4621-BFA3-D48F56EF3EB4}"/>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1" name="chenying0907 76">
                <a:extLst>
                  <a:ext uri="{FF2B5EF4-FFF2-40B4-BE49-F238E27FC236}">
                    <a16:creationId xmlns:a16="http://schemas.microsoft.com/office/drawing/2014/main" xmlns="" id="{793A99BA-2A20-4B79-8D30-B478D34B4868}"/>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2" name="chenying0907 77">
                <a:extLst>
                  <a:ext uri="{FF2B5EF4-FFF2-40B4-BE49-F238E27FC236}">
                    <a16:creationId xmlns:a16="http://schemas.microsoft.com/office/drawing/2014/main" xmlns="" id="{4B3BF5A6-0163-4A87-AF5E-7E76DB967750}"/>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3" name="chenying0907 78">
                <a:extLst>
                  <a:ext uri="{FF2B5EF4-FFF2-40B4-BE49-F238E27FC236}">
                    <a16:creationId xmlns:a16="http://schemas.microsoft.com/office/drawing/2014/main" xmlns="" id="{7BC4A25A-39D3-4230-8E63-E19B3F2E9178}"/>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4" name="chenying0907 79">
                <a:extLst>
                  <a:ext uri="{FF2B5EF4-FFF2-40B4-BE49-F238E27FC236}">
                    <a16:creationId xmlns:a16="http://schemas.microsoft.com/office/drawing/2014/main" xmlns="" id="{80D87DD0-F31A-41C4-8523-9EA5360C07F4}"/>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5" name="chenying0907 80">
                <a:extLst>
                  <a:ext uri="{FF2B5EF4-FFF2-40B4-BE49-F238E27FC236}">
                    <a16:creationId xmlns:a16="http://schemas.microsoft.com/office/drawing/2014/main" xmlns="" id="{36E21AC2-EFAA-486E-B5A3-A9A0EF05ABAF}"/>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6" name="chenying0907 81">
                <a:extLst>
                  <a:ext uri="{FF2B5EF4-FFF2-40B4-BE49-F238E27FC236}">
                    <a16:creationId xmlns:a16="http://schemas.microsoft.com/office/drawing/2014/main" xmlns="" id="{F784933A-D9B0-4CE1-9A21-CEAF331B8AC1}"/>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7" name="chenying0907 82">
                <a:extLst>
                  <a:ext uri="{FF2B5EF4-FFF2-40B4-BE49-F238E27FC236}">
                    <a16:creationId xmlns:a16="http://schemas.microsoft.com/office/drawing/2014/main" xmlns="" id="{CBD0E841-BE98-4E22-B2AB-2A9EF515A1CE}"/>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8" name="chenying0907 83">
                <a:extLst>
                  <a:ext uri="{FF2B5EF4-FFF2-40B4-BE49-F238E27FC236}">
                    <a16:creationId xmlns:a16="http://schemas.microsoft.com/office/drawing/2014/main" xmlns="" id="{FC343771-2075-4D5F-A6A4-A1E7BF9C5A9E}"/>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9" name="chenying0907 84">
                <a:extLst>
                  <a:ext uri="{FF2B5EF4-FFF2-40B4-BE49-F238E27FC236}">
                    <a16:creationId xmlns:a16="http://schemas.microsoft.com/office/drawing/2014/main" xmlns="" id="{EA836939-2E73-4509-95C3-21E58F72A0C4}"/>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0" name="chenying0907 85">
                <a:extLst>
                  <a:ext uri="{FF2B5EF4-FFF2-40B4-BE49-F238E27FC236}">
                    <a16:creationId xmlns:a16="http://schemas.microsoft.com/office/drawing/2014/main" xmlns="" id="{1AB5897A-08D6-4079-8E80-E44E5A5ECFF1}"/>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1" name="chenying0907 86">
                <a:extLst>
                  <a:ext uri="{FF2B5EF4-FFF2-40B4-BE49-F238E27FC236}">
                    <a16:creationId xmlns:a16="http://schemas.microsoft.com/office/drawing/2014/main" xmlns="" id="{DFE35501-CE09-4692-AB4E-BB8E59D44166}"/>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2" name="chenying0907 87">
                <a:extLst>
                  <a:ext uri="{FF2B5EF4-FFF2-40B4-BE49-F238E27FC236}">
                    <a16:creationId xmlns:a16="http://schemas.microsoft.com/office/drawing/2014/main" xmlns="" id="{87DB37A9-E943-4B68-BA00-7628E1852D01}"/>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3" name="chenying0907 88">
                <a:extLst>
                  <a:ext uri="{FF2B5EF4-FFF2-40B4-BE49-F238E27FC236}">
                    <a16:creationId xmlns:a16="http://schemas.microsoft.com/office/drawing/2014/main" xmlns="" id="{A92963AD-BCB1-425D-AC9F-8B5A01A5FB43}"/>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4" name="chenying0907 89">
                <a:extLst>
                  <a:ext uri="{FF2B5EF4-FFF2-40B4-BE49-F238E27FC236}">
                    <a16:creationId xmlns:a16="http://schemas.microsoft.com/office/drawing/2014/main" xmlns="" id="{48F10AC7-F315-4715-B759-BC761D06FDB8}"/>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5" name="chenying0907 90">
                <a:extLst>
                  <a:ext uri="{FF2B5EF4-FFF2-40B4-BE49-F238E27FC236}">
                    <a16:creationId xmlns:a16="http://schemas.microsoft.com/office/drawing/2014/main" xmlns="" id="{2E3E87CC-E38F-47B6-B102-0055C77E9DDD}"/>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6" name="chenying0907 91">
                <a:extLst>
                  <a:ext uri="{FF2B5EF4-FFF2-40B4-BE49-F238E27FC236}">
                    <a16:creationId xmlns:a16="http://schemas.microsoft.com/office/drawing/2014/main" xmlns="" id="{C5B7984C-10DB-4B5F-80A5-F9770B8B4249}"/>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7" name="chenying0907 92">
                <a:extLst>
                  <a:ext uri="{FF2B5EF4-FFF2-40B4-BE49-F238E27FC236}">
                    <a16:creationId xmlns:a16="http://schemas.microsoft.com/office/drawing/2014/main" xmlns="" id="{A5C65004-271D-495F-9E0E-DAF8F8F7BEB9}"/>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sp>
        <p:nvSpPr>
          <p:cNvPr id="410" name="文本框 46">
            <a:extLst>
              <a:ext uri="{FF2B5EF4-FFF2-40B4-BE49-F238E27FC236}">
                <a16:creationId xmlns:a16="http://schemas.microsoft.com/office/drawing/2014/main" xmlns="" id="{ED372493-6C55-3446-974B-5548B3F9C8D9}"/>
              </a:ext>
            </a:extLst>
          </p:cNvPr>
          <p:cNvSpPr txBox="1"/>
          <p:nvPr/>
        </p:nvSpPr>
        <p:spPr>
          <a:xfrm>
            <a:off x="774702" y="1471279"/>
            <a:ext cx="3378008" cy="211545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Khi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cùng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chị</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Lan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mang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chiếc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bông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cũ</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thấy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như</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1" name="文本框 46">
            <a:extLst>
              <a:ext uri="{FF2B5EF4-FFF2-40B4-BE49-F238E27FC236}">
                <a16:creationId xmlns:a16="http://schemas.microsoft.com/office/drawing/2014/main" xmlns="" id="{52073004-FB05-1A44-8A3F-510203969E4C}"/>
              </a:ext>
            </a:extLst>
          </p:cNvPr>
          <p:cNvSpPr txBox="1"/>
          <p:nvPr/>
        </p:nvSpPr>
        <p:spPr>
          <a:xfrm>
            <a:off x="8036283" y="1639076"/>
            <a:ext cx="3378008" cy="159838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ấy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giúp</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hiểu</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gì</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ý</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sự</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sẻ</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chia.</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12" name="图片 14">
            <a:extLst>
              <a:ext uri="{FF2B5EF4-FFF2-40B4-BE49-F238E27FC236}">
                <a16:creationId xmlns:a16="http://schemas.microsoft.com/office/drawing/2014/main" xmlns="" id="{6191AFB1-FA85-E644-A6AD-3E797F86C2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0626" y="1696467"/>
            <a:ext cx="4200588" cy="4200588"/>
          </a:xfrm>
          <a:prstGeom prst="rect">
            <a:avLst/>
          </a:prstGeom>
        </p:spPr>
      </p:pic>
    </p:spTree>
    <p:extLst>
      <p:ext uri="{BB962C8B-B14F-4D97-AF65-F5344CB8AC3E}">
        <p14:creationId xmlns:p14="http://schemas.microsoft.com/office/powerpoint/2010/main" val="21916372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10"/>
                                        </p:tgtEl>
                                        <p:attrNameLst>
                                          <p:attrName>style.visibility</p:attrName>
                                        </p:attrNameLst>
                                      </p:cBhvr>
                                      <p:to>
                                        <p:strVal val="visible"/>
                                      </p:to>
                                    </p:set>
                                    <p:anim calcmode="lin" valueType="num">
                                      <p:cBhvr>
                                        <p:cTn id="7" dur="500" fill="hold"/>
                                        <p:tgtEl>
                                          <p:spTgt spid="410"/>
                                        </p:tgtEl>
                                        <p:attrNameLst>
                                          <p:attrName>ppt_w</p:attrName>
                                        </p:attrNameLst>
                                      </p:cBhvr>
                                      <p:tavLst>
                                        <p:tav tm="0">
                                          <p:val>
                                            <p:fltVal val="0"/>
                                          </p:val>
                                        </p:tav>
                                        <p:tav tm="100000">
                                          <p:val>
                                            <p:strVal val="#ppt_w"/>
                                          </p:val>
                                        </p:tav>
                                      </p:tavLst>
                                    </p:anim>
                                    <p:anim calcmode="lin" valueType="num">
                                      <p:cBhvr>
                                        <p:cTn id="8" dur="500" fill="hold"/>
                                        <p:tgtEl>
                                          <p:spTgt spid="410"/>
                                        </p:tgtEl>
                                        <p:attrNameLst>
                                          <p:attrName>ppt_h</p:attrName>
                                        </p:attrNameLst>
                                      </p:cBhvr>
                                      <p:tavLst>
                                        <p:tav tm="0">
                                          <p:val>
                                            <p:fltVal val="0"/>
                                          </p:val>
                                        </p:tav>
                                        <p:tav tm="100000">
                                          <p:val>
                                            <p:strVal val="#ppt_h"/>
                                          </p:val>
                                        </p:tav>
                                      </p:tavLst>
                                    </p:anim>
                                    <p:animEffect transition="in" filter="fade">
                                      <p:cBhvr>
                                        <p:cTn id="9" dur="500"/>
                                        <p:tgtEl>
                                          <p:spTgt spid="4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11"/>
                                        </p:tgtEl>
                                        <p:attrNameLst>
                                          <p:attrName>style.visibility</p:attrName>
                                        </p:attrNameLst>
                                      </p:cBhvr>
                                      <p:to>
                                        <p:strVal val="visible"/>
                                      </p:to>
                                    </p:set>
                                    <p:anim calcmode="lin" valueType="num">
                                      <p:cBhvr>
                                        <p:cTn id="13" dur="500" fill="hold"/>
                                        <p:tgtEl>
                                          <p:spTgt spid="411"/>
                                        </p:tgtEl>
                                        <p:attrNameLst>
                                          <p:attrName>ppt_w</p:attrName>
                                        </p:attrNameLst>
                                      </p:cBhvr>
                                      <p:tavLst>
                                        <p:tav tm="0">
                                          <p:val>
                                            <p:fltVal val="0"/>
                                          </p:val>
                                        </p:tav>
                                        <p:tav tm="100000">
                                          <p:val>
                                            <p:strVal val="#ppt_w"/>
                                          </p:val>
                                        </p:tav>
                                      </p:tavLst>
                                    </p:anim>
                                    <p:anim calcmode="lin" valueType="num">
                                      <p:cBhvr>
                                        <p:cTn id="14" dur="500" fill="hold"/>
                                        <p:tgtEl>
                                          <p:spTgt spid="411"/>
                                        </p:tgtEl>
                                        <p:attrNameLst>
                                          <p:attrName>ppt_h</p:attrName>
                                        </p:attrNameLst>
                                      </p:cBhvr>
                                      <p:tavLst>
                                        <p:tav tm="0">
                                          <p:val>
                                            <p:fltVal val="0"/>
                                          </p:val>
                                        </p:tav>
                                        <p:tav tm="100000">
                                          <p:val>
                                            <p:strVal val="#ppt_h"/>
                                          </p:val>
                                        </p:tav>
                                      </p:tavLst>
                                    </p:anim>
                                    <p:animEffect transition="in" filter="fade">
                                      <p:cBhvr>
                                        <p:cTn id="15" dur="500"/>
                                        <p:tgtEl>
                                          <p:spTgt spid="41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12"/>
                                        </p:tgtEl>
                                        <p:attrNameLst>
                                          <p:attrName>style.visibility</p:attrName>
                                        </p:attrNameLst>
                                      </p:cBhvr>
                                      <p:to>
                                        <p:strVal val="visible"/>
                                      </p:to>
                                    </p:set>
                                    <p:anim calcmode="lin" valueType="num">
                                      <p:cBhvr>
                                        <p:cTn id="19" dur="500" fill="hold"/>
                                        <p:tgtEl>
                                          <p:spTgt spid="412"/>
                                        </p:tgtEl>
                                        <p:attrNameLst>
                                          <p:attrName>ppt_w</p:attrName>
                                        </p:attrNameLst>
                                      </p:cBhvr>
                                      <p:tavLst>
                                        <p:tav tm="0">
                                          <p:val>
                                            <p:fltVal val="0"/>
                                          </p:val>
                                        </p:tav>
                                        <p:tav tm="100000">
                                          <p:val>
                                            <p:strVal val="#ppt_w"/>
                                          </p:val>
                                        </p:tav>
                                      </p:tavLst>
                                    </p:anim>
                                    <p:anim calcmode="lin" valueType="num">
                                      <p:cBhvr>
                                        <p:cTn id="20" dur="500" fill="hold"/>
                                        <p:tgtEl>
                                          <p:spTgt spid="412"/>
                                        </p:tgtEl>
                                        <p:attrNameLst>
                                          <p:attrName>ppt_h</p:attrName>
                                        </p:attrNameLst>
                                      </p:cBhvr>
                                      <p:tavLst>
                                        <p:tav tm="0">
                                          <p:val>
                                            <p:fltVal val="0"/>
                                          </p:val>
                                        </p:tav>
                                        <p:tav tm="100000">
                                          <p:val>
                                            <p:strVal val="#ppt_h"/>
                                          </p:val>
                                        </p:tav>
                                      </p:tavLst>
                                    </p:anim>
                                    <p:animEffect transition="in" filter="fade">
                                      <p:cBhvr>
                                        <p:cTn id="21" dur="5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 grpId="0"/>
      <p:bldP spid="4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8AE8AD87-C1DA-4C74-B560-9C24A866D7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602" y="2110828"/>
            <a:ext cx="5767823" cy="3192692"/>
          </a:xfrm>
          <a:prstGeom prst="rect">
            <a:avLst/>
          </a:prstGeom>
        </p:spPr>
      </p:pic>
      <p:grpSp>
        <p:nvGrpSpPr>
          <p:cNvPr id="17" name="组合 16">
            <a:extLst>
              <a:ext uri="{FF2B5EF4-FFF2-40B4-BE49-F238E27FC236}">
                <a16:creationId xmlns:a16="http://schemas.microsoft.com/office/drawing/2014/main" xmlns="" id="{D793AF11-CCCE-4CDC-AE40-F63411D2E2FE}"/>
              </a:ext>
            </a:extLst>
          </p:cNvPr>
          <p:cNvGrpSpPr/>
          <p:nvPr/>
        </p:nvGrpSpPr>
        <p:grpSpPr>
          <a:xfrm>
            <a:off x="3790340" y="412818"/>
            <a:ext cx="3876453" cy="802209"/>
            <a:chOff x="-80691" y="-640399"/>
            <a:chExt cx="4556933" cy="907919"/>
          </a:xfrm>
        </p:grpSpPr>
        <p:grpSp>
          <p:nvGrpSpPr>
            <p:cNvPr id="18" name="组合 17">
              <a:extLst>
                <a:ext uri="{FF2B5EF4-FFF2-40B4-BE49-F238E27FC236}">
                  <a16:creationId xmlns:a16="http://schemas.microsoft.com/office/drawing/2014/main" xmlns="" id="{52C47343-D905-40C8-8B14-A8787C0EDA25}"/>
                </a:ext>
              </a:extLst>
            </p:cNvPr>
            <p:cNvGrpSpPr/>
            <p:nvPr/>
          </p:nvGrpSpPr>
          <p:grpSpPr>
            <a:xfrm rot="406819" flipH="1">
              <a:off x="-80691" y="-640399"/>
              <a:ext cx="1030666" cy="703956"/>
              <a:chOff x="9015984" y="2528554"/>
              <a:chExt cx="2157344" cy="1473489"/>
            </a:xfrm>
          </p:grpSpPr>
          <p:sp>
            <p:nvSpPr>
              <p:cNvPr id="36" name="Freeform 166">
                <a:extLst>
                  <a:ext uri="{FF2B5EF4-FFF2-40B4-BE49-F238E27FC236}">
                    <a16:creationId xmlns:a16="http://schemas.microsoft.com/office/drawing/2014/main" xmlns="" id="{A57FBC83-7F07-422E-8B5C-D34972A1AB05}"/>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7" name="Freeform 167">
                <a:extLst>
                  <a:ext uri="{FF2B5EF4-FFF2-40B4-BE49-F238E27FC236}">
                    <a16:creationId xmlns:a16="http://schemas.microsoft.com/office/drawing/2014/main" xmlns="" id="{794BC82D-76A8-4C58-A760-05B0042EC7DB}"/>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68">
                <a:extLst>
                  <a:ext uri="{FF2B5EF4-FFF2-40B4-BE49-F238E27FC236}">
                    <a16:creationId xmlns:a16="http://schemas.microsoft.com/office/drawing/2014/main" xmlns="" id="{2E97B1AF-C83D-4CCA-855E-B2250AEEFEB2}"/>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69">
                <a:extLst>
                  <a:ext uri="{FF2B5EF4-FFF2-40B4-BE49-F238E27FC236}">
                    <a16:creationId xmlns:a16="http://schemas.microsoft.com/office/drawing/2014/main" xmlns="" id="{7222DC71-E501-4BF5-8A45-0607D8E3C2E9}"/>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70">
                <a:extLst>
                  <a:ext uri="{FF2B5EF4-FFF2-40B4-BE49-F238E27FC236}">
                    <a16:creationId xmlns:a16="http://schemas.microsoft.com/office/drawing/2014/main" xmlns="" id="{70233EA5-8C1A-4586-B31E-C306A6F4039E}"/>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5">
                <a:extLst>
                  <a:ext uri="{FF2B5EF4-FFF2-40B4-BE49-F238E27FC236}">
                    <a16:creationId xmlns:a16="http://schemas.microsoft.com/office/drawing/2014/main" xmlns="" id="{415D9F91-3887-4557-BDD6-0C80B192C8BE}"/>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6">
                <a:extLst>
                  <a:ext uri="{FF2B5EF4-FFF2-40B4-BE49-F238E27FC236}">
                    <a16:creationId xmlns:a16="http://schemas.microsoft.com/office/drawing/2014/main" xmlns="" id="{EBE74B42-1975-4DD4-A83D-69E4033E0E0A}"/>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7">
                <a:extLst>
                  <a:ext uri="{FF2B5EF4-FFF2-40B4-BE49-F238E27FC236}">
                    <a16:creationId xmlns:a16="http://schemas.microsoft.com/office/drawing/2014/main" xmlns="" id="{3B0BA0AF-1792-4453-857C-A8EA8244D9E3}"/>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4" name="Freeform 178">
                <a:extLst>
                  <a:ext uri="{FF2B5EF4-FFF2-40B4-BE49-F238E27FC236}">
                    <a16:creationId xmlns:a16="http://schemas.microsoft.com/office/drawing/2014/main" xmlns="" id="{C5DDF301-C840-43A5-AF71-68B71CC8A38D}"/>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5" name="Freeform 179">
                <a:extLst>
                  <a:ext uri="{FF2B5EF4-FFF2-40B4-BE49-F238E27FC236}">
                    <a16:creationId xmlns:a16="http://schemas.microsoft.com/office/drawing/2014/main" xmlns="" id="{D0250168-081C-4C43-B4F9-EDC1E894FDF3}"/>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19" name="组合 18">
              <a:extLst>
                <a:ext uri="{FF2B5EF4-FFF2-40B4-BE49-F238E27FC236}">
                  <a16:creationId xmlns:a16="http://schemas.microsoft.com/office/drawing/2014/main" xmlns="" id="{F2EFD6AB-563D-405B-89EA-9D6DD3DB74A2}"/>
                </a:ext>
              </a:extLst>
            </p:cNvPr>
            <p:cNvGrpSpPr/>
            <p:nvPr/>
          </p:nvGrpSpPr>
          <p:grpSpPr>
            <a:xfrm>
              <a:off x="1201576" y="61145"/>
              <a:ext cx="3274666" cy="206375"/>
              <a:chOff x="4531763" y="904319"/>
              <a:chExt cx="3274666" cy="206375"/>
            </a:xfrm>
            <a:solidFill>
              <a:schemeClr val="bg1"/>
            </a:solidFill>
          </p:grpSpPr>
          <p:sp>
            <p:nvSpPr>
              <p:cNvPr id="26" name="Freeform 139">
                <a:extLst>
                  <a:ext uri="{FF2B5EF4-FFF2-40B4-BE49-F238E27FC236}">
                    <a16:creationId xmlns:a16="http://schemas.microsoft.com/office/drawing/2014/main" xmlns="" id="{9A5ACF7B-924F-4CC6-8632-1B880310C43E}"/>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7" name="Freeform 139">
                <a:extLst>
                  <a:ext uri="{FF2B5EF4-FFF2-40B4-BE49-F238E27FC236}">
                    <a16:creationId xmlns:a16="http://schemas.microsoft.com/office/drawing/2014/main" xmlns="" id="{F733FD0C-8A9B-4ABD-80F5-9C3353375C98}"/>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xmlns="" id="{AE85FB44-94E4-4C19-B31D-1CBD1807A568}"/>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xmlns="" id="{99433622-B3A7-47C9-895C-CD2A152BBC2F}"/>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xmlns="" id="{0B8F7D93-9D4D-4EC5-BB84-6056BDD89686}"/>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xmlns="" id="{2CADCE1F-F417-4448-AB54-4FFA03F34884}"/>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xmlns="" id="{1EFC3508-E5DC-447A-8777-B00446D2A7FD}"/>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xmlns="" id="{CADA798D-5419-44BE-B41E-E2BF83482C5D}"/>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39">
                <a:extLst>
                  <a:ext uri="{FF2B5EF4-FFF2-40B4-BE49-F238E27FC236}">
                    <a16:creationId xmlns:a16="http://schemas.microsoft.com/office/drawing/2014/main" xmlns="" id="{A49FF1B3-50BC-4E32-9E12-31570BE9C8BF}"/>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5" name="Freeform 139">
                <a:extLst>
                  <a:ext uri="{FF2B5EF4-FFF2-40B4-BE49-F238E27FC236}">
                    <a16:creationId xmlns:a16="http://schemas.microsoft.com/office/drawing/2014/main" xmlns="" id="{C7A992F5-D03D-4D2A-B3BA-5C62E7844D1D}"/>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46" name="文本框 45">
            <a:extLst>
              <a:ext uri="{FF2B5EF4-FFF2-40B4-BE49-F238E27FC236}">
                <a16:creationId xmlns:a16="http://schemas.microsoft.com/office/drawing/2014/main" xmlns="" id="{BBA9E4D0-5AC6-4CB0-8BFD-250A05269D75}"/>
              </a:ext>
            </a:extLst>
          </p:cNvPr>
          <p:cNvSpPr txBox="1"/>
          <p:nvPr/>
        </p:nvSpPr>
        <p:spPr>
          <a:xfrm>
            <a:off x="3968136" y="360169"/>
            <a:ext cx="4563919"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7" name="文本框 46">
            <a:extLst>
              <a:ext uri="{FF2B5EF4-FFF2-40B4-BE49-F238E27FC236}">
                <a16:creationId xmlns:a16="http://schemas.microsoft.com/office/drawing/2014/main" xmlns="" id="{A2DF5F1D-C686-FB45-8F1A-96F2652735F0}"/>
              </a:ext>
            </a:extLst>
          </p:cNvPr>
          <p:cNvSpPr txBox="1"/>
          <p:nvPr/>
        </p:nvSpPr>
        <p:spPr>
          <a:xfrm>
            <a:off x="6704251" y="2157704"/>
            <a:ext cx="5351606" cy="326762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thấy</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ấm</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áp</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vui</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vui</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Sự</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chia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sẻ</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giúp</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đỡ</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người</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khác</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trước</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hết</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sẽ</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mang</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đến</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niềm</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vui</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hạnh</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phúc</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cho</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chính</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người</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cho</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18037861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p:cTn id="19" dur="500" fill="hold"/>
                                        <p:tgtEl>
                                          <p:spTgt spid="47"/>
                                        </p:tgtEl>
                                        <p:attrNameLst>
                                          <p:attrName>ppt_w</p:attrName>
                                        </p:attrNameLst>
                                      </p:cBhvr>
                                      <p:tavLst>
                                        <p:tav tm="0">
                                          <p:val>
                                            <p:fltVal val="0"/>
                                          </p:val>
                                        </p:tav>
                                        <p:tav tm="100000">
                                          <p:val>
                                            <p:strVal val="#ppt_w"/>
                                          </p:val>
                                        </p:tav>
                                      </p:tavLst>
                                    </p:anim>
                                    <p:anim calcmode="lin" valueType="num">
                                      <p:cBhvr>
                                        <p:cTn id="20" dur="500" fill="hold"/>
                                        <p:tgtEl>
                                          <p:spTgt spid="47"/>
                                        </p:tgtEl>
                                        <p:attrNameLst>
                                          <p:attrName>ppt_h</p:attrName>
                                        </p:attrNameLst>
                                      </p:cBhvr>
                                      <p:tavLst>
                                        <p:tav tm="0">
                                          <p:val>
                                            <p:fltVal val="0"/>
                                          </p:val>
                                        </p:tav>
                                        <p:tav tm="100000">
                                          <p:val>
                                            <p:strVal val="#ppt_h"/>
                                          </p:val>
                                        </p:tav>
                                      </p:tavLst>
                                    </p:anim>
                                    <p:animEffect transition="in" filter="fade">
                                      <p:cBhvr>
                                        <p:cTn id="2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659456" y="1842850"/>
            <a:ext cx="5477423" cy="16408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3.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Hành</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động</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của</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nhân</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vật</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Sơn</a:t>
            </a:r>
            <a:endParaRPr kumimoji="0" lang="zh-CN" altLang="en-US" sz="3500" b="1" i="0" u="none" strike="noStrike" kern="1200" cap="none" spc="0" normalizeH="0" baseline="0" noProof="0" dirty="0">
              <a:ln>
                <a:noFill/>
              </a:ln>
              <a:solidFill>
                <a:prstClr val="black"/>
              </a:solidFill>
              <a:effectLst/>
              <a:uLnTx/>
              <a:uFillTx/>
              <a:latin typeface="#9Slide05 Gullever Font" panose="02000507000000020004" pitchFamily="2" charset="77"/>
              <a:ea typeface="等线" panose="02010600030101010101" pitchFamily="2" charset="-122"/>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79863348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up)">
                                      <p:cBhvr>
                                        <p:cTn id="21" dur="500"/>
                                        <p:tgtEl>
                                          <p:spTgt spid="5">
                                            <p:txEl>
                                              <p:pRg st="1" end="1"/>
                                            </p:txEl>
                                          </p:spTgt>
                                        </p:tgtEl>
                                      </p:cBhvr>
                                    </p:animEffect>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PA_chenying0907 4">
            <a:extLst>
              <a:ext uri="{FF2B5EF4-FFF2-40B4-BE49-F238E27FC236}">
                <a16:creationId xmlns:a16="http://schemas.microsoft.com/office/drawing/2014/main" xmlns="" id="{316E8234-D7CA-4B0F-AFC0-3E94B6D9B253}"/>
              </a:ext>
            </a:extLst>
          </p:cNvPr>
          <p:cNvGrpSpPr/>
          <p:nvPr>
            <p:custDataLst>
              <p:tags r:id="rId1"/>
            </p:custDataLst>
          </p:nvPr>
        </p:nvGrpSpPr>
        <p:grpSpPr>
          <a:xfrm>
            <a:off x="1026965" y="895175"/>
            <a:ext cx="3118103" cy="2201312"/>
            <a:chOff x="3246438" y="1068388"/>
            <a:chExt cx="5711825" cy="4678363"/>
          </a:xfrm>
          <a:solidFill>
            <a:schemeClr val="bg1"/>
          </a:solidFill>
        </p:grpSpPr>
        <p:sp>
          <p:nvSpPr>
            <p:cNvPr id="99" name="chenying0907 5">
              <a:extLst>
                <a:ext uri="{FF2B5EF4-FFF2-40B4-BE49-F238E27FC236}">
                  <a16:creationId xmlns:a16="http://schemas.microsoft.com/office/drawing/2014/main" xmlns="" id="{EFA9D83E-078E-4C1D-A624-C6A4F16FB19C}"/>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0" name="chenying0907 6">
              <a:extLst>
                <a:ext uri="{FF2B5EF4-FFF2-40B4-BE49-F238E27FC236}">
                  <a16:creationId xmlns:a16="http://schemas.microsoft.com/office/drawing/2014/main" xmlns="" id="{A08FDFAE-7D59-4A18-8740-004699BF3031}"/>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1" name="chenying0907 7">
              <a:extLst>
                <a:ext uri="{FF2B5EF4-FFF2-40B4-BE49-F238E27FC236}">
                  <a16:creationId xmlns:a16="http://schemas.microsoft.com/office/drawing/2014/main" xmlns="" id="{F535587F-38EC-46BD-9F1D-3B82A559CFC1}"/>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2" name="chenying0907 8">
              <a:extLst>
                <a:ext uri="{FF2B5EF4-FFF2-40B4-BE49-F238E27FC236}">
                  <a16:creationId xmlns:a16="http://schemas.microsoft.com/office/drawing/2014/main" xmlns="" id="{DB4ACB15-9D2F-4321-A86A-958B55B222A4}"/>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3" name="chenying0907 9">
              <a:extLst>
                <a:ext uri="{FF2B5EF4-FFF2-40B4-BE49-F238E27FC236}">
                  <a16:creationId xmlns:a16="http://schemas.microsoft.com/office/drawing/2014/main" xmlns="" id="{2B79B43B-03AE-43A4-B4FA-BDCD4487C329}"/>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4" name="chenying0907 10">
              <a:extLst>
                <a:ext uri="{FF2B5EF4-FFF2-40B4-BE49-F238E27FC236}">
                  <a16:creationId xmlns:a16="http://schemas.microsoft.com/office/drawing/2014/main" xmlns="" id="{88AFDA51-3F15-4591-ACC0-536FD908B8B2}"/>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5" name="chenying0907 11">
              <a:extLst>
                <a:ext uri="{FF2B5EF4-FFF2-40B4-BE49-F238E27FC236}">
                  <a16:creationId xmlns:a16="http://schemas.microsoft.com/office/drawing/2014/main" xmlns="" id="{3741609F-E4BE-4C44-BC1D-329C4F5B5F5F}"/>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106" name="chenying0907 239">
              <a:extLst>
                <a:ext uri="{FF2B5EF4-FFF2-40B4-BE49-F238E27FC236}">
                  <a16:creationId xmlns:a16="http://schemas.microsoft.com/office/drawing/2014/main" xmlns="" id="{4C8B20C9-EA7D-4C9E-A726-C43BD4EA0B04}"/>
                </a:ext>
              </a:extLst>
            </p:cNvPr>
            <p:cNvGrpSpPr/>
            <p:nvPr/>
          </p:nvGrpSpPr>
          <p:grpSpPr>
            <a:xfrm>
              <a:off x="3517901" y="1225551"/>
              <a:ext cx="5260975" cy="4090987"/>
              <a:chOff x="3517901" y="1225551"/>
              <a:chExt cx="5260975" cy="4090987"/>
            </a:xfrm>
            <a:grpFill/>
          </p:grpSpPr>
          <p:sp>
            <p:nvSpPr>
              <p:cNvPr id="107" name="chenying0907 12">
                <a:extLst>
                  <a:ext uri="{FF2B5EF4-FFF2-40B4-BE49-F238E27FC236}">
                    <a16:creationId xmlns:a16="http://schemas.microsoft.com/office/drawing/2014/main" xmlns="" id="{B4CA0411-2587-429F-A4EE-C47B8DD124B7}"/>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8" name="chenying0907 13">
                <a:extLst>
                  <a:ext uri="{FF2B5EF4-FFF2-40B4-BE49-F238E27FC236}">
                    <a16:creationId xmlns:a16="http://schemas.microsoft.com/office/drawing/2014/main" xmlns="" id="{A2BA40C2-2777-4A4E-B581-06E7A71E587C}"/>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9" name="chenying0907 14">
                <a:extLst>
                  <a:ext uri="{FF2B5EF4-FFF2-40B4-BE49-F238E27FC236}">
                    <a16:creationId xmlns:a16="http://schemas.microsoft.com/office/drawing/2014/main" xmlns="" id="{EFCA00B9-0979-4D67-8DD3-3BD8F503D4BA}"/>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0" name="chenying0907 15">
                <a:extLst>
                  <a:ext uri="{FF2B5EF4-FFF2-40B4-BE49-F238E27FC236}">
                    <a16:creationId xmlns:a16="http://schemas.microsoft.com/office/drawing/2014/main" xmlns="" id="{BD22BA6C-714A-4C54-8345-73D19CD5361C}"/>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1" name="chenying0907 16">
                <a:extLst>
                  <a:ext uri="{FF2B5EF4-FFF2-40B4-BE49-F238E27FC236}">
                    <a16:creationId xmlns:a16="http://schemas.microsoft.com/office/drawing/2014/main" xmlns="" id="{82356A0C-D971-41A2-BD00-FC11F9A687BB}"/>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2" name="chenying0907 17">
                <a:extLst>
                  <a:ext uri="{FF2B5EF4-FFF2-40B4-BE49-F238E27FC236}">
                    <a16:creationId xmlns:a16="http://schemas.microsoft.com/office/drawing/2014/main" xmlns="" id="{811241EF-BAC9-4E65-8A45-FE66F9350762}"/>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3" name="chenying0907 18">
                <a:extLst>
                  <a:ext uri="{FF2B5EF4-FFF2-40B4-BE49-F238E27FC236}">
                    <a16:creationId xmlns:a16="http://schemas.microsoft.com/office/drawing/2014/main" xmlns="" id="{F9CD0B35-3820-44D6-A2D3-0AB3CABE92F5}"/>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4" name="chenying0907 19">
                <a:extLst>
                  <a:ext uri="{FF2B5EF4-FFF2-40B4-BE49-F238E27FC236}">
                    <a16:creationId xmlns:a16="http://schemas.microsoft.com/office/drawing/2014/main" xmlns="" id="{A322D637-4CF1-4836-8EA1-1B07A3F79F47}"/>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5" name="chenying0907 20">
                <a:extLst>
                  <a:ext uri="{FF2B5EF4-FFF2-40B4-BE49-F238E27FC236}">
                    <a16:creationId xmlns:a16="http://schemas.microsoft.com/office/drawing/2014/main" xmlns="" id="{2EDEE45D-80C5-41E1-A75D-679BB91A552B}"/>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6" name="chenying0907 21">
                <a:extLst>
                  <a:ext uri="{FF2B5EF4-FFF2-40B4-BE49-F238E27FC236}">
                    <a16:creationId xmlns:a16="http://schemas.microsoft.com/office/drawing/2014/main" xmlns="" id="{3176ADAB-EDBF-426D-8D72-E5C73BAF5589}"/>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7" name="chenying0907 22">
                <a:extLst>
                  <a:ext uri="{FF2B5EF4-FFF2-40B4-BE49-F238E27FC236}">
                    <a16:creationId xmlns:a16="http://schemas.microsoft.com/office/drawing/2014/main" xmlns="" id="{FDF0ED28-9250-49A3-8967-5955C17C769B}"/>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8" name="chenying0907 23">
                <a:extLst>
                  <a:ext uri="{FF2B5EF4-FFF2-40B4-BE49-F238E27FC236}">
                    <a16:creationId xmlns:a16="http://schemas.microsoft.com/office/drawing/2014/main" xmlns="" id="{F072AAE8-2555-43A1-90AD-AB07DFA5384F}"/>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9" name="chenying0907 24">
                <a:extLst>
                  <a:ext uri="{FF2B5EF4-FFF2-40B4-BE49-F238E27FC236}">
                    <a16:creationId xmlns:a16="http://schemas.microsoft.com/office/drawing/2014/main" xmlns="" id="{292776FD-6664-4DE1-8768-190A7EBA51D5}"/>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0" name="chenying0907 25">
                <a:extLst>
                  <a:ext uri="{FF2B5EF4-FFF2-40B4-BE49-F238E27FC236}">
                    <a16:creationId xmlns:a16="http://schemas.microsoft.com/office/drawing/2014/main" xmlns="" id="{00293312-1C2C-4AC8-B6D2-DAC2C2D44396}"/>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1" name="chenying0907 26">
                <a:extLst>
                  <a:ext uri="{FF2B5EF4-FFF2-40B4-BE49-F238E27FC236}">
                    <a16:creationId xmlns:a16="http://schemas.microsoft.com/office/drawing/2014/main" xmlns="" id="{1527D40B-2431-4D4C-B5A6-92C45F8E801F}"/>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2" name="chenying0907 27">
                <a:extLst>
                  <a:ext uri="{FF2B5EF4-FFF2-40B4-BE49-F238E27FC236}">
                    <a16:creationId xmlns:a16="http://schemas.microsoft.com/office/drawing/2014/main" xmlns="" id="{9CD3E5AE-4FB3-4B1A-B3C1-4EDC28CB4DF8}"/>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3" name="chenying0907 28">
                <a:extLst>
                  <a:ext uri="{FF2B5EF4-FFF2-40B4-BE49-F238E27FC236}">
                    <a16:creationId xmlns:a16="http://schemas.microsoft.com/office/drawing/2014/main" xmlns="" id="{96FF252E-4888-4EF6-A68B-580F717123FC}"/>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4" name="chenying0907 29">
                <a:extLst>
                  <a:ext uri="{FF2B5EF4-FFF2-40B4-BE49-F238E27FC236}">
                    <a16:creationId xmlns:a16="http://schemas.microsoft.com/office/drawing/2014/main" xmlns="" id="{53C4BDA0-FDFE-4EEA-8BB2-4917EB360737}"/>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5" name="chenying0907 30">
                <a:extLst>
                  <a:ext uri="{FF2B5EF4-FFF2-40B4-BE49-F238E27FC236}">
                    <a16:creationId xmlns:a16="http://schemas.microsoft.com/office/drawing/2014/main" xmlns="" id="{EB2CA483-D89C-4451-8A44-726EFD2665BB}"/>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6" name="chenying0907 31">
                <a:extLst>
                  <a:ext uri="{FF2B5EF4-FFF2-40B4-BE49-F238E27FC236}">
                    <a16:creationId xmlns:a16="http://schemas.microsoft.com/office/drawing/2014/main" xmlns="" id="{18BE1B85-7956-43A7-A193-E51B78091D9A}"/>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7" name="chenying0907 32">
                <a:extLst>
                  <a:ext uri="{FF2B5EF4-FFF2-40B4-BE49-F238E27FC236}">
                    <a16:creationId xmlns:a16="http://schemas.microsoft.com/office/drawing/2014/main" xmlns="" id="{16612544-6CBC-44B4-8C1F-81986BDAE9DF}"/>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8" name="chenying0907 33">
                <a:extLst>
                  <a:ext uri="{FF2B5EF4-FFF2-40B4-BE49-F238E27FC236}">
                    <a16:creationId xmlns:a16="http://schemas.microsoft.com/office/drawing/2014/main" xmlns="" id="{51721B52-4E85-4655-A858-7DACABDA8B4C}"/>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9" name="chenying0907 34">
                <a:extLst>
                  <a:ext uri="{FF2B5EF4-FFF2-40B4-BE49-F238E27FC236}">
                    <a16:creationId xmlns:a16="http://schemas.microsoft.com/office/drawing/2014/main" xmlns="" id="{1FEC6FD3-5ECF-451B-B1CF-C26B2FB0205C}"/>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0" name="chenying0907 35">
                <a:extLst>
                  <a:ext uri="{FF2B5EF4-FFF2-40B4-BE49-F238E27FC236}">
                    <a16:creationId xmlns:a16="http://schemas.microsoft.com/office/drawing/2014/main" xmlns="" id="{4E2D45AD-790D-4A4C-BE2B-E1A6D0C4F01C}"/>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1" name="chenying0907 36">
                <a:extLst>
                  <a:ext uri="{FF2B5EF4-FFF2-40B4-BE49-F238E27FC236}">
                    <a16:creationId xmlns:a16="http://schemas.microsoft.com/office/drawing/2014/main" xmlns="" id="{8B85E912-E801-4A1E-A2DF-A7AA5BCB00F5}"/>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2" name="chenying0907 37">
                <a:extLst>
                  <a:ext uri="{FF2B5EF4-FFF2-40B4-BE49-F238E27FC236}">
                    <a16:creationId xmlns:a16="http://schemas.microsoft.com/office/drawing/2014/main" xmlns="" id="{3426E244-5EEF-47D9-B103-01D66FD966CA}"/>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3" name="chenying0907 38">
                <a:extLst>
                  <a:ext uri="{FF2B5EF4-FFF2-40B4-BE49-F238E27FC236}">
                    <a16:creationId xmlns:a16="http://schemas.microsoft.com/office/drawing/2014/main" xmlns="" id="{07B06C5E-483A-4679-B558-7025236C7D1E}"/>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4" name="chenying0907 39">
                <a:extLst>
                  <a:ext uri="{FF2B5EF4-FFF2-40B4-BE49-F238E27FC236}">
                    <a16:creationId xmlns:a16="http://schemas.microsoft.com/office/drawing/2014/main" xmlns="" id="{D8722D62-4808-4DFE-98EE-0E601A80C5A7}"/>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5" name="chenying0907 40">
                <a:extLst>
                  <a:ext uri="{FF2B5EF4-FFF2-40B4-BE49-F238E27FC236}">
                    <a16:creationId xmlns:a16="http://schemas.microsoft.com/office/drawing/2014/main" xmlns="" id="{1EAE15DE-E93E-4BCD-BABA-9E15CFACD578}"/>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6" name="chenying0907 41">
                <a:extLst>
                  <a:ext uri="{FF2B5EF4-FFF2-40B4-BE49-F238E27FC236}">
                    <a16:creationId xmlns:a16="http://schemas.microsoft.com/office/drawing/2014/main" xmlns="" id="{52795283-FC56-4C5F-9844-7D4F3EAA93B1}"/>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7" name="chenying0907 42">
                <a:extLst>
                  <a:ext uri="{FF2B5EF4-FFF2-40B4-BE49-F238E27FC236}">
                    <a16:creationId xmlns:a16="http://schemas.microsoft.com/office/drawing/2014/main" xmlns="" id="{3668959C-CDBB-49F4-A9A6-ACDDA9CAD07C}"/>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8" name="chenying0907 43">
                <a:extLst>
                  <a:ext uri="{FF2B5EF4-FFF2-40B4-BE49-F238E27FC236}">
                    <a16:creationId xmlns:a16="http://schemas.microsoft.com/office/drawing/2014/main" xmlns="" id="{4BE23730-175E-48A3-9409-ABB0F38DD8BE}"/>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9" name="chenying0907 44">
                <a:extLst>
                  <a:ext uri="{FF2B5EF4-FFF2-40B4-BE49-F238E27FC236}">
                    <a16:creationId xmlns:a16="http://schemas.microsoft.com/office/drawing/2014/main" xmlns="" id="{70E70874-C0D8-4509-BAD2-8EA0A8317FB5}"/>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0" name="chenying0907 45">
                <a:extLst>
                  <a:ext uri="{FF2B5EF4-FFF2-40B4-BE49-F238E27FC236}">
                    <a16:creationId xmlns:a16="http://schemas.microsoft.com/office/drawing/2014/main" xmlns="" id="{32B7D67E-F7DC-4DFF-B728-F9C694D533F5}"/>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1" name="chenying0907 46">
                <a:extLst>
                  <a:ext uri="{FF2B5EF4-FFF2-40B4-BE49-F238E27FC236}">
                    <a16:creationId xmlns:a16="http://schemas.microsoft.com/office/drawing/2014/main" xmlns="" id="{58B5B68F-D1DD-4D79-9C76-3789442259E8}"/>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2" name="chenying0907 47">
                <a:extLst>
                  <a:ext uri="{FF2B5EF4-FFF2-40B4-BE49-F238E27FC236}">
                    <a16:creationId xmlns:a16="http://schemas.microsoft.com/office/drawing/2014/main" xmlns="" id="{3784F4BD-890E-48EA-9C41-C0F8140F802D}"/>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3" name="chenying0907 48">
                <a:extLst>
                  <a:ext uri="{FF2B5EF4-FFF2-40B4-BE49-F238E27FC236}">
                    <a16:creationId xmlns:a16="http://schemas.microsoft.com/office/drawing/2014/main" xmlns="" id="{733A112B-5CA7-44A4-81D2-02F06758DDB4}"/>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4" name="chenying0907 49">
                <a:extLst>
                  <a:ext uri="{FF2B5EF4-FFF2-40B4-BE49-F238E27FC236}">
                    <a16:creationId xmlns:a16="http://schemas.microsoft.com/office/drawing/2014/main" xmlns="" id="{6D07CCDE-0C7D-4582-96AC-A9F334B65B1D}"/>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5" name="chenying0907 50">
                <a:extLst>
                  <a:ext uri="{FF2B5EF4-FFF2-40B4-BE49-F238E27FC236}">
                    <a16:creationId xmlns:a16="http://schemas.microsoft.com/office/drawing/2014/main" xmlns="" id="{51392F56-89BD-4F19-8905-2A9738B93AE0}"/>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6" name="chenying0907 51">
                <a:extLst>
                  <a:ext uri="{FF2B5EF4-FFF2-40B4-BE49-F238E27FC236}">
                    <a16:creationId xmlns:a16="http://schemas.microsoft.com/office/drawing/2014/main" xmlns="" id="{A1127003-FC72-46A3-8503-52D87680D8C9}"/>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7" name="chenying0907 52">
                <a:extLst>
                  <a:ext uri="{FF2B5EF4-FFF2-40B4-BE49-F238E27FC236}">
                    <a16:creationId xmlns:a16="http://schemas.microsoft.com/office/drawing/2014/main" xmlns="" id="{88A35E47-C674-4D63-B599-D610B0DA06C8}"/>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8" name="chenying0907 53">
                <a:extLst>
                  <a:ext uri="{FF2B5EF4-FFF2-40B4-BE49-F238E27FC236}">
                    <a16:creationId xmlns:a16="http://schemas.microsoft.com/office/drawing/2014/main" xmlns="" id="{98FE571B-9AD9-4612-B8E1-14E25CECC052}"/>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9" name="chenying0907 54">
                <a:extLst>
                  <a:ext uri="{FF2B5EF4-FFF2-40B4-BE49-F238E27FC236}">
                    <a16:creationId xmlns:a16="http://schemas.microsoft.com/office/drawing/2014/main" xmlns="" id="{E486D1AF-EE6F-45CD-B9F7-743584D907FB}"/>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0" name="chenying0907 55">
                <a:extLst>
                  <a:ext uri="{FF2B5EF4-FFF2-40B4-BE49-F238E27FC236}">
                    <a16:creationId xmlns:a16="http://schemas.microsoft.com/office/drawing/2014/main" xmlns="" id="{BE80BD9B-1B90-4B76-8D73-FEFAFC45B1B5}"/>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1" name="chenying0907 56">
                <a:extLst>
                  <a:ext uri="{FF2B5EF4-FFF2-40B4-BE49-F238E27FC236}">
                    <a16:creationId xmlns:a16="http://schemas.microsoft.com/office/drawing/2014/main" xmlns="" id="{3E5C8C08-4E24-437B-BF33-29CB099B1428}"/>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2" name="chenying0907 57">
                <a:extLst>
                  <a:ext uri="{FF2B5EF4-FFF2-40B4-BE49-F238E27FC236}">
                    <a16:creationId xmlns:a16="http://schemas.microsoft.com/office/drawing/2014/main" xmlns="" id="{09338C84-2C61-4000-9EAC-1282D006D233}"/>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3" name="chenying0907 58">
                <a:extLst>
                  <a:ext uri="{FF2B5EF4-FFF2-40B4-BE49-F238E27FC236}">
                    <a16:creationId xmlns:a16="http://schemas.microsoft.com/office/drawing/2014/main" xmlns="" id="{70CC4B23-26CB-459E-B3F5-5A9C473596DF}"/>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4" name="chenying0907 59">
                <a:extLst>
                  <a:ext uri="{FF2B5EF4-FFF2-40B4-BE49-F238E27FC236}">
                    <a16:creationId xmlns:a16="http://schemas.microsoft.com/office/drawing/2014/main" xmlns="" id="{BB30D8E3-FAA6-4C88-A32F-4C87320D7379}"/>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5" name="chenying0907 60">
                <a:extLst>
                  <a:ext uri="{FF2B5EF4-FFF2-40B4-BE49-F238E27FC236}">
                    <a16:creationId xmlns:a16="http://schemas.microsoft.com/office/drawing/2014/main" xmlns="" id="{7F838032-BCBD-49AA-B8A6-BA1E8E2CE420}"/>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6" name="chenying0907 61">
                <a:extLst>
                  <a:ext uri="{FF2B5EF4-FFF2-40B4-BE49-F238E27FC236}">
                    <a16:creationId xmlns:a16="http://schemas.microsoft.com/office/drawing/2014/main" xmlns="" id="{967CF2C8-DE72-4019-B7E6-74C1B14128D0}"/>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7" name="chenying0907 62">
                <a:extLst>
                  <a:ext uri="{FF2B5EF4-FFF2-40B4-BE49-F238E27FC236}">
                    <a16:creationId xmlns:a16="http://schemas.microsoft.com/office/drawing/2014/main" xmlns="" id="{DC9A0CA3-6100-43FB-BBF3-783929E8DEBF}"/>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8" name="chenying0907 63">
                <a:extLst>
                  <a:ext uri="{FF2B5EF4-FFF2-40B4-BE49-F238E27FC236}">
                    <a16:creationId xmlns:a16="http://schemas.microsoft.com/office/drawing/2014/main" xmlns="" id="{E0CD8674-5321-4940-8103-BB278155823D}"/>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9" name="chenying0907 64">
                <a:extLst>
                  <a:ext uri="{FF2B5EF4-FFF2-40B4-BE49-F238E27FC236}">
                    <a16:creationId xmlns:a16="http://schemas.microsoft.com/office/drawing/2014/main" xmlns="" id="{59D413AB-81D1-4B47-AF25-1F2B078E5423}"/>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0" name="chenying0907 65">
                <a:extLst>
                  <a:ext uri="{FF2B5EF4-FFF2-40B4-BE49-F238E27FC236}">
                    <a16:creationId xmlns:a16="http://schemas.microsoft.com/office/drawing/2014/main" xmlns="" id="{24D00A05-493B-45DB-8994-7399E519389B}"/>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1" name="chenying0907 66">
                <a:extLst>
                  <a:ext uri="{FF2B5EF4-FFF2-40B4-BE49-F238E27FC236}">
                    <a16:creationId xmlns:a16="http://schemas.microsoft.com/office/drawing/2014/main" xmlns="" id="{E75F520C-8DF6-4767-A349-7FC80325D8CE}"/>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2" name="chenying0907 67">
                <a:extLst>
                  <a:ext uri="{FF2B5EF4-FFF2-40B4-BE49-F238E27FC236}">
                    <a16:creationId xmlns:a16="http://schemas.microsoft.com/office/drawing/2014/main" xmlns="" id="{6782FB74-BEC3-4E03-80DD-FCED5597E5E5}"/>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3" name="chenying0907 68">
                <a:extLst>
                  <a:ext uri="{FF2B5EF4-FFF2-40B4-BE49-F238E27FC236}">
                    <a16:creationId xmlns:a16="http://schemas.microsoft.com/office/drawing/2014/main" xmlns="" id="{8678D7E0-F5B9-4759-9281-5C6B7D698D31}"/>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4" name="chenying0907 69">
                <a:extLst>
                  <a:ext uri="{FF2B5EF4-FFF2-40B4-BE49-F238E27FC236}">
                    <a16:creationId xmlns:a16="http://schemas.microsoft.com/office/drawing/2014/main" xmlns="" id="{DC14A491-84DB-41B4-BD75-993FA48B69AA}"/>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5" name="chenying0907 70">
                <a:extLst>
                  <a:ext uri="{FF2B5EF4-FFF2-40B4-BE49-F238E27FC236}">
                    <a16:creationId xmlns:a16="http://schemas.microsoft.com/office/drawing/2014/main" xmlns="" id="{40468949-815B-4812-A36D-27C1C01E4701}"/>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6" name="chenying0907 71">
                <a:extLst>
                  <a:ext uri="{FF2B5EF4-FFF2-40B4-BE49-F238E27FC236}">
                    <a16:creationId xmlns:a16="http://schemas.microsoft.com/office/drawing/2014/main" xmlns="" id="{355794E6-5FE3-4BDA-A27B-CC2286B4C94E}"/>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7" name="chenying0907 72">
                <a:extLst>
                  <a:ext uri="{FF2B5EF4-FFF2-40B4-BE49-F238E27FC236}">
                    <a16:creationId xmlns:a16="http://schemas.microsoft.com/office/drawing/2014/main" xmlns="" id="{5503322A-204F-4E67-AD9C-3B17AE0AEAE9}"/>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dirty="0">
                  <a:solidFill>
                    <a:schemeClr val="bg1"/>
                  </a:solidFill>
                  <a:latin typeface="Arial"/>
                  <a:ea typeface="微软雅黑"/>
                  <a:sym typeface="Arial"/>
                </a:endParaRPr>
              </a:p>
            </p:txBody>
          </p:sp>
          <p:sp>
            <p:nvSpPr>
              <p:cNvPr id="168" name="chenying0907 73">
                <a:extLst>
                  <a:ext uri="{FF2B5EF4-FFF2-40B4-BE49-F238E27FC236}">
                    <a16:creationId xmlns:a16="http://schemas.microsoft.com/office/drawing/2014/main" xmlns="" id="{10038696-E58F-4368-A871-CE48EF98E478}"/>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9" name="chenying0907 74">
                <a:extLst>
                  <a:ext uri="{FF2B5EF4-FFF2-40B4-BE49-F238E27FC236}">
                    <a16:creationId xmlns:a16="http://schemas.microsoft.com/office/drawing/2014/main" xmlns="" id="{7754595C-3DCB-4EB2-9384-FF2963846143}"/>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0" name="chenying0907 75">
                <a:extLst>
                  <a:ext uri="{FF2B5EF4-FFF2-40B4-BE49-F238E27FC236}">
                    <a16:creationId xmlns:a16="http://schemas.microsoft.com/office/drawing/2014/main" xmlns="" id="{1EC153A6-49B6-4A9C-8F3D-70945D6639B3}"/>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1" name="chenying0907 76">
                <a:extLst>
                  <a:ext uri="{FF2B5EF4-FFF2-40B4-BE49-F238E27FC236}">
                    <a16:creationId xmlns:a16="http://schemas.microsoft.com/office/drawing/2014/main" xmlns="" id="{7A7A9B41-79CE-4C6C-A0E2-2E76B461426C}"/>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2" name="chenying0907 77">
                <a:extLst>
                  <a:ext uri="{FF2B5EF4-FFF2-40B4-BE49-F238E27FC236}">
                    <a16:creationId xmlns:a16="http://schemas.microsoft.com/office/drawing/2014/main" xmlns="" id="{47EAF3CD-298C-487F-801E-563F50E35FB1}"/>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3" name="chenying0907 78">
                <a:extLst>
                  <a:ext uri="{FF2B5EF4-FFF2-40B4-BE49-F238E27FC236}">
                    <a16:creationId xmlns:a16="http://schemas.microsoft.com/office/drawing/2014/main" xmlns="" id="{BF9A15C2-68E8-42DD-AE3C-E53716F66EBE}"/>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4" name="chenying0907 79">
                <a:extLst>
                  <a:ext uri="{FF2B5EF4-FFF2-40B4-BE49-F238E27FC236}">
                    <a16:creationId xmlns:a16="http://schemas.microsoft.com/office/drawing/2014/main" xmlns="" id="{9232B9DD-0E55-4071-83FC-C490BD7DC6FE}"/>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5" name="chenying0907 80">
                <a:extLst>
                  <a:ext uri="{FF2B5EF4-FFF2-40B4-BE49-F238E27FC236}">
                    <a16:creationId xmlns:a16="http://schemas.microsoft.com/office/drawing/2014/main" xmlns="" id="{CCE4EE83-9A76-4986-9629-CB4671617AE1}"/>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6" name="chenying0907 81">
                <a:extLst>
                  <a:ext uri="{FF2B5EF4-FFF2-40B4-BE49-F238E27FC236}">
                    <a16:creationId xmlns:a16="http://schemas.microsoft.com/office/drawing/2014/main" xmlns="" id="{AB6811CF-36A1-4FB8-8380-0FE960CD0E38}"/>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7" name="chenying0907 82">
                <a:extLst>
                  <a:ext uri="{FF2B5EF4-FFF2-40B4-BE49-F238E27FC236}">
                    <a16:creationId xmlns:a16="http://schemas.microsoft.com/office/drawing/2014/main" xmlns="" id="{51E46E93-A218-4B3F-98FC-2E17538E39C7}"/>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8" name="chenying0907 83">
                <a:extLst>
                  <a:ext uri="{FF2B5EF4-FFF2-40B4-BE49-F238E27FC236}">
                    <a16:creationId xmlns:a16="http://schemas.microsoft.com/office/drawing/2014/main" xmlns="" id="{4E34CACB-83AA-4686-9181-077DF449D3AF}"/>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9" name="chenying0907 84">
                <a:extLst>
                  <a:ext uri="{FF2B5EF4-FFF2-40B4-BE49-F238E27FC236}">
                    <a16:creationId xmlns:a16="http://schemas.microsoft.com/office/drawing/2014/main" xmlns="" id="{E54FD8DF-A766-4E03-A1F8-77EBFEA9F2A6}"/>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0" name="chenying0907 85">
                <a:extLst>
                  <a:ext uri="{FF2B5EF4-FFF2-40B4-BE49-F238E27FC236}">
                    <a16:creationId xmlns:a16="http://schemas.microsoft.com/office/drawing/2014/main" xmlns="" id="{EB748BF1-48F9-4DD3-9779-ABE3C7D978D1}"/>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1" name="chenying0907 86">
                <a:extLst>
                  <a:ext uri="{FF2B5EF4-FFF2-40B4-BE49-F238E27FC236}">
                    <a16:creationId xmlns:a16="http://schemas.microsoft.com/office/drawing/2014/main" xmlns="" id="{2EF4C34A-97E4-4740-A2E5-684639EFECB4}"/>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2" name="chenying0907 87">
                <a:extLst>
                  <a:ext uri="{FF2B5EF4-FFF2-40B4-BE49-F238E27FC236}">
                    <a16:creationId xmlns:a16="http://schemas.microsoft.com/office/drawing/2014/main" xmlns="" id="{FF140572-B692-44A1-9E63-B52B0803A56D}"/>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3" name="chenying0907 88">
                <a:extLst>
                  <a:ext uri="{FF2B5EF4-FFF2-40B4-BE49-F238E27FC236}">
                    <a16:creationId xmlns:a16="http://schemas.microsoft.com/office/drawing/2014/main" xmlns="" id="{E732527A-3A62-4B59-896E-D89FDD165F68}"/>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4" name="chenying0907 89">
                <a:extLst>
                  <a:ext uri="{FF2B5EF4-FFF2-40B4-BE49-F238E27FC236}">
                    <a16:creationId xmlns:a16="http://schemas.microsoft.com/office/drawing/2014/main" xmlns="" id="{B2D62677-9EB1-40E4-87AE-FBF25A5AADB8}"/>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5" name="chenying0907 90">
                <a:extLst>
                  <a:ext uri="{FF2B5EF4-FFF2-40B4-BE49-F238E27FC236}">
                    <a16:creationId xmlns:a16="http://schemas.microsoft.com/office/drawing/2014/main" xmlns="" id="{5109F490-051B-4CD7-A3DC-BCC1DFB55A68}"/>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6" name="chenying0907 91">
                <a:extLst>
                  <a:ext uri="{FF2B5EF4-FFF2-40B4-BE49-F238E27FC236}">
                    <a16:creationId xmlns:a16="http://schemas.microsoft.com/office/drawing/2014/main" xmlns="" id="{892D9D27-B94D-4841-AA30-F54EC00C6D51}"/>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7" name="chenying0907 92">
                <a:extLst>
                  <a:ext uri="{FF2B5EF4-FFF2-40B4-BE49-F238E27FC236}">
                    <a16:creationId xmlns:a16="http://schemas.microsoft.com/office/drawing/2014/main" xmlns="" id="{C6FF2A2F-EBCF-4C62-8323-1EE398C17889}"/>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grpSp>
        <p:nvGrpSpPr>
          <p:cNvPr id="6" name="PA_chenying0907 3">
            <a:extLst>
              <a:ext uri="{FF2B5EF4-FFF2-40B4-BE49-F238E27FC236}">
                <a16:creationId xmlns:a16="http://schemas.microsoft.com/office/drawing/2014/main" xmlns="" id="{93898122-F3BB-47E9-9A43-0640D9725031}"/>
              </a:ext>
            </a:extLst>
          </p:cNvPr>
          <p:cNvGrpSpPr/>
          <p:nvPr>
            <p:custDataLst>
              <p:tags r:id="rId2"/>
            </p:custDataLst>
          </p:nvPr>
        </p:nvGrpSpPr>
        <p:grpSpPr>
          <a:xfrm rot="20908391">
            <a:off x="344657" y="3153409"/>
            <a:ext cx="4488065" cy="3489842"/>
            <a:chOff x="3246438" y="1068388"/>
            <a:chExt cx="5711825" cy="4678363"/>
          </a:xfrm>
          <a:solidFill>
            <a:schemeClr val="bg1"/>
          </a:solidFill>
        </p:grpSpPr>
        <p:sp>
          <p:nvSpPr>
            <p:cNvPr id="8" name="chenying0907 5">
              <a:extLst>
                <a:ext uri="{FF2B5EF4-FFF2-40B4-BE49-F238E27FC236}">
                  <a16:creationId xmlns:a16="http://schemas.microsoft.com/office/drawing/2014/main" xmlns="" id="{86D26B39-C54A-46D1-B3F1-0EF405D2398A}"/>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 name="chenying0907 6">
              <a:extLst>
                <a:ext uri="{FF2B5EF4-FFF2-40B4-BE49-F238E27FC236}">
                  <a16:creationId xmlns:a16="http://schemas.microsoft.com/office/drawing/2014/main" xmlns="" id="{8A3863D4-C741-42FF-B5C6-EAF8998E052A}"/>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 name="chenying0907 7">
              <a:extLst>
                <a:ext uri="{FF2B5EF4-FFF2-40B4-BE49-F238E27FC236}">
                  <a16:creationId xmlns:a16="http://schemas.microsoft.com/office/drawing/2014/main" xmlns="" id="{6B85A597-8A00-400B-84BC-508A781603A6}"/>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 name="chenying0907 8">
              <a:extLst>
                <a:ext uri="{FF2B5EF4-FFF2-40B4-BE49-F238E27FC236}">
                  <a16:creationId xmlns:a16="http://schemas.microsoft.com/office/drawing/2014/main" xmlns="" id="{BBA5689D-7144-42E5-8237-12F71DC74134}"/>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 name="chenying0907 9">
              <a:extLst>
                <a:ext uri="{FF2B5EF4-FFF2-40B4-BE49-F238E27FC236}">
                  <a16:creationId xmlns:a16="http://schemas.microsoft.com/office/drawing/2014/main" xmlns="" id="{A1216FDB-E22F-4526-9A7F-233A929140F8}"/>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 name="chenying0907 10">
              <a:extLst>
                <a:ext uri="{FF2B5EF4-FFF2-40B4-BE49-F238E27FC236}">
                  <a16:creationId xmlns:a16="http://schemas.microsoft.com/office/drawing/2014/main" xmlns="" id="{10961175-0BF0-46D7-A75A-9FE11F532F23}"/>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 name="chenying0907 11">
              <a:extLst>
                <a:ext uri="{FF2B5EF4-FFF2-40B4-BE49-F238E27FC236}">
                  <a16:creationId xmlns:a16="http://schemas.microsoft.com/office/drawing/2014/main" xmlns="" id="{C0995EE6-ADF6-444E-98AC-8205CF2A63EA}"/>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16" name="chenying0907 328">
              <a:extLst>
                <a:ext uri="{FF2B5EF4-FFF2-40B4-BE49-F238E27FC236}">
                  <a16:creationId xmlns:a16="http://schemas.microsoft.com/office/drawing/2014/main" xmlns="" id="{E847325B-67CC-4F6A-94F4-EEBBA41F554E}"/>
                </a:ext>
              </a:extLst>
            </p:cNvPr>
            <p:cNvGrpSpPr/>
            <p:nvPr/>
          </p:nvGrpSpPr>
          <p:grpSpPr>
            <a:xfrm>
              <a:off x="3517901" y="1225551"/>
              <a:ext cx="5260975" cy="4090987"/>
              <a:chOff x="3517901" y="1225551"/>
              <a:chExt cx="5260975" cy="4090987"/>
            </a:xfrm>
            <a:grpFill/>
          </p:grpSpPr>
          <p:sp>
            <p:nvSpPr>
              <p:cNvPr id="17" name="chenying0907 12">
                <a:extLst>
                  <a:ext uri="{FF2B5EF4-FFF2-40B4-BE49-F238E27FC236}">
                    <a16:creationId xmlns:a16="http://schemas.microsoft.com/office/drawing/2014/main" xmlns="" id="{515CBBC4-F7B6-4D32-91F2-7764CB3B1F2F}"/>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 name="chenying0907 13">
                <a:extLst>
                  <a:ext uri="{FF2B5EF4-FFF2-40B4-BE49-F238E27FC236}">
                    <a16:creationId xmlns:a16="http://schemas.microsoft.com/office/drawing/2014/main" xmlns="" id="{CD9585D5-04D1-4C64-9DAC-4E37719BC8AE}"/>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 name="chenying0907 14">
                <a:extLst>
                  <a:ext uri="{FF2B5EF4-FFF2-40B4-BE49-F238E27FC236}">
                    <a16:creationId xmlns:a16="http://schemas.microsoft.com/office/drawing/2014/main" xmlns="" id="{8E6FAC13-C365-40E0-8DBB-70FC5655C687}"/>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 name="chenying0907 15">
                <a:extLst>
                  <a:ext uri="{FF2B5EF4-FFF2-40B4-BE49-F238E27FC236}">
                    <a16:creationId xmlns:a16="http://schemas.microsoft.com/office/drawing/2014/main" xmlns="" id="{11BABA4F-41D6-4610-A27B-BFD3E9BCFEC0}"/>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 name="chenying0907 16">
                <a:extLst>
                  <a:ext uri="{FF2B5EF4-FFF2-40B4-BE49-F238E27FC236}">
                    <a16:creationId xmlns:a16="http://schemas.microsoft.com/office/drawing/2014/main" xmlns="" id="{02AB4C00-D822-48F4-9B9A-9924B00DEC9F}"/>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 name="chenying0907 17">
                <a:extLst>
                  <a:ext uri="{FF2B5EF4-FFF2-40B4-BE49-F238E27FC236}">
                    <a16:creationId xmlns:a16="http://schemas.microsoft.com/office/drawing/2014/main" xmlns="" id="{EF8A5FE3-0E31-4EB1-9299-D2252044ABF1}"/>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 name="chenying0907 18">
                <a:extLst>
                  <a:ext uri="{FF2B5EF4-FFF2-40B4-BE49-F238E27FC236}">
                    <a16:creationId xmlns:a16="http://schemas.microsoft.com/office/drawing/2014/main" xmlns="" id="{AE7F68BB-DEAE-4446-98B8-7027C9F8287F}"/>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 name="chenying0907 19">
                <a:extLst>
                  <a:ext uri="{FF2B5EF4-FFF2-40B4-BE49-F238E27FC236}">
                    <a16:creationId xmlns:a16="http://schemas.microsoft.com/office/drawing/2014/main" xmlns="" id="{BD1B0B50-2795-4101-8EA6-52085EEE71B5}"/>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 name="chenying0907 20">
                <a:extLst>
                  <a:ext uri="{FF2B5EF4-FFF2-40B4-BE49-F238E27FC236}">
                    <a16:creationId xmlns:a16="http://schemas.microsoft.com/office/drawing/2014/main" xmlns="" id="{B4C11C0C-13BA-4EF4-81DE-ABEFEEA1B809}"/>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 name="chenying0907 21">
                <a:extLst>
                  <a:ext uri="{FF2B5EF4-FFF2-40B4-BE49-F238E27FC236}">
                    <a16:creationId xmlns:a16="http://schemas.microsoft.com/office/drawing/2014/main" xmlns="" id="{A4D80343-3E0A-46CB-B4AE-44DEBA64C56E}"/>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 name="chenying0907 22">
                <a:extLst>
                  <a:ext uri="{FF2B5EF4-FFF2-40B4-BE49-F238E27FC236}">
                    <a16:creationId xmlns:a16="http://schemas.microsoft.com/office/drawing/2014/main" xmlns="" id="{AAA6A15A-75AD-45E1-97DD-2A78DDB11538}"/>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 name="chenying0907 23">
                <a:extLst>
                  <a:ext uri="{FF2B5EF4-FFF2-40B4-BE49-F238E27FC236}">
                    <a16:creationId xmlns:a16="http://schemas.microsoft.com/office/drawing/2014/main" xmlns="" id="{8C79CB98-911B-4659-A7FF-2CFA78EF1CA2}"/>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 name="chenying0907 24">
                <a:extLst>
                  <a:ext uri="{FF2B5EF4-FFF2-40B4-BE49-F238E27FC236}">
                    <a16:creationId xmlns:a16="http://schemas.microsoft.com/office/drawing/2014/main" xmlns="" id="{9E8C346E-00C4-412D-84F4-7209A560472E}"/>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 name="chenying0907 25">
                <a:extLst>
                  <a:ext uri="{FF2B5EF4-FFF2-40B4-BE49-F238E27FC236}">
                    <a16:creationId xmlns:a16="http://schemas.microsoft.com/office/drawing/2014/main" xmlns="" id="{62CFA607-6386-4DDC-A797-E1B2040ECC29}"/>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 name="chenying0907 26">
                <a:extLst>
                  <a:ext uri="{FF2B5EF4-FFF2-40B4-BE49-F238E27FC236}">
                    <a16:creationId xmlns:a16="http://schemas.microsoft.com/office/drawing/2014/main" xmlns="" id="{1F32C475-FD1B-41E3-BB28-1707D8996E47}"/>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 name="chenying0907 27">
                <a:extLst>
                  <a:ext uri="{FF2B5EF4-FFF2-40B4-BE49-F238E27FC236}">
                    <a16:creationId xmlns:a16="http://schemas.microsoft.com/office/drawing/2014/main" xmlns="" id="{CBC820A9-903C-4D92-A80E-264C6B1C237F}"/>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 name="chenying0907 28">
                <a:extLst>
                  <a:ext uri="{FF2B5EF4-FFF2-40B4-BE49-F238E27FC236}">
                    <a16:creationId xmlns:a16="http://schemas.microsoft.com/office/drawing/2014/main" xmlns="" id="{1DD633B3-D037-4B1C-9ECA-FF64811B38D0}"/>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 name="chenying0907 29">
                <a:extLst>
                  <a:ext uri="{FF2B5EF4-FFF2-40B4-BE49-F238E27FC236}">
                    <a16:creationId xmlns:a16="http://schemas.microsoft.com/office/drawing/2014/main" xmlns="" id="{6B08B1DB-FB90-48CA-A964-ED4D99E82DB7}"/>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 name="chenying0907 30">
                <a:extLst>
                  <a:ext uri="{FF2B5EF4-FFF2-40B4-BE49-F238E27FC236}">
                    <a16:creationId xmlns:a16="http://schemas.microsoft.com/office/drawing/2014/main" xmlns="" id="{C8923AC0-E1E1-489D-AA3E-45AF23A6E0D5}"/>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 name="chenying0907 31">
                <a:extLst>
                  <a:ext uri="{FF2B5EF4-FFF2-40B4-BE49-F238E27FC236}">
                    <a16:creationId xmlns:a16="http://schemas.microsoft.com/office/drawing/2014/main" xmlns="" id="{1A5678F8-BDF1-42DC-9C6D-D07BCFC3AD5A}"/>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7" name="chenying0907 32">
                <a:extLst>
                  <a:ext uri="{FF2B5EF4-FFF2-40B4-BE49-F238E27FC236}">
                    <a16:creationId xmlns:a16="http://schemas.microsoft.com/office/drawing/2014/main" xmlns="" id="{4D3A6E05-71EF-4953-8A10-024F99E7F033}"/>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8" name="chenying0907 33">
                <a:extLst>
                  <a:ext uri="{FF2B5EF4-FFF2-40B4-BE49-F238E27FC236}">
                    <a16:creationId xmlns:a16="http://schemas.microsoft.com/office/drawing/2014/main" xmlns="" id="{D63CCA5A-047D-4615-A963-A96012C60A76}"/>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9" name="chenying0907 34">
                <a:extLst>
                  <a:ext uri="{FF2B5EF4-FFF2-40B4-BE49-F238E27FC236}">
                    <a16:creationId xmlns:a16="http://schemas.microsoft.com/office/drawing/2014/main" xmlns="" id="{21EAC8A8-A576-467A-A8CE-533E0F3F5622}"/>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0" name="chenying0907 35">
                <a:extLst>
                  <a:ext uri="{FF2B5EF4-FFF2-40B4-BE49-F238E27FC236}">
                    <a16:creationId xmlns:a16="http://schemas.microsoft.com/office/drawing/2014/main" xmlns="" id="{BDFBCBD7-94C1-49E8-A130-4DEB7801EB2F}"/>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1" name="chenying0907 36">
                <a:extLst>
                  <a:ext uri="{FF2B5EF4-FFF2-40B4-BE49-F238E27FC236}">
                    <a16:creationId xmlns:a16="http://schemas.microsoft.com/office/drawing/2014/main" xmlns="" id="{26ED03C7-E6BF-4279-B910-7C83533191D7}"/>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2" name="chenying0907 37">
                <a:extLst>
                  <a:ext uri="{FF2B5EF4-FFF2-40B4-BE49-F238E27FC236}">
                    <a16:creationId xmlns:a16="http://schemas.microsoft.com/office/drawing/2014/main" xmlns="" id="{8C937274-CE74-4B18-8B89-9AC01BFDEDAB}"/>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3" name="chenying0907 38">
                <a:extLst>
                  <a:ext uri="{FF2B5EF4-FFF2-40B4-BE49-F238E27FC236}">
                    <a16:creationId xmlns:a16="http://schemas.microsoft.com/office/drawing/2014/main" xmlns="" id="{80939972-48A3-4703-97BF-9D59AA176288}"/>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4" name="chenying0907 39">
                <a:extLst>
                  <a:ext uri="{FF2B5EF4-FFF2-40B4-BE49-F238E27FC236}">
                    <a16:creationId xmlns:a16="http://schemas.microsoft.com/office/drawing/2014/main" xmlns="" id="{EC44F79B-B215-44A7-BE76-4CE247BA56EC}"/>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5" name="chenying0907 40">
                <a:extLst>
                  <a:ext uri="{FF2B5EF4-FFF2-40B4-BE49-F238E27FC236}">
                    <a16:creationId xmlns:a16="http://schemas.microsoft.com/office/drawing/2014/main" xmlns="" id="{58A3D8D6-9869-4CC8-A6BA-FAD7BDDE195B}"/>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6" name="chenying0907 41">
                <a:extLst>
                  <a:ext uri="{FF2B5EF4-FFF2-40B4-BE49-F238E27FC236}">
                    <a16:creationId xmlns:a16="http://schemas.microsoft.com/office/drawing/2014/main" xmlns="" id="{01B51FA5-47E2-4A43-95EE-CA1B2E910BEC}"/>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7" name="chenying0907 42">
                <a:extLst>
                  <a:ext uri="{FF2B5EF4-FFF2-40B4-BE49-F238E27FC236}">
                    <a16:creationId xmlns:a16="http://schemas.microsoft.com/office/drawing/2014/main" xmlns="" id="{15FA6493-40D2-4340-9BAC-DB244782B67D}"/>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8" name="chenying0907 43">
                <a:extLst>
                  <a:ext uri="{FF2B5EF4-FFF2-40B4-BE49-F238E27FC236}">
                    <a16:creationId xmlns:a16="http://schemas.microsoft.com/office/drawing/2014/main" xmlns="" id="{9A3454C4-A919-4493-877F-68B3B303203D}"/>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9" name="chenying0907 44">
                <a:extLst>
                  <a:ext uri="{FF2B5EF4-FFF2-40B4-BE49-F238E27FC236}">
                    <a16:creationId xmlns:a16="http://schemas.microsoft.com/office/drawing/2014/main" xmlns="" id="{F1E857F3-9989-4583-ADF4-7F0EB1497F1D}"/>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0" name="chenying0907 45">
                <a:extLst>
                  <a:ext uri="{FF2B5EF4-FFF2-40B4-BE49-F238E27FC236}">
                    <a16:creationId xmlns:a16="http://schemas.microsoft.com/office/drawing/2014/main" xmlns="" id="{B31CA81E-0277-4358-89A9-4C2110538725}"/>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1" name="chenying0907 46">
                <a:extLst>
                  <a:ext uri="{FF2B5EF4-FFF2-40B4-BE49-F238E27FC236}">
                    <a16:creationId xmlns:a16="http://schemas.microsoft.com/office/drawing/2014/main" xmlns="" id="{50D83702-6FE0-40AC-883E-1E963A36AFEC}"/>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2" name="chenying0907 47">
                <a:extLst>
                  <a:ext uri="{FF2B5EF4-FFF2-40B4-BE49-F238E27FC236}">
                    <a16:creationId xmlns:a16="http://schemas.microsoft.com/office/drawing/2014/main" xmlns="" id="{31E4E77E-2A66-4925-B352-B05556B2AF24}"/>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3" name="chenying0907 48">
                <a:extLst>
                  <a:ext uri="{FF2B5EF4-FFF2-40B4-BE49-F238E27FC236}">
                    <a16:creationId xmlns:a16="http://schemas.microsoft.com/office/drawing/2014/main" xmlns="" id="{EACC8269-26C8-4341-B9BD-0DA8036B071B}"/>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4" name="chenying0907 49">
                <a:extLst>
                  <a:ext uri="{FF2B5EF4-FFF2-40B4-BE49-F238E27FC236}">
                    <a16:creationId xmlns:a16="http://schemas.microsoft.com/office/drawing/2014/main" xmlns="" id="{B37A99B3-FC68-4A87-AAB5-25987713653E}"/>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5" name="chenying0907 50">
                <a:extLst>
                  <a:ext uri="{FF2B5EF4-FFF2-40B4-BE49-F238E27FC236}">
                    <a16:creationId xmlns:a16="http://schemas.microsoft.com/office/drawing/2014/main" xmlns="" id="{8D59C3FF-2FEE-4636-811D-9FD119A920D1}"/>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6" name="chenying0907 51">
                <a:extLst>
                  <a:ext uri="{FF2B5EF4-FFF2-40B4-BE49-F238E27FC236}">
                    <a16:creationId xmlns:a16="http://schemas.microsoft.com/office/drawing/2014/main" xmlns="" id="{63D0F0F4-3ECE-4939-A464-5604A83D9341}"/>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7" name="chenying0907 52">
                <a:extLst>
                  <a:ext uri="{FF2B5EF4-FFF2-40B4-BE49-F238E27FC236}">
                    <a16:creationId xmlns:a16="http://schemas.microsoft.com/office/drawing/2014/main" xmlns="" id="{815DE81E-CCD2-4FF5-B3ED-B84DB3017671}"/>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8" name="chenying0907 53">
                <a:extLst>
                  <a:ext uri="{FF2B5EF4-FFF2-40B4-BE49-F238E27FC236}">
                    <a16:creationId xmlns:a16="http://schemas.microsoft.com/office/drawing/2014/main" xmlns="" id="{B34EFCFA-4B15-47A8-957B-0CE38B1E94D6}"/>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9" name="chenying0907 54">
                <a:extLst>
                  <a:ext uri="{FF2B5EF4-FFF2-40B4-BE49-F238E27FC236}">
                    <a16:creationId xmlns:a16="http://schemas.microsoft.com/office/drawing/2014/main" xmlns="" id="{A5D97290-8996-464A-AA3B-318BB54357A8}"/>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0" name="chenying0907 55">
                <a:extLst>
                  <a:ext uri="{FF2B5EF4-FFF2-40B4-BE49-F238E27FC236}">
                    <a16:creationId xmlns:a16="http://schemas.microsoft.com/office/drawing/2014/main" xmlns="" id="{E8126612-CD72-4451-8FEE-1417966E8AA3}"/>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1" name="chenying0907 56">
                <a:extLst>
                  <a:ext uri="{FF2B5EF4-FFF2-40B4-BE49-F238E27FC236}">
                    <a16:creationId xmlns:a16="http://schemas.microsoft.com/office/drawing/2014/main" xmlns="" id="{0465402C-8109-408F-8EC0-A4A2E14ACD6C}"/>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2" name="chenying0907 57">
                <a:extLst>
                  <a:ext uri="{FF2B5EF4-FFF2-40B4-BE49-F238E27FC236}">
                    <a16:creationId xmlns:a16="http://schemas.microsoft.com/office/drawing/2014/main" xmlns="" id="{BC9047F5-D90D-4D2C-9FF0-1B449B02C0B9}"/>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3" name="chenying0907 58">
                <a:extLst>
                  <a:ext uri="{FF2B5EF4-FFF2-40B4-BE49-F238E27FC236}">
                    <a16:creationId xmlns:a16="http://schemas.microsoft.com/office/drawing/2014/main" xmlns="" id="{2EE29A06-CD07-4936-B95E-B62606674EE2}"/>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4" name="chenying0907 59">
                <a:extLst>
                  <a:ext uri="{FF2B5EF4-FFF2-40B4-BE49-F238E27FC236}">
                    <a16:creationId xmlns:a16="http://schemas.microsoft.com/office/drawing/2014/main" xmlns="" id="{1E392431-B441-458D-B90B-A523E3AE987F}"/>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5" name="chenying0907 60">
                <a:extLst>
                  <a:ext uri="{FF2B5EF4-FFF2-40B4-BE49-F238E27FC236}">
                    <a16:creationId xmlns:a16="http://schemas.microsoft.com/office/drawing/2014/main" xmlns="" id="{1D0D0EEF-99ED-4D2F-B27B-0CD75C2826B9}"/>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6" name="chenying0907 61">
                <a:extLst>
                  <a:ext uri="{FF2B5EF4-FFF2-40B4-BE49-F238E27FC236}">
                    <a16:creationId xmlns:a16="http://schemas.microsoft.com/office/drawing/2014/main" xmlns="" id="{03651FB4-F9F1-421B-AFC4-4B62270EE97B}"/>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7" name="chenying0907 62">
                <a:extLst>
                  <a:ext uri="{FF2B5EF4-FFF2-40B4-BE49-F238E27FC236}">
                    <a16:creationId xmlns:a16="http://schemas.microsoft.com/office/drawing/2014/main" xmlns="" id="{F34D7F67-4BD7-4AAA-9234-6B2400C3F0BB}"/>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8" name="chenying0907 63">
                <a:extLst>
                  <a:ext uri="{FF2B5EF4-FFF2-40B4-BE49-F238E27FC236}">
                    <a16:creationId xmlns:a16="http://schemas.microsoft.com/office/drawing/2014/main" xmlns="" id="{0C13267E-0BCA-4980-8D65-F1D1C217E312}"/>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9" name="chenying0907 64">
                <a:extLst>
                  <a:ext uri="{FF2B5EF4-FFF2-40B4-BE49-F238E27FC236}">
                    <a16:creationId xmlns:a16="http://schemas.microsoft.com/office/drawing/2014/main" xmlns="" id="{C7910A27-E0B2-4AFB-9DCE-D448178E10FF}"/>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0" name="chenying0907 65">
                <a:extLst>
                  <a:ext uri="{FF2B5EF4-FFF2-40B4-BE49-F238E27FC236}">
                    <a16:creationId xmlns:a16="http://schemas.microsoft.com/office/drawing/2014/main" xmlns="" id="{688EB3CA-D6E0-49F1-892E-D59C97A66003}"/>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1" name="chenying0907 66">
                <a:extLst>
                  <a:ext uri="{FF2B5EF4-FFF2-40B4-BE49-F238E27FC236}">
                    <a16:creationId xmlns:a16="http://schemas.microsoft.com/office/drawing/2014/main" xmlns="" id="{D2AFD110-66B6-4910-98EE-654CA4193478}"/>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2" name="chenying0907 67">
                <a:extLst>
                  <a:ext uri="{FF2B5EF4-FFF2-40B4-BE49-F238E27FC236}">
                    <a16:creationId xmlns:a16="http://schemas.microsoft.com/office/drawing/2014/main" xmlns="" id="{21FD8FD0-F2FF-4485-ADF6-5FE3B4616432}"/>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3" name="chenying0907 68">
                <a:extLst>
                  <a:ext uri="{FF2B5EF4-FFF2-40B4-BE49-F238E27FC236}">
                    <a16:creationId xmlns:a16="http://schemas.microsoft.com/office/drawing/2014/main" xmlns="" id="{E5A0E8FB-D8E4-48E5-BC7A-F49D1DAAB98F}"/>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4" name="chenying0907 69">
                <a:extLst>
                  <a:ext uri="{FF2B5EF4-FFF2-40B4-BE49-F238E27FC236}">
                    <a16:creationId xmlns:a16="http://schemas.microsoft.com/office/drawing/2014/main" xmlns="" id="{2FDE6A1D-A5F8-436A-92C5-685AF4D700A3}"/>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5" name="chenying0907 70">
                <a:extLst>
                  <a:ext uri="{FF2B5EF4-FFF2-40B4-BE49-F238E27FC236}">
                    <a16:creationId xmlns:a16="http://schemas.microsoft.com/office/drawing/2014/main" xmlns="" id="{29DB0308-7664-4391-B16E-D4235A8896AA}"/>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6" name="chenying0907 71">
                <a:extLst>
                  <a:ext uri="{FF2B5EF4-FFF2-40B4-BE49-F238E27FC236}">
                    <a16:creationId xmlns:a16="http://schemas.microsoft.com/office/drawing/2014/main" xmlns="" id="{51BF73EF-27E8-4D14-89E4-67DBF9373780}"/>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7" name="chenying0907 72">
                <a:extLst>
                  <a:ext uri="{FF2B5EF4-FFF2-40B4-BE49-F238E27FC236}">
                    <a16:creationId xmlns:a16="http://schemas.microsoft.com/office/drawing/2014/main" xmlns="" id="{8106B8BA-B190-4663-8A44-62DDB94FA1DC}"/>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8" name="chenying0907 73">
                <a:extLst>
                  <a:ext uri="{FF2B5EF4-FFF2-40B4-BE49-F238E27FC236}">
                    <a16:creationId xmlns:a16="http://schemas.microsoft.com/office/drawing/2014/main" xmlns="" id="{05DAC054-E2D6-4D32-BCF9-683A8FF16837}"/>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9" name="chenying0907 74">
                <a:extLst>
                  <a:ext uri="{FF2B5EF4-FFF2-40B4-BE49-F238E27FC236}">
                    <a16:creationId xmlns:a16="http://schemas.microsoft.com/office/drawing/2014/main" xmlns="" id="{851F7993-10C2-4B34-8BA5-7A5B0F4D57B9}"/>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0" name="chenying0907 75">
                <a:extLst>
                  <a:ext uri="{FF2B5EF4-FFF2-40B4-BE49-F238E27FC236}">
                    <a16:creationId xmlns:a16="http://schemas.microsoft.com/office/drawing/2014/main" xmlns="" id="{7D70A224-0DB9-489D-897D-23A202485FC5}"/>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1" name="chenying0907 76">
                <a:extLst>
                  <a:ext uri="{FF2B5EF4-FFF2-40B4-BE49-F238E27FC236}">
                    <a16:creationId xmlns:a16="http://schemas.microsoft.com/office/drawing/2014/main" xmlns="" id="{A9AC1B55-480D-437B-8752-8980977AC0B1}"/>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2" name="chenying0907 77">
                <a:extLst>
                  <a:ext uri="{FF2B5EF4-FFF2-40B4-BE49-F238E27FC236}">
                    <a16:creationId xmlns:a16="http://schemas.microsoft.com/office/drawing/2014/main" xmlns="" id="{6881358D-463C-4179-8909-1AFA7CE21F56}"/>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3" name="chenying0907 78">
                <a:extLst>
                  <a:ext uri="{FF2B5EF4-FFF2-40B4-BE49-F238E27FC236}">
                    <a16:creationId xmlns:a16="http://schemas.microsoft.com/office/drawing/2014/main" xmlns="" id="{C0CFA6EA-E301-44DB-9DE0-54B045482856}"/>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4" name="chenying0907 79">
                <a:extLst>
                  <a:ext uri="{FF2B5EF4-FFF2-40B4-BE49-F238E27FC236}">
                    <a16:creationId xmlns:a16="http://schemas.microsoft.com/office/drawing/2014/main" xmlns="" id="{07914DF3-F664-4DC8-BF3E-72B22EDD7919}"/>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5" name="chenying0907 80">
                <a:extLst>
                  <a:ext uri="{FF2B5EF4-FFF2-40B4-BE49-F238E27FC236}">
                    <a16:creationId xmlns:a16="http://schemas.microsoft.com/office/drawing/2014/main" xmlns="" id="{87A54EB3-CC4F-4EB9-B0FE-C96BBDFC018D}"/>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6" name="chenying0907 81">
                <a:extLst>
                  <a:ext uri="{FF2B5EF4-FFF2-40B4-BE49-F238E27FC236}">
                    <a16:creationId xmlns:a16="http://schemas.microsoft.com/office/drawing/2014/main" xmlns="" id="{30CB3B67-78B7-4047-B16D-F1D5D425FD66}"/>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7" name="chenying0907 82">
                <a:extLst>
                  <a:ext uri="{FF2B5EF4-FFF2-40B4-BE49-F238E27FC236}">
                    <a16:creationId xmlns:a16="http://schemas.microsoft.com/office/drawing/2014/main" xmlns="" id="{F355095A-ADC6-42AD-B4D9-F48A59289391}"/>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8" name="chenying0907 83">
                <a:extLst>
                  <a:ext uri="{FF2B5EF4-FFF2-40B4-BE49-F238E27FC236}">
                    <a16:creationId xmlns:a16="http://schemas.microsoft.com/office/drawing/2014/main" xmlns="" id="{5156CD3F-72EF-4893-B756-4AD407470E94}"/>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9" name="chenying0907 84">
                <a:extLst>
                  <a:ext uri="{FF2B5EF4-FFF2-40B4-BE49-F238E27FC236}">
                    <a16:creationId xmlns:a16="http://schemas.microsoft.com/office/drawing/2014/main" xmlns="" id="{FB80E361-5C04-4DF8-821D-47C43D372699}"/>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0" name="chenying0907 85">
                <a:extLst>
                  <a:ext uri="{FF2B5EF4-FFF2-40B4-BE49-F238E27FC236}">
                    <a16:creationId xmlns:a16="http://schemas.microsoft.com/office/drawing/2014/main" xmlns="" id="{122261AF-35A7-4FCA-8B41-2A529F3F782A}"/>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1" name="chenying0907 86">
                <a:extLst>
                  <a:ext uri="{FF2B5EF4-FFF2-40B4-BE49-F238E27FC236}">
                    <a16:creationId xmlns:a16="http://schemas.microsoft.com/office/drawing/2014/main" xmlns="" id="{C865A637-2E9B-4194-BF25-A1EA9E0FB067}"/>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2" name="chenying0907 87">
                <a:extLst>
                  <a:ext uri="{FF2B5EF4-FFF2-40B4-BE49-F238E27FC236}">
                    <a16:creationId xmlns:a16="http://schemas.microsoft.com/office/drawing/2014/main" xmlns="" id="{F6EC7CC4-27E4-465E-9992-7603AF41F9A0}"/>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3" name="chenying0907 88">
                <a:extLst>
                  <a:ext uri="{FF2B5EF4-FFF2-40B4-BE49-F238E27FC236}">
                    <a16:creationId xmlns:a16="http://schemas.microsoft.com/office/drawing/2014/main" xmlns="" id="{86836AEC-8DAF-480E-A68C-AE83D0876F04}"/>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4" name="chenying0907 89">
                <a:extLst>
                  <a:ext uri="{FF2B5EF4-FFF2-40B4-BE49-F238E27FC236}">
                    <a16:creationId xmlns:a16="http://schemas.microsoft.com/office/drawing/2014/main" xmlns="" id="{51F41EA4-EA5F-429D-9C33-90161AF08C19}"/>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5" name="chenying0907 90">
                <a:extLst>
                  <a:ext uri="{FF2B5EF4-FFF2-40B4-BE49-F238E27FC236}">
                    <a16:creationId xmlns:a16="http://schemas.microsoft.com/office/drawing/2014/main" xmlns="" id="{3AF3DAE0-E3D1-4A67-98A3-8E93CE268EA0}"/>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6" name="chenying0907 91">
                <a:extLst>
                  <a:ext uri="{FF2B5EF4-FFF2-40B4-BE49-F238E27FC236}">
                    <a16:creationId xmlns:a16="http://schemas.microsoft.com/office/drawing/2014/main" xmlns="" id="{77DFDD3E-A221-4A8D-A754-54F7239B7508}"/>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7" name="chenying0907 92">
                <a:extLst>
                  <a:ext uri="{FF2B5EF4-FFF2-40B4-BE49-F238E27FC236}">
                    <a16:creationId xmlns:a16="http://schemas.microsoft.com/office/drawing/2014/main" xmlns="" id="{5BCEF12B-EBD0-4151-92E6-C3980DC019CA}"/>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grpSp>
        <p:nvGrpSpPr>
          <p:cNvPr id="278" name="PA_chenying0907 6">
            <a:extLst>
              <a:ext uri="{FF2B5EF4-FFF2-40B4-BE49-F238E27FC236}">
                <a16:creationId xmlns:a16="http://schemas.microsoft.com/office/drawing/2014/main" xmlns="" id="{87EC3F96-047E-48A3-92B9-33640B4A23B3}"/>
              </a:ext>
            </a:extLst>
          </p:cNvPr>
          <p:cNvGrpSpPr/>
          <p:nvPr>
            <p:custDataLst>
              <p:tags r:id="rId3"/>
            </p:custDataLst>
          </p:nvPr>
        </p:nvGrpSpPr>
        <p:grpSpPr>
          <a:xfrm rot="626096" flipH="1">
            <a:off x="7305672" y="1348787"/>
            <a:ext cx="4601805" cy="4182358"/>
            <a:chOff x="3246438" y="1068388"/>
            <a:chExt cx="5711825" cy="4678363"/>
          </a:xfrm>
          <a:solidFill>
            <a:schemeClr val="bg1"/>
          </a:solidFill>
        </p:grpSpPr>
        <p:sp>
          <p:nvSpPr>
            <p:cNvPr id="279" name="chenying0907 5">
              <a:extLst>
                <a:ext uri="{FF2B5EF4-FFF2-40B4-BE49-F238E27FC236}">
                  <a16:creationId xmlns:a16="http://schemas.microsoft.com/office/drawing/2014/main" xmlns="" id="{A0C2E8D1-6E47-4EDE-A2AD-E714C15894AD}"/>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0" name="chenying0907 6">
              <a:extLst>
                <a:ext uri="{FF2B5EF4-FFF2-40B4-BE49-F238E27FC236}">
                  <a16:creationId xmlns:a16="http://schemas.microsoft.com/office/drawing/2014/main" xmlns="" id="{AB0CE47B-AF28-43F8-84B1-D05DB7409498}"/>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1" name="chenying0907 7">
              <a:extLst>
                <a:ext uri="{FF2B5EF4-FFF2-40B4-BE49-F238E27FC236}">
                  <a16:creationId xmlns:a16="http://schemas.microsoft.com/office/drawing/2014/main" xmlns="" id="{20825256-3700-467B-A182-FE261B4BDE53}"/>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2" name="chenying0907 8">
              <a:extLst>
                <a:ext uri="{FF2B5EF4-FFF2-40B4-BE49-F238E27FC236}">
                  <a16:creationId xmlns:a16="http://schemas.microsoft.com/office/drawing/2014/main" xmlns="" id="{5C776467-CAB7-4548-9ABC-165ACE63E911}"/>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3" name="chenying0907 9">
              <a:extLst>
                <a:ext uri="{FF2B5EF4-FFF2-40B4-BE49-F238E27FC236}">
                  <a16:creationId xmlns:a16="http://schemas.microsoft.com/office/drawing/2014/main" xmlns="" id="{60FECB4B-C031-4585-9E9F-43BEBA0B5A4E}"/>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4" name="chenying0907 10">
              <a:extLst>
                <a:ext uri="{FF2B5EF4-FFF2-40B4-BE49-F238E27FC236}">
                  <a16:creationId xmlns:a16="http://schemas.microsoft.com/office/drawing/2014/main" xmlns="" id="{036B25A8-9F34-4662-85EE-7EED9901C893}"/>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5" name="chenying0907 11">
              <a:extLst>
                <a:ext uri="{FF2B5EF4-FFF2-40B4-BE49-F238E27FC236}">
                  <a16:creationId xmlns:a16="http://schemas.microsoft.com/office/drawing/2014/main" xmlns="" id="{864F01AF-0EDF-4C2F-AC7E-6C071505C98D}"/>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286" name="chenying0907 61">
              <a:extLst>
                <a:ext uri="{FF2B5EF4-FFF2-40B4-BE49-F238E27FC236}">
                  <a16:creationId xmlns:a16="http://schemas.microsoft.com/office/drawing/2014/main" xmlns="" id="{A22889FA-B685-4223-B082-E554213D86BC}"/>
                </a:ext>
              </a:extLst>
            </p:cNvPr>
            <p:cNvGrpSpPr/>
            <p:nvPr/>
          </p:nvGrpSpPr>
          <p:grpSpPr>
            <a:xfrm>
              <a:off x="3517901" y="1225551"/>
              <a:ext cx="5260975" cy="4090987"/>
              <a:chOff x="3517901" y="1225551"/>
              <a:chExt cx="5260975" cy="4090987"/>
            </a:xfrm>
            <a:grpFill/>
          </p:grpSpPr>
          <p:sp>
            <p:nvSpPr>
              <p:cNvPr id="287" name="chenying0907 12">
                <a:extLst>
                  <a:ext uri="{FF2B5EF4-FFF2-40B4-BE49-F238E27FC236}">
                    <a16:creationId xmlns:a16="http://schemas.microsoft.com/office/drawing/2014/main" xmlns="" id="{DB732DF0-888D-4F8E-B278-2812A20CB1EB}"/>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8" name="chenying0907 13">
                <a:extLst>
                  <a:ext uri="{FF2B5EF4-FFF2-40B4-BE49-F238E27FC236}">
                    <a16:creationId xmlns:a16="http://schemas.microsoft.com/office/drawing/2014/main" xmlns="" id="{5F5F4824-F5FC-4A8C-B6F9-9FE26BE1C153}"/>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9" name="chenying0907 14">
                <a:extLst>
                  <a:ext uri="{FF2B5EF4-FFF2-40B4-BE49-F238E27FC236}">
                    <a16:creationId xmlns:a16="http://schemas.microsoft.com/office/drawing/2014/main" xmlns="" id="{15A3CCDA-FC13-4695-9C19-BF9805255E10}"/>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0" name="chenying0907 15">
                <a:extLst>
                  <a:ext uri="{FF2B5EF4-FFF2-40B4-BE49-F238E27FC236}">
                    <a16:creationId xmlns:a16="http://schemas.microsoft.com/office/drawing/2014/main" xmlns="" id="{869C5BFC-C9B0-46A8-9279-519431FB4647}"/>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1" name="chenying0907 16">
                <a:extLst>
                  <a:ext uri="{FF2B5EF4-FFF2-40B4-BE49-F238E27FC236}">
                    <a16:creationId xmlns:a16="http://schemas.microsoft.com/office/drawing/2014/main" xmlns="" id="{0D5F5630-52A7-4979-8E53-84AD798B3CCA}"/>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2" name="chenying0907 17">
                <a:extLst>
                  <a:ext uri="{FF2B5EF4-FFF2-40B4-BE49-F238E27FC236}">
                    <a16:creationId xmlns:a16="http://schemas.microsoft.com/office/drawing/2014/main" xmlns="" id="{E0C51D04-BDA7-467E-8398-806C94025C7D}"/>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3" name="chenying0907 18">
                <a:extLst>
                  <a:ext uri="{FF2B5EF4-FFF2-40B4-BE49-F238E27FC236}">
                    <a16:creationId xmlns:a16="http://schemas.microsoft.com/office/drawing/2014/main" xmlns="" id="{0E7517AA-0BCE-46E8-8713-30164972901D}"/>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4" name="chenying0907 19">
                <a:extLst>
                  <a:ext uri="{FF2B5EF4-FFF2-40B4-BE49-F238E27FC236}">
                    <a16:creationId xmlns:a16="http://schemas.microsoft.com/office/drawing/2014/main" xmlns="" id="{3B6C3875-09CE-470F-ABD1-5095C775331C}"/>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5" name="chenying0907 20">
                <a:extLst>
                  <a:ext uri="{FF2B5EF4-FFF2-40B4-BE49-F238E27FC236}">
                    <a16:creationId xmlns:a16="http://schemas.microsoft.com/office/drawing/2014/main" xmlns="" id="{398B495E-A3B0-44DC-A634-34378AE7AA81}"/>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6" name="chenying0907 21">
                <a:extLst>
                  <a:ext uri="{FF2B5EF4-FFF2-40B4-BE49-F238E27FC236}">
                    <a16:creationId xmlns:a16="http://schemas.microsoft.com/office/drawing/2014/main" xmlns="" id="{71A1D738-3440-4D4F-8220-669115AC8951}"/>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7" name="chenying0907 22">
                <a:extLst>
                  <a:ext uri="{FF2B5EF4-FFF2-40B4-BE49-F238E27FC236}">
                    <a16:creationId xmlns:a16="http://schemas.microsoft.com/office/drawing/2014/main" xmlns="" id="{66F0872E-A2E2-4DC1-B4DB-D5E273A8B969}"/>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8" name="chenying0907 23">
                <a:extLst>
                  <a:ext uri="{FF2B5EF4-FFF2-40B4-BE49-F238E27FC236}">
                    <a16:creationId xmlns:a16="http://schemas.microsoft.com/office/drawing/2014/main" xmlns="" id="{5F7668EB-A5B1-41F6-A294-57D8C9A6B7CB}"/>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9" name="chenying0907 24">
                <a:extLst>
                  <a:ext uri="{FF2B5EF4-FFF2-40B4-BE49-F238E27FC236}">
                    <a16:creationId xmlns:a16="http://schemas.microsoft.com/office/drawing/2014/main" xmlns="" id="{99135381-0878-4E5A-9782-0F7D534F671E}"/>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0" name="chenying0907 25">
                <a:extLst>
                  <a:ext uri="{FF2B5EF4-FFF2-40B4-BE49-F238E27FC236}">
                    <a16:creationId xmlns:a16="http://schemas.microsoft.com/office/drawing/2014/main" xmlns="" id="{306DC5C9-3563-4B33-91C1-C253CDA8C331}"/>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1" name="chenying0907 26">
                <a:extLst>
                  <a:ext uri="{FF2B5EF4-FFF2-40B4-BE49-F238E27FC236}">
                    <a16:creationId xmlns:a16="http://schemas.microsoft.com/office/drawing/2014/main" xmlns="" id="{1DD40132-5C22-4771-BC64-6336312D364A}"/>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2" name="chenying0907 27">
                <a:extLst>
                  <a:ext uri="{FF2B5EF4-FFF2-40B4-BE49-F238E27FC236}">
                    <a16:creationId xmlns:a16="http://schemas.microsoft.com/office/drawing/2014/main" xmlns="" id="{592C9FD1-E46E-401B-9C61-5CD55ACF62EE}"/>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3" name="chenying0907 28">
                <a:extLst>
                  <a:ext uri="{FF2B5EF4-FFF2-40B4-BE49-F238E27FC236}">
                    <a16:creationId xmlns:a16="http://schemas.microsoft.com/office/drawing/2014/main" xmlns="" id="{67CFB822-873D-4D69-907F-1E891951FB71}"/>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4" name="chenying0907 29">
                <a:extLst>
                  <a:ext uri="{FF2B5EF4-FFF2-40B4-BE49-F238E27FC236}">
                    <a16:creationId xmlns:a16="http://schemas.microsoft.com/office/drawing/2014/main" xmlns="" id="{9416EB32-6589-462C-9693-D7F8F23A9B57}"/>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5" name="chenying0907 30">
                <a:extLst>
                  <a:ext uri="{FF2B5EF4-FFF2-40B4-BE49-F238E27FC236}">
                    <a16:creationId xmlns:a16="http://schemas.microsoft.com/office/drawing/2014/main" xmlns="" id="{7564C0DA-DCE3-4BB7-BD39-0693F1734A6F}"/>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6" name="chenying0907 31">
                <a:extLst>
                  <a:ext uri="{FF2B5EF4-FFF2-40B4-BE49-F238E27FC236}">
                    <a16:creationId xmlns:a16="http://schemas.microsoft.com/office/drawing/2014/main" xmlns="" id="{83D4132B-8303-4E10-A9FC-3EEA3D164BF6}"/>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7" name="chenying0907 32">
                <a:extLst>
                  <a:ext uri="{FF2B5EF4-FFF2-40B4-BE49-F238E27FC236}">
                    <a16:creationId xmlns:a16="http://schemas.microsoft.com/office/drawing/2014/main" xmlns="" id="{056C46B1-3445-49EB-B176-D60E56943927}"/>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8" name="chenying0907 33">
                <a:extLst>
                  <a:ext uri="{FF2B5EF4-FFF2-40B4-BE49-F238E27FC236}">
                    <a16:creationId xmlns:a16="http://schemas.microsoft.com/office/drawing/2014/main" xmlns="" id="{E83B2928-2F71-4962-BED2-6CDDA88DE024}"/>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9" name="chenying0907 34">
                <a:extLst>
                  <a:ext uri="{FF2B5EF4-FFF2-40B4-BE49-F238E27FC236}">
                    <a16:creationId xmlns:a16="http://schemas.microsoft.com/office/drawing/2014/main" xmlns="" id="{3DC2D7D9-A6F1-4E3C-B86B-9F28FA60AEE3}"/>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0" name="chenying0907 35">
                <a:extLst>
                  <a:ext uri="{FF2B5EF4-FFF2-40B4-BE49-F238E27FC236}">
                    <a16:creationId xmlns:a16="http://schemas.microsoft.com/office/drawing/2014/main" xmlns="" id="{C3B44D42-8388-4F72-A2D8-D08DACCBBC28}"/>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1" name="chenying0907 36">
                <a:extLst>
                  <a:ext uri="{FF2B5EF4-FFF2-40B4-BE49-F238E27FC236}">
                    <a16:creationId xmlns:a16="http://schemas.microsoft.com/office/drawing/2014/main" xmlns="" id="{773D660F-FFCD-4614-8756-7CF4134ABCCE}"/>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2" name="chenying0907 37">
                <a:extLst>
                  <a:ext uri="{FF2B5EF4-FFF2-40B4-BE49-F238E27FC236}">
                    <a16:creationId xmlns:a16="http://schemas.microsoft.com/office/drawing/2014/main" xmlns="" id="{8096F495-A882-4A52-897F-239C264E5637}"/>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3" name="chenying0907 38">
                <a:extLst>
                  <a:ext uri="{FF2B5EF4-FFF2-40B4-BE49-F238E27FC236}">
                    <a16:creationId xmlns:a16="http://schemas.microsoft.com/office/drawing/2014/main" xmlns="" id="{EC5FDA23-AC98-40AB-8C49-020C1BE349A0}"/>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4" name="chenying0907 39">
                <a:extLst>
                  <a:ext uri="{FF2B5EF4-FFF2-40B4-BE49-F238E27FC236}">
                    <a16:creationId xmlns:a16="http://schemas.microsoft.com/office/drawing/2014/main" xmlns="" id="{D9500711-9E24-4C60-B654-F8542DF56DE9}"/>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5" name="chenying0907 40">
                <a:extLst>
                  <a:ext uri="{FF2B5EF4-FFF2-40B4-BE49-F238E27FC236}">
                    <a16:creationId xmlns:a16="http://schemas.microsoft.com/office/drawing/2014/main" xmlns="" id="{E8791F0D-2103-4806-952E-E62EF55C9BB3}"/>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6" name="chenying0907 41">
                <a:extLst>
                  <a:ext uri="{FF2B5EF4-FFF2-40B4-BE49-F238E27FC236}">
                    <a16:creationId xmlns:a16="http://schemas.microsoft.com/office/drawing/2014/main" xmlns="" id="{DFCB3CD4-A35F-45C6-9930-E1234F56F8C2}"/>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7" name="chenying0907 42">
                <a:extLst>
                  <a:ext uri="{FF2B5EF4-FFF2-40B4-BE49-F238E27FC236}">
                    <a16:creationId xmlns:a16="http://schemas.microsoft.com/office/drawing/2014/main" xmlns="" id="{6D713F2D-5C46-46BC-8E97-17B382E8AF33}"/>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8" name="chenying0907 43">
                <a:extLst>
                  <a:ext uri="{FF2B5EF4-FFF2-40B4-BE49-F238E27FC236}">
                    <a16:creationId xmlns:a16="http://schemas.microsoft.com/office/drawing/2014/main" xmlns="" id="{71B14E88-E1EB-498D-9D35-1A09E5A5AC42}"/>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9" name="chenying0907 44">
                <a:extLst>
                  <a:ext uri="{FF2B5EF4-FFF2-40B4-BE49-F238E27FC236}">
                    <a16:creationId xmlns:a16="http://schemas.microsoft.com/office/drawing/2014/main" xmlns="" id="{6DC56971-0F50-48F1-BBE2-9FAD58FF7CED}"/>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0" name="chenying0907 45">
                <a:extLst>
                  <a:ext uri="{FF2B5EF4-FFF2-40B4-BE49-F238E27FC236}">
                    <a16:creationId xmlns:a16="http://schemas.microsoft.com/office/drawing/2014/main" xmlns="" id="{ED35E0D4-8F56-4E1F-94D8-A078D0C08216}"/>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1" name="chenying0907 46">
                <a:extLst>
                  <a:ext uri="{FF2B5EF4-FFF2-40B4-BE49-F238E27FC236}">
                    <a16:creationId xmlns:a16="http://schemas.microsoft.com/office/drawing/2014/main" xmlns="" id="{76F39420-EA8B-44D0-A134-5A892BDE4E65}"/>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2" name="chenying0907 47">
                <a:extLst>
                  <a:ext uri="{FF2B5EF4-FFF2-40B4-BE49-F238E27FC236}">
                    <a16:creationId xmlns:a16="http://schemas.microsoft.com/office/drawing/2014/main" xmlns="" id="{74A62C41-F3F7-48B4-8834-B75269996C00}"/>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3" name="chenying0907 48">
                <a:extLst>
                  <a:ext uri="{FF2B5EF4-FFF2-40B4-BE49-F238E27FC236}">
                    <a16:creationId xmlns:a16="http://schemas.microsoft.com/office/drawing/2014/main" xmlns="" id="{9EEDFA88-83C8-4BE8-9FE9-D62CEE7ADF93}"/>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4" name="chenying0907 49">
                <a:extLst>
                  <a:ext uri="{FF2B5EF4-FFF2-40B4-BE49-F238E27FC236}">
                    <a16:creationId xmlns:a16="http://schemas.microsoft.com/office/drawing/2014/main" xmlns="" id="{97A3B74C-96B9-4F6A-A0EB-B97BD6765CE9}"/>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5" name="chenying0907 50">
                <a:extLst>
                  <a:ext uri="{FF2B5EF4-FFF2-40B4-BE49-F238E27FC236}">
                    <a16:creationId xmlns:a16="http://schemas.microsoft.com/office/drawing/2014/main" xmlns="" id="{8972D7E0-80AF-4C05-8E6E-ED0FD9149B08}"/>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6" name="chenying0907 51">
                <a:extLst>
                  <a:ext uri="{FF2B5EF4-FFF2-40B4-BE49-F238E27FC236}">
                    <a16:creationId xmlns:a16="http://schemas.microsoft.com/office/drawing/2014/main" xmlns="" id="{D8D78B1A-3BDD-4F09-A42E-00E1A08F3B6B}"/>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7" name="chenying0907 52">
                <a:extLst>
                  <a:ext uri="{FF2B5EF4-FFF2-40B4-BE49-F238E27FC236}">
                    <a16:creationId xmlns:a16="http://schemas.microsoft.com/office/drawing/2014/main" xmlns="" id="{66C60E34-2928-4BBC-A904-0BC2025D33BC}"/>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8" name="chenying0907 53">
                <a:extLst>
                  <a:ext uri="{FF2B5EF4-FFF2-40B4-BE49-F238E27FC236}">
                    <a16:creationId xmlns:a16="http://schemas.microsoft.com/office/drawing/2014/main" xmlns="" id="{FECBA0A6-D3C7-4FD4-B0A1-7EDECF17A6D5}"/>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9" name="chenying0907 54">
                <a:extLst>
                  <a:ext uri="{FF2B5EF4-FFF2-40B4-BE49-F238E27FC236}">
                    <a16:creationId xmlns:a16="http://schemas.microsoft.com/office/drawing/2014/main" xmlns="" id="{B08E339C-28C6-4922-A056-3DD468FA7B10}"/>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0" name="chenying0907 55">
                <a:extLst>
                  <a:ext uri="{FF2B5EF4-FFF2-40B4-BE49-F238E27FC236}">
                    <a16:creationId xmlns:a16="http://schemas.microsoft.com/office/drawing/2014/main" xmlns="" id="{2400CBCD-26E1-420D-808E-E422A45CCD7F}"/>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1" name="chenying0907 56">
                <a:extLst>
                  <a:ext uri="{FF2B5EF4-FFF2-40B4-BE49-F238E27FC236}">
                    <a16:creationId xmlns:a16="http://schemas.microsoft.com/office/drawing/2014/main" xmlns="" id="{72451329-7736-4A6E-89BD-31A51E669C94}"/>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2" name="chenying0907 57">
                <a:extLst>
                  <a:ext uri="{FF2B5EF4-FFF2-40B4-BE49-F238E27FC236}">
                    <a16:creationId xmlns:a16="http://schemas.microsoft.com/office/drawing/2014/main" xmlns="" id="{9214BD78-B8D2-4D94-A312-EDCC7CDBACE2}"/>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3" name="chenying0907 58">
                <a:extLst>
                  <a:ext uri="{FF2B5EF4-FFF2-40B4-BE49-F238E27FC236}">
                    <a16:creationId xmlns:a16="http://schemas.microsoft.com/office/drawing/2014/main" xmlns="" id="{A0D40D88-D0CB-440B-B0AB-EC600688B025}"/>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4" name="chenying0907 59">
                <a:extLst>
                  <a:ext uri="{FF2B5EF4-FFF2-40B4-BE49-F238E27FC236}">
                    <a16:creationId xmlns:a16="http://schemas.microsoft.com/office/drawing/2014/main" xmlns="" id="{8922FAF8-BFE4-49F2-B8DD-9F2BB58DFA17}"/>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5" name="chenying0907 60">
                <a:extLst>
                  <a:ext uri="{FF2B5EF4-FFF2-40B4-BE49-F238E27FC236}">
                    <a16:creationId xmlns:a16="http://schemas.microsoft.com/office/drawing/2014/main" xmlns="" id="{BBCC243E-411F-423E-8B41-59054DE75173}"/>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6" name="chenying0907 61">
                <a:extLst>
                  <a:ext uri="{FF2B5EF4-FFF2-40B4-BE49-F238E27FC236}">
                    <a16:creationId xmlns:a16="http://schemas.microsoft.com/office/drawing/2014/main" xmlns="" id="{29CCDDAE-1E5B-4770-B7F1-F0D5CE1AC7EA}"/>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7" name="chenying0907 62">
                <a:extLst>
                  <a:ext uri="{FF2B5EF4-FFF2-40B4-BE49-F238E27FC236}">
                    <a16:creationId xmlns:a16="http://schemas.microsoft.com/office/drawing/2014/main" xmlns="" id="{E2B4D331-A6AB-4AFF-9A6A-3DADEA796E10}"/>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8" name="chenying0907 63">
                <a:extLst>
                  <a:ext uri="{FF2B5EF4-FFF2-40B4-BE49-F238E27FC236}">
                    <a16:creationId xmlns:a16="http://schemas.microsoft.com/office/drawing/2014/main" xmlns="" id="{C09F5D1F-9523-4402-ACA6-6B0F37839036}"/>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9" name="chenying0907 64">
                <a:extLst>
                  <a:ext uri="{FF2B5EF4-FFF2-40B4-BE49-F238E27FC236}">
                    <a16:creationId xmlns:a16="http://schemas.microsoft.com/office/drawing/2014/main" xmlns="" id="{920BBE01-BDD9-4C25-878F-A987D49B3B6A}"/>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0" name="chenying0907 65">
                <a:extLst>
                  <a:ext uri="{FF2B5EF4-FFF2-40B4-BE49-F238E27FC236}">
                    <a16:creationId xmlns:a16="http://schemas.microsoft.com/office/drawing/2014/main" xmlns="" id="{3E0CB74D-5ABC-410A-B38B-C986EF66694E}"/>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1" name="chenying0907 66">
                <a:extLst>
                  <a:ext uri="{FF2B5EF4-FFF2-40B4-BE49-F238E27FC236}">
                    <a16:creationId xmlns:a16="http://schemas.microsoft.com/office/drawing/2014/main" xmlns="" id="{E886DBEA-AB53-40D9-AF22-82E6AD2A7671}"/>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2" name="chenying0907 67">
                <a:extLst>
                  <a:ext uri="{FF2B5EF4-FFF2-40B4-BE49-F238E27FC236}">
                    <a16:creationId xmlns:a16="http://schemas.microsoft.com/office/drawing/2014/main" xmlns="" id="{8EE3DCF7-F766-476B-BECE-743B5EB2430A}"/>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3" name="chenying0907 68">
                <a:extLst>
                  <a:ext uri="{FF2B5EF4-FFF2-40B4-BE49-F238E27FC236}">
                    <a16:creationId xmlns:a16="http://schemas.microsoft.com/office/drawing/2014/main" xmlns="" id="{AE93F695-4D47-4C51-9527-69C503529ED8}"/>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4" name="chenying0907 69">
                <a:extLst>
                  <a:ext uri="{FF2B5EF4-FFF2-40B4-BE49-F238E27FC236}">
                    <a16:creationId xmlns:a16="http://schemas.microsoft.com/office/drawing/2014/main" xmlns="" id="{A375E894-0429-4B73-BC7D-6C72C382C1F7}"/>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5" name="chenying0907 70">
                <a:extLst>
                  <a:ext uri="{FF2B5EF4-FFF2-40B4-BE49-F238E27FC236}">
                    <a16:creationId xmlns:a16="http://schemas.microsoft.com/office/drawing/2014/main" xmlns="" id="{FDACFEC6-969E-4C86-9A68-1DFE148B4F34}"/>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6" name="chenying0907 71">
                <a:extLst>
                  <a:ext uri="{FF2B5EF4-FFF2-40B4-BE49-F238E27FC236}">
                    <a16:creationId xmlns:a16="http://schemas.microsoft.com/office/drawing/2014/main" xmlns="" id="{8BF6A47B-061D-453D-A838-2C75C72A3141}"/>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7" name="chenying0907 72">
                <a:extLst>
                  <a:ext uri="{FF2B5EF4-FFF2-40B4-BE49-F238E27FC236}">
                    <a16:creationId xmlns:a16="http://schemas.microsoft.com/office/drawing/2014/main" xmlns="" id="{2270D832-3457-439B-BBC2-101FBF6AE1BB}"/>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8" name="chenying0907 73">
                <a:extLst>
                  <a:ext uri="{FF2B5EF4-FFF2-40B4-BE49-F238E27FC236}">
                    <a16:creationId xmlns:a16="http://schemas.microsoft.com/office/drawing/2014/main" xmlns="" id="{49DA04AA-4320-4797-A11E-E910B40D7E09}"/>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9" name="chenying0907 74">
                <a:extLst>
                  <a:ext uri="{FF2B5EF4-FFF2-40B4-BE49-F238E27FC236}">
                    <a16:creationId xmlns:a16="http://schemas.microsoft.com/office/drawing/2014/main" xmlns="" id="{B6BF465A-A468-4AA9-B2EF-105DEAE964AD}"/>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0" name="chenying0907 75">
                <a:extLst>
                  <a:ext uri="{FF2B5EF4-FFF2-40B4-BE49-F238E27FC236}">
                    <a16:creationId xmlns:a16="http://schemas.microsoft.com/office/drawing/2014/main" xmlns="" id="{E33FEB4D-E536-4D22-995B-DB630617A2D3}"/>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1" name="chenying0907 76">
                <a:extLst>
                  <a:ext uri="{FF2B5EF4-FFF2-40B4-BE49-F238E27FC236}">
                    <a16:creationId xmlns:a16="http://schemas.microsoft.com/office/drawing/2014/main" xmlns="" id="{768912B7-9124-4366-B35C-91C493E82D30}"/>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2" name="chenying0907 77">
                <a:extLst>
                  <a:ext uri="{FF2B5EF4-FFF2-40B4-BE49-F238E27FC236}">
                    <a16:creationId xmlns:a16="http://schemas.microsoft.com/office/drawing/2014/main" xmlns="" id="{C68B804B-CFD0-4B1C-8A08-A1B4D2D5E12C}"/>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3" name="chenying0907 78">
                <a:extLst>
                  <a:ext uri="{FF2B5EF4-FFF2-40B4-BE49-F238E27FC236}">
                    <a16:creationId xmlns:a16="http://schemas.microsoft.com/office/drawing/2014/main" xmlns="" id="{89B5D425-5EAC-407C-A586-D1FB4F8FECA2}"/>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4" name="chenying0907 79">
                <a:extLst>
                  <a:ext uri="{FF2B5EF4-FFF2-40B4-BE49-F238E27FC236}">
                    <a16:creationId xmlns:a16="http://schemas.microsoft.com/office/drawing/2014/main" xmlns="" id="{7F15A45F-B77C-42AD-8DC0-7E962E516754}"/>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5" name="chenying0907 80">
                <a:extLst>
                  <a:ext uri="{FF2B5EF4-FFF2-40B4-BE49-F238E27FC236}">
                    <a16:creationId xmlns:a16="http://schemas.microsoft.com/office/drawing/2014/main" xmlns="" id="{FECED731-F95D-44F6-89F0-6C64E7AF0FF1}"/>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6" name="chenying0907 81">
                <a:extLst>
                  <a:ext uri="{FF2B5EF4-FFF2-40B4-BE49-F238E27FC236}">
                    <a16:creationId xmlns:a16="http://schemas.microsoft.com/office/drawing/2014/main" xmlns="" id="{5B646BA7-44C8-40AB-8D92-D1C3C3A39D04}"/>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7" name="chenying0907 82">
                <a:extLst>
                  <a:ext uri="{FF2B5EF4-FFF2-40B4-BE49-F238E27FC236}">
                    <a16:creationId xmlns:a16="http://schemas.microsoft.com/office/drawing/2014/main" xmlns="" id="{1944C53A-0E8D-4F26-B170-EA427203AF33}"/>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8" name="chenying0907 83">
                <a:extLst>
                  <a:ext uri="{FF2B5EF4-FFF2-40B4-BE49-F238E27FC236}">
                    <a16:creationId xmlns:a16="http://schemas.microsoft.com/office/drawing/2014/main" xmlns="" id="{D745FA1D-C16D-49E4-B29D-2162640F523A}"/>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9" name="chenying0907 84">
                <a:extLst>
                  <a:ext uri="{FF2B5EF4-FFF2-40B4-BE49-F238E27FC236}">
                    <a16:creationId xmlns:a16="http://schemas.microsoft.com/office/drawing/2014/main" xmlns="" id="{DEFB38CE-E200-4846-AD1C-00EF0AFD0C05}"/>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0" name="chenying0907 85">
                <a:extLst>
                  <a:ext uri="{FF2B5EF4-FFF2-40B4-BE49-F238E27FC236}">
                    <a16:creationId xmlns:a16="http://schemas.microsoft.com/office/drawing/2014/main" xmlns="" id="{1011A523-6DD4-4678-BB36-B318100C25D3}"/>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1" name="chenying0907 86">
                <a:extLst>
                  <a:ext uri="{FF2B5EF4-FFF2-40B4-BE49-F238E27FC236}">
                    <a16:creationId xmlns:a16="http://schemas.microsoft.com/office/drawing/2014/main" xmlns="" id="{1DA5E61D-CA5F-4922-9908-557F98672192}"/>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2" name="chenying0907 87">
                <a:extLst>
                  <a:ext uri="{FF2B5EF4-FFF2-40B4-BE49-F238E27FC236}">
                    <a16:creationId xmlns:a16="http://schemas.microsoft.com/office/drawing/2014/main" xmlns="" id="{43FE5817-6774-47A8-895B-F8754D183A19}"/>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3" name="chenying0907 88">
                <a:extLst>
                  <a:ext uri="{FF2B5EF4-FFF2-40B4-BE49-F238E27FC236}">
                    <a16:creationId xmlns:a16="http://schemas.microsoft.com/office/drawing/2014/main" xmlns="" id="{FE6B85DB-664F-4F3A-BB30-1DD0515577BE}"/>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4" name="chenying0907 89">
                <a:extLst>
                  <a:ext uri="{FF2B5EF4-FFF2-40B4-BE49-F238E27FC236}">
                    <a16:creationId xmlns:a16="http://schemas.microsoft.com/office/drawing/2014/main" xmlns="" id="{006F1A11-CA77-420E-92D1-431CA7C83A4F}"/>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5" name="chenying0907 90">
                <a:extLst>
                  <a:ext uri="{FF2B5EF4-FFF2-40B4-BE49-F238E27FC236}">
                    <a16:creationId xmlns:a16="http://schemas.microsoft.com/office/drawing/2014/main" xmlns="" id="{F77D4CC2-98B9-41FC-A94C-3F83F679BB60}"/>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6" name="chenying0907 91">
                <a:extLst>
                  <a:ext uri="{FF2B5EF4-FFF2-40B4-BE49-F238E27FC236}">
                    <a16:creationId xmlns:a16="http://schemas.microsoft.com/office/drawing/2014/main" xmlns="" id="{F7E879BF-5867-49E8-A5DB-3F702045AB82}"/>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7" name="chenying0907 92">
                <a:extLst>
                  <a:ext uri="{FF2B5EF4-FFF2-40B4-BE49-F238E27FC236}">
                    <a16:creationId xmlns:a16="http://schemas.microsoft.com/office/drawing/2014/main" xmlns="" id="{C4653FCC-B7E3-48DB-AA2F-C63459688A00}"/>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grpSp>
        <p:nvGrpSpPr>
          <p:cNvPr id="385" name="组合 384">
            <a:extLst>
              <a:ext uri="{FF2B5EF4-FFF2-40B4-BE49-F238E27FC236}">
                <a16:creationId xmlns:a16="http://schemas.microsoft.com/office/drawing/2014/main" xmlns="" id="{7B8F2875-1DA1-4FA9-BCB5-E70906A364B1}"/>
              </a:ext>
            </a:extLst>
          </p:cNvPr>
          <p:cNvGrpSpPr/>
          <p:nvPr/>
        </p:nvGrpSpPr>
        <p:grpSpPr>
          <a:xfrm>
            <a:off x="3790340" y="412818"/>
            <a:ext cx="3876453" cy="802209"/>
            <a:chOff x="-80691" y="-640399"/>
            <a:chExt cx="4556933" cy="907919"/>
          </a:xfrm>
        </p:grpSpPr>
        <p:grpSp>
          <p:nvGrpSpPr>
            <p:cNvPr id="386" name="组合 385">
              <a:extLst>
                <a:ext uri="{FF2B5EF4-FFF2-40B4-BE49-F238E27FC236}">
                  <a16:creationId xmlns:a16="http://schemas.microsoft.com/office/drawing/2014/main" xmlns="" id="{F2B63CA2-732E-4D09-9765-CD669BC0ED13}"/>
                </a:ext>
              </a:extLst>
            </p:cNvPr>
            <p:cNvGrpSpPr/>
            <p:nvPr/>
          </p:nvGrpSpPr>
          <p:grpSpPr>
            <a:xfrm rot="406819" flipH="1">
              <a:off x="-80691" y="-640399"/>
              <a:ext cx="1030666" cy="703956"/>
              <a:chOff x="9015984" y="2528554"/>
              <a:chExt cx="2157344" cy="1473489"/>
            </a:xfrm>
          </p:grpSpPr>
          <p:sp>
            <p:nvSpPr>
              <p:cNvPr id="398" name="Freeform 166">
                <a:extLst>
                  <a:ext uri="{FF2B5EF4-FFF2-40B4-BE49-F238E27FC236}">
                    <a16:creationId xmlns:a16="http://schemas.microsoft.com/office/drawing/2014/main" xmlns="" id="{604EE3CB-5B69-4E09-BB9D-5DA493CE110E}"/>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9" name="Freeform 167">
                <a:extLst>
                  <a:ext uri="{FF2B5EF4-FFF2-40B4-BE49-F238E27FC236}">
                    <a16:creationId xmlns:a16="http://schemas.microsoft.com/office/drawing/2014/main" xmlns="" id="{88DE2EA3-7274-48EC-B9DF-8DD28B2EFB8E}"/>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0" name="Freeform 168">
                <a:extLst>
                  <a:ext uri="{FF2B5EF4-FFF2-40B4-BE49-F238E27FC236}">
                    <a16:creationId xmlns:a16="http://schemas.microsoft.com/office/drawing/2014/main" xmlns="" id="{63C32787-6863-4C4B-97D4-1CA88575FFF6}"/>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1" name="Freeform 169">
                <a:extLst>
                  <a:ext uri="{FF2B5EF4-FFF2-40B4-BE49-F238E27FC236}">
                    <a16:creationId xmlns:a16="http://schemas.microsoft.com/office/drawing/2014/main" xmlns="" id="{79F8E479-1461-40D4-B7FB-9B93AAE96EF4}"/>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2" name="Freeform 170">
                <a:extLst>
                  <a:ext uri="{FF2B5EF4-FFF2-40B4-BE49-F238E27FC236}">
                    <a16:creationId xmlns:a16="http://schemas.microsoft.com/office/drawing/2014/main" xmlns="" id="{EF4157E2-59AD-4106-94BA-1785238ADD5B}"/>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3" name="Freeform 175">
                <a:extLst>
                  <a:ext uri="{FF2B5EF4-FFF2-40B4-BE49-F238E27FC236}">
                    <a16:creationId xmlns:a16="http://schemas.microsoft.com/office/drawing/2014/main" xmlns="" id="{3FBFB444-D698-419B-9F28-5D1EB1860C46}"/>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4" name="Freeform 176">
                <a:extLst>
                  <a:ext uri="{FF2B5EF4-FFF2-40B4-BE49-F238E27FC236}">
                    <a16:creationId xmlns:a16="http://schemas.microsoft.com/office/drawing/2014/main" xmlns="" id="{B1FAD970-8B5D-496F-913D-FF9B94B1EB8A}"/>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5" name="Freeform 177">
                <a:extLst>
                  <a:ext uri="{FF2B5EF4-FFF2-40B4-BE49-F238E27FC236}">
                    <a16:creationId xmlns:a16="http://schemas.microsoft.com/office/drawing/2014/main" xmlns="" id="{7AD3F673-10B4-4DAF-94BB-8A655DB79D0E}"/>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6" name="Freeform 178">
                <a:extLst>
                  <a:ext uri="{FF2B5EF4-FFF2-40B4-BE49-F238E27FC236}">
                    <a16:creationId xmlns:a16="http://schemas.microsoft.com/office/drawing/2014/main" xmlns="" id="{C70D66FF-D11D-4C09-BE8C-6A491348A3DB}"/>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7" name="Freeform 179">
                <a:extLst>
                  <a:ext uri="{FF2B5EF4-FFF2-40B4-BE49-F238E27FC236}">
                    <a16:creationId xmlns:a16="http://schemas.microsoft.com/office/drawing/2014/main" xmlns="" id="{EDA1F9AE-FD64-4056-A63A-E16537F319F2}"/>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387" name="组合 386">
              <a:extLst>
                <a:ext uri="{FF2B5EF4-FFF2-40B4-BE49-F238E27FC236}">
                  <a16:creationId xmlns:a16="http://schemas.microsoft.com/office/drawing/2014/main" xmlns="" id="{4F918271-2A47-4733-AEF7-895AB3AE9262}"/>
                </a:ext>
              </a:extLst>
            </p:cNvPr>
            <p:cNvGrpSpPr/>
            <p:nvPr/>
          </p:nvGrpSpPr>
          <p:grpSpPr>
            <a:xfrm>
              <a:off x="1201576" y="61145"/>
              <a:ext cx="3274666" cy="206375"/>
              <a:chOff x="4531763" y="904319"/>
              <a:chExt cx="3274666" cy="206375"/>
            </a:xfrm>
            <a:solidFill>
              <a:schemeClr val="bg1"/>
            </a:solidFill>
          </p:grpSpPr>
          <p:sp>
            <p:nvSpPr>
              <p:cNvPr id="388" name="Freeform 139">
                <a:extLst>
                  <a:ext uri="{FF2B5EF4-FFF2-40B4-BE49-F238E27FC236}">
                    <a16:creationId xmlns:a16="http://schemas.microsoft.com/office/drawing/2014/main" xmlns="" id="{38CF23E9-253F-4324-87E3-A82AA01841FE}"/>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89" name="Freeform 139">
                <a:extLst>
                  <a:ext uri="{FF2B5EF4-FFF2-40B4-BE49-F238E27FC236}">
                    <a16:creationId xmlns:a16="http://schemas.microsoft.com/office/drawing/2014/main" xmlns="" id="{76E1294D-EFFC-4E6D-AC2B-2B39203F63E9}"/>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0" name="Freeform 139">
                <a:extLst>
                  <a:ext uri="{FF2B5EF4-FFF2-40B4-BE49-F238E27FC236}">
                    <a16:creationId xmlns:a16="http://schemas.microsoft.com/office/drawing/2014/main" xmlns="" id="{4CF2AD85-418E-4D21-B21E-B2699BC06FE3}"/>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1" name="Freeform 139">
                <a:extLst>
                  <a:ext uri="{FF2B5EF4-FFF2-40B4-BE49-F238E27FC236}">
                    <a16:creationId xmlns:a16="http://schemas.microsoft.com/office/drawing/2014/main" xmlns="" id="{A2814E58-8E60-4B7B-8987-F23C9D52CD92}"/>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2" name="Freeform 139">
                <a:extLst>
                  <a:ext uri="{FF2B5EF4-FFF2-40B4-BE49-F238E27FC236}">
                    <a16:creationId xmlns:a16="http://schemas.microsoft.com/office/drawing/2014/main" xmlns="" id="{A362A4F1-F238-4568-BF68-C4EC156B4E56}"/>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3" name="Freeform 139">
                <a:extLst>
                  <a:ext uri="{FF2B5EF4-FFF2-40B4-BE49-F238E27FC236}">
                    <a16:creationId xmlns:a16="http://schemas.microsoft.com/office/drawing/2014/main" xmlns="" id="{8EE7DED7-EACA-4AC4-8216-5FCE36C69730}"/>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4" name="Freeform 139">
                <a:extLst>
                  <a:ext uri="{FF2B5EF4-FFF2-40B4-BE49-F238E27FC236}">
                    <a16:creationId xmlns:a16="http://schemas.microsoft.com/office/drawing/2014/main" xmlns="" id="{0979A6AF-931C-44D0-B5AD-581876B08A7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5" name="Freeform 139">
                <a:extLst>
                  <a:ext uri="{FF2B5EF4-FFF2-40B4-BE49-F238E27FC236}">
                    <a16:creationId xmlns:a16="http://schemas.microsoft.com/office/drawing/2014/main" xmlns="" id="{4C4AADCA-7F00-4EF4-9006-3D1B7480EF00}"/>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6" name="Freeform 139">
                <a:extLst>
                  <a:ext uri="{FF2B5EF4-FFF2-40B4-BE49-F238E27FC236}">
                    <a16:creationId xmlns:a16="http://schemas.microsoft.com/office/drawing/2014/main" xmlns="" id="{EDDA104A-F2F3-4A35-B981-CA50DF1442A6}"/>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7" name="Freeform 139">
                <a:extLst>
                  <a:ext uri="{FF2B5EF4-FFF2-40B4-BE49-F238E27FC236}">
                    <a16:creationId xmlns:a16="http://schemas.microsoft.com/office/drawing/2014/main" xmlns="" id="{9F0C369B-4596-4863-AE87-D8C792E3A30F}"/>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sp>
        <p:nvSpPr>
          <p:cNvPr id="408" name="文本框 407">
            <a:extLst>
              <a:ext uri="{FF2B5EF4-FFF2-40B4-BE49-F238E27FC236}">
                <a16:creationId xmlns:a16="http://schemas.microsoft.com/office/drawing/2014/main" xmlns="" id="{DE758BF1-76EF-4246-A053-918F8236B4DE}"/>
              </a:ext>
            </a:extLst>
          </p:cNvPr>
          <p:cNvSpPr txBox="1"/>
          <p:nvPr/>
        </p:nvSpPr>
        <p:spPr>
          <a:xfrm>
            <a:off x="4618254" y="359806"/>
            <a:ext cx="6740626" cy="69910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KĨ THUẬT KHĂN TRẢI BÀN</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09" name="图片 408">
            <a:extLst>
              <a:ext uri="{FF2B5EF4-FFF2-40B4-BE49-F238E27FC236}">
                <a16:creationId xmlns:a16="http://schemas.microsoft.com/office/drawing/2014/main" xmlns="" id="{BE808F19-64A6-447E-A67F-7C59E0888A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6637" y="1503174"/>
            <a:ext cx="2831161" cy="4606894"/>
          </a:xfrm>
          <a:prstGeom prst="rect">
            <a:avLst/>
          </a:prstGeom>
        </p:spPr>
      </p:pic>
      <p:sp>
        <p:nvSpPr>
          <p:cNvPr id="410" name="文本框 46">
            <a:extLst>
              <a:ext uri="{FF2B5EF4-FFF2-40B4-BE49-F238E27FC236}">
                <a16:creationId xmlns:a16="http://schemas.microsoft.com/office/drawing/2014/main" xmlns="" id="{1EA90059-85A7-8B42-BD59-E4860878B4DE}"/>
              </a:ext>
            </a:extLst>
          </p:cNvPr>
          <p:cNvSpPr txBox="1"/>
          <p:nvPr/>
        </p:nvSpPr>
        <p:spPr>
          <a:xfrm>
            <a:off x="1281294" y="1349230"/>
            <a:ext cx="2383192" cy="108132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Vì</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sao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đòi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lại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chiếc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1" name="文本框 46">
            <a:extLst>
              <a:ext uri="{FF2B5EF4-FFF2-40B4-BE49-F238E27FC236}">
                <a16:creationId xmlns:a16="http://schemas.microsoft.com/office/drawing/2014/main" xmlns="" id="{5003B0B5-9CFD-FD40-84BF-ECABEB70D2DE}"/>
              </a:ext>
            </a:extLst>
          </p:cNvPr>
          <p:cNvSpPr txBox="1"/>
          <p:nvPr/>
        </p:nvSpPr>
        <p:spPr>
          <a:xfrm rot="1224007">
            <a:off x="8098645" y="1971988"/>
            <a:ext cx="3157482" cy="3149580"/>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Hành</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động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vội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vã</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tìm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để</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đòi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lại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chiếc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cũ</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có</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giảm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bớt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thiện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với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Vì</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sao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2" name="文本框 46">
            <a:extLst>
              <a:ext uri="{FF2B5EF4-FFF2-40B4-BE49-F238E27FC236}">
                <a16:creationId xmlns:a16="http://schemas.microsoft.com/office/drawing/2014/main" xmlns="" id="{EA10968F-362B-E444-8A95-FCEDDE2DE173}"/>
              </a:ext>
            </a:extLst>
          </p:cNvPr>
          <p:cNvSpPr txBox="1"/>
          <p:nvPr/>
        </p:nvSpPr>
        <p:spPr>
          <a:xfrm rot="20399678">
            <a:off x="996559" y="3702267"/>
            <a:ext cx="2905156" cy="211545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xét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nghệ</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thuật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khắc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trẻ</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Thạch</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Lam?</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8627802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08"/>
                                        </p:tgtEl>
                                        <p:attrNameLst>
                                          <p:attrName>style.visibility</p:attrName>
                                        </p:attrNameLst>
                                      </p:cBhvr>
                                      <p:to>
                                        <p:strVal val="visible"/>
                                      </p:to>
                                    </p:set>
                                    <p:anim calcmode="lin" valueType="num">
                                      <p:cBhvr>
                                        <p:cTn id="7" dur="500" fill="hold"/>
                                        <p:tgtEl>
                                          <p:spTgt spid="408"/>
                                        </p:tgtEl>
                                        <p:attrNameLst>
                                          <p:attrName>ppt_w</p:attrName>
                                        </p:attrNameLst>
                                      </p:cBhvr>
                                      <p:tavLst>
                                        <p:tav tm="0">
                                          <p:val>
                                            <p:fltVal val="0"/>
                                          </p:val>
                                        </p:tav>
                                        <p:tav tm="100000">
                                          <p:val>
                                            <p:strVal val="#ppt_w"/>
                                          </p:val>
                                        </p:tav>
                                      </p:tavLst>
                                    </p:anim>
                                    <p:anim calcmode="lin" valueType="num">
                                      <p:cBhvr>
                                        <p:cTn id="8" dur="500" fill="hold"/>
                                        <p:tgtEl>
                                          <p:spTgt spid="408"/>
                                        </p:tgtEl>
                                        <p:attrNameLst>
                                          <p:attrName>ppt_h</p:attrName>
                                        </p:attrNameLst>
                                      </p:cBhvr>
                                      <p:tavLst>
                                        <p:tav tm="0">
                                          <p:val>
                                            <p:fltVal val="0"/>
                                          </p:val>
                                        </p:tav>
                                        <p:tav tm="100000">
                                          <p:val>
                                            <p:strVal val="#ppt_h"/>
                                          </p:val>
                                        </p:tav>
                                      </p:tavLst>
                                    </p:anim>
                                    <p:animEffect transition="in" filter="fade">
                                      <p:cBhvr>
                                        <p:cTn id="9" dur="500"/>
                                        <p:tgtEl>
                                          <p:spTgt spid="40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10"/>
                                        </p:tgtEl>
                                        <p:attrNameLst>
                                          <p:attrName>style.visibility</p:attrName>
                                        </p:attrNameLst>
                                      </p:cBhvr>
                                      <p:to>
                                        <p:strVal val="visible"/>
                                      </p:to>
                                    </p:set>
                                    <p:anim calcmode="lin" valueType="num">
                                      <p:cBhvr>
                                        <p:cTn id="14" dur="500" fill="hold"/>
                                        <p:tgtEl>
                                          <p:spTgt spid="410"/>
                                        </p:tgtEl>
                                        <p:attrNameLst>
                                          <p:attrName>ppt_w</p:attrName>
                                        </p:attrNameLst>
                                      </p:cBhvr>
                                      <p:tavLst>
                                        <p:tav tm="0">
                                          <p:val>
                                            <p:fltVal val="0"/>
                                          </p:val>
                                        </p:tav>
                                        <p:tav tm="100000">
                                          <p:val>
                                            <p:strVal val="#ppt_w"/>
                                          </p:val>
                                        </p:tav>
                                      </p:tavLst>
                                    </p:anim>
                                    <p:anim calcmode="lin" valueType="num">
                                      <p:cBhvr>
                                        <p:cTn id="15" dur="500" fill="hold"/>
                                        <p:tgtEl>
                                          <p:spTgt spid="410"/>
                                        </p:tgtEl>
                                        <p:attrNameLst>
                                          <p:attrName>ppt_h</p:attrName>
                                        </p:attrNameLst>
                                      </p:cBhvr>
                                      <p:tavLst>
                                        <p:tav tm="0">
                                          <p:val>
                                            <p:fltVal val="0"/>
                                          </p:val>
                                        </p:tav>
                                        <p:tav tm="100000">
                                          <p:val>
                                            <p:strVal val="#ppt_h"/>
                                          </p:val>
                                        </p:tav>
                                      </p:tavLst>
                                    </p:anim>
                                    <p:animEffect transition="in" filter="fade">
                                      <p:cBhvr>
                                        <p:cTn id="16" dur="500"/>
                                        <p:tgtEl>
                                          <p:spTgt spid="4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11"/>
                                        </p:tgtEl>
                                        <p:attrNameLst>
                                          <p:attrName>style.visibility</p:attrName>
                                        </p:attrNameLst>
                                      </p:cBhvr>
                                      <p:to>
                                        <p:strVal val="visible"/>
                                      </p:to>
                                    </p:set>
                                    <p:anim calcmode="lin" valueType="num">
                                      <p:cBhvr>
                                        <p:cTn id="21" dur="500" fill="hold"/>
                                        <p:tgtEl>
                                          <p:spTgt spid="411"/>
                                        </p:tgtEl>
                                        <p:attrNameLst>
                                          <p:attrName>ppt_w</p:attrName>
                                        </p:attrNameLst>
                                      </p:cBhvr>
                                      <p:tavLst>
                                        <p:tav tm="0">
                                          <p:val>
                                            <p:fltVal val="0"/>
                                          </p:val>
                                        </p:tav>
                                        <p:tav tm="100000">
                                          <p:val>
                                            <p:strVal val="#ppt_w"/>
                                          </p:val>
                                        </p:tav>
                                      </p:tavLst>
                                    </p:anim>
                                    <p:anim calcmode="lin" valueType="num">
                                      <p:cBhvr>
                                        <p:cTn id="22" dur="500" fill="hold"/>
                                        <p:tgtEl>
                                          <p:spTgt spid="411"/>
                                        </p:tgtEl>
                                        <p:attrNameLst>
                                          <p:attrName>ppt_h</p:attrName>
                                        </p:attrNameLst>
                                      </p:cBhvr>
                                      <p:tavLst>
                                        <p:tav tm="0">
                                          <p:val>
                                            <p:fltVal val="0"/>
                                          </p:val>
                                        </p:tav>
                                        <p:tav tm="100000">
                                          <p:val>
                                            <p:strVal val="#ppt_h"/>
                                          </p:val>
                                        </p:tav>
                                      </p:tavLst>
                                    </p:anim>
                                    <p:animEffect transition="in" filter="fade">
                                      <p:cBhvr>
                                        <p:cTn id="23" dur="500"/>
                                        <p:tgtEl>
                                          <p:spTgt spid="4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12"/>
                                        </p:tgtEl>
                                        <p:attrNameLst>
                                          <p:attrName>style.visibility</p:attrName>
                                        </p:attrNameLst>
                                      </p:cBhvr>
                                      <p:to>
                                        <p:strVal val="visible"/>
                                      </p:to>
                                    </p:set>
                                    <p:anim calcmode="lin" valueType="num">
                                      <p:cBhvr>
                                        <p:cTn id="28" dur="500" fill="hold"/>
                                        <p:tgtEl>
                                          <p:spTgt spid="412"/>
                                        </p:tgtEl>
                                        <p:attrNameLst>
                                          <p:attrName>ppt_w</p:attrName>
                                        </p:attrNameLst>
                                      </p:cBhvr>
                                      <p:tavLst>
                                        <p:tav tm="0">
                                          <p:val>
                                            <p:fltVal val="0"/>
                                          </p:val>
                                        </p:tav>
                                        <p:tav tm="100000">
                                          <p:val>
                                            <p:strVal val="#ppt_w"/>
                                          </p:val>
                                        </p:tav>
                                      </p:tavLst>
                                    </p:anim>
                                    <p:anim calcmode="lin" valueType="num">
                                      <p:cBhvr>
                                        <p:cTn id="29" dur="500" fill="hold"/>
                                        <p:tgtEl>
                                          <p:spTgt spid="412"/>
                                        </p:tgtEl>
                                        <p:attrNameLst>
                                          <p:attrName>ppt_h</p:attrName>
                                        </p:attrNameLst>
                                      </p:cBhvr>
                                      <p:tavLst>
                                        <p:tav tm="0">
                                          <p:val>
                                            <p:fltVal val="0"/>
                                          </p:val>
                                        </p:tav>
                                        <p:tav tm="100000">
                                          <p:val>
                                            <p:strVal val="#ppt_h"/>
                                          </p:val>
                                        </p:tav>
                                      </p:tavLst>
                                    </p:anim>
                                    <p:animEffect transition="in" filter="fade">
                                      <p:cBhvr>
                                        <p:cTn id="30" dur="5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 grpId="0"/>
      <p:bldP spid="410" grpId="0"/>
      <p:bldP spid="411" grpId="0"/>
      <p:bldP spid="4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356936" y="1884778"/>
            <a:ext cx="6082464" cy="16408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4.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Cách</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ứng</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xử</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hai</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người</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mẹ</a:t>
            </a:r>
            <a:endParaRPr kumimoji="0" lang="zh-CN" altLang="en-US" sz="35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16421956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up)">
                                      <p:cBhvr>
                                        <p:cTn id="21" dur="500"/>
                                        <p:tgtEl>
                                          <p:spTgt spid="5">
                                            <p:txEl>
                                              <p:pRg st="1" end="1"/>
                                            </p:txEl>
                                          </p:spTgt>
                                        </p:tgtEl>
                                      </p:cBhvr>
                                    </p:animEffect>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6F84F2D3-B582-4692-BFE5-09351DBA14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787" y="970279"/>
            <a:ext cx="3100381" cy="4871724"/>
          </a:xfrm>
          <a:prstGeom prst="rect">
            <a:avLst/>
          </a:prstGeom>
        </p:spPr>
      </p:pic>
      <p:pic>
        <p:nvPicPr>
          <p:cNvPr id="3" name="图片 2">
            <a:extLst>
              <a:ext uri="{FF2B5EF4-FFF2-40B4-BE49-F238E27FC236}">
                <a16:creationId xmlns:a16="http://schemas.microsoft.com/office/drawing/2014/main" xmlns="" id="{C165D1A3-AFE9-4ADD-A5B9-8E140EC2D5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437" y="1000414"/>
            <a:ext cx="3100381" cy="4841588"/>
          </a:xfrm>
          <a:prstGeom prst="rect">
            <a:avLst/>
          </a:prstGeom>
        </p:spPr>
      </p:pic>
      <p:pic>
        <p:nvPicPr>
          <p:cNvPr id="4" name="图片 3">
            <a:extLst>
              <a:ext uri="{FF2B5EF4-FFF2-40B4-BE49-F238E27FC236}">
                <a16:creationId xmlns:a16="http://schemas.microsoft.com/office/drawing/2014/main" xmlns="" id="{15A6A743-2E13-4296-B284-BCC470A50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0087" y="1000413"/>
            <a:ext cx="3100381" cy="4841588"/>
          </a:xfrm>
          <a:prstGeom prst="rect">
            <a:avLst/>
          </a:prstGeom>
        </p:spPr>
      </p:pic>
      <p:sp>
        <p:nvSpPr>
          <p:cNvPr id="6" name="文本框 5">
            <a:extLst>
              <a:ext uri="{FF2B5EF4-FFF2-40B4-BE49-F238E27FC236}">
                <a16:creationId xmlns:a16="http://schemas.microsoft.com/office/drawing/2014/main" xmlns="" id="{27490FE4-D556-4B80-952E-2CC3A48ED7E8}"/>
              </a:ext>
            </a:extLst>
          </p:cNvPr>
          <p:cNvSpPr txBox="1"/>
          <p:nvPr/>
        </p:nvSpPr>
        <p:spPr>
          <a:xfrm>
            <a:off x="1343590" y="1503677"/>
            <a:ext cx="2369762" cy="661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NHÓM 1+3</a:t>
            </a:r>
            <a:endParaRPr kumimoji="0" lang="zh-CN" altLang="en-US"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11" name="图片 10">
            <a:extLst>
              <a:ext uri="{FF2B5EF4-FFF2-40B4-BE49-F238E27FC236}">
                <a16:creationId xmlns:a16="http://schemas.microsoft.com/office/drawing/2014/main" xmlns="" id="{7AC4F999-2DEC-4015-AF9C-FB099D247898}"/>
              </a:ext>
            </a:extLst>
          </p:cNvPr>
          <p:cNvPicPr>
            <a:picLocks noChangeAspect="1"/>
          </p:cNvPicPr>
          <p:nvPr/>
        </p:nvPicPr>
        <p:blipFill>
          <a:blip r:embed="rId4"/>
          <a:stretch>
            <a:fillRect/>
          </a:stretch>
        </p:blipFill>
        <p:spPr>
          <a:xfrm>
            <a:off x="1753593" y="4869393"/>
            <a:ext cx="1638651" cy="1998089"/>
          </a:xfrm>
          <a:prstGeom prst="rect">
            <a:avLst/>
          </a:prstGeom>
        </p:spPr>
      </p:pic>
      <p:pic>
        <p:nvPicPr>
          <p:cNvPr id="12" name="图片 11">
            <a:extLst>
              <a:ext uri="{FF2B5EF4-FFF2-40B4-BE49-F238E27FC236}">
                <a16:creationId xmlns:a16="http://schemas.microsoft.com/office/drawing/2014/main" xmlns="" id="{C8B751ED-8511-4A6C-95C5-B33D4F001F0E}"/>
              </a:ext>
            </a:extLst>
          </p:cNvPr>
          <p:cNvPicPr>
            <a:picLocks noChangeAspect="1"/>
          </p:cNvPicPr>
          <p:nvPr/>
        </p:nvPicPr>
        <p:blipFill>
          <a:blip r:embed="rId5"/>
          <a:stretch>
            <a:fillRect/>
          </a:stretch>
        </p:blipFill>
        <p:spPr>
          <a:xfrm>
            <a:off x="5330452" y="4818460"/>
            <a:ext cx="1851398" cy="2083848"/>
          </a:xfrm>
          <a:prstGeom prst="rect">
            <a:avLst/>
          </a:prstGeom>
        </p:spPr>
      </p:pic>
      <p:pic>
        <p:nvPicPr>
          <p:cNvPr id="13" name="图片 12">
            <a:extLst>
              <a:ext uri="{FF2B5EF4-FFF2-40B4-BE49-F238E27FC236}">
                <a16:creationId xmlns:a16="http://schemas.microsoft.com/office/drawing/2014/main" xmlns="" id="{A67700F0-D770-41D9-8825-CC7BBFE76895}"/>
              </a:ext>
            </a:extLst>
          </p:cNvPr>
          <p:cNvPicPr>
            <a:picLocks noChangeAspect="1"/>
          </p:cNvPicPr>
          <p:nvPr/>
        </p:nvPicPr>
        <p:blipFill>
          <a:blip r:embed="rId6"/>
          <a:stretch>
            <a:fillRect/>
          </a:stretch>
        </p:blipFill>
        <p:spPr>
          <a:xfrm>
            <a:off x="8854540" y="4621700"/>
            <a:ext cx="2156072" cy="2245782"/>
          </a:xfrm>
          <a:prstGeom prst="rect">
            <a:avLst/>
          </a:prstGeom>
        </p:spPr>
      </p:pic>
      <p:grpSp>
        <p:nvGrpSpPr>
          <p:cNvPr id="38" name="组合 37">
            <a:extLst>
              <a:ext uri="{FF2B5EF4-FFF2-40B4-BE49-F238E27FC236}">
                <a16:creationId xmlns:a16="http://schemas.microsoft.com/office/drawing/2014/main" xmlns="" id="{53089E92-5676-4C12-B92B-AEE55C4DAACD}"/>
              </a:ext>
            </a:extLst>
          </p:cNvPr>
          <p:cNvGrpSpPr/>
          <p:nvPr/>
        </p:nvGrpSpPr>
        <p:grpSpPr>
          <a:xfrm>
            <a:off x="3303274" y="34877"/>
            <a:ext cx="4556933" cy="907919"/>
            <a:chOff x="-80691" y="-640399"/>
            <a:chExt cx="4556933" cy="907919"/>
          </a:xfrm>
        </p:grpSpPr>
        <p:grpSp>
          <p:nvGrpSpPr>
            <p:cNvPr id="15" name="组合 14">
              <a:extLst>
                <a:ext uri="{FF2B5EF4-FFF2-40B4-BE49-F238E27FC236}">
                  <a16:creationId xmlns:a16="http://schemas.microsoft.com/office/drawing/2014/main" xmlns="" id="{42973765-7F04-4BA6-AEEB-F89319FC9AAE}"/>
                </a:ext>
              </a:extLst>
            </p:cNvPr>
            <p:cNvGrpSpPr/>
            <p:nvPr/>
          </p:nvGrpSpPr>
          <p:grpSpPr>
            <a:xfrm rot="406819" flipH="1">
              <a:off x="-80691" y="-640399"/>
              <a:ext cx="1030666" cy="703956"/>
              <a:chOff x="9015984" y="2528554"/>
              <a:chExt cx="2157344" cy="1473489"/>
            </a:xfrm>
          </p:grpSpPr>
          <p:sp>
            <p:nvSpPr>
              <p:cNvPr id="27" name="Freeform 166">
                <a:extLst>
                  <a:ext uri="{FF2B5EF4-FFF2-40B4-BE49-F238E27FC236}">
                    <a16:creationId xmlns:a16="http://schemas.microsoft.com/office/drawing/2014/main" xmlns="" id="{E4600D9C-ED6F-4C78-8EF3-9506CDA860FC}"/>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67">
                <a:extLst>
                  <a:ext uri="{FF2B5EF4-FFF2-40B4-BE49-F238E27FC236}">
                    <a16:creationId xmlns:a16="http://schemas.microsoft.com/office/drawing/2014/main" xmlns="" id="{BD645510-1C24-462E-BB08-3E3DDF513C7D}"/>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68">
                <a:extLst>
                  <a:ext uri="{FF2B5EF4-FFF2-40B4-BE49-F238E27FC236}">
                    <a16:creationId xmlns:a16="http://schemas.microsoft.com/office/drawing/2014/main" xmlns="" id="{7C37837C-00D6-423A-BAF0-656F1ACA81E0}"/>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69">
                <a:extLst>
                  <a:ext uri="{FF2B5EF4-FFF2-40B4-BE49-F238E27FC236}">
                    <a16:creationId xmlns:a16="http://schemas.microsoft.com/office/drawing/2014/main" xmlns="" id="{6E8228E0-9EAC-4E59-871C-3255DC7FBB33}"/>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70">
                <a:extLst>
                  <a:ext uri="{FF2B5EF4-FFF2-40B4-BE49-F238E27FC236}">
                    <a16:creationId xmlns:a16="http://schemas.microsoft.com/office/drawing/2014/main" xmlns="" id="{7AACA615-B1E6-48B1-A69B-F6000FAB8482}"/>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75">
                <a:extLst>
                  <a:ext uri="{FF2B5EF4-FFF2-40B4-BE49-F238E27FC236}">
                    <a16:creationId xmlns:a16="http://schemas.microsoft.com/office/drawing/2014/main" xmlns="" id="{686C48EB-8140-41DF-BF2A-BC7FE23232A2}"/>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76">
                <a:extLst>
                  <a:ext uri="{FF2B5EF4-FFF2-40B4-BE49-F238E27FC236}">
                    <a16:creationId xmlns:a16="http://schemas.microsoft.com/office/drawing/2014/main" xmlns="" id="{5868E8BE-327E-43B5-912F-52304318087D}"/>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77">
                <a:extLst>
                  <a:ext uri="{FF2B5EF4-FFF2-40B4-BE49-F238E27FC236}">
                    <a16:creationId xmlns:a16="http://schemas.microsoft.com/office/drawing/2014/main" xmlns="" id="{7D7F2769-C9E2-439B-8500-0A45865DE7C2}"/>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5" name="Freeform 178">
                <a:extLst>
                  <a:ext uri="{FF2B5EF4-FFF2-40B4-BE49-F238E27FC236}">
                    <a16:creationId xmlns:a16="http://schemas.microsoft.com/office/drawing/2014/main" xmlns="" id="{44F25B1D-BF3F-4446-B4BC-7DC3919218DC}"/>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79">
                <a:extLst>
                  <a:ext uri="{FF2B5EF4-FFF2-40B4-BE49-F238E27FC236}">
                    <a16:creationId xmlns:a16="http://schemas.microsoft.com/office/drawing/2014/main" xmlns="" id="{279A9BCE-3A79-402C-998D-7737B7B932FF}"/>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16" name="组合 15">
              <a:extLst>
                <a:ext uri="{FF2B5EF4-FFF2-40B4-BE49-F238E27FC236}">
                  <a16:creationId xmlns:a16="http://schemas.microsoft.com/office/drawing/2014/main" xmlns="" id="{9673FB44-92CB-43B3-9196-0AC7C2B433FB}"/>
                </a:ext>
              </a:extLst>
            </p:cNvPr>
            <p:cNvGrpSpPr/>
            <p:nvPr/>
          </p:nvGrpSpPr>
          <p:grpSpPr>
            <a:xfrm>
              <a:off x="1201576" y="61145"/>
              <a:ext cx="3274666" cy="206375"/>
              <a:chOff x="4531763" y="904319"/>
              <a:chExt cx="3274666" cy="206375"/>
            </a:xfrm>
            <a:solidFill>
              <a:schemeClr val="bg1"/>
            </a:solidFill>
          </p:grpSpPr>
          <p:sp>
            <p:nvSpPr>
              <p:cNvPr id="17" name="Freeform 139">
                <a:extLst>
                  <a:ext uri="{FF2B5EF4-FFF2-40B4-BE49-F238E27FC236}">
                    <a16:creationId xmlns:a16="http://schemas.microsoft.com/office/drawing/2014/main" xmlns="" id="{0BCEC51C-1BA0-4E24-8DFA-A6D55D60D6DB}"/>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18" name="Freeform 139">
                <a:extLst>
                  <a:ext uri="{FF2B5EF4-FFF2-40B4-BE49-F238E27FC236}">
                    <a16:creationId xmlns:a16="http://schemas.microsoft.com/office/drawing/2014/main" xmlns="" id="{B66AA05F-92C9-48CF-8F96-AAA722EB6554}"/>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19" name="Freeform 139">
                <a:extLst>
                  <a:ext uri="{FF2B5EF4-FFF2-40B4-BE49-F238E27FC236}">
                    <a16:creationId xmlns:a16="http://schemas.microsoft.com/office/drawing/2014/main" xmlns="" id="{8634007A-7F4B-4362-8A2A-988DF9EDF4C3}"/>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0" name="Freeform 139">
                <a:extLst>
                  <a:ext uri="{FF2B5EF4-FFF2-40B4-BE49-F238E27FC236}">
                    <a16:creationId xmlns:a16="http://schemas.microsoft.com/office/drawing/2014/main" xmlns="" id="{C2D62DD5-8ABA-4E46-BDAF-E07697172F1A}"/>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1" name="Freeform 139">
                <a:extLst>
                  <a:ext uri="{FF2B5EF4-FFF2-40B4-BE49-F238E27FC236}">
                    <a16:creationId xmlns:a16="http://schemas.microsoft.com/office/drawing/2014/main" xmlns="" id="{47329725-9395-4471-9C85-DA355555E709}"/>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xmlns="" id="{255BBB84-A2F4-42C7-A8DD-B76F42ECFA9A}"/>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3" name="Freeform 139">
                <a:extLst>
                  <a:ext uri="{FF2B5EF4-FFF2-40B4-BE49-F238E27FC236}">
                    <a16:creationId xmlns:a16="http://schemas.microsoft.com/office/drawing/2014/main" xmlns="" id="{C4F1F1F9-AC87-44A5-AECD-50823E61D1EE}"/>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4" name="Freeform 139">
                <a:extLst>
                  <a:ext uri="{FF2B5EF4-FFF2-40B4-BE49-F238E27FC236}">
                    <a16:creationId xmlns:a16="http://schemas.microsoft.com/office/drawing/2014/main" xmlns="" id="{5E0A8E22-CAD6-4F35-905E-3B5B17137DD4}"/>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5" name="Freeform 139">
                <a:extLst>
                  <a:ext uri="{FF2B5EF4-FFF2-40B4-BE49-F238E27FC236}">
                    <a16:creationId xmlns:a16="http://schemas.microsoft.com/office/drawing/2014/main" xmlns="" id="{09D6448E-9B69-47AA-9503-AC582D304293}"/>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6" name="Freeform 139">
                <a:extLst>
                  <a:ext uri="{FF2B5EF4-FFF2-40B4-BE49-F238E27FC236}">
                    <a16:creationId xmlns:a16="http://schemas.microsoft.com/office/drawing/2014/main" xmlns="" id="{CDB01C58-F4AF-42C3-8665-37A54732BDF4}"/>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37" name="文本框 36">
            <a:extLst>
              <a:ext uri="{FF2B5EF4-FFF2-40B4-BE49-F238E27FC236}">
                <a16:creationId xmlns:a16="http://schemas.microsoft.com/office/drawing/2014/main" xmlns="" id="{3A862FF2-3F93-47DD-8227-8762F7EB4DB1}"/>
              </a:ext>
            </a:extLst>
          </p:cNvPr>
          <p:cNvSpPr txBox="1"/>
          <p:nvPr/>
        </p:nvSpPr>
        <p:spPr>
          <a:xfrm>
            <a:off x="4207028" y="-35180"/>
            <a:ext cx="6150461" cy="90140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THẢO LUẬN NHÓM</a:t>
            </a:r>
            <a:endParaRPr kumimoji="0" lang="zh-CN" altLang="en-US" sz="4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文本框 5">
            <a:extLst>
              <a:ext uri="{FF2B5EF4-FFF2-40B4-BE49-F238E27FC236}">
                <a16:creationId xmlns:a16="http://schemas.microsoft.com/office/drawing/2014/main" xmlns="" id="{B9402195-B3F2-2449-9474-113DEE17ABD0}"/>
              </a:ext>
            </a:extLst>
          </p:cNvPr>
          <p:cNvSpPr txBox="1"/>
          <p:nvPr/>
        </p:nvSpPr>
        <p:spPr>
          <a:xfrm>
            <a:off x="1388036" y="2266477"/>
            <a:ext cx="2369763" cy="19538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Tìm</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hiểu</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về</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nhân</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vật</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mẹ</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của</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Hiên</a:t>
            </a:r>
            <a:endParaRPr kumimoji="0" lang="zh-CN" altLang="en-US"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1" name="文本框 5">
            <a:extLst>
              <a:ext uri="{FF2B5EF4-FFF2-40B4-BE49-F238E27FC236}">
                <a16:creationId xmlns:a16="http://schemas.microsoft.com/office/drawing/2014/main" xmlns="" id="{20507B31-F1A5-2243-A609-417DED81FD0E}"/>
              </a:ext>
            </a:extLst>
          </p:cNvPr>
          <p:cNvSpPr txBox="1"/>
          <p:nvPr/>
        </p:nvSpPr>
        <p:spPr>
          <a:xfrm>
            <a:off x="5008746" y="1498711"/>
            <a:ext cx="2369762" cy="661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NHÓM 2+4</a:t>
            </a:r>
            <a:endParaRPr kumimoji="0" lang="zh-CN" altLang="en-US"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2" name="文本框 5">
            <a:extLst>
              <a:ext uri="{FF2B5EF4-FFF2-40B4-BE49-F238E27FC236}">
                <a16:creationId xmlns:a16="http://schemas.microsoft.com/office/drawing/2014/main" xmlns="" id="{BB243317-022D-D648-BD94-3F25890350A5}"/>
              </a:ext>
            </a:extLst>
          </p:cNvPr>
          <p:cNvSpPr txBox="1"/>
          <p:nvPr/>
        </p:nvSpPr>
        <p:spPr>
          <a:xfrm>
            <a:off x="8673902" y="1493745"/>
            <a:ext cx="2369762" cy="130753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Thảo</a:t>
            </a: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luận</a:t>
            </a: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chung</a:t>
            </a: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cả</a:t>
            </a: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lớp</a:t>
            </a:r>
            <a:endParaRPr kumimoji="0" lang="zh-CN" altLang="en-US"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3" name="文本框 5">
            <a:extLst>
              <a:ext uri="{FF2B5EF4-FFF2-40B4-BE49-F238E27FC236}">
                <a16:creationId xmlns:a16="http://schemas.microsoft.com/office/drawing/2014/main" xmlns="" id="{EEE71EC7-B27C-E943-ACA9-9764F512A23B}"/>
              </a:ext>
            </a:extLst>
          </p:cNvPr>
          <p:cNvSpPr txBox="1"/>
          <p:nvPr/>
        </p:nvSpPr>
        <p:spPr>
          <a:xfrm>
            <a:off x="5071269" y="2266477"/>
            <a:ext cx="2369763" cy="19538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Tìm</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hiểu</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về</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nhân</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vật</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mẹ</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của</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chị</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em</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Sơn</a:t>
            </a:r>
            <a:endParaRPr kumimoji="0" lang="zh-CN" altLang="en-US"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4" name="文本框 5">
            <a:extLst>
              <a:ext uri="{FF2B5EF4-FFF2-40B4-BE49-F238E27FC236}">
                <a16:creationId xmlns:a16="http://schemas.microsoft.com/office/drawing/2014/main" xmlns="" id="{AE552303-B004-6A4B-BF7A-800B6F984E92}"/>
              </a:ext>
            </a:extLst>
          </p:cNvPr>
          <p:cNvSpPr txBox="1"/>
          <p:nvPr/>
        </p:nvSpPr>
        <p:spPr>
          <a:xfrm>
            <a:off x="8747694" y="2812239"/>
            <a:ext cx="2369763" cy="26001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Bài</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học</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rút</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ra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từ</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cách</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nghĩ</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cách</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ứng</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xử</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của</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nhân</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vật</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a:t>
            </a:r>
            <a:endParaRPr kumimoji="0" lang="zh-CN" altLang="en-US"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11352836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7" presetClass="entr" presetSubtype="10" fill="hold"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p:cTn id="1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10"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par>
                          <p:cTn id="39" fill="hold">
                            <p:stCondLst>
                              <p:cond delay="5000"/>
                            </p:stCondLst>
                            <p:childTnLst>
                              <p:par>
                                <p:cTn id="40" presetID="53" presetClass="entr" presetSubtype="16" fill="hold" grpId="0" nodeType="after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p:cTn id="42" dur="500" fill="hold"/>
                                        <p:tgtEl>
                                          <p:spTgt spid="37"/>
                                        </p:tgtEl>
                                        <p:attrNameLst>
                                          <p:attrName>ppt_w</p:attrName>
                                        </p:attrNameLst>
                                      </p:cBhvr>
                                      <p:tavLst>
                                        <p:tav tm="0">
                                          <p:val>
                                            <p:fltVal val="0"/>
                                          </p:val>
                                        </p:tav>
                                        <p:tav tm="100000">
                                          <p:val>
                                            <p:strVal val="#ppt_w"/>
                                          </p:val>
                                        </p:tav>
                                      </p:tavLst>
                                    </p:anim>
                                    <p:anim calcmode="lin" valueType="num">
                                      <p:cBhvr>
                                        <p:cTn id="43" dur="500" fill="hold"/>
                                        <p:tgtEl>
                                          <p:spTgt spid="37"/>
                                        </p:tgtEl>
                                        <p:attrNameLst>
                                          <p:attrName>ppt_h</p:attrName>
                                        </p:attrNameLst>
                                      </p:cBhvr>
                                      <p:tavLst>
                                        <p:tav tm="0">
                                          <p:val>
                                            <p:fltVal val="0"/>
                                          </p:val>
                                        </p:tav>
                                        <p:tav tm="100000">
                                          <p:val>
                                            <p:strVal val="#ppt_h"/>
                                          </p:val>
                                        </p:tav>
                                      </p:tavLst>
                                    </p:anim>
                                    <p:animEffect transition="in" filter="fade">
                                      <p:cBhvr>
                                        <p:cTn id="44" dur="500"/>
                                        <p:tgtEl>
                                          <p:spTgt spid="37"/>
                                        </p:tgtEl>
                                      </p:cBhvr>
                                    </p:animEffect>
                                  </p:childTnLst>
                                </p:cTn>
                              </p:par>
                            </p:childTnLst>
                          </p:cTn>
                        </p:par>
                        <p:par>
                          <p:cTn id="45" fill="hold">
                            <p:stCondLst>
                              <p:cond delay="5500"/>
                            </p:stCondLst>
                            <p:childTnLst>
                              <p:par>
                                <p:cTn id="46" presetID="17" presetClass="entr" presetSubtype="10" fill="hold" nodeType="afterEffect">
                                  <p:stCondLst>
                                    <p:cond delay="0"/>
                                  </p:stCondLst>
                                  <p:childTnLst>
                                    <p:set>
                                      <p:cBhvr>
                                        <p:cTn id="47" dur="1" fill="hold">
                                          <p:stCondLst>
                                            <p:cond delay="0"/>
                                          </p:stCondLst>
                                        </p:cTn>
                                        <p:tgtEl>
                                          <p:spTgt spid="39">
                                            <p:txEl>
                                              <p:pRg st="0" end="0"/>
                                            </p:txEl>
                                          </p:spTgt>
                                        </p:tgtEl>
                                        <p:attrNameLst>
                                          <p:attrName>style.visibility</p:attrName>
                                        </p:attrNameLst>
                                      </p:cBhvr>
                                      <p:to>
                                        <p:strVal val="visible"/>
                                      </p:to>
                                    </p:set>
                                    <p:anim calcmode="lin" valueType="num">
                                      <p:cBhvr>
                                        <p:cTn id="48" dur="5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49" dur="500" fill="hold"/>
                                        <p:tgtEl>
                                          <p:spTgt spid="39">
                                            <p:txEl>
                                              <p:pRg st="0" end="0"/>
                                            </p:txEl>
                                          </p:spTgt>
                                        </p:tgtEl>
                                        <p:attrNameLst>
                                          <p:attrName>ppt_h</p:attrName>
                                        </p:attrNameLst>
                                      </p:cBhvr>
                                      <p:tavLst>
                                        <p:tav tm="0">
                                          <p:val>
                                            <p:strVal val="#ppt_h"/>
                                          </p:val>
                                        </p:tav>
                                        <p:tav tm="100000">
                                          <p:val>
                                            <p:strVal val="#ppt_h"/>
                                          </p:val>
                                        </p:tav>
                                      </p:tavLst>
                                    </p:anim>
                                  </p:childTnLst>
                                </p:cTn>
                              </p:par>
                            </p:childTnLst>
                          </p:cTn>
                        </p:par>
                        <p:par>
                          <p:cTn id="50" fill="hold">
                            <p:stCondLst>
                              <p:cond delay="6000"/>
                            </p:stCondLst>
                            <p:childTnLst>
                              <p:par>
                                <p:cTn id="51" presetID="17" presetClass="entr" presetSubtype="10" fill="hold" nodeType="afterEffect">
                                  <p:stCondLst>
                                    <p:cond delay="0"/>
                                  </p:stCondLst>
                                  <p:childTnLst>
                                    <p:set>
                                      <p:cBhvr>
                                        <p:cTn id="52" dur="1" fill="hold">
                                          <p:stCondLst>
                                            <p:cond delay="0"/>
                                          </p:stCondLst>
                                        </p:cTn>
                                        <p:tgtEl>
                                          <p:spTgt spid="41">
                                            <p:txEl>
                                              <p:pRg st="0" end="0"/>
                                            </p:txEl>
                                          </p:spTgt>
                                        </p:tgtEl>
                                        <p:attrNameLst>
                                          <p:attrName>style.visibility</p:attrName>
                                        </p:attrNameLst>
                                      </p:cBhvr>
                                      <p:to>
                                        <p:strVal val="visible"/>
                                      </p:to>
                                    </p:set>
                                    <p:anim calcmode="lin" valueType="num">
                                      <p:cBhvr>
                                        <p:cTn id="53"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41">
                                            <p:txEl>
                                              <p:pRg st="0" end="0"/>
                                            </p:txEl>
                                          </p:spTgt>
                                        </p:tgtEl>
                                        <p:attrNameLst>
                                          <p:attrName>ppt_h</p:attrName>
                                        </p:attrNameLst>
                                      </p:cBhvr>
                                      <p:tavLst>
                                        <p:tav tm="0">
                                          <p:val>
                                            <p:strVal val="#ppt_h"/>
                                          </p:val>
                                        </p:tav>
                                        <p:tav tm="100000">
                                          <p:val>
                                            <p:strVal val="#ppt_h"/>
                                          </p:val>
                                        </p:tav>
                                      </p:tavLst>
                                    </p:anim>
                                  </p:childTnLst>
                                </p:cTn>
                              </p:par>
                            </p:childTnLst>
                          </p:cTn>
                        </p:par>
                        <p:par>
                          <p:cTn id="55" fill="hold">
                            <p:stCondLst>
                              <p:cond delay="6500"/>
                            </p:stCondLst>
                            <p:childTnLst>
                              <p:par>
                                <p:cTn id="56" presetID="17" presetClass="entr" presetSubtype="10" fill="hold" nodeType="afterEffect">
                                  <p:stCondLst>
                                    <p:cond delay="0"/>
                                  </p:stCondLst>
                                  <p:childTnLst>
                                    <p:set>
                                      <p:cBhvr>
                                        <p:cTn id="57" dur="1" fill="hold">
                                          <p:stCondLst>
                                            <p:cond delay="0"/>
                                          </p:stCondLst>
                                        </p:cTn>
                                        <p:tgtEl>
                                          <p:spTgt spid="42">
                                            <p:txEl>
                                              <p:pRg st="0" end="0"/>
                                            </p:txEl>
                                          </p:spTgt>
                                        </p:tgtEl>
                                        <p:attrNameLst>
                                          <p:attrName>style.visibility</p:attrName>
                                        </p:attrNameLst>
                                      </p:cBhvr>
                                      <p:to>
                                        <p:strVal val="visible"/>
                                      </p:to>
                                    </p:set>
                                    <p:anim calcmode="lin" valueType="num">
                                      <p:cBhvr>
                                        <p:cTn id="58" dur="500" fill="hold"/>
                                        <p:tgtEl>
                                          <p:spTgt spid="42">
                                            <p:txEl>
                                              <p:pRg st="0" end="0"/>
                                            </p:txEl>
                                          </p:spTgt>
                                        </p:tgtEl>
                                        <p:attrNameLst>
                                          <p:attrName>ppt_w</p:attrName>
                                        </p:attrNameLst>
                                      </p:cBhvr>
                                      <p:tavLst>
                                        <p:tav tm="0">
                                          <p:val>
                                            <p:fltVal val="0"/>
                                          </p:val>
                                        </p:tav>
                                        <p:tav tm="100000">
                                          <p:val>
                                            <p:strVal val="#ppt_w"/>
                                          </p:val>
                                        </p:tav>
                                      </p:tavLst>
                                    </p:anim>
                                    <p:anim calcmode="lin" valueType="num">
                                      <p:cBhvr>
                                        <p:cTn id="59" dur="500" fill="hold"/>
                                        <p:tgtEl>
                                          <p:spTgt spid="42">
                                            <p:txEl>
                                              <p:pRg st="0" end="0"/>
                                            </p:txEl>
                                          </p:spTgt>
                                        </p:tgtEl>
                                        <p:attrNameLst>
                                          <p:attrName>ppt_h</p:attrName>
                                        </p:attrNameLst>
                                      </p:cBhvr>
                                      <p:tavLst>
                                        <p:tav tm="0">
                                          <p:val>
                                            <p:strVal val="#ppt_h"/>
                                          </p:val>
                                        </p:tav>
                                        <p:tav tm="100000">
                                          <p:val>
                                            <p:strVal val="#ppt_h"/>
                                          </p:val>
                                        </p:tav>
                                      </p:tavLst>
                                    </p:anim>
                                  </p:childTnLst>
                                </p:cTn>
                              </p:par>
                            </p:childTnLst>
                          </p:cTn>
                        </p:par>
                        <p:par>
                          <p:cTn id="60" fill="hold">
                            <p:stCondLst>
                              <p:cond delay="7000"/>
                            </p:stCondLst>
                            <p:childTnLst>
                              <p:par>
                                <p:cTn id="61" presetID="17" presetClass="entr" presetSubtype="10" fill="hold" nodeType="afterEffect">
                                  <p:stCondLst>
                                    <p:cond delay="0"/>
                                  </p:stCondLst>
                                  <p:childTnLst>
                                    <p:set>
                                      <p:cBhvr>
                                        <p:cTn id="62" dur="1" fill="hold">
                                          <p:stCondLst>
                                            <p:cond delay="0"/>
                                          </p:stCondLst>
                                        </p:cTn>
                                        <p:tgtEl>
                                          <p:spTgt spid="43">
                                            <p:txEl>
                                              <p:pRg st="0" end="0"/>
                                            </p:txEl>
                                          </p:spTgt>
                                        </p:tgtEl>
                                        <p:attrNameLst>
                                          <p:attrName>style.visibility</p:attrName>
                                        </p:attrNameLst>
                                      </p:cBhvr>
                                      <p:to>
                                        <p:strVal val="visible"/>
                                      </p:to>
                                    </p:set>
                                    <p:anim calcmode="lin" valueType="num">
                                      <p:cBhvr>
                                        <p:cTn id="63"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64" dur="500" fill="hold"/>
                                        <p:tgtEl>
                                          <p:spTgt spid="43">
                                            <p:txEl>
                                              <p:pRg st="0" end="0"/>
                                            </p:txEl>
                                          </p:spTgt>
                                        </p:tgtEl>
                                        <p:attrNameLst>
                                          <p:attrName>ppt_h</p:attrName>
                                        </p:attrNameLst>
                                      </p:cBhvr>
                                      <p:tavLst>
                                        <p:tav tm="0">
                                          <p:val>
                                            <p:strVal val="#ppt_h"/>
                                          </p:val>
                                        </p:tav>
                                        <p:tav tm="100000">
                                          <p:val>
                                            <p:strVal val="#ppt_h"/>
                                          </p:val>
                                        </p:tav>
                                      </p:tavLst>
                                    </p:anim>
                                  </p:childTnLst>
                                </p:cTn>
                              </p:par>
                            </p:childTnLst>
                          </p:cTn>
                        </p:par>
                        <p:par>
                          <p:cTn id="65" fill="hold">
                            <p:stCondLst>
                              <p:cond delay="7500"/>
                            </p:stCondLst>
                            <p:childTnLst>
                              <p:par>
                                <p:cTn id="66" presetID="17" presetClass="entr" presetSubtype="10" fill="hold" nodeType="afterEffect">
                                  <p:stCondLst>
                                    <p:cond delay="0"/>
                                  </p:stCondLst>
                                  <p:childTnLst>
                                    <p:set>
                                      <p:cBhvr>
                                        <p:cTn id="67" dur="1" fill="hold">
                                          <p:stCondLst>
                                            <p:cond delay="0"/>
                                          </p:stCondLst>
                                        </p:cTn>
                                        <p:tgtEl>
                                          <p:spTgt spid="44">
                                            <p:txEl>
                                              <p:pRg st="0" end="0"/>
                                            </p:txEl>
                                          </p:spTgt>
                                        </p:tgtEl>
                                        <p:attrNameLst>
                                          <p:attrName>style.visibility</p:attrName>
                                        </p:attrNameLst>
                                      </p:cBhvr>
                                      <p:to>
                                        <p:strVal val="visible"/>
                                      </p:to>
                                    </p:set>
                                    <p:anim calcmode="lin" valueType="num">
                                      <p:cBhvr>
                                        <p:cTn id="68" dur="500" fill="hold"/>
                                        <p:tgtEl>
                                          <p:spTgt spid="44">
                                            <p:txEl>
                                              <p:pRg st="0" end="0"/>
                                            </p:txEl>
                                          </p:spTgt>
                                        </p:tgtEl>
                                        <p:attrNameLst>
                                          <p:attrName>ppt_w</p:attrName>
                                        </p:attrNameLst>
                                      </p:cBhvr>
                                      <p:tavLst>
                                        <p:tav tm="0">
                                          <p:val>
                                            <p:fltVal val="0"/>
                                          </p:val>
                                        </p:tav>
                                        <p:tav tm="100000">
                                          <p:val>
                                            <p:strVal val="#ppt_w"/>
                                          </p:val>
                                        </p:tav>
                                      </p:tavLst>
                                    </p:anim>
                                    <p:anim calcmode="lin" valueType="num">
                                      <p:cBhvr>
                                        <p:cTn id="69" dur="500" fill="hold"/>
                                        <p:tgtEl>
                                          <p:spTgt spid="4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b="16747"/>
          <a:stretch/>
        </p:blipFill>
        <p:spPr>
          <a:xfrm>
            <a:off x="205170" y="1"/>
            <a:ext cx="11834429" cy="6858000"/>
          </a:xfrm>
          <a:prstGeom prst="rect">
            <a:avLst/>
          </a:prstGeom>
        </p:spPr>
      </p:pic>
      <p:pic>
        <p:nvPicPr>
          <p:cNvPr id="6" name="图片 5"/>
          <p:cNvPicPr>
            <a:picLocks noChangeAspect="1"/>
          </p:cNvPicPr>
          <p:nvPr/>
        </p:nvPicPr>
        <p:blipFill>
          <a:blip r:embed="rId4"/>
          <a:stretch>
            <a:fillRect/>
          </a:stretch>
        </p:blipFill>
        <p:spPr>
          <a:xfrm>
            <a:off x="617755" y="552449"/>
            <a:ext cx="11097995" cy="5219701"/>
          </a:xfrm>
          <a:prstGeom prst="rect">
            <a:avLst/>
          </a:prstGeom>
        </p:spPr>
      </p:pic>
      <p:pic>
        <p:nvPicPr>
          <p:cNvPr id="15" name="图片 14"/>
          <p:cNvPicPr>
            <a:picLocks noChangeAspect="1"/>
          </p:cNvPicPr>
          <p:nvPr/>
        </p:nvPicPr>
        <p:blipFill>
          <a:blip r:embed="rId5"/>
          <a:stretch>
            <a:fillRect/>
          </a:stretch>
        </p:blipFill>
        <p:spPr>
          <a:xfrm>
            <a:off x="152401" y="260350"/>
            <a:ext cx="1358231" cy="825500"/>
          </a:xfrm>
          <a:prstGeom prst="rect">
            <a:avLst/>
          </a:prstGeom>
        </p:spPr>
      </p:pic>
      <p:pic>
        <p:nvPicPr>
          <p:cNvPr id="17" name="图片 2">
            <a:extLst>
              <a:ext uri="{FF2B5EF4-FFF2-40B4-BE49-F238E27FC236}">
                <a16:creationId xmlns:a16="http://schemas.microsoft.com/office/drawing/2014/main" xmlns="" id="{D887FD80-285F-ED46-A05E-B3BE28F291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3942" y="1565672"/>
            <a:ext cx="3310303" cy="3310303"/>
          </a:xfrm>
          <a:prstGeom prst="rect">
            <a:avLst/>
          </a:prstGeom>
        </p:spPr>
      </p:pic>
      <p:sp>
        <p:nvSpPr>
          <p:cNvPr id="18" name="文本框 5">
            <a:extLst>
              <a:ext uri="{FF2B5EF4-FFF2-40B4-BE49-F238E27FC236}">
                <a16:creationId xmlns:a16="http://schemas.microsoft.com/office/drawing/2014/main" xmlns="" id="{93A05FEE-9EBE-1842-BF99-1420692269BC}"/>
              </a:ext>
            </a:extLst>
          </p:cNvPr>
          <p:cNvSpPr txBox="1"/>
          <p:nvPr/>
        </p:nvSpPr>
        <p:spPr>
          <a:xfrm>
            <a:off x="795384" y="737869"/>
            <a:ext cx="7468558" cy="4965911"/>
          </a:xfrm>
          <a:prstGeom prst="rect">
            <a:avLst/>
          </a:prstGeom>
          <a:noFill/>
        </p:spPr>
        <p:txBody>
          <a:bodyPr wrap="square" rtlCol="0">
            <a:spAutoFit/>
          </a:bodyPr>
          <a:lstStyle/>
          <a:p>
            <a:pPr marL="514350" marR="0" lvl="0" indent="-514350" algn="just" defTabSz="914400" rtl="0" eaLnBrk="1" fontAlgn="auto" latinLnBrk="0" hangingPunct="1">
              <a:lnSpc>
                <a:spcPct val="114000"/>
              </a:lnSpc>
              <a:spcBef>
                <a:spcPts val="0"/>
              </a:spcBef>
              <a:spcAft>
                <a:spcPts val="0"/>
              </a:spcAft>
              <a:buClrTx/>
              <a:buSzTx/>
              <a:buFontTx/>
              <a:buAutoNum type="alphaLcPeriod"/>
              <a:tabLst/>
              <a:defRPr/>
            </a:pPr>
            <a:r>
              <a:rPr lang="vi-VN" altLang="zh-CN" sz="2800" b="1" u="sng" dirty="0">
                <a:latin typeface="Times New Roman" panose="02020603050405020304" pitchFamily="18" charset="0"/>
                <a:ea typeface="方正少儿简体" panose="03000509000000000000" pitchFamily="65" charset="-122"/>
                <a:cs typeface="Times New Roman" panose="02020603050405020304" pitchFamily="18" charset="0"/>
              </a:rPr>
              <a:t>Mẹ của Hiên:</a:t>
            </a:r>
            <a:endPar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endParaRPr>
          </a:p>
          <a:p>
            <a:pPr marL="457200" marR="0" lvl="0" indent="-457200" algn="just" defTabSz="914400" rtl="0" eaLnBrk="1" fontAlgn="auto" latinLnBrk="0" hangingPunct="1">
              <a:lnSpc>
                <a:spcPct val="114000"/>
              </a:lnSpc>
              <a:spcBef>
                <a:spcPts val="0"/>
              </a:spcBef>
              <a:spcAft>
                <a:spcPts val="0"/>
              </a:spcAft>
              <a:buClrTx/>
              <a:buSzTx/>
              <a:buFont typeface="Wingdings" pitchFamily="2" charset="2"/>
              <a:buChar char="ü"/>
              <a:tabLst/>
              <a:defRPr/>
            </a:pPr>
            <a:r>
              <a:rPr kumimoji="0" lang="vi-VN" altLang="zh-CN" sz="2800"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Người mẹ nghèo khổ, mò cua bắt ốc,</a:t>
            </a:r>
            <a:r>
              <a:rPr kumimoji="0" lang="vi-VN" altLang="zh-CN" sz="2800"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không đủ tiền may áo cho con.</a:t>
            </a:r>
          </a:p>
          <a:p>
            <a:pPr marL="457200" marR="0" lvl="0" indent="-457200" algn="just" defTabSz="914400" rtl="0" eaLnBrk="1" fontAlgn="auto" latinLnBrk="0" hangingPunct="1">
              <a:lnSpc>
                <a:spcPct val="114000"/>
              </a:lnSpc>
              <a:spcBef>
                <a:spcPts val="0"/>
              </a:spcBef>
              <a:spcAft>
                <a:spcPts val="0"/>
              </a:spcAft>
              <a:buClrTx/>
              <a:buSzTx/>
              <a:buFont typeface="Wingdings" pitchFamily="2" charset="2"/>
              <a:buChar char="ü"/>
              <a:tabLst/>
              <a:defRPr/>
            </a:pPr>
            <a:r>
              <a:rPr lang="vi-VN" altLang="zh-CN" sz="2800" baseline="0" dirty="0">
                <a:latin typeface="Times New Roman" panose="02020603050405020304" pitchFamily="18" charset="0"/>
                <a:ea typeface="方正少儿简体" panose="03000509000000000000" pitchFamily="65" charset="-122"/>
                <a:cs typeface="Times New Roman" panose="02020603050405020304" pitchFamily="18" charset="0"/>
              </a:rPr>
              <a:t>Cách ứng xử:</a:t>
            </a:r>
          </a:p>
          <a:p>
            <a:pPr marL="914400" lvl="1" indent="-457200" algn="just">
              <a:lnSpc>
                <a:spcPct val="114000"/>
              </a:lnSpc>
              <a:buFont typeface="Wingdings" pitchFamily="2" charset="2"/>
              <a:buChar char="§"/>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Hành động: mang trả áo</a:t>
            </a:r>
          </a:p>
          <a:p>
            <a:pPr marL="914400" lvl="1" indent="-457200" algn="just">
              <a:lnSpc>
                <a:spcPct val="114000"/>
              </a:lnSpc>
              <a:buFont typeface="Wingdings" pitchFamily="2" charset="2"/>
              <a:buChar char="§"/>
              <a:defRPr/>
            </a:pPr>
            <a:r>
              <a:rPr lang="vi-VN" altLang="zh-CN" sz="2800" baseline="0" dirty="0">
                <a:latin typeface="Times New Roman" panose="02020603050405020304" pitchFamily="18" charset="0"/>
                <a:ea typeface="方正少儿简体" panose="03000509000000000000" pitchFamily="65" charset="-122"/>
                <a:cs typeface="Times New Roman" panose="02020603050405020304" pitchFamily="18" charset="0"/>
              </a:rPr>
              <a:t>Lời nói</a:t>
            </a:r>
          </a:p>
          <a:p>
            <a:pPr marL="914400" lvl="1" indent="-457200" algn="just">
              <a:lnSpc>
                <a:spcPct val="114000"/>
              </a:lnSpc>
              <a:buFont typeface="Wingdings" pitchFamily="2" charset="2"/>
              <a:buChar char="§"/>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Xưng hô</a:t>
            </a:r>
          </a:p>
          <a:p>
            <a:pPr lvl="1" algn="just">
              <a:lnSpc>
                <a:spcPct val="114000"/>
              </a:lnSpc>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=&gt; Người mẹ nghèo nhưng có lòng tự trọng, dạy con “đói cho sạch, rách cho thơm”, khéo léo và biết tôn trọng người khác.</a:t>
            </a:r>
          </a:p>
        </p:txBody>
      </p:sp>
    </p:spTree>
    <p:extLst>
      <p:ext uri="{BB962C8B-B14F-4D97-AF65-F5344CB8AC3E}">
        <p14:creationId xmlns:p14="http://schemas.microsoft.com/office/powerpoint/2010/main" val="14726946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par>
                                <p:cTn id="24" presetID="5" presetClass="entr" presetSubtype="5" fill="hold" nodeType="withEffect">
                                  <p:stCondLst>
                                    <p:cond delay="0"/>
                                  </p:stCondLst>
                                  <p:childTnLst>
                                    <p:set>
                                      <p:cBhvr>
                                        <p:cTn id="25" dur="1" fill="hold">
                                          <p:stCondLst>
                                            <p:cond delay="0"/>
                                          </p:stCondLst>
                                        </p:cTn>
                                        <p:tgtEl>
                                          <p:spTgt spid="18">
                                            <p:txEl>
                                              <p:pRg st="0" end="0"/>
                                            </p:txEl>
                                          </p:spTgt>
                                        </p:tgtEl>
                                        <p:attrNameLst>
                                          <p:attrName>style.visibility</p:attrName>
                                        </p:attrNameLst>
                                      </p:cBhvr>
                                      <p:to>
                                        <p:strVal val="visible"/>
                                      </p:to>
                                    </p:set>
                                    <p:animEffect transition="in" filter="checkerboard(down)">
                                      <p:cBhvr>
                                        <p:cTn id="26" dur="500"/>
                                        <p:tgtEl>
                                          <p:spTgt spid="1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5" fill="hold" nodeType="clickEffect">
                                  <p:stCondLst>
                                    <p:cond delay="0"/>
                                  </p:stCondLst>
                                  <p:childTnLst>
                                    <p:set>
                                      <p:cBhvr>
                                        <p:cTn id="30" dur="1" fill="hold">
                                          <p:stCondLst>
                                            <p:cond delay="0"/>
                                          </p:stCondLst>
                                        </p:cTn>
                                        <p:tgtEl>
                                          <p:spTgt spid="18">
                                            <p:txEl>
                                              <p:pRg st="1" end="1"/>
                                            </p:txEl>
                                          </p:spTgt>
                                        </p:tgtEl>
                                        <p:attrNameLst>
                                          <p:attrName>style.visibility</p:attrName>
                                        </p:attrNameLst>
                                      </p:cBhvr>
                                      <p:to>
                                        <p:strVal val="visible"/>
                                      </p:to>
                                    </p:set>
                                    <p:animEffect transition="in" filter="checkerboard(down)">
                                      <p:cBhvr>
                                        <p:cTn id="31" dur="500"/>
                                        <p:tgtEl>
                                          <p:spTgt spid="18">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5" fill="hold" nodeType="clickEffect">
                                  <p:stCondLst>
                                    <p:cond delay="0"/>
                                  </p:stCondLst>
                                  <p:childTnLst>
                                    <p:set>
                                      <p:cBhvr>
                                        <p:cTn id="35" dur="1" fill="hold">
                                          <p:stCondLst>
                                            <p:cond delay="0"/>
                                          </p:stCondLst>
                                        </p:cTn>
                                        <p:tgtEl>
                                          <p:spTgt spid="18">
                                            <p:txEl>
                                              <p:pRg st="2" end="2"/>
                                            </p:txEl>
                                          </p:spTgt>
                                        </p:tgtEl>
                                        <p:attrNameLst>
                                          <p:attrName>style.visibility</p:attrName>
                                        </p:attrNameLst>
                                      </p:cBhvr>
                                      <p:to>
                                        <p:strVal val="visible"/>
                                      </p:to>
                                    </p:set>
                                    <p:animEffect transition="in" filter="checkerboard(down)">
                                      <p:cBhvr>
                                        <p:cTn id="36" dur="500"/>
                                        <p:tgtEl>
                                          <p:spTgt spid="18">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5" fill="hold" nodeType="clickEffect">
                                  <p:stCondLst>
                                    <p:cond delay="0"/>
                                  </p:stCondLst>
                                  <p:childTnLst>
                                    <p:set>
                                      <p:cBhvr>
                                        <p:cTn id="40" dur="1" fill="hold">
                                          <p:stCondLst>
                                            <p:cond delay="0"/>
                                          </p:stCondLst>
                                        </p:cTn>
                                        <p:tgtEl>
                                          <p:spTgt spid="18">
                                            <p:txEl>
                                              <p:pRg st="3" end="3"/>
                                            </p:txEl>
                                          </p:spTgt>
                                        </p:tgtEl>
                                        <p:attrNameLst>
                                          <p:attrName>style.visibility</p:attrName>
                                        </p:attrNameLst>
                                      </p:cBhvr>
                                      <p:to>
                                        <p:strVal val="visible"/>
                                      </p:to>
                                    </p:set>
                                    <p:animEffect transition="in" filter="checkerboard(down)">
                                      <p:cBhvr>
                                        <p:cTn id="41" dur="500"/>
                                        <p:tgtEl>
                                          <p:spTgt spid="18">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5" fill="hold" nodeType="clickEffect">
                                  <p:stCondLst>
                                    <p:cond delay="0"/>
                                  </p:stCondLst>
                                  <p:childTnLst>
                                    <p:set>
                                      <p:cBhvr>
                                        <p:cTn id="45" dur="1" fill="hold">
                                          <p:stCondLst>
                                            <p:cond delay="0"/>
                                          </p:stCondLst>
                                        </p:cTn>
                                        <p:tgtEl>
                                          <p:spTgt spid="18">
                                            <p:txEl>
                                              <p:pRg st="4" end="4"/>
                                            </p:txEl>
                                          </p:spTgt>
                                        </p:tgtEl>
                                        <p:attrNameLst>
                                          <p:attrName>style.visibility</p:attrName>
                                        </p:attrNameLst>
                                      </p:cBhvr>
                                      <p:to>
                                        <p:strVal val="visible"/>
                                      </p:to>
                                    </p:set>
                                    <p:animEffect transition="in" filter="checkerboard(down)">
                                      <p:cBhvr>
                                        <p:cTn id="46" dur="500"/>
                                        <p:tgtEl>
                                          <p:spTgt spid="18">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5" fill="hold" nodeType="clickEffect">
                                  <p:stCondLst>
                                    <p:cond delay="0"/>
                                  </p:stCondLst>
                                  <p:childTnLst>
                                    <p:set>
                                      <p:cBhvr>
                                        <p:cTn id="50" dur="1" fill="hold">
                                          <p:stCondLst>
                                            <p:cond delay="0"/>
                                          </p:stCondLst>
                                        </p:cTn>
                                        <p:tgtEl>
                                          <p:spTgt spid="18">
                                            <p:txEl>
                                              <p:pRg st="5" end="5"/>
                                            </p:txEl>
                                          </p:spTgt>
                                        </p:tgtEl>
                                        <p:attrNameLst>
                                          <p:attrName>style.visibility</p:attrName>
                                        </p:attrNameLst>
                                      </p:cBhvr>
                                      <p:to>
                                        <p:strVal val="visible"/>
                                      </p:to>
                                    </p:set>
                                    <p:animEffect transition="in" filter="checkerboard(down)">
                                      <p:cBhvr>
                                        <p:cTn id="51" dur="500"/>
                                        <p:tgtEl>
                                          <p:spTgt spid="18">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5" fill="hold" nodeType="clickEffect">
                                  <p:stCondLst>
                                    <p:cond delay="0"/>
                                  </p:stCondLst>
                                  <p:childTnLst>
                                    <p:set>
                                      <p:cBhvr>
                                        <p:cTn id="55" dur="1" fill="hold">
                                          <p:stCondLst>
                                            <p:cond delay="0"/>
                                          </p:stCondLst>
                                        </p:cTn>
                                        <p:tgtEl>
                                          <p:spTgt spid="18">
                                            <p:txEl>
                                              <p:pRg st="6" end="6"/>
                                            </p:txEl>
                                          </p:spTgt>
                                        </p:tgtEl>
                                        <p:attrNameLst>
                                          <p:attrName>style.visibility</p:attrName>
                                        </p:attrNameLst>
                                      </p:cBhvr>
                                      <p:to>
                                        <p:strVal val="visible"/>
                                      </p:to>
                                    </p:set>
                                    <p:animEffect transition="in" filter="checkerboard(down)">
                                      <p:cBhvr>
                                        <p:cTn id="56" dur="500"/>
                                        <p:tgtEl>
                                          <p:spTgt spid="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F7AF3B02-4B65-C448-BC26-5E16F340105F}"/>
              </a:ext>
            </a:extLst>
          </p:cNvPr>
          <p:cNvSpPr>
            <a:spLocks noChangeArrowheads="1"/>
          </p:cNvSpPr>
          <p:nvPr/>
        </p:nvSpPr>
        <p:spPr bwMode="auto">
          <a:xfrm>
            <a:off x="-1" y="4322617"/>
            <a:ext cx="524281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3" name="Rectangle 4">
            <a:extLst>
              <a:ext uri="{FF2B5EF4-FFF2-40B4-BE49-F238E27FC236}">
                <a16:creationId xmlns:a16="http://schemas.microsoft.com/office/drawing/2014/main" xmlns="" id="{03B1BB81-58F1-994B-880A-3499EBEC7E2C}"/>
              </a:ext>
            </a:extLst>
          </p:cNvPr>
          <p:cNvSpPr>
            <a:spLocks noChangeArrowheads="1"/>
          </p:cNvSpPr>
          <p:nvPr/>
        </p:nvSpPr>
        <p:spPr bwMode="auto">
          <a:xfrm>
            <a:off x="0" y="432261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p>
        </p:txBody>
      </p:sp>
      <p:sp>
        <p:nvSpPr>
          <p:cNvPr id="7" name="Rectangle 6">
            <a:extLst>
              <a:ext uri="{FF2B5EF4-FFF2-40B4-BE49-F238E27FC236}">
                <a16:creationId xmlns:a16="http://schemas.microsoft.com/office/drawing/2014/main" xmlns="" id="{8607F79F-3C4D-1040-8F42-F0F3D93E5C31}"/>
              </a:ext>
            </a:extLst>
          </p:cNvPr>
          <p:cNvSpPr>
            <a:spLocks noChangeArrowheads="1"/>
          </p:cNvSpPr>
          <p:nvPr/>
        </p:nvSpPr>
        <p:spPr bwMode="auto">
          <a:xfrm>
            <a:off x="162560" y="259080"/>
            <a:ext cx="2030109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1029" name="Picture 5">
            <a:extLst>
              <a:ext uri="{FF2B5EF4-FFF2-40B4-BE49-F238E27FC236}">
                <a16:creationId xmlns:a16="http://schemas.microsoft.com/office/drawing/2014/main" xmlns="" id="{2B4A2DA8-F43E-714D-91C3-507CCA4D1A80}"/>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 y="-27921"/>
            <a:ext cx="4422389" cy="352248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8">
            <a:extLst>
              <a:ext uri="{FF2B5EF4-FFF2-40B4-BE49-F238E27FC236}">
                <a16:creationId xmlns:a16="http://schemas.microsoft.com/office/drawing/2014/main" xmlns="" id="{F58C7425-249A-FC48-9A69-CFB429088B3B}"/>
              </a:ext>
            </a:extLst>
          </p:cNvPr>
          <p:cNvSpPr>
            <a:spLocks noChangeArrowheads="1"/>
          </p:cNvSpPr>
          <p:nvPr/>
        </p:nvSpPr>
        <p:spPr bwMode="auto">
          <a:xfrm>
            <a:off x="249790" y="3611879"/>
            <a:ext cx="2198788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1031" name="Picture 7">
            <a:extLst>
              <a:ext uri="{FF2B5EF4-FFF2-40B4-BE49-F238E27FC236}">
                <a16:creationId xmlns:a16="http://schemas.microsoft.com/office/drawing/2014/main" xmlns="" id="{7C3E5346-2540-6043-A895-7B4AAC2EE7C7}"/>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606229" y="3091651"/>
            <a:ext cx="5012141" cy="376634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0">
            <a:extLst>
              <a:ext uri="{FF2B5EF4-FFF2-40B4-BE49-F238E27FC236}">
                <a16:creationId xmlns:a16="http://schemas.microsoft.com/office/drawing/2014/main" xmlns="" id="{E6F86E90-86AB-BC46-89EF-5589744F4EB3}"/>
              </a:ext>
            </a:extLst>
          </p:cNvPr>
          <p:cNvSpPr>
            <a:spLocks noChangeArrowheads="1"/>
          </p:cNvSpPr>
          <p:nvPr/>
        </p:nvSpPr>
        <p:spPr bwMode="auto">
          <a:xfrm>
            <a:off x="6705600" y="-4798"/>
            <a:ext cx="258415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1033" name="Picture 9">
            <a:extLst>
              <a:ext uri="{FF2B5EF4-FFF2-40B4-BE49-F238E27FC236}">
                <a16:creationId xmlns:a16="http://schemas.microsoft.com/office/drawing/2014/main" xmlns="" id="{AC2B69FB-C40D-B644-925C-AFA24FB114E7}"/>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778826" y="18061"/>
            <a:ext cx="4656858" cy="349937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xmlns="" id="{9A2D47F3-8A2C-1F49-B35F-7ADE875F39F5}"/>
              </a:ext>
            </a:extLst>
          </p:cNvPr>
          <p:cNvSpPr>
            <a:spLocks noChangeArrowheads="1"/>
          </p:cNvSpPr>
          <p:nvPr/>
        </p:nvSpPr>
        <p:spPr bwMode="auto">
          <a:xfrm>
            <a:off x="609600" y="-8806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p>
        </p:txBody>
      </p:sp>
      <p:pic>
        <p:nvPicPr>
          <p:cNvPr id="1035" name="Picture 11" descr="Sài Gòn bao dung, nghĩa hiệp những ngày giãn cách lên tranh vẽ - Ảnh 5.">
            <a:extLst>
              <a:ext uri="{FF2B5EF4-FFF2-40B4-BE49-F238E27FC236}">
                <a16:creationId xmlns:a16="http://schemas.microsoft.com/office/drawing/2014/main" xmlns="" id="{547E23C5-F46B-B94A-8E63-5F2C8B37757F}"/>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7285353" y="3087391"/>
            <a:ext cx="4906647" cy="3842555"/>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3">
            <a:extLst>
              <a:ext uri="{FF2B5EF4-FFF2-40B4-BE49-F238E27FC236}">
                <a16:creationId xmlns:a16="http://schemas.microsoft.com/office/drawing/2014/main" xmlns="" id="{7638609F-FAD9-E845-B8F4-A373459FF3D6}"/>
              </a:ext>
            </a:extLst>
          </p:cNvPr>
          <p:cNvPicPr>
            <a:picLocks noChangeAspect="1"/>
          </p:cNvPicPr>
          <p:nvPr/>
        </p:nvPicPr>
        <p:blipFill>
          <a:blip r:embed="rId9"/>
          <a:stretch>
            <a:fillRect/>
          </a:stretch>
        </p:blipFill>
        <p:spPr>
          <a:xfrm flipH="1">
            <a:off x="10604347" y="367988"/>
            <a:ext cx="1587653" cy="2116263"/>
          </a:xfrm>
          <a:prstGeom prst="rect">
            <a:avLst/>
          </a:prstGeom>
        </p:spPr>
      </p:pic>
      <p:pic>
        <p:nvPicPr>
          <p:cNvPr id="21" name="图片 3">
            <a:extLst>
              <a:ext uri="{FF2B5EF4-FFF2-40B4-BE49-F238E27FC236}">
                <a16:creationId xmlns:a16="http://schemas.microsoft.com/office/drawing/2014/main" xmlns="" id="{ACDE0065-F26C-D649-B1A6-913E2B8E5E96}"/>
              </a:ext>
            </a:extLst>
          </p:cNvPr>
          <p:cNvPicPr>
            <a:picLocks noChangeAspect="1"/>
          </p:cNvPicPr>
          <p:nvPr/>
        </p:nvPicPr>
        <p:blipFill>
          <a:blip r:embed="rId9"/>
          <a:stretch>
            <a:fillRect/>
          </a:stretch>
        </p:blipFill>
        <p:spPr>
          <a:xfrm>
            <a:off x="-212553" y="4260738"/>
            <a:ext cx="1644305" cy="1774729"/>
          </a:xfrm>
          <a:prstGeom prst="rect">
            <a:avLst/>
          </a:prstGeom>
        </p:spPr>
      </p:pic>
    </p:spTree>
    <p:extLst>
      <p:ext uri="{BB962C8B-B14F-4D97-AF65-F5344CB8AC3E}">
        <p14:creationId xmlns:p14="http://schemas.microsoft.com/office/powerpoint/2010/main" val="182222200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b="16747"/>
          <a:stretch/>
        </p:blipFill>
        <p:spPr>
          <a:xfrm>
            <a:off x="205170" y="1"/>
            <a:ext cx="11834429" cy="6858000"/>
          </a:xfrm>
          <a:prstGeom prst="rect">
            <a:avLst/>
          </a:prstGeom>
        </p:spPr>
      </p:pic>
      <p:pic>
        <p:nvPicPr>
          <p:cNvPr id="6" name="图片 5"/>
          <p:cNvPicPr>
            <a:picLocks noChangeAspect="1"/>
          </p:cNvPicPr>
          <p:nvPr/>
        </p:nvPicPr>
        <p:blipFill>
          <a:blip r:embed="rId4"/>
          <a:stretch>
            <a:fillRect/>
          </a:stretch>
        </p:blipFill>
        <p:spPr>
          <a:xfrm>
            <a:off x="617755" y="552449"/>
            <a:ext cx="11097995" cy="5219701"/>
          </a:xfrm>
          <a:prstGeom prst="rect">
            <a:avLst/>
          </a:prstGeom>
        </p:spPr>
      </p:pic>
      <p:pic>
        <p:nvPicPr>
          <p:cNvPr id="15" name="图片 14"/>
          <p:cNvPicPr>
            <a:picLocks noChangeAspect="1"/>
          </p:cNvPicPr>
          <p:nvPr/>
        </p:nvPicPr>
        <p:blipFill>
          <a:blip r:embed="rId5"/>
          <a:stretch>
            <a:fillRect/>
          </a:stretch>
        </p:blipFill>
        <p:spPr>
          <a:xfrm>
            <a:off x="152401" y="260350"/>
            <a:ext cx="1358231" cy="825500"/>
          </a:xfrm>
          <a:prstGeom prst="rect">
            <a:avLst/>
          </a:prstGeom>
        </p:spPr>
      </p:pic>
      <p:pic>
        <p:nvPicPr>
          <p:cNvPr id="17" name="图片 2">
            <a:extLst>
              <a:ext uri="{FF2B5EF4-FFF2-40B4-BE49-F238E27FC236}">
                <a16:creationId xmlns:a16="http://schemas.microsoft.com/office/drawing/2014/main" xmlns="" id="{D887FD80-285F-ED46-A05E-B3BE28F291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3942" y="1565672"/>
            <a:ext cx="3310303" cy="3310303"/>
          </a:xfrm>
          <a:prstGeom prst="rect">
            <a:avLst/>
          </a:prstGeom>
        </p:spPr>
      </p:pic>
      <p:sp>
        <p:nvSpPr>
          <p:cNvPr id="18" name="文本框 5">
            <a:extLst>
              <a:ext uri="{FF2B5EF4-FFF2-40B4-BE49-F238E27FC236}">
                <a16:creationId xmlns:a16="http://schemas.microsoft.com/office/drawing/2014/main" xmlns="" id="{93A05FEE-9EBE-1842-BF99-1420692269BC}"/>
              </a:ext>
            </a:extLst>
          </p:cNvPr>
          <p:cNvSpPr txBox="1"/>
          <p:nvPr/>
        </p:nvSpPr>
        <p:spPr>
          <a:xfrm>
            <a:off x="831516" y="673100"/>
            <a:ext cx="7468558" cy="4832092"/>
          </a:xfrm>
          <a:prstGeom prst="rect">
            <a:avLst/>
          </a:prstGeom>
          <a:noFill/>
        </p:spPr>
        <p:txBody>
          <a:bodyPr wrap="square" rtlCol="0">
            <a:spAutoFit/>
          </a:bodyPr>
          <a:lstStyle/>
          <a:p>
            <a:pPr marL="514350" marR="0" lvl="0" indent="-514350" algn="just" defTabSz="914400" rtl="0" eaLnBrk="1" fontAlgn="auto" latinLnBrk="0" hangingPunct="1">
              <a:spcBef>
                <a:spcPts val="0"/>
              </a:spcBef>
              <a:spcAft>
                <a:spcPts val="0"/>
              </a:spcAft>
              <a:buClrTx/>
              <a:buSzTx/>
              <a:buFontTx/>
              <a:buAutoNum type="alphaLcPeriod"/>
              <a:tabLst/>
              <a:defRPr/>
            </a:pPr>
            <a:r>
              <a:rPr lang="vi-VN" altLang="zh-CN" sz="2800" b="1" u="sng" dirty="0">
                <a:latin typeface="Times New Roman" panose="02020603050405020304" pitchFamily="18" charset="0"/>
                <a:ea typeface="方正少儿简体" panose="03000509000000000000" pitchFamily="65" charset="-122"/>
                <a:cs typeface="Times New Roman" panose="02020603050405020304" pitchFamily="18" charset="0"/>
              </a:rPr>
              <a:t>Mẹ của Sơn:</a:t>
            </a:r>
            <a:endPar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endParaRPr>
          </a:p>
          <a:p>
            <a:pPr marL="457200" marR="0" lvl="0" indent="-457200" algn="just" defTabSz="914400" rtl="0" eaLnBrk="1" fontAlgn="auto" latinLnBrk="0" hangingPunct="1">
              <a:spcBef>
                <a:spcPts val="0"/>
              </a:spcBef>
              <a:spcAft>
                <a:spcPts val="0"/>
              </a:spcAft>
              <a:buClrTx/>
              <a:buSzTx/>
              <a:buFont typeface="Wingdings" pitchFamily="2" charset="2"/>
              <a:buChar char="ü"/>
              <a:tabLst/>
              <a:defRPr/>
            </a:pPr>
            <a:r>
              <a:rPr kumimoji="0" lang="vi-VN" altLang="zh-CN" sz="2800"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Giàu có, thuộc tầng lớp trung lưu</a:t>
            </a:r>
            <a:r>
              <a:rPr kumimoji="0" lang="vi-VN" altLang="zh-CN" sz="2800"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a:t>
            </a:r>
          </a:p>
          <a:p>
            <a:pPr marL="457200" marR="0" lvl="0" indent="-457200" algn="just" defTabSz="914400" rtl="0" eaLnBrk="1" fontAlgn="auto" latinLnBrk="0" hangingPunct="1">
              <a:spcBef>
                <a:spcPts val="0"/>
              </a:spcBef>
              <a:spcAft>
                <a:spcPts val="0"/>
              </a:spcAft>
              <a:buClrTx/>
              <a:buSzTx/>
              <a:buFont typeface="Wingdings" pitchFamily="2" charset="2"/>
              <a:buChar char="ü"/>
              <a:tabLst/>
              <a:defRPr/>
            </a:pPr>
            <a:r>
              <a:rPr lang="vi-VN" altLang="zh-CN" sz="2800" baseline="0" dirty="0">
                <a:latin typeface="Times New Roman" panose="02020603050405020304" pitchFamily="18" charset="0"/>
                <a:ea typeface="方正少儿简体" panose="03000509000000000000" pitchFamily="65" charset="-122"/>
                <a:cs typeface="Times New Roman" panose="02020603050405020304" pitchFamily="18" charset="0"/>
              </a:rPr>
              <a:t>Cách ứng xử:</a:t>
            </a:r>
          </a:p>
          <a:p>
            <a:pPr marL="914400" lvl="1" indent="-457200" algn="just">
              <a:buFont typeface="Wingdings" pitchFamily="2" charset="2"/>
              <a:buChar char="§"/>
              <a:defRPr/>
            </a:pPr>
            <a:r>
              <a:rPr lang="vi-VN" altLang="zh-CN" sz="2800" b="1" i="1" dirty="0">
                <a:latin typeface="Times New Roman" panose="02020603050405020304" pitchFamily="18" charset="0"/>
                <a:ea typeface="方正少儿简体" panose="03000509000000000000" pitchFamily="65" charset="-122"/>
                <a:cs typeface="Times New Roman" panose="02020603050405020304" pitchFamily="18" charset="0"/>
              </a:rPr>
              <a:t>Với mẹ con Hiên:</a:t>
            </a: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 không hề chửi bới, trách móc mà hỏi han hoàn cảnh, cho vay 5 đồng để mẹ Hiên may áo cho con.</a:t>
            </a:r>
          </a:p>
          <a:p>
            <a:pPr lvl="1" algn="just">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=&gt; Nhân hậu, tế nhị</a:t>
            </a:r>
          </a:p>
          <a:p>
            <a:pPr marL="914400" lvl="1" indent="-457200" algn="just">
              <a:buFont typeface="Wingdings" pitchFamily="2" charset="2"/>
              <a:buChar char="§"/>
              <a:defRPr/>
            </a:pPr>
            <a:r>
              <a:rPr lang="vi-VN" altLang="zh-CN" sz="2800" b="1" i="1" dirty="0">
                <a:latin typeface="Times New Roman" panose="02020603050405020304" pitchFamily="18" charset="0"/>
                <a:ea typeface="方正少儿简体" panose="03000509000000000000" pitchFamily="65" charset="-122"/>
                <a:cs typeface="Times New Roman" panose="02020603050405020304" pitchFamily="18" charset="0"/>
              </a:rPr>
              <a:t>Với các con:</a:t>
            </a: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 không tự tiện lấy áo cho người khác mà phải xin phép, vui vì con biết chia sẻ, giúp đỡ người khác.</a:t>
            </a:r>
          </a:p>
          <a:p>
            <a:pPr lvl="1" algn="just">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=&gt; Vừa nghiêm khắc, vừa yêu thương</a:t>
            </a:r>
          </a:p>
        </p:txBody>
      </p:sp>
    </p:spTree>
    <p:extLst>
      <p:ext uri="{BB962C8B-B14F-4D97-AF65-F5344CB8AC3E}">
        <p14:creationId xmlns:p14="http://schemas.microsoft.com/office/powerpoint/2010/main" val="12964856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par>
                          <p:cTn id="24" fill="hold">
                            <p:stCondLst>
                              <p:cond delay="2500"/>
                            </p:stCondLst>
                            <p:childTnLst>
                              <p:par>
                                <p:cTn id="25" presetID="17" presetClass="entr" presetSubtype="10" fill="hold" nodeType="after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 calcmode="lin" valueType="num">
                                      <p:cBhvr>
                                        <p:cTn id="2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7" presetClass="entr" presetSubtype="10" fill="hold" nodeType="clickEffect">
                                  <p:stCondLst>
                                    <p:cond delay="0"/>
                                  </p:stCondLst>
                                  <p:childTnLst>
                                    <p:set>
                                      <p:cBhvr>
                                        <p:cTn id="32" dur="1" fill="hold">
                                          <p:stCondLst>
                                            <p:cond delay="0"/>
                                          </p:stCondLst>
                                        </p:cTn>
                                        <p:tgtEl>
                                          <p:spTgt spid="18">
                                            <p:txEl>
                                              <p:pRg st="1" end="1"/>
                                            </p:txEl>
                                          </p:spTgt>
                                        </p:tgtEl>
                                        <p:attrNameLst>
                                          <p:attrName>style.visibility</p:attrName>
                                        </p:attrNameLst>
                                      </p:cBhvr>
                                      <p:to>
                                        <p:strVal val="visible"/>
                                      </p:to>
                                    </p:set>
                                    <p:anim calcmode="lin" valueType="num">
                                      <p:cBhvr>
                                        <p:cTn id="33"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18">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nodeType="clickEffect">
                                  <p:stCondLst>
                                    <p:cond delay="0"/>
                                  </p:stCondLst>
                                  <p:childTnLst>
                                    <p:set>
                                      <p:cBhvr>
                                        <p:cTn id="38" dur="1" fill="hold">
                                          <p:stCondLst>
                                            <p:cond delay="0"/>
                                          </p:stCondLst>
                                        </p:cTn>
                                        <p:tgtEl>
                                          <p:spTgt spid="18">
                                            <p:txEl>
                                              <p:pRg st="2" end="2"/>
                                            </p:txEl>
                                          </p:spTgt>
                                        </p:tgtEl>
                                        <p:attrNameLst>
                                          <p:attrName>style.visibility</p:attrName>
                                        </p:attrNameLst>
                                      </p:cBhvr>
                                      <p:to>
                                        <p:strVal val="visible"/>
                                      </p:to>
                                    </p:set>
                                    <p:anim calcmode="lin" valueType="num">
                                      <p:cBhvr>
                                        <p:cTn id="39" dur="500" fill="hold"/>
                                        <p:tgtEl>
                                          <p:spTgt spid="18">
                                            <p:txEl>
                                              <p:pRg st="2" end="2"/>
                                            </p:txEl>
                                          </p:spTgt>
                                        </p:tgtEl>
                                        <p:attrNameLst>
                                          <p:attrName>ppt_w</p:attrName>
                                        </p:attrNameLst>
                                      </p:cBhvr>
                                      <p:tavLst>
                                        <p:tav tm="0">
                                          <p:val>
                                            <p:fltVal val="0"/>
                                          </p:val>
                                        </p:tav>
                                        <p:tav tm="100000">
                                          <p:val>
                                            <p:strVal val="#ppt_w"/>
                                          </p:val>
                                        </p:tav>
                                      </p:tavLst>
                                    </p:anim>
                                    <p:anim calcmode="lin" valueType="num">
                                      <p:cBhvr>
                                        <p:cTn id="40" dur="500" fill="hold"/>
                                        <p:tgtEl>
                                          <p:spTgt spid="18">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7" presetClass="entr" presetSubtype="10" fill="hold" nodeType="clickEffect">
                                  <p:stCondLst>
                                    <p:cond delay="0"/>
                                  </p:stCondLst>
                                  <p:childTnLst>
                                    <p:set>
                                      <p:cBhvr>
                                        <p:cTn id="44" dur="1" fill="hold">
                                          <p:stCondLst>
                                            <p:cond delay="0"/>
                                          </p:stCondLst>
                                        </p:cTn>
                                        <p:tgtEl>
                                          <p:spTgt spid="18">
                                            <p:txEl>
                                              <p:pRg st="3" end="3"/>
                                            </p:txEl>
                                          </p:spTgt>
                                        </p:tgtEl>
                                        <p:attrNameLst>
                                          <p:attrName>style.visibility</p:attrName>
                                        </p:attrNameLst>
                                      </p:cBhvr>
                                      <p:to>
                                        <p:strVal val="visible"/>
                                      </p:to>
                                    </p:set>
                                    <p:anim calcmode="lin" valueType="num">
                                      <p:cBhvr>
                                        <p:cTn id="45" dur="500" fill="hold"/>
                                        <p:tgtEl>
                                          <p:spTgt spid="18">
                                            <p:txEl>
                                              <p:pRg st="3" end="3"/>
                                            </p:txEl>
                                          </p:spTgt>
                                        </p:tgtEl>
                                        <p:attrNameLst>
                                          <p:attrName>ppt_w</p:attrName>
                                        </p:attrNameLst>
                                      </p:cBhvr>
                                      <p:tavLst>
                                        <p:tav tm="0">
                                          <p:val>
                                            <p:fltVal val="0"/>
                                          </p:val>
                                        </p:tav>
                                        <p:tav tm="100000">
                                          <p:val>
                                            <p:strVal val="#ppt_w"/>
                                          </p:val>
                                        </p:tav>
                                      </p:tavLst>
                                    </p:anim>
                                    <p:anim calcmode="lin" valueType="num">
                                      <p:cBhvr>
                                        <p:cTn id="46" dur="500" fill="hold"/>
                                        <p:tgtEl>
                                          <p:spTgt spid="18">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nodeType="clickEffect">
                                  <p:stCondLst>
                                    <p:cond delay="0"/>
                                  </p:stCondLst>
                                  <p:childTnLst>
                                    <p:set>
                                      <p:cBhvr>
                                        <p:cTn id="50" dur="1" fill="hold">
                                          <p:stCondLst>
                                            <p:cond delay="0"/>
                                          </p:stCondLst>
                                        </p:cTn>
                                        <p:tgtEl>
                                          <p:spTgt spid="18">
                                            <p:txEl>
                                              <p:pRg st="4" end="4"/>
                                            </p:txEl>
                                          </p:spTgt>
                                        </p:tgtEl>
                                        <p:attrNameLst>
                                          <p:attrName>style.visibility</p:attrName>
                                        </p:attrNameLst>
                                      </p:cBhvr>
                                      <p:to>
                                        <p:strVal val="visible"/>
                                      </p:to>
                                    </p:set>
                                    <p:anim calcmode="lin" valueType="num">
                                      <p:cBhvr>
                                        <p:cTn id="51" dur="500" fill="hold"/>
                                        <p:tgtEl>
                                          <p:spTgt spid="18">
                                            <p:txEl>
                                              <p:pRg st="4" end="4"/>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7" presetClass="entr" presetSubtype="10" fill="hold" nodeType="clickEffect">
                                  <p:stCondLst>
                                    <p:cond delay="0"/>
                                  </p:stCondLst>
                                  <p:childTnLst>
                                    <p:set>
                                      <p:cBhvr>
                                        <p:cTn id="56" dur="1" fill="hold">
                                          <p:stCondLst>
                                            <p:cond delay="0"/>
                                          </p:stCondLst>
                                        </p:cTn>
                                        <p:tgtEl>
                                          <p:spTgt spid="18">
                                            <p:txEl>
                                              <p:pRg st="5" end="5"/>
                                            </p:txEl>
                                          </p:spTgt>
                                        </p:tgtEl>
                                        <p:attrNameLst>
                                          <p:attrName>style.visibility</p:attrName>
                                        </p:attrNameLst>
                                      </p:cBhvr>
                                      <p:to>
                                        <p:strVal val="visible"/>
                                      </p:to>
                                    </p:set>
                                    <p:anim calcmode="lin" valueType="num">
                                      <p:cBhvr>
                                        <p:cTn id="57" dur="500" fill="hold"/>
                                        <p:tgtEl>
                                          <p:spTgt spid="18">
                                            <p:txEl>
                                              <p:pRg st="5" end="5"/>
                                            </p:txEl>
                                          </p:spTgt>
                                        </p:tgtEl>
                                        <p:attrNameLst>
                                          <p:attrName>ppt_w</p:attrName>
                                        </p:attrNameLst>
                                      </p:cBhvr>
                                      <p:tavLst>
                                        <p:tav tm="0">
                                          <p:val>
                                            <p:fltVal val="0"/>
                                          </p:val>
                                        </p:tav>
                                        <p:tav tm="100000">
                                          <p:val>
                                            <p:strVal val="#ppt_w"/>
                                          </p:val>
                                        </p:tav>
                                      </p:tavLst>
                                    </p:anim>
                                    <p:anim calcmode="lin" valueType="num">
                                      <p:cBhvr>
                                        <p:cTn id="58" dur="500" fill="hold"/>
                                        <p:tgtEl>
                                          <p:spTgt spid="18">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17" presetClass="entr" presetSubtype="10" fill="hold" nodeType="clickEffect">
                                  <p:stCondLst>
                                    <p:cond delay="0"/>
                                  </p:stCondLst>
                                  <p:childTnLst>
                                    <p:set>
                                      <p:cBhvr>
                                        <p:cTn id="62" dur="1" fill="hold">
                                          <p:stCondLst>
                                            <p:cond delay="0"/>
                                          </p:stCondLst>
                                        </p:cTn>
                                        <p:tgtEl>
                                          <p:spTgt spid="18">
                                            <p:txEl>
                                              <p:pRg st="6" end="6"/>
                                            </p:txEl>
                                          </p:spTgt>
                                        </p:tgtEl>
                                        <p:attrNameLst>
                                          <p:attrName>style.visibility</p:attrName>
                                        </p:attrNameLst>
                                      </p:cBhvr>
                                      <p:to>
                                        <p:strVal val="visible"/>
                                      </p:to>
                                    </p:set>
                                    <p:anim calcmode="lin" valueType="num">
                                      <p:cBhvr>
                                        <p:cTn id="63" dur="500" fill="hold"/>
                                        <p:tgtEl>
                                          <p:spTgt spid="18">
                                            <p:txEl>
                                              <p:pRg st="6" end="6"/>
                                            </p:txEl>
                                          </p:spTgt>
                                        </p:tgtEl>
                                        <p:attrNameLst>
                                          <p:attrName>ppt_w</p:attrName>
                                        </p:attrNameLst>
                                      </p:cBhvr>
                                      <p:tavLst>
                                        <p:tav tm="0">
                                          <p:val>
                                            <p:fltVal val="0"/>
                                          </p:val>
                                        </p:tav>
                                        <p:tav tm="100000">
                                          <p:val>
                                            <p:strVal val="#ppt_w"/>
                                          </p:val>
                                        </p:tav>
                                      </p:tavLst>
                                    </p:anim>
                                    <p:anim calcmode="lin" valueType="num">
                                      <p:cBhvr>
                                        <p:cTn id="64" dur="500" fill="hold"/>
                                        <p:tgtEl>
                                          <p:spTgt spid="18">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854FC87-64A4-4A69-AFB4-39764C74350D}"/>
              </a:ext>
            </a:extLst>
          </p:cNvPr>
          <p:cNvPicPr>
            <a:picLocks noChangeAspect="1"/>
          </p:cNvPicPr>
          <p:nvPr/>
        </p:nvPicPr>
        <p:blipFill>
          <a:blip r:embed="rId3"/>
          <a:stretch>
            <a:fillRect/>
          </a:stretch>
        </p:blipFill>
        <p:spPr>
          <a:xfrm>
            <a:off x="0" y="-323851"/>
            <a:ext cx="12192000" cy="9534283"/>
          </a:xfrm>
          <a:prstGeom prst="rect">
            <a:avLst/>
          </a:prstGeom>
        </p:spPr>
      </p:pic>
      <p:pic>
        <p:nvPicPr>
          <p:cNvPr id="3" name="图片 2">
            <a:extLst>
              <a:ext uri="{FF2B5EF4-FFF2-40B4-BE49-F238E27FC236}">
                <a16:creationId xmlns:a16="http://schemas.microsoft.com/office/drawing/2014/main" xmlns="" id="{2CB05791-0FE1-4ED7-B149-2A2E95EF93D3}"/>
              </a:ext>
            </a:extLst>
          </p:cNvPr>
          <p:cNvPicPr>
            <a:picLocks noChangeAspect="1"/>
          </p:cNvPicPr>
          <p:nvPr/>
        </p:nvPicPr>
        <p:blipFill>
          <a:blip r:embed="rId4"/>
          <a:stretch>
            <a:fillRect/>
          </a:stretch>
        </p:blipFill>
        <p:spPr>
          <a:xfrm>
            <a:off x="763799" y="869949"/>
            <a:ext cx="10590001" cy="5308601"/>
          </a:xfrm>
          <a:prstGeom prst="rect">
            <a:avLst/>
          </a:prstGeom>
        </p:spPr>
      </p:pic>
      <p:pic>
        <p:nvPicPr>
          <p:cNvPr id="4" name="图片 3">
            <a:extLst>
              <a:ext uri="{FF2B5EF4-FFF2-40B4-BE49-F238E27FC236}">
                <a16:creationId xmlns:a16="http://schemas.microsoft.com/office/drawing/2014/main" xmlns="" id="{43F65BFD-9DF4-4310-B8F7-07CEBC710D3C}"/>
              </a:ext>
            </a:extLst>
          </p:cNvPr>
          <p:cNvPicPr>
            <a:picLocks noChangeAspect="1"/>
          </p:cNvPicPr>
          <p:nvPr/>
        </p:nvPicPr>
        <p:blipFill>
          <a:blip r:embed="rId5"/>
          <a:stretch>
            <a:fillRect/>
          </a:stretch>
        </p:blipFill>
        <p:spPr>
          <a:xfrm>
            <a:off x="346841" y="184150"/>
            <a:ext cx="2548038" cy="2750145"/>
          </a:xfrm>
          <a:prstGeom prst="rect">
            <a:avLst/>
          </a:prstGeom>
        </p:spPr>
      </p:pic>
      <p:pic>
        <p:nvPicPr>
          <p:cNvPr id="5" name="图片 4">
            <a:extLst>
              <a:ext uri="{FF2B5EF4-FFF2-40B4-BE49-F238E27FC236}">
                <a16:creationId xmlns:a16="http://schemas.microsoft.com/office/drawing/2014/main" xmlns="" id="{818286E7-631D-4EEF-A839-04333EBD8AE1}"/>
              </a:ext>
            </a:extLst>
          </p:cNvPr>
          <p:cNvPicPr>
            <a:picLocks noChangeAspect="1"/>
          </p:cNvPicPr>
          <p:nvPr/>
        </p:nvPicPr>
        <p:blipFill>
          <a:blip r:embed="rId6"/>
          <a:stretch>
            <a:fillRect/>
          </a:stretch>
        </p:blipFill>
        <p:spPr>
          <a:xfrm>
            <a:off x="9669404" y="64868"/>
            <a:ext cx="1976659" cy="2441140"/>
          </a:xfrm>
          <a:prstGeom prst="rect">
            <a:avLst/>
          </a:prstGeom>
        </p:spPr>
      </p:pic>
      <p:pic>
        <p:nvPicPr>
          <p:cNvPr id="6" name="图片 5">
            <a:extLst>
              <a:ext uri="{FF2B5EF4-FFF2-40B4-BE49-F238E27FC236}">
                <a16:creationId xmlns:a16="http://schemas.microsoft.com/office/drawing/2014/main" xmlns="" id="{641F1DFB-6F27-41B0-89C2-70757A24608F}"/>
              </a:ext>
            </a:extLst>
          </p:cNvPr>
          <p:cNvPicPr>
            <a:picLocks noChangeAspect="1"/>
          </p:cNvPicPr>
          <p:nvPr/>
        </p:nvPicPr>
        <p:blipFill>
          <a:blip r:embed="rId7"/>
          <a:stretch>
            <a:fillRect/>
          </a:stretch>
        </p:blipFill>
        <p:spPr>
          <a:xfrm>
            <a:off x="1737619" y="3840583"/>
            <a:ext cx="8202470" cy="2651561"/>
          </a:xfrm>
          <a:prstGeom prst="rect">
            <a:avLst/>
          </a:prstGeom>
        </p:spPr>
      </p:pic>
      <p:pic>
        <p:nvPicPr>
          <p:cNvPr id="7" name="图片 6">
            <a:extLst>
              <a:ext uri="{FF2B5EF4-FFF2-40B4-BE49-F238E27FC236}">
                <a16:creationId xmlns:a16="http://schemas.microsoft.com/office/drawing/2014/main" xmlns="" id="{870F3FE8-C4D6-4A0B-B16A-A173A1EC318C}"/>
              </a:ext>
            </a:extLst>
          </p:cNvPr>
          <p:cNvPicPr>
            <a:picLocks noChangeAspect="1"/>
          </p:cNvPicPr>
          <p:nvPr/>
        </p:nvPicPr>
        <p:blipFill>
          <a:blip r:embed="rId8"/>
          <a:stretch>
            <a:fillRect/>
          </a:stretch>
        </p:blipFill>
        <p:spPr>
          <a:xfrm>
            <a:off x="1185041" y="2752289"/>
            <a:ext cx="9821917" cy="1181100"/>
          </a:xfrm>
          <a:prstGeom prst="rect">
            <a:avLst/>
          </a:prstGeom>
        </p:spPr>
      </p:pic>
      <p:grpSp>
        <p:nvGrpSpPr>
          <p:cNvPr id="11" name="组合 10">
            <a:extLst>
              <a:ext uri="{FF2B5EF4-FFF2-40B4-BE49-F238E27FC236}">
                <a16:creationId xmlns:a16="http://schemas.microsoft.com/office/drawing/2014/main" xmlns="" id="{749D9562-C94D-4A52-8C1E-567F64DD43ED}"/>
              </a:ext>
            </a:extLst>
          </p:cNvPr>
          <p:cNvGrpSpPr/>
          <p:nvPr/>
        </p:nvGrpSpPr>
        <p:grpSpPr>
          <a:xfrm rot="6329695" flipH="1">
            <a:off x="7376496" y="2230277"/>
            <a:ext cx="1689788" cy="1154143"/>
            <a:chOff x="9015984" y="2528554"/>
            <a:chExt cx="2157344" cy="1473489"/>
          </a:xfrm>
        </p:grpSpPr>
        <p:sp>
          <p:nvSpPr>
            <p:cNvPr id="23" name="Freeform 166">
              <a:extLst>
                <a:ext uri="{FF2B5EF4-FFF2-40B4-BE49-F238E27FC236}">
                  <a16:creationId xmlns:a16="http://schemas.microsoft.com/office/drawing/2014/main" xmlns="" id="{56643B65-E9CF-41C1-B982-AA62F73C1698}"/>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4" name="Freeform 167">
              <a:extLst>
                <a:ext uri="{FF2B5EF4-FFF2-40B4-BE49-F238E27FC236}">
                  <a16:creationId xmlns:a16="http://schemas.microsoft.com/office/drawing/2014/main" xmlns="" id="{23770E61-57AB-447C-A0C3-365CAD9D22BF}"/>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5" name="Freeform 168">
              <a:extLst>
                <a:ext uri="{FF2B5EF4-FFF2-40B4-BE49-F238E27FC236}">
                  <a16:creationId xmlns:a16="http://schemas.microsoft.com/office/drawing/2014/main" xmlns="" id="{9B69B964-0D85-4AF6-9151-FF21AC34E233}"/>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6" name="Freeform 169">
              <a:extLst>
                <a:ext uri="{FF2B5EF4-FFF2-40B4-BE49-F238E27FC236}">
                  <a16:creationId xmlns:a16="http://schemas.microsoft.com/office/drawing/2014/main" xmlns="" id="{D1CFB73F-9DC5-4D5A-B63A-0BC005AAEC4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5FA080"/>
                </a:solidFill>
                <a:effectLst/>
                <a:uLnTx/>
                <a:uFillTx/>
                <a:latin typeface="等线" panose="020F0502020204030204"/>
                <a:ea typeface="等线" panose="02010600030101010101" pitchFamily="2" charset="-122"/>
                <a:cs typeface="+mn-cs"/>
              </a:endParaRPr>
            </a:p>
          </p:txBody>
        </p:sp>
        <p:sp>
          <p:nvSpPr>
            <p:cNvPr id="27" name="Freeform 170">
              <a:extLst>
                <a:ext uri="{FF2B5EF4-FFF2-40B4-BE49-F238E27FC236}">
                  <a16:creationId xmlns:a16="http://schemas.microsoft.com/office/drawing/2014/main" xmlns="" id="{86CA331B-8448-4A7C-93CD-8048DB8D7929}"/>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8" name="Freeform 175">
              <a:extLst>
                <a:ext uri="{FF2B5EF4-FFF2-40B4-BE49-F238E27FC236}">
                  <a16:creationId xmlns:a16="http://schemas.microsoft.com/office/drawing/2014/main" xmlns="" id="{291ACE66-4288-4AC3-AE29-3B690306E051}"/>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9" name="Freeform 176">
              <a:extLst>
                <a:ext uri="{FF2B5EF4-FFF2-40B4-BE49-F238E27FC236}">
                  <a16:creationId xmlns:a16="http://schemas.microsoft.com/office/drawing/2014/main" xmlns="" id="{A8F12B9A-CC0B-48A3-ABE2-8CDEE082F7E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0" name="Freeform 177">
              <a:extLst>
                <a:ext uri="{FF2B5EF4-FFF2-40B4-BE49-F238E27FC236}">
                  <a16:creationId xmlns:a16="http://schemas.microsoft.com/office/drawing/2014/main" xmlns="" id="{AC8A0EF5-C9E5-4AC0-B17B-B3B5EC396CFC}"/>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1" name="Freeform 178">
              <a:extLst>
                <a:ext uri="{FF2B5EF4-FFF2-40B4-BE49-F238E27FC236}">
                  <a16:creationId xmlns:a16="http://schemas.microsoft.com/office/drawing/2014/main" xmlns="" id="{B59EB676-D514-4BE9-A152-BBDBCCDE310A}"/>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2" name="Freeform 179">
              <a:extLst>
                <a:ext uri="{FF2B5EF4-FFF2-40B4-BE49-F238E27FC236}">
                  <a16:creationId xmlns:a16="http://schemas.microsoft.com/office/drawing/2014/main" xmlns="" id="{DCD54A4B-A6BF-4CC7-B63A-CC7DC1A828CD}"/>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grpSp>
        <p:nvGrpSpPr>
          <p:cNvPr id="12" name="组合 11">
            <a:extLst>
              <a:ext uri="{FF2B5EF4-FFF2-40B4-BE49-F238E27FC236}">
                <a16:creationId xmlns:a16="http://schemas.microsoft.com/office/drawing/2014/main" xmlns="" id="{FE81F354-E4AE-4EB4-8AED-8EDE23CC41B6}"/>
              </a:ext>
            </a:extLst>
          </p:cNvPr>
          <p:cNvGrpSpPr/>
          <p:nvPr/>
        </p:nvGrpSpPr>
        <p:grpSpPr>
          <a:xfrm>
            <a:off x="3902132" y="3380383"/>
            <a:ext cx="3941237" cy="338354"/>
            <a:chOff x="4531763" y="904319"/>
            <a:chExt cx="3274666" cy="206375"/>
          </a:xfrm>
          <a:solidFill>
            <a:srgbClr val="5FA080"/>
          </a:solidFill>
        </p:grpSpPr>
        <p:sp>
          <p:nvSpPr>
            <p:cNvPr id="13" name="Freeform 139">
              <a:extLst>
                <a:ext uri="{FF2B5EF4-FFF2-40B4-BE49-F238E27FC236}">
                  <a16:creationId xmlns:a16="http://schemas.microsoft.com/office/drawing/2014/main" xmlns="" id="{19E7A61C-481F-40CC-A555-92F3B50179E8}"/>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4" name="Freeform 139">
              <a:extLst>
                <a:ext uri="{FF2B5EF4-FFF2-40B4-BE49-F238E27FC236}">
                  <a16:creationId xmlns:a16="http://schemas.microsoft.com/office/drawing/2014/main" xmlns="" id="{3D57C85E-BED2-46C1-A02D-72A3DC4B8CC2}"/>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5" name="Freeform 139">
              <a:extLst>
                <a:ext uri="{FF2B5EF4-FFF2-40B4-BE49-F238E27FC236}">
                  <a16:creationId xmlns:a16="http://schemas.microsoft.com/office/drawing/2014/main" xmlns="" id="{1DFE864B-F9B9-4A2D-AAD8-BAB1B00CC92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6" name="Freeform 139">
              <a:extLst>
                <a:ext uri="{FF2B5EF4-FFF2-40B4-BE49-F238E27FC236}">
                  <a16:creationId xmlns:a16="http://schemas.microsoft.com/office/drawing/2014/main" xmlns="" id="{76D7A8C4-BAB0-47B8-8F18-54DAFD840263}"/>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7" name="Freeform 139">
              <a:extLst>
                <a:ext uri="{FF2B5EF4-FFF2-40B4-BE49-F238E27FC236}">
                  <a16:creationId xmlns:a16="http://schemas.microsoft.com/office/drawing/2014/main" xmlns="" id="{E4DACE45-5861-4AC9-AC04-7F46C72B9CC3}"/>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8" name="Freeform 139">
              <a:extLst>
                <a:ext uri="{FF2B5EF4-FFF2-40B4-BE49-F238E27FC236}">
                  <a16:creationId xmlns:a16="http://schemas.microsoft.com/office/drawing/2014/main" xmlns="" id="{3432E466-2F2E-4FE3-BF51-50C6E8460E07}"/>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9" name="Freeform 139">
              <a:extLst>
                <a:ext uri="{FF2B5EF4-FFF2-40B4-BE49-F238E27FC236}">
                  <a16:creationId xmlns:a16="http://schemas.microsoft.com/office/drawing/2014/main" xmlns="" id="{BD503B01-31FF-4831-8D47-F8AF2BAD24D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0" name="Freeform 139">
              <a:extLst>
                <a:ext uri="{FF2B5EF4-FFF2-40B4-BE49-F238E27FC236}">
                  <a16:creationId xmlns:a16="http://schemas.microsoft.com/office/drawing/2014/main" xmlns="" id="{E36E0CA2-6722-463E-82A6-7AAC0C4F5E8E}"/>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1" name="Freeform 139">
              <a:extLst>
                <a:ext uri="{FF2B5EF4-FFF2-40B4-BE49-F238E27FC236}">
                  <a16:creationId xmlns:a16="http://schemas.microsoft.com/office/drawing/2014/main" xmlns="" id="{703810E8-72E6-40C7-B318-8D86E29E441C}"/>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xmlns="" id="{A2643807-BC22-4F6C-A01B-E0590FFBC1A7}"/>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sp>
        <p:nvSpPr>
          <p:cNvPr id="33" name="文本框 32">
            <a:extLst>
              <a:ext uri="{FF2B5EF4-FFF2-40B4-BE49-F238E27FC236}">
                <a16:creationId xmlns:a16="http://schemas.microsoft.com/office/drawing/2014/main" xmlns="" id="{A9CC877D-0AB6-44BB-AD51-66C9F47EDAA3}"/>
              </a:ext>
            </a:extLst>
          </p:cNvPr>
          <p:cNvSpPr txBox="1"/>
          <p:nvPr/>
        </p:nvSpPr>
        <p:spPr>
          <a:xfrm>
            <a:off x="2168171" y="926744"/>
            <a:ext cx="6257453" cy="263886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7200" b="1" noProof="0" dirty="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III.</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7200" b="1" i="0" u="none" strike="noStrike" kern="1200" cap="none" spc="0" normalizeH="0" baseline="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TỔNG KẾT</a:t>
            </a:r>
            <a:endParaRPr kumimoji="0" lang="zh-CN" altLang="en-US" sz="7200" b="1"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6939683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7">
            <a:extLst>
              <a:ext uri="{FF2B5EF4-FFF2-40B4-BE49-F238E27FC236}">
                <a16:creationId xmlns:a16="http://schemas.microsoft.com/office/drawing/2014/main" xmlns="" id="{DBA2E0DC-4929-47B1-8ADC-CDF70672CE0A}"/>
              </a:ext>
            </a:extLst>
          </p:cNvPr>
          <p:cNvSpPr>
            <a:spLocks noEditPoints="1"/>
          </p:cNvSpPr>
          <p:nvPr/>
        </p:nvSpPr>
        <p:spPr bwMode="auto">
          <a:xfrm flipH="1" flipV="1">
            <a:off x="2871978" y="2316678"/>
            <a:ext cx="1938396" cy="169869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1" name="Freeform 7">
            <a:extLst>
              <a:ext uri="{FF2B5EF4-FFF2-40B4-BE49-F238E27FC236}">
                <a16:creationId xmlns:a16="http://schemas.microsoft.com/office/drawing/2014/main" xmlns="" id="{31E9C308-783D-474C-B8E0-0F17B0357464}"/>
              </a:ext>
            </a:extLst>
          </p:cNvPr>
          <p:cNvSpPr>
            <a:spLocks noEditPoints="1"/>
          </p:cNvSpPr>
          <p:nvPr/>
        </p:nvSpPr>
        <p:spPr bwMode="auto">
          <a:xfrm flipH="1" flipV="1">
            <a:off x="5453813" y="1733668"/>
            <a:ext cx="1938396" cy="169869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3" name="Freeform 7">
            <a:extLst>
              <a:ext uri="{FF2B5EF4-FFF2-40B4-BE49-F238E27FC236}">
                <a16:creationId xmlns:a16="http://schemas.microsoft.com/office/drawing/2014/main" xmlns="" id="{D8AACD00-1683-43A4-985D-C4952D13C7FC}"/>
              </a:ext>
            </a:extLst>
          </p:cNvPr>
          <p:cNvSpPr>
            <a:spLocks noEditPoints="1"/>
          </p:cNvSpPr>
          <p:nvPr/>
        </p:nvSpPr>
        <p:spPr bwMode="auto">
          <a:xfrm flipH="1" flipV="1">
            <a:off x="8035648" y="2316678"/>
            <a:ext cx="1938396" cy="169869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 name="任意多边形: 形状 1">
            <a:extLst>
              <a:ext uri="{FF2B5EF4-FFF2-40B4-BE49-F238E27FC236}">
                <a16:creationId xmlns:a16="http://schemas.microsoft.com/office/drawing/2014/main" xmlns="" id="{425727C4-72C5-4BD6-B1A1-37B066B8A3DA}"/>
              </a:ext>
            </a:extLst>
          </p:cNvPr>
          <p:cNvSpPr/>
          <p:nvPr/>
        </p:nvSpPr>
        <p:spPr>
          <a:xfrm>
            <a:off x="4784762" y="2625513"/>
            <a:ext cx="699247" cy="551351"/>
          </a:xfrm>
          <a:custGeom>
            <a:avLst/>
            <a:gdLst>
              <a:gd name="connsiteX0" fmla="*/ 0 w 699247"/>
              <a:gd name="connsiteY0" fmla="*/ 551351 h 551351"/>
              <a:gd name="connsiteX1" fmla="*/ 147918 w 699247"/>
              <a:gd name="connsiteY1" fmla="*/ 511010 h 551351"/>
              <a:gd name="connsiteX2" fmla="*/ 309282 w 699247"/>
              <a:gd name="connsiteY2" fmla="*/ 363092 h 551351"/>
              <a:gd name="connsiteX3" fmla="*/ 363071 w 699247"/>
              <a:gd name="connsiteY3" fmla="*/ 282410 h 551351"/>
              <a:gd name="connsiteX4" fmla="*/ 470647 w 699247"/>
              <a:gd name="connsiteY4" fmla="*/ 188280 h 551351"/>
              <a:gd name="connsiteX5" fmla="*/ 497541 w 699247"/>
              <a:gd name="connsiteY5" fmla="*/ 147939 h 551351"/>
              <a:gd name="connsiteX6" fmla="*/ 578224 w 699247"/>
              <a:gd name="connsiteY6" fmla="*/ 94151 h 551351"/>
              <a:gd name="connsiteX7" fmla="*/ 618565 w 699247"/>
              <a:gd name="connsiteY7" fmla="*/ 67257 h 551351"/>
              <a:gd name="connsiteX8" fmla="*/ 699247 w 699247"/>
              <a:gd name="connsiteY8" fmla="*/ 21 h 55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247" h="551351">
                <a:moveTo>
                  <a:pt x="0" y="551351"/>
                </a:moveTo>
                <a:cubicBezTo>
                  <a:pt x="60497" y="542709"/>
                  <a:pt x="99602" y="547247"/>
                  <a:pt x="147918" y="511010"/>
                </a:cubicBezTo>
                <a:cubicBezTo>
                  <a:pt x="160715" y="501412"/>
                  <a:pt x="282393" y="396703"/>
                  <a:pt x="309282" y="363092"/>
                </a:cubicBezTo>
                <a:cubicBezTo>
                  <a:pt x="329474" y="337852"/>
                  <a:pt x="340216" y="305266"/>
                  <a:pt x="363071" y="282410"/>
                </a:cubicBezTo>
                <a:cubicBezTo>
                  <a:pt x="441734" y="203746"/>
                  <a:pt x="403934" y="232755"/>
                  <a:pt x="470647" y="188280"/>
                </a:cubicBezTo>
                <a:cubicBezTo>
                  <a:pt x="479612" y="174833"/>
                  <a:pt x="485378" y="158581"/>
                  <a:pt x="497541" y="147939"/>
                </a:cubicBezTo>
                <a:cubicBezTo>
                  <a:pt x="521867" y="126654"/>
                  <a:pt x="551330" y="112080"/>
                  <a:pt x="578224" y="94151"/>
                </a:cubicBezTo>
                <a:cubicBezTo>
                  <a:pt x="591671" y="85186"/>
                  <a:pt x="607137" y="78685"/>
                  <a:pt x="618565" y="67257"/>
                </a:cubicBezTo>
                <a:cubicBezTo>
                  <a:pt x="688969" y="-3149"/>
                  <a:pt x="654105" y="21"/>
                  <a:pt x="699247" y="21"/>
                </a:cubicBez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形状 2">
            <a:extLst>
              <a:ext uri="{FF2B5EF4-FFF2-40B4-BE49-F238E27FC236}">
                <a16:creationId xmlns:a16="http://schemas.microsoft.com/office/drawing/2014/main" xmlns="" id="{5AD678D5-6426-42C0-90E0-186CFF88C000}"/>
              </a:ext>
            </a:extLst>
          </p:cNvPr>
          <p:cNvSpPr/>
          <p:nvPr/>
        </p:nvSpPr>
        <p:spPr>
          <a:xfrm>
            <a:off x="7380044" y="2704822"/>
            <a:ext cx="658906" cy="606512"/>
          </a:xfrm>
          <a:custGeom>
            <a:avLst/>
            <a:gdLst>
              <a:gd name="connsiteX0" fmla="*/ 0 w 658906"/>
              <a:gd name="connsiteY0" fmla="*/ 14842 h 606512"/>
              <a:gd name="connsiteX1" fmla="*/ 174812 w 658906"/>
              <a:gd name="connsiteY1" fmla="*/ 28289 h 606512"/>
              <a:gd name="connsiteX2" fmla="*/ 215153 w 658906"/>
              <a:gd name="connsiteY2" fmla="*/ 122418 h 606512"/>
              <a:gd name="connsiteX3" fmla="*/ 255495 w 658906"/>
              <a:gd name="connsiteY3" fmla="*/ 229995 h 606512"/>
              <a:gd name="connsiteX4" fmla="*/ 295836 w 658906"/>
              <a:gd name="connsiteY4" fmla="*/ 310677 h 606512"/>
              <a:gd name="connsiteX5" fmla="*/ 416859 w 658906"/>
              <a:gd name="connsiteY5" fmla="*/ 377912 h 606512"/>
              <a:gd name="connsiteX6" fmla="*/ 457200 w 658906"/>
              <a:gd name="connsiteY6" fmla="*/ 418254 h 606512"/>
              <a:gd name="connsiteX7" fmla="*/ 524436 w 658906"/>
              <a:gd name="connsiteY7" fmla="*/ 458595 h 606512"/>
              <a:gd name="connsiteX8" fmla="*/ 564777 w 658906"/>
              <a:gd name="connsiteY8" fmla="*/ 512383 h 606512"/>
              <a:gd name="connsiteX9" fmla="*/ 658906 w 658906"/>
              <a:gd name="connsiteY9" fmla="*/ 606512 h 60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8906" h="606512">
                <a:moveTo>
                  <a:pt x="0" y="14842"/>
                </a:moveTo>
                <a:cubicBezTo>
                  <a:pt x="68379" y="1166"/>
                  <a:pt x="101828" y="-15501"/>
                  <a:pt x="174812" y="28289"/>
                </a:cubicBezTo>
                <a:cubicBezTo>
                  <a:pt x="188659" y="36597"/>
                  <a:pt x="209075" y="104184"/>
                  <a:pt x="215153" y="122418"/>
                </a:cubicBezTo>
                <a:cubicBezTo>
                  <a:pt x="245961" y="307268"/>
                  <a:pt x="202217" y="141200"/>
                  <a:pt x="255495" y="229995"/>
                </a:cubicBezTo>
                <a:cubicBezTo>
                  <a:pt x="275318" y="263033"/>
                  <a:pt x="259636" y="284350"/>
                  <a:pt x="295836" y="310677"/>
                </a:cubicBezTo>
                <a:cubicBezTo>
                  <a:pt x="333158" y="337820"/>
                  <a:pt x="378461" y="352313"/>
                  <a:pt x="416859" y="377912"/>
                </a:cubicBezTo>
                <a:cubicBezTo>
                  <a:pt x="432682" y="388461"/>
                  <a:pt x="441986" y="406844"/>
                  <a:pt x="457200" y="418254"/>
                </a:cubicBezTo>
                <a:cubicBezTo>
                  <a:pt x="478109" y="433936"/>
                  <a:pt x="502024" y="445148"/>
                  <a:pt x="524436" y="458595"/>
                </a:cubicBezTo>
                <a:cubicBezTo>
                  <a:pt x="537883" y="476524"/>
                  <a:pt x="549887" y="495632"/>
                  <a:pt x="564777" y="512383"/>
                </a:cubicBezTo>
                <a:lnTo>
                  <a:pt x="658906" y="606512"/>
                </a:ln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xmlns="" id="{6DFC30C3-3EDA-4364-AA68-2049460133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6421" y="2558299"/>
            <a:ext cx="1082102" cy="1315121"/>
          </a:xfrm>
          <a:prstGeom prst="rect">
            <a:avLst/>
          </a:prstGeom>
        </p:spPr>
      </p:pic>
      <p:pic>
        <p:nvPicPr>
          <p:cNvPr id="22" name="图片 21">
            <a:extLst>
              <a:ext uri="{FF2B5EF4-FFF2-40B4-BE49-F238E27FC236}">
                <a16:creationId xmlns:a16="http://schemas.microsoft.com/office/drawing/2014/main" xmlns="" id="{7F4A62A8-0DDA-4981-841D-AE045B6493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9780" y="1947583"/>
            <a:ext cx="1180299" cy="1369532"/>
          </a:xfrm>
          <a:prstGeom prst="rect">
            <a:avLst/>
          </a:prstGeom>
        </p:spPr>
      </p:pic>
      <p:pic>
        <p:nvPicPr>
          <p:cNvPr id="24" name="图片 23">
            <a:extLst>
              <a:ext uri="{FF2B5EF4-FFF2-40B4-BE49-F238E27FC236}">
                <a16:creationId xmlns:a16="http://schemas.microsoft.com/office/drawing/2014/main" xmlns="" id="{29B8D025-8466-4181-8447-8082A46DD5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4525" y="2492240"/>
            <a:ext cx="1026936" cy="1369248"/>
          </a:xfrm>
          <a:prstGeom prst="rect">
            <a:avLst/>
          </a:prstGeom>
        </p:spPr>
      </p:pic>
      <p:grpSp>
        <p:nvGrpSpPr>
          <p:cNvPr id="39" name="组合 38">
            <a:extLst>
              <a:ext uri="{FF2B5EF4-FFF2-40B4-BE49-F238E27FC236}">
                <a16:creationId xmlns:a16="http://schemas.microsoft.com/office/drawing/2014/main" xmlns="" id="{6B53AEB9-AC8E-40C6-88A1-89DBD60C4A87}"/>
              </a:ext>
            </a:extLst>
          </p:cNvPr>
          <p:cNvGrpSpPr/>
          <p:nvPr/>
        </p:nvGrpSpPr>
        <p:grpSpPr>
          <a:xfrm>
            <a:off x="3790340" y="412818"/>
            <a:ext cx="3876453" cy="802209"/>
            <a:chOff x="-80691" y="-640399"/>
            <a:chExt cx="4556933" cy="907919"/>
          </a:xfrm>
        </p:grpSpPr>
        <p:grpSp>
          <p:nvGrpSpPr>
            <p:cNvPr id="40" name="组合 39">
              <a:extLst>
                <a:ext uri="{FF2B5EF4-FFF2-40B4-BE49-F238E27FC236}">
                  <a16:creationId xmlns:a16="http://schemas.microsoft.com/office/drawing/2014/main" xmlns="" id="{06DF571B-2300-42CE-BF83-A310159773EC}"/>
                </a:ext>
              </a:extLst>
            </p:cNvPr>
            <p:cNvGrpSpPr/>
            <p:nvPr/>
          </p:nvGrpSpPr>
          <p:grpSpPr>
            <a:xfrm rot="406819" flipH="1">
              <a:off x="-80691" y="-640399"/>
              <a:ext cx="1030666" cy="703956"/>
              <a:chOff x="9015984" y="2528554"/>
              <a:chExt cx="2157344" cy="1473489"/>
            </a:xfrm>
          </p:grpSpPr>
          <p:sp>
            <p:nvSpPr>
              <p:cNvPr id="52" name="Freeform 166">
                <a:extLst>
                  <a:ext uri="{FF2B5EF4-FFF2-40B4-BE49-F238E27FC236}">
                    <a16:creationId xmlns:a16="http://schemas.microsoft.com/office/drawing/2014/main" xmlns="" id="{1389B08A-95C8-49E8-905A-C4B02AD6A49A}"/>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3" name="Freeform 167">
                <a:extLst>
                  <a:ext uri="{FF2B5EF4-FFF2-40B4-BE49-F238E27FC236}">
                    <a16:creationId xmlns:a16="http://schemas.microsoft.com/office/drawing/2014/main" xmlns="" id="{2D0107A0-64B8-4CEA-9096-21FB58E69887}"/>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4" name="Freeform 168">
                <a:extLst>
                  <a:ext uri="{FF2B5EF4-FFF2-40B4-BE49-F238E27FC236}">
                    <a16:creationId xmlns:a16="http://schemas.microsoft.com/office/drawing/2014/main" xmlns="" id="{D0C5677E-261A-4E70-9918-7AECBD020967}"/>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5" name="Freeform 169">
                <a:extLst>
                  <a:ext uri="{FF2B5EF4-FFF2-40B4-BE49-F238E27FC236}">
                    <a16:creationId xmlns:a16="http://schemas.microsoft.com/office/drawing/2014/main" xmlns="" id="{BB415BB5-EB03-4FB3-A36B-90EC45BD1CDE}"/>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6" name="Freeform 170">
                <a:extLst>
                  <a:ext uri="{FF2B5EF4-FFF2-40B4-BE49-F238E27FC236}">
                    <a16:creationId xmlns:a16="http://schemas.microsoft.com/office/drawing/2014/main" xmlns="" id="{50A2152E-6AC7-4CE5-9231-E190D1894E19}"/>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7" name="Freeform 175">
                <a:extLst>
                  <a:ext uri="{FF2B5EF4-FFF2-40B4-BE49-F238E27FC236}">
                    <a16:creationId xmlns:a16="http://schemas.microsoft.com/office/drawing/2014/main" xmlns="" id="{CDE45FC1-D4F1-4F65-9CA9-0B4D001E4C1D}"/>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8" name="Freeform 176">
                <a:extLst>
                  <a:ext uri="{FF2B5EF4-FFF2-40B4-BE49-F238E27FC236}">
                    <a16:creationId xmlns:a16="http://schemas.microsoft.com/office/drawing/2014/main" xmlns="" id="{584FA981-C1F0-4681-B397-620ECF8F6CAC}"/>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9" name="Freeform 177">
                <a:extLst>
                  <a:ext uri="{FF2B5EF4-FFF2-40B4-BE49-F238E27FC236}">
                    <a16:creationId xmlns:a16="http://schemas.microsoft.com/office/drawing/2014/main" xmlns="" id="{C7676BA7-75D9-436F-9D61-6FDC58CF69E1}"/>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60" name="Freeform 178">
                <a:extLst>
                  <a:ext uri="{FF2B5EF4-FFF2-40B4-BE49-F238E27FC236}">
                    <a16:creationId xmlns:a16="http://schemas.microsoft.com/office/drawing/2014/main" xmlns="" id="{FC7EDE58-AB52-44FF-8D4A-31DB6134B252}"/>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61" name="Freeform 179">
                <a:extLst>
                  <a:ext uri="{FF2B5EF4-FFF2-40B4-BE49-F238E27FC236}">
                    <a16:creationId xmlns:a16="http://schemas.microsoft.com/office/drawing/2014/main" xmlns="" id="{142C371E-0458-43DD-8DF7-0847F5DC4C8E}"/>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41" name="组合 40">
              <a:extLst>
                <a:ext uri="{FF2B5EF4-FFF2-40B4-BE49-F238E27FC236}">
                  <a16:creationId xmlns:a16="http://schemas.microsoft.com/office/drawing/2014/main" xmlns="" id="{62133FA1-D6CA-4471-BA4C-0369AD8CDCF8}"/>
                </a:ext>
              </a:extLst>
            </p:cNvPr>
            <p:cNvGrpSpPr/>
            <p:nvPr/>
          </p:nvGrpSpPr>
          <p:grpSpPr>
            <a:xfrm>
              <a:off x="1201576" y="61145"/>
              <a:ext cx="3274666" cy="206375"/>
              <a:chOff x="4531763" y="904319"/>
              <a:chExt cx="3274666" cy="206375"/>
            </a:xfrm>
            <a:solidFill>
              <a:schemeClr val="bg1"/>
            </a:solidFill>
          </p:grpSpPr>
          <p:sp>
            <p:nvSpPr>
              <p:cNvPr id="42" name="Freeform 139">
                <a:extLst>
                  <a:ext uri="{FF2B5EF4-FFF2-40B4-BE49-F238E27FC236}">
                    <a16:creationId xmlns:a16="http://schemas.microsoft.com/office/drawing/2014/main" xmlns="" id="{3B4D95DB-3C25-4A5D-BBB5-970787045468}"/>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3" name="Freeform 139">
                <a:extLst>
                  <a:ext uri="{FF2B5EF4-FFF2-40B4-BE49-F238E27FC236}">
                    <a16:creationId xmlns:a16="http://schemas.microsoft.com/office/drawing/2014/main" xmlns="" id="{2CEB633B-441D-4274-8E8A-70F562471D70}"/>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4" name="Freeform 139">
                <a:extLst>
                  <a:ext uri="{FF2B5EF4-FFF2-40B4-BE49-F238E27FC236}">
                    <a16:creationId xmlns:a16="http://schemas.microsoft.com/office/drawing/2014/main" xmlns="" id="{2D9D140A-9108-4D6F-9CA7-9A328F1E3B23}"/>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5" name="Freeform 139">
                <a:extLst>
                  <a:ext uri="{FF2B5EF4-FFF2-40B4-BE49-F238E27FC236}">
                    <a16:creationId xmlns:a16="http://schemas.microsoft.com/office/drawing/2014/main" xmlns="" id="{5101760E-9A23-4E8D-829C-68293BAF54E2}"/>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6" name="Freeform 139">
                <a:extLst>
                  <a:ext uri="{FF2B5EF4-FFF2-40B4-BE49-F238E27FC236}">
                    <a16:creationId xmlns:a16="http://schemas.microsoft.com/office/drawing/2014/main" xmlns="" id="{22B56124-99C1-4D6A-A101-D6BA7A48ED89}"/>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7" name="Freeform 139">
                <a:extLst>
                  <a:ext uri="{FF2B5EF4-FFF2-40B4-BE49-F238E27FC236}">
                    <a16:creationId xmlns:a16="http://schemas.microsoft.com/office/drawing/2014/main" xmlns="" id="{CFCC5F41-D885-464E-A772-2629C7C7620F}"/>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8" name="Freeform 139">
                <a:extLst>
                  <a:ext uri="{FF2B5EF4-FFF2-40B4-BE49-F238E27FC236}">
                    <a16:creationId xmlns:a16="http://schemas.microsoft.com/office/drawing/2014/main" xmlns="" id="{039B4859-6B6E-4573-A8CC-D5418A3752C4}"/>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9" name="Freeform 139">
                <a:extLst>
                  <a:ext uri="{FF2B5EF4-FFF2-40B4-BE49-F238E27FC236}">
                    <a16:creationId xmlns:a16="http://schemas.microsoft.com/office/drawing/2014/main" xmlns="" id="{4B02D9CE-DBC0-4CDC-B573-B7E1B68CFE71}"/>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0" name="Freeform 139">
                <a:extLst>
                  <a:ext uri="{FF2B5EF4-FFF2-40B4-BE49-F238E27FC236}">
                    <a16:creationId xmlns:a16="http://schemas.microsoft.com/office/drawing/2014/main" xmlns="" id="{8DE6A38F-A4D1-4DC8-AA8D-BC08A88026B4}"/>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1" name="Freeform 139">
                <a:extLst>
                  <a:ext uri="{FF2B5EF4-FFF2-40B4-BE49-F238E27FC236}">
                    <a16:creationId xmlns:a16="http://schemas.microsoft.com/office/drawing/2014/main" xmlns="" id="{A511D01C-6B35-40F0-9B9D-085A1FCD5B22}"/>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sp>
        <p:nvSpPr>
          <p:cNvPr id="62" name="文本框 61">
            <a:extLst>
              <a:ext uri="{FF2B5EF4-FFF2-40B4-BE49-F238E27FC236}">
                <a16:creationId xmlns:a16="http://schemas.microsoft.com/office/drawing/2014/main" xmlns="" id="{685624EB-E6A6-47D6-B5D8-EEB54475E0B0}"/>
              </a:ext>
            </a:extLst>
          </p:cNvPr>
          <p:cNvSpPr txBox="1"/>
          <p:nvPr/>
        </p:nvSpPr>
        <p:spPr>
          <a:xfrm>
            <a:off x="3968136" y="360169"/>
            <a:ext cx="4563919"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Nghệ</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thuật</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3" name="文本框 20">
            <a:extLst>
              <a:ext uri="{FF2B5EF4-FFF2-40B4-BE49-F238E27FC236}">
                <a16:creationId xmlns:a16="http://schemas.microsoft.com/office/drawing/2014/main" xmlns="" id="{9EFBE8D9-A0A1-264D-90D6-73F023E906BB}"/>
              </a:ext>
            </a:extLst>
          </p:cNvPr>
          <p:cNvSpPr txBox="1"/>
          <p:nvPr/>
        </p:nvSpPr>
        <p:spPr>
          <a:xfrm>
            <a:off x="2862760" y="4256989"/>
            <a:ext cx="1984184" cy="1384995"/>
          </a:xfrm>
          <a:prstGeom prst="rect">
            <a:avLst/>
          </a:prstGeom>
          <a:noFill/>
        </p:spPr>
        <p:txBody>
          <a:bodyPr wrap="square" rtlCol="0">
            <a:spAutoFit/>
          </a:bodyPr>
          <a:lstStyle/>
          <a:p>
            <a:pPr algn="ct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Nghệ</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thuật</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tự</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sự</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kết</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hợp</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miêu</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tả</a:t>
            </a:r>
            <a:endParaRPr lang="zh-CN" altLang="en-US"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64" name="文本框 20">
            <a:extLst>
              <a:ext uri="{FF2B5EF4-FFF2-40B4-BE49-F238E27FC236}">
                <a16:creationId xmlns:a16="http://schemas.microsoft.com/office/drawing/2014/main" xmlns="" id="{71376BD8-BB29-6549-96E4-9400C7F92C8A}"/>
              </a:ext>
            </a:extLst>
          </p:cNvPr>
          <p:cNvSpPr txBox="1"/>
          <p:nvPr/>
        </p:nvSpPr>
        <p:spPr>
          <a:xfrm>
            <a:off x="5408025" y="3720822"/>
            <a:ext cx="1984184" cy="1815882"/>
          </a:xfrm>
          <a:prstGeom prst="rect">
            <a:avLst/>
          </a:prstGeom>
          <a:noFill/>
        </p:spPr>
        <p:txBody>
          <a:bodyPr wrap="square" rtlCol="0">
            <a:spAutoFit/>
          </a:bodyPr>
          <a:lstStyle/>
          <a:p>
            <a:pPr algn="ct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Giọng</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văn</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nhẹ</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nhàng</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giàu</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chất</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thơ</a:t>
            </a:r>
            <a:endParaRPr lang="zh-CN" altLang="en-US"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65" name="文本框 20">
            <a:extLst>
              <a:ext uri="{FF2B5EF4-FFF2-40B4-BE49-F238E27FC236}">
                <a16:creationId xmlns:a16="http://schemas.microsoft.com/office/drawing/2014/main" xmlns="" id="{FF936A95-6FC9-F14A-A39C-8272D1FB4269}"/>
              </a:ext>
            </a:extLst>
          </p:cNvPr>
          <p:cNvSpPr txBox="1"/>
          <p:nvPr/>
        </p:nvSpPr>
        <p:spPr>
          <a:xfrm>
            <a:off x="7953290" y="4243759"/>
            <a:ext cx="1984184" cy="954107"/>
          </a:xfrm>
          <a:prstGeom prst="rect">
            <a:avLst/>
          </a:prstGeom>
          <a:noFill/>
        </p:spPr>
        <p:txBody>
          <a:bodyPr wrap="square" rtlCol="0">
            <a:spAutoFit/>
          </a:bodyPr>
          <a:lstStyle/>
          <a:p>
            <a:pPr algn="ct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Miêu</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tả</a:t>
            </a:r>
            <a:endPar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endParaRPr>
          </a:p>
          <a:p>
            <a:pPr algn="ct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tinh</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tế</a:t>
            </a:r>
            <a:endParaRPr lang="zh-CN" altLang="en-US"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5" name="Picture 4" descr="A picture containing graphical user interface&#10;&#10;Description automatically generated">
            <a:extLst>
              <a:ext uri="{FF2B5EF4-FFF2-40B4-BE49-F238E27FC236}">
                <a16:creationId xmlns:a16="http://schemas.microsoft.com/office/drawing/2014/main" xmlns="" id="{BF3D9D46-6AA2-C34F-B244-A27AD85A24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34" y="4729661"/>
            <a:ext cx="2423941" cy="1949597"/>
          </a:xfrm>
          <a:prstGeom prst="rect">
            <a:avLst/>
          </a:prstGeom>
        </p:spPr>
      </p:pic>
    </p:spTree>
    <p:extLst>
      <p:ext uri="{BB962C8B-B14F-4D97-AF65-F5344CB8AC3E}">
        <p14:creationId xmlns:p14="http://schemas.microsoft.com/office/powerpoint/2010/main" val="8108061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500"/>
                                        <p:tgtEl>
                                          <p:spTgt spid="3"/>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par>
                          <p:cTn id="34" fill="hold">
                            <p:stCondLst>
                              <p:cond delay="3500"/>
                            </p:stCondLst>
                            <p:childTnLst>
                              <p:par>
                                <p:cTn id="35" presetID="53" presetClass="entr" presetSubtype="16"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par>
                          <p:cTn id="40" fill="hold">
                            <p:stCondLst>
                              <p:cond delay="4000"/>
                            </p:stCondLst>
                            <p:childTnLst>
                              <p:par>
                                <p:cTn id="41" presetID="53" presetClass="entr" presetSubtype="16"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childTnLst>
                          </p:cTn>
                        </p:par>
                        <p:par>
                          <p:cTn id="46" fill="hold">
                            <p:stCondLst>
                              <p:cond delay="4500"/>
                            </p:stCondLst>
                            <p:childTnLst>
                              <p:par>
                                <p:cTn id="47" presetID="53" presetClass="entr" presetSubtype="16" fill="hold" grpId="0" nodeType="afterEffect">
                                  <p:stCondLst>
                                    <p:cond delay="0"/>
                                  </p:stCondLst>
                                  <p:childTnLst>
                                    <p:set>
                                      <p:cBhvr>
                                        <p:cTn id="48" dur="1" fill="hold">
                                          <p:stCondLst>
                                            <p:cond delay="0"/>
                                          </p:stCondLst>
                                        </p:cTn>
                                        <p:tgtEl>
                                          <p:spTgt spid="62"/>
                                        </p:tgtEl>
                                        <p:attrNameLst>
                                          <p:attrName>style.visibility</p:attrName>
                                        </p:attrNameLst>
                                      </p:cBhvr>
                                      <p:to>
                                        <p:strVal val="visible"/>
                                      </p:to>
                                    </p:set>
                                    <p:anim calcmode="lin" valueType="num">
                                      <p:cBhvr>
                                        <p:cTn id="49" dur="500" fill="hold"/>
                                        <p:tgtEl>
                                          <p:spTgt spid="62"/>
                                        </p:tgtEl>
                                        <p:attrNameLst>
                                          <p:attrName>ppt_w</p:attrName>
                                        </p:attrNameLst>
                                      </p:cBhvr>
                                      <p:tavLst>
                                        <p:tav tm="0">
                                          <p:val>
                                            <p:fltVal val="0"/>
                                          </p:val>
                                        </p:tav>
                                        <p:tav tm="100000">
                                          <p:val>
                                            <p:strVal val="#ppt_w"/>
                                          </p:val>
                                        </p:tav>
                                      </p:tavLst>
                                    </p:anim>
                                    <p:anim calcmode="lin" valueType="num">
                                      <p:cBhvr>
                                        <p:cTn id="50" dur="500" fill="hold"/>
                                        <p:tgtEl>
                                          <p:spTgt spid="62"/>
                                        </p:tgtEl>
                                        <p:attrNameLst>
                                          <p:attrName>ppt_h</p:attrName>
                                        </p:attrNameLst>
                                      </p:cBhvr>
                                      <p:tavLst>
                                        <p:tav tm="0">
                                          <p:val>
                                            <p:fltVal val="0"/>
                                          </p:val>
                                        </p:tav>
                                        <p:tav tm="100000">
                                          <p:val>
                                            <p:strVal val="#ppt_h"/>
                                          </p:val>
                                        </p:tav>
                                      </p:tavLst>
                                    </p:anim>
                                    <p:animEffect transition="in" filter="fade">
                                      <p:cBhvr>
                                        <p:cTn id="5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2" grpId="0" animBg="1"/>
      <p:bldP spid="3" grpId="0" animBg="1"/>
      <p:bldP spid="6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525" y="711200"/>
            <a:ext cx="7107822" cy="3529258"/>
          </a:xfrm>
          <a:prstGeom prst="rect">
            <a:avLst/>
          </a:prstGeom>
        </p:spPr>
      </p:pic>
      <p:sp>
        <p:nvSpPr>
          <p:cNvPr id="5" name="文本框 4"/>
          <p:cNvSpPr txBox="1"/>
          <p:nvPr/>
        </p:nvSpPr>
        <p:spPr>
          <a:xfrm>
            <a:off x="4862060" y="1364506"/>
            <a:ext cx="6586990" cy="2677656"/>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Khắc hoạ những con người nơi làng quê nghèo khó, có lòng tự</a:t>
            </a:r>
            <a:r>
              <a:rPr kumimoji="0" lang="vi-VN" altLang="zh-CN" sz="2800" b="0" i="0" u="none" strike="noStrike" kern="1200" cap="none" spc="0" normalizeH="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trọng và những người có điều kiện sống tốt hơn biết yêu thương, sẻ chia. Đề cao tinh thần nhân văn,đồng cảm, sẻ chia giúp đỡ nhưng con người bất hạnh, thiệt thòi.</a:t>
            </a:r>
            <a:endPar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图片 6"/>
          <p:cNvPicPr>
            <a:picLocks noChangeAspect="1"/>
          </p:cNvPicPr>
          <p:nvPr/>
        </p:nvPicPr>
        <p:blipFill rotWithShape="1">
          <a:blip r:embed="rId4"/>
          <a:srcRect t="17606" r="1991"/>
          <a:stretch/>
        </p:blipFill>
        <p:spPr>
          <a:xfrm>
            <a:off x="0" y="-1406673"/>
            <a:ext cx="12192000" cy="4270474"/>
          </a:xfrm>
          <a:prstGeom prst="rect">
            <a:avLst/>
          </a:prstGeom>
        </p:spPr>
      </p:pic>
      <p:sp>
        <p:nvSpPr>
          <p:cNvPr id="9" name="AutoShape 3"/>
          <p:cNvSpPr>
            <a:spLocks noChangeAspect="1" noChangeArrowheads="1" noTextEdit="1"/>
          </p:cNvSpPr>
          <p:nvPr/>
        </p:nvSpPr>
        <p:spPr bwMode="auto">
          <a:xfrm>
            <a:off x="742950" y="3336925"/>
            <a:ext cx="10706100"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175" name="组合 174"/>
          <p:cNvGrpSpPr/>
          <p:nvPr/>
        </p:nvGrpSpPr>
        <p:grpSpPr>
          <a:xfrm>
            <a:off x="4035425" y="4341813"/>
            <a:ext cx="7458075" cy="2582862"/>
            <a:chOff x="4035425" y="4341813"/>
            <a:chExt cx="7458075" cy="2582862"/>
          </a:xfrm>
        </p:grpSpPr>
        <p:sp>
          <p:nvSpPr>
            <p:cNvPr id="10" name="Freeform 5"/>
            <p:cNvSpPr>
              <a:spLocks/>
            </p:cNvSpPr>
            <p:nvPr/>
          </p:nvSpPr>
          <p:spPr bwMode="auto">
            <a:xfrm>
              <a:off x="9572625" y="6462713"/>
              <a:ext cx="1331913" cy="457200"/>
            </a:xfrm>
            <a:custGeom>
              <a:avLst/>
              <a:gdLst>
                <a:gd name="T0" fmla="*/ 7 w 237"/>
                <a:gd name="T1" fmla="*/ 32 h 81"/>
                <a:gd name="T2" fmla="*/ 4 w 237"/>
                <a:gd name="T3" fmla="*/ 78 h 81"/>
                <a:gd name="T4" fmla="*/ 117 w 237"/>
                <a:gd name="T5" fmla="*/ 79 h 81"/>
                <a:gd name="T6" fmla="*/ 237 w 237"/>
                <a:gd name="T7" fmla="*/ 79 h 81"/>
                <a:gd name="T8" fmla="*/ 227 w 237"/>
                <a:gd name="T9" fmla="*/ 42 h 81"/>
                <a:gd name="T10" fmla="*/ 223 w 237"/>
                <a:gd name="T11" fmla="*/ 1 h 81"/>
                <a:gd name="T12" fmla="*/ 202 w 237"/>
                <a:gd name="T13" fmla="*/ 5 h 81"/>
                <a:gd name="T14" fmla="*/ 135 w 237"/>
                <a:gd name="T15" fmla="*/ 13 h 81"/>
                <a:gd name="T16" fmla="*/ 20 w 237"/>
                <a:gd name="T17" fmla="*/ 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81">
                  <a:moveTo>
                    <a:pt x="7" y="32"/>
                  </a:moveTo>
                  <a:cubicBezTo>
                    <a:pt x="0" y="38"/>
                    <a:pt x="3" y="69"/>
                    <a:pt x="4" y="78"/>
                  </a:cubicBezTo>
                  <a:cubicBezTo>
                    <a:pt x="43" y="80"/>
                    <a:pt x="78" y="77"/>
                    <a:pt x="117" y="79"/>
                  </a:cubicBezTo>
                  <a:cubicBezTo>
                    <a:pt x="155" y="81"/>
                    <a:pt x="199" y="78"/>
                    <a:pt x="237" y="79"/>
                  </a:cubicBezTo>
                  <a:cubicBezTo>
                    <a:pt x="231" y="71"/>
                    <a:pt x="229" y="52"/>
                    <a:pt x="227" y="42"/>
                  </a:cubicBezTo>
                  <a:cubicBezTo>
                    <a:pt x="225" y="29"/>
                    <a:pt x="226" y="14"/>
                    <a:pt x="223" y="1"/>
                  </a:cubicBezTo>
                  <a:cubicBezTo>
                    <a:pt x="217" y="0"/>
                    <a:pt x="209" y="4"/>
                    <a:pt x="202" y="5"/>
                  </a:cubicBezTo>
                  <a:cubicBezTo>
                    <a:pt x="180" y="10"/>
                    <a:pt x="157" y="12"/>
                    <a:pt x="135" y="13"/>
                  </a:cubicBezTo>
                  <a:cubicBezTo>
                    <a:pt x="96" y="15"/>
                    <a:pt x="58" y="15"/>
                    <a:pt x="20" y="7"/>
                  </a:cubicBezTo>
                </a:path>
              </a:pathLst>
            </a:custGeom>
            <a:solidFill>
              <a:srgbClr val="FEFE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 name="Freeform 6"/>
            <p:cNvSpPr>
              <a:spLocks/>
            </p:cNvSpPr>
            <p:nvPr/>
          </p:nvSpPr>
          <p:spPr bwMode="auto">
            <a:xfrm>
              <a:off x="9999663" y="4397375"/>
              <a:ext cx="814388" cy="615950"/>
            </a:xfrm>
            <a:custGeom>
              <a:avLst/>
              <a:gdLst>
                <a:gd name="T0" fmla="*/ 29 w 145"/>
                <a:gd name="T1" fmla="*/ 71 h 109"/>
                <a:gd name="T2" fmla="*/ 8 w 145"/>
                <a:gd name="T3" fmla="*/ 26 h 109"/>
                <a:gd name="T4" fmla="*/ 55 w 145"/>
                <a:gd name="T5" fmla="*/ 33 h 109"/>
                <a:gd name="T6" fmla="*/ 92 w 145"/>
                <a:gd name="T7" fmla="*/ 11 h 109"/>
                <a:gd name="T8" fmla="*/ 94 w 145"/>
                <a:gd name="T9" fmla="*/ 60 h 109"/>
                <a:gd name="T10" fmla="*/ 125 w 145"/>
                <a:gd name="T11" fmla="*/ 100 h 109"/>
                <a:gd name="T12" fmla="*/ 92 w 145"/>
                <a:gd name="T13" fmla="*/ 108 h 109"/>
                <a:gd name="T14" fmla="*/ 72 w 145"/>
                <a:gd name="T15" fmla="*/ 103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09">
                  <a:moveTo>
                    <a:pt x="29" y="71"/>
                  </a:moveTo>
                  <a:cubicBezTo>
                    <a:pt x="6" y="75"/>
                    <a:pt x="0" y="39"/>
                    <a:pt x="8" y="26"/>
                  </a:cubicBezTo>
                  <a:cubicBezTo>
                    <a:pt x="21" y="4"/>
                    <a:pt x="58" y="0"/>
                    <a:pt x="55" y="33"/>
                  </a:cubicBezTo>
                  <a:cubicBezTo>
                    <a:pt x="47" y="13"/>
                    <a:pt x="79" y="5"/>
                    <a:pt x="92" y="11"/>
                  </a:cubicBezTo>
                  <a:cubicBezTo>
                    <a:pt x="112" y="20"/>
                    <a:pt x="118" y="51"/>
                    <a:pt x="94" y="60"/>
                  </a:cubicBezTo>
                  <a:cubicBezTo>
                    <a:pt x="118" y="50"/>
                    <a:pt x="145" y="79"/>
                    <a:pt x="125" y="100"/>
                  </a:cubicBezTo>
                  <a:cubicBezTo>
                    <a:pt x="117" y="108"/>
                    <a:pt x="103" y="109"/>
                    <a:pt x="92" y="108"/>
                  </a:cubicBezTo>
                  <a:cubicBezTo>
                    <a:pt x="87" y="108"/>
                    <a:pt x="73" y="105"/>
                    <a:pt x="72" y="103"/>
                  </a:cubicBezTo>
                </a:path>
              </a:pathLst>
            </a:custGeom>
            <a:solidFill>
              <a:srgbClr val="ED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 name="Freeform 7"/>
            <p:cNvSpPr>
              <a:spLocks/>
            </p:cNvSpPr>
            <p:nvPr/>
          </p:nvSpPr>
          <p:spPr bwMode="auto">
            <a:xfrm>
              <a:off x="10004425" y="4419600"/>
              <a:ext cx="765175" cy="609600"/>
            </a:xfrm>
            <a:custGeom>
              <a:avLst/>
              <a:gdLst>
                <a:gd name="T0" fmla="*/ 57 w 136"/>
                <a:gd name="T1" fmla="*/ 11 h 108"/>
                <a:gd name="T2" fmla="*/ 54 w 136"/>
                <a:gd name="T3" fmla="*/ 15 h 108"/>
                <a:gd name="T4" fmla="*/ 43 w 136"/>
                <a:gd name="T5" fmla="*/ 4 h 108"/>
                <a:gd name="T6" fmla="*/ 6 w 136"/>
                <a:gd name="T7" fmla="*/ 21 h 108"/>
                <a:gd name="T8" fmla="*/ 8 w 136"/>
                <a:gd name="T9" fmla="*/ 60 h 108"/>
                <a:gd name="T10" fmla="*/ 28 w 136"/>
                <a:gd name="T11" fmla="*/ 68 h 108"/>
                <a:gd name="T12" fmla="*/ 29 w 136"/>
                <a:gd name="T13" fmla="*/ 66 h 108"/>
                <a:gd name="T14" fmla="*/ 27 w 136"/>
                <a:gd name="T15" fmla="*/ 65 h 108"/>
                <a:gd name="T16" fmla="*/ 11 w 136"/>
                <a:gd name="T17" fmla="*/ 58 h 108"/>
                <a:gd name="T18" fmla="*/ 9 w 136"/>
                <a:gd name="T19" fmla="*/ 22 h 108"/>
                <a:gd name="T20" fmla="*/ 42 w 136"/>
                <a:gd name="T21" fmla="*/ 8 h 108"/>
                <a:gd name="T22" fmla="*/ 52 w 136"/>
                <a:gd name="T23" fmla="*/ 19 h 108"/>
                <a:gd name="T24" fmla="*/ 51 w 136"/>
                <a:gd name="T25" fmla="*/ 23 h 108"/>
                <a:gd name="T26" fmla="*/ 52 w 136"/>
                <a:gd name="T27" fmla="*/ 30 h 108"/>
                <a:gd name="T28" fmla="*/ 54 w 136"/>
                <a:gd name="T29" fmla="*/ 31 h 108"/>
                <a:gd name="T30" fmla="*/ 56 w 136"/>
                <a:gd name="T31" fmla="*/ 29 h 108"/>
                <a:gd name="T32" fmla="*/ 56 w 136"/>
                <a:gd name="T33" fmla="*/ 25 h 108"/>
                <a:gd name="T34" fmla="*/ 55 w 136"/>
                <a:gd name="T35" fmla="*/ 20 h 108"/>
                <a:gd name="T36" fmla="*/ 59 w 136"/>
                <a:gd name="T37" fmla="*/ 14 h 108"/>
                <a:gd name="T38" fmla="*/ 90 w 136"/>
                <a:gd name="T39" fmla="*/ 8 h 108"/>
                <a:gd name="T40" fmla="*/ 107 w 136"/>
                <a:gd name="T41" fmla="*/ 36 h 108"/>
                <a:gd name="T42" fmla="*/ 93 w 136"/>
                <a:gd name="T43" fmla="*/ 55 h 108"/>
                <a:gd name="T44" fmla="*/ 93 w 136"/>
                <a:gd name="T45" fmla="*/ 55 h 108"/>
                <a:gd name="T46" fmla="*/ 93 w 136"/>
                <a:gd name="T47" fmla="*/ 55 h 108"/>
                <a:gd name="T48" fmla="*/ 91 w 136"/>
                <a:gd name="T49" fmla="*/ 56 h 108"/>
                <a:gd name="T50" fmla="*/ 92 w 136"/>
                <a:gd name="T51" fmla="*/ 57 h 108"/>
                <a:gd name="T52" fmla="*/ 94 w 136"/>
                <a:gd name="T53" fmla="*/ 58 h 108"/>
                <a:gd name="T54" fmla="*/ 94 w 136"/>
                <a:gd name="T55" fmla="*/ 58 h 108"/>
                <a:gd name="T56" fmla="*/ 94 w 136"/>
                <a:gd name="T57" fmla="*/ 58 h 108"/>
                <a:gd name="T58" fmla="*/ 125 w 136"/>
                <a:gd name="T59" fmla="*/ 68 h 108"/>
                <a:gd name="T60" fmla="*/ 123 w 136"/>
                <a:gd name="T61" fmla="*/ 95 h 108"/>
                <a:gd name="T62" fmla="*/ 91 w 136"/>
                <a:gd name="T63" fmla="*/ 102 h 108"/>
                <a:gd name="T64" fmla="*/ 72 w 136"/>
                <a:gd name="T65" fmla="*/ 98 h 108"/>
                <a:gd name="T66" fmla="*/ 70 w 136"/>
                <a:gd name="T67" fmla="*/ 98 h 108"/>
                <a:gd name="T68" fmla="*/ 70 w 136"/>
                <a:gd name="T69" fmla="*/ 100 h 108"/>
                <a:gd name="T70" fmla="*/ 91 w 136"/>
                <a:gd name="T71" fmla="*/ 106 h 108"/>
                <a:gd name="T72" fmla="*/ 125 w 136"/>
                <a:gd name="T73" fmla="*/ 97 h 108"/>
                <a:gd name="T74" fmla="*/ 128 w 136"/>
                <a:gd name="T75" fmla="*/ 66 h 108"/>
                <a:gd name="T76" fmla="*/ 102 w 136"/>
                <a:gd name="T77" fmla="*/ 53 h 108"/>
                <a:gd name="T78" fmla="*/ 110 w 136"/>
                <a:gd name="T79" fmla="*/ 36 h 108"/>
                <a:gd name="T80" fmla="*/ 110 w 136"/>
                <a:gd name="T81" fmla="*/ 35 h 108"/>
                <a:gd name="T82" fmla="*/ 92 w 136"/>
                <a:gd name="T83" fmla="*/ 5 h 108"/>
                <a:gd name="T84" fmla="*/ 57 w 136"/>
                <a:gd name="T85" fmla="*/ 1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 h="108">
                  <a:moveTo>
                    <a:pt x="57" y="11"/>
                  </a:moveTo>
                  <a:cubicBezTo>
                    <a:pt x="55" y="12"/>
                    <a:pt x="55" y="14"/>
                    <a:pt x="54" y="15"/>
                  </a:cubicBezTo>
                  <a:cubicBezTo>
                    <a:pt x="52" y="10"/>
                    <a:pt x="48" y="6"/>
                    <a:pt x="43" y="4"/>
                  </a:cubicBezTo>
                  <a:cubicBezTo>
                    <a:pt x="31" y="0"/>
                    <a:pt x="14" y="8"/>
                    <a:pt x="6" y="21"/>
                  </a:cubicBezTo>
                  <a:cubicBezTo>
                    <a:pt x="0" y="31"/>
                    <a:pt x="1" y="49"/>
                    <a:pt x="8" y="60"/>
                  </a:cubicBezTo>
                  <a:cubicBezTo>
                    <a:pt x="13" y="67"/>
                    <a:pt x="20" y="70"/>
                    <a:pt x="28" y="68"/>
                  </a:cubicBezTo>
                  <a:cubicBezTo>
                    <a:pt x="29" y="68"/>
                    <a:pt x="29" y="67"/>
                    <a:pt x="29" y="66"/>
                  </a:cubicBezTo>
                  <a:cubicBezTo>
                    <a:pt x="29" y="65"/>
                    <a:pt x="28" y="65"/>
                    <a:pt x="27" y="65"/>
                  </a:cubicBezTo>
                  <a:cubicBezTo>
                    <a:pt x="19" y="66"/>
                    <a:pt x="14" y="62"/>
                    <a:pt x="11" y="58"/>
                  </a:cubicBezTo>
                  <a:cubicBezTo>
                    <a:pt x="4" y="48"/>
                    <a:pt x="4" y="30"/>
                    <a:pt x="9" y="22"/>
                  </a:cubicBezTo>
                  <a:cubicBezTo>
                    <a:pt x="16" y="11"/>
                    <a:pt x="31" y="4"/>
                    <a:pt x="42" y="8"/>
                  </a:cubicBezTo>
                  <a:cubicBezTo>
                    <a:pt x="47" y="9"/>
                    <a:pt x="51" y="14"/>
                    <a:pt x="52" y="19"/>
                  </a:cubicBezTo>
                  <a:cubicBezTo>
                    <a:pt x="52" y="21"/>
                    <a:pt x="51" y="22"/>
                    <a:pt x="51" y="23"/>
                  </a:cubicBezTo>
                  <a:cubicBezTo>
                    <a:pt x="51" y="25"/>
                    <a:pt x="52" y="27"/>
                    <a:pt x="52" y="30"/>
                  </a:cubicBezTo>
                  <a:cubicBezTo>
                    <a:pt x="53" y="30"/>
                    <a:pt x="53" y="31"/>
                    <a:pt x="54" y="31"/>
                  </a:cubicBezTo>
                  <a:cubicBezTo>
                    <a:pt x="55" y="31"/>
                    <a:pt x="56" y="30"/>
                    <a:pt x="56" y="29"/>
                  </a:cubicBezTo>
                  <a:cubicBezTo>
                    <a:pt x="56" y="28"/>
                    <a:pt x="56" y="26"/>
                    <a:pt x="56" y="25"/>
                  </a:cubicBezTo>
                  <a:cubicBezTo>
                    <a:pt x="56" y="23"/>
                    <a:pt x="56" y="21"/>
                    <a:pt x="55" y="20"/>
                  </a:cubicBezTo>
                  <a:cubicBezTo>
                    <a:pt x="56" y="17"/>
                    <a:pt x="57" y="16"/>
                    <a:pt x="59" y="14"/>
                  </a:cubicBezTo>
                  <a:cubicBezTo>
                    <a:pt x="67" y="6"/>
                    <a:pt x="83" y="5"/>
                    <a:pt x="90" y="8"/>
                  </a:cubicBezTo>
                  <a:cubicBezTo>
                    <a:pt x="100" y="13"/>
                    <a:pt x="107" y="25"/>
                    <a:pt x="107" y="36"/>
                  </a:cubicBezTo>
                  <a:cubicBezTo>
                    <a:pt x="107" y="45"/>
                    <a:pt x="101" y="51"/>
                    <a:pt x="93" y="55"/>
                  </a:cubicBezTo>
                  <a:cubicBezTo>
                    <a:pt x="93" y="55"/>
                    <a:pt x="93" y="55"/>
                    <a:pt x="93" y="55"/>
                  </a:cubicBezTo>
                  <a:cubicBezTo>
                    <a:pt x="93" y="55"/>
                    <a:pt x="93" y="55"/>
                    <a:pt x="93" y="55"/>
                  </a:cubicBezTo>
                  <a:cubicBezTo>
                    <a:pt x="92" y="55"/>
                    <a:pt x="91" y="56"/>
                    <a:pt x="91" y="56"/>
                  </a:cubicBezTo>
                  <a:cubicBezTo>
                    <a:pt x="91" y="57"/>
                    <a:pt x="92" y="57"/>
                    <a:pt x="92" y="57"/>
                  </a:cubicBezTo>
                  <a:cubicBezTo>
                    <a:pt x="92" y="58"/>
                    <a:pt x="93" y="58"/>
                    <a:pt x="94" y="58"/>
                  </a:cubicBezTo>
                  <a:cubicBezTo>
                    <a:pt x="94" y="58"/>
                    <a:pt x="94" y="58"/>
                    <a:pt x="94" y="58"/>
                  </a:cubicBezTo>
                  <a:cubicBezTo>
                    <a:pt x="94" y="58"/>
                    <a:pt x="94" y="58"/>
                    <a:pt x="94" y="58"/>
                  </a:cubicBezTo>
                  <a:cubicBezTo>
                    <a:pt x="106" y="53"/>
                    <a:pt x="119" y="59"/>
                    <a:pt x="125" y="68"/>
                  </a:cubicBezTo>
                  <a:cubicBezTo>
                    <a:pt x="131" y="77"/>
                    <a:pt x="131" y="87"/>
                    <a:pt x="123" y="95"/>
                  </a:cubicBezTo>
                  <a:cubicBezTo>
                    <a:pt x="114" y="104"/>
                    <a:pt x="96" y="103"/>
                    <a:pt x="91" y="102"/>
                  </a:cubicBezTo>
                  <a:cubicBezTo>
                    <a:pt x="86" y="102"/>
                    <a:pt x="73" y="99"/>
                    <a:pt x="72" y="98"/>
                  </a:cubicBezTo>
                  <a:cubicBezTo>
                    <a:pt x="71" y="97"/>
                    <a:pt x="70" y="97"/>
                    <a:pt x="70" y="98"/>
                  </a:cubicBezTo>
                  <a:cubicBezTo>
                    <a:pt x="69" y="99"/>
                    <a:pt x="69" y="100"/>
                    <a:pt x="70" y="100"/>
                  </a:cubicBezTo>
                  <a:cubicBezTo>
                    <a:pt x="71" y="102"/>
                    <a:pt x="87" y="105"/>
                    <a:pt x="91" y="106"/>
                  </a:cubicBezTo>
                  <a:cubicBezTo>
                    <a:pt x="96" y="106"/>
                    <a:pt x="115" y="108"/>
                    <a:pt x="125" y="97"/>
                  </a:cubicBezTo>
                  <a:cubicBezTo>
                    <a:pt x="136" y="86"/>
                    <a:pt x="133" y="74"/>
                    <a:pt x="128" y="66"/>
                  </a:cubicBezTo>
                  <a:cubicBezTo>
                    <a:pt x="122" y="58"/>
                    <a:pt x="113" y="52"/>
                    <a:pt x="102" y="53"/>
                  </a:cubicBezTo>
                  <a:cubicBezTo>
                    <a:pt x="107" y="48"/>
                    <a:pt x="110" y="43"/>
                    <a:pt x="110" y="36"/>
                  </a:cubicBezTo>
                  <a:cubicBezTo>
                    <a:pt x="110" y="35"/>
                    <a:pt x="110" y="35"/>
                    <a:pt x="110" y="35"/>
                  </a:cubicBezTo>
                  <a:cubicBezTo>
                    <a:pt x="110" y="23"/>
                    <a:pt x="103" y="11"/>
                    <a:pt x="92" y="5"/>
                  </a:cubicBezTo>
                  <a:cubicBezTo>
                    <a:pt x="82" y="1"/>
                    <a:pt x="65" y="4"/>
                    <a:pt x="57" y="1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 name="Freeform 8"/>
            <p:cNvSpPr>
              <a:spLocks/>
            </p:cNvSpPr>
            <p:nvPr/>
          </p:nvSpPr>
          <p:spPr bwMode="auto">
            <a:xfrm>
              <a:off x="9504363" y="4657725"/>
              <a:ext cx="500063" cy="400050"/>
            </a:xfrm>
            <a:custGeom>
              <a:avLst/>
              <a:gdLst>
                <a:gd name="T0" fmla="*/ 89 w 89"/>
                <a:gd name="T1" fmla="*/ 44 h 71"/>
                <a:gd name="T2" fmla="*/ 39 w 89"/>
                <a:gd name="T3" fmla="*/ 31 h 71"/>
                <a:gd name="T4" fmla="*/ 8 w 89"/>
                <a:gd name="T5" fmla="*/ 10 h 71"/>
                <a:gd name="T6" fmla="*/ 30 w 89"/>
                <a:gd name="T7" fmla="*/ 52 h 71"/>
                <a:gd name="T8" fmla="*/ 71 w 89"/>
                <a:gd name="T9" fmla="*/ 68 h 71"/>
              </a:gdLst>
              <a:ahLst/>
              <a:cxnLst>
                <a:cxn ang="0">
                  <a:pos x="T0" y="T1"/>
                </a:cxn>
                <a:cxn ang="0">
                  <a:pos x="T2" y="T3"/>
                </a:cxn>
                <a:cxn ang="0">
                  <a:pos x="T4" y="T5"/>
                </a:cxn>
                <a:cxn ang="0">
                  <a:pos x="T6" y="T7"/>
                </a:cxn>
                <a:cxn ang="0">
                  <a:pos x="T8" y="T9"/>
                </a:cxn>
              </a:cxnLst>
              <a:rect l="0" t="0" r="r" b="b"/>
              <a:pathLst>
                <a:path w="89" h="71">
                  <a:moveTo>
                    <a:pt x="89" y="44"/>
                  </a:moveTo>
                  <a:cubicBezTo>
                    <a:pt x="76" y="52"/>
                    <a:pt x="51" y="39"/>
                    <a:pt x="39" y="31"/>
                  </a:cubicBezTo>
                  <a:cubicBezTo>
                    <a:pt x="33" y="27"/>
                    <a:pt x="15" y="0"/>
                    <a:pt x="8" y="10"/>
                  </a:cubicBezTo>
                  <a:cubicBezTo>
                    <a:pt x="0" y="21"/>
                    <a:pt x="22" y="47"/>
                    <a:pt x="30" y="52"/>
                  </a:cubicBezTo>
                  <a:cubicBezTo>
                    <a:pt x="38" y="58"/>
                    <a:pt x="64" y="71"/>
                    <a:pt x="71" y="68"/>
                  </a:cubicBezTo>
                </a:path>
              </a:pathLst>
            </a:custGeom>
            <a:solidFill>
              <a:srgbClr val="E8CB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 name="Freeform 9"/>
            <p:cNvSpPr>
              <a:spLocks/>
            </p:cNvSpPr>
            <p:nvPr/>
          </p:nvSpPr>
          <p:spPr bwMode="auto">
            <a:xfrm>
              <a:off x="9526588" y="4691063"/>
              <a:ext cx="488950" cy="384175"/>
            </a:xfrm>
            <a:custGeom>
              <a:avLst/>
              <a:gdLst>
                <a:gd name="T0" fmla="*/ 7 w 87"/>
                <a:gd name="T1" fmla="*/ 0 h 68"/>
                <a:gd name="T2" fmla="*/ 3 w 87"/>
                <a:gd name="T3" fmla="*/ 3 h 68"/>
                <a:gd name="T4" fmla="*/ 1 w 87"/>
                <a:gd name="T5" fmla="*/ 13 h 68"/>
                <a:gd name="T6" fmla="*/ 25 w 87"/>
                <a:gd name="T7" fmla="*/ 48 h 68"/>
                <a:gd name="T8" fmla="*/ 68 w 87"/>
                <a:gd name="T9" fmla="*/ 63 h 68"/>
                <a:gd name="T10" fmla="*/ 68 w 87"/>
                <a:gd name="T11" fmla="*/ 61 h 68"/>
                <a:gd name="T12" fmla="*/ 66 w 87"/>
                <a:gd name="T13" fmla="*/ 60 h 68"/>
                <a:gd name="T14" fmla="*/ 27 w 87"/>
                <a:gd name="T15" fmla="*/ 45 h 68"/>
                <a:gd name="T16" fmla="*/ 4 w 87"/>
                <a:gd name="T17" fmla="*/ 12 h 68"/>
                <a:gd name="T18" fmla="*/ 6 w 87"/>
                <a:gd name="T19" fmla="*/ 5 h 68"/>
                <a:gd name="T20" fmla="*/ 8 w 87"/>
                <a:gd name="T21" fmla="*/ 3 h 68"/>
                <a:gd name="T22" fmla="*/ 26 w 87"/>
                <a:gd name="T23" fmla="*/ 18 h 68"/>
                <a:gd name="T24" fmla="*/ 34 w 87"/>
                <a:gd name="T25" fmla="*/ 27 h 68"/>
                <a:gd name="T26" fmla="*/ 86 w 87"/>
                <a:gd name="T27" fmla="*/ 39 h 68"/>
                <a:gd name="T28" fmla="*/ 87 w 87"/>
                <a:gd name="T29" fmla="*/ 37 h 68"/>
                <a:gd name="T30" fmla="*/ 84 w 87"/>
                <a:gd name="T31" fmla="*/ 36 h 68"/>
                <a:gd name="T32" fmla="*/ 36 w 87"/>
                <a:gd name="T33" fmla="*/ 24 h 68"/>
                <a:gd name="T34" fmla="*/ 29 w 87"/>
                <a:gd name="T35" fmla="*/ 16 h 68"/>
                <a:gd name="T36" fmla="*/ 7 w 87"/>
                <a:gd name="T3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68">
                  <a:moveTo>
                    <a:pt x="7" y="0"/>
                  </a:moveTo>
                  <a:cubicBezTo>
                    <a:pt x="5" y="0"/>
                    <a:pt x="4" y="1"/>
                    <a:pt x="3" y="3"/>
                  </a:cubicBezTo>
                  <a:cubicBezTo>
                    <a:pt x="1" y="5"/>
                    <a:pt x="0" y="9"/>
                    <a:pt x="1" y="13"/>
                  </a:cubicBezTo>
                  <a:cubicBezTo>
                    <a:pt x="3" y="26"/>
                    <a:pt x="18" y="43"/>
                    <a:pt x="25" y="48"/>
                  </a:cubicBezTo>
                  <a:cubicBezTo>
                    <a:pt x="32" y="52"/>
                    <a:pt x="59" y="68"/>
                    <a:pt x="68" y="63"/>
                  </a:cubicBezTo>
                  <a:cubicBezTo>
                    <a:pt x="68" y="63"/>
                    <a:pt x="69" y="62"/>
                    <a:pt x="68" y="61"/>
                  </a:cubicBezTo>
                  <a:cubicBezTo>
                    <a:pt x="68" y="60"/>
                    <a:pt x="67" y="60"/>
                    <a:pt x="66" y="60"/>
                  </a:cubicBezTo>
                  <a:cubicBezTo>
                    <a:pt x="60" y="63"/>
                    <a:pt x="37" y="52"/>
                    <a:pt x="27" y="45"/>
                  </a:cubicBezTo>
                  <a:cubicBezTo>
                    <a:pt x="21" y="41"/>
                    <a:pt x="7" y="25"/>
                    <a:pt x="4" y="12"/>
                  </a:cubicBezTo>
                  <a:cubicBezTo>
                    <a:pt x="4" y="9"/>
                    <a:pt x="4" y="6"/>
                    <a:pt x="6" y="5"/>
                  </a:cubicBezTo>
                  <a:cubicBezTo>
                    <a:pt x="6" y="4"/>
                    <a:pt x="7" y="3"/>
                    <a:pt x="8" y="3"/>
                  </a:cubicBezTo>
                  <a:cubicBezTo>
                    <a:pt x="12" y="3"/>
                    <a:pt x="20" y="12"/>
                    <a:pt x="26" y="18"/>
                  </a:cubicBezTo>
                  <a:cubicBezTo>
                    <a:pt x="29" y="22"/>
                    <a:pt x="32" y="25"/>
                    <a:pt x="34" y="27"/>
                  </a:cubicBezTo>
                  <a:cubicBezTo>
                    <a:pt x="40" y="31"/>
                    <a:pt x="71" y="49"/>
                    <a:pt x="86" y="39"/>
                  </a:cubicBezTo>
                  <a:cubicBezTo>
                    <a:pt x="87" y="39"/>
                    <a:pt x="87" y="38"/>
                    <a:pt x="87" y="37"/>
                  </a:cubicBezTo>
                  <a:cubicBezTo>
                    <a:pt x="86" y="36"/>
                    <a:pt x="85" y="36"/>
                    <a:pt x="84" y="36"/>
                  </a:cubicBezTo>
                  <a:cubicBezTo>
                    <a:pt x="74" y="43"/>
                    <a:pt x="52" y="34"/>
                    <a:pt x="36" y="24"/>
                  </a:cubicBezTo>
                  <a:cubicBezTo>
                    <a:pt x="35" y="23"/>
                    <a:pt x="32" y="20"/>
                    <a:pt x="29" y="16"/>
                  </a:cubicBezTo>
                  <a:cubicBezTo>
                    <a:pt x="21" y="8"/>
                    <a:pt x="13" y="0"/>
                    <a:pt x="7"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 name="Freeform 10"/>
            <p:cNvSpPr>
              <a:spLocks/>
            </p:cNvSpPr>
            <p:nvPr/>
          </p:nvSpPr>
          <p:spPr bwMode="auto">
            <a:xfrm>
              <a:off x="9493250" y="5091113"/>
              <a:ext cx="387350" cy="203200"/>
            </a:xfrm>
            <a:custGeom>
              <a:avLst/>
              <a:gdLst>
                <a:gd name="T0" fmla="*/ 69 w 69"/>
                <a:gd name="T1" fmla="*/ 1 h 36"/>
                <a:gd name="T2" fmla="*/ 30 w 69"/>
                <a:gd name="T3" fmla="*/ 10 h 36"/>
                <a:gd name="T4" fmla="*/ 11 w 69"/>
                <a:gd name="T5" fmla="*/ 33 h 36"/>
                <a:gd name="T6" fmla="*/ 39 w 69"/>
                <a:gd name="T7" fmla="*/ 25 h 36"/>
                <a:gd name="T8" fmla="*/ 63 w 69"/>
                <a:gd name="T9" fmla="*/ 23 h 36"/>
              </a:gdLst>
              <a:ahLst/>
              <a:cxnLst>
                <a:cxn ang="0">
                  <a:pos x="T0" y="T1"/>
                </a:cxn>
                <a:cxn ang="0">
                  <a:pos x="T2" y="T3"/>
                </a:cxn>
                <a:cxn ang="0">
                  <a:pos x="T4" y="T5"/>
                </a:cxn>
                <a:cxn ang="0">
                  <a:pos x="T6" y="T7"/>
                </a:cxn>
                <a:cxn ang="0">
                  <a:pos x="T8" y="T9"/>
                </a:cxn>
              </a:cxnLst>
              <a:rect l="0" t="0" r="r" b="b"/>
              <a:pathLst>
                <a:path w="69" h="36">
                  <a:moveTo>
                    <a:pt x="69" y="1"/>
                  </a:moveTo>
                  <a:cubicBezTo>
                    <a:pt x="57" y="0"/>
                    <a:pt x="41" y="5"/>
                    <a:pt x="30" y="10"/>
                  </a:cubicBezTo>
                  <a:cubicBezTo>
                    <a:pt x="26" y="12"/>
                    <a:pt x="0" y="28"/>
                    <a:pt x="11" y="33"/>
                  </a:cubicBezTo>
                  <a:cubicBezTo>
                    <a:pt x="16" y="36"/>
                    <a:pt x="34" y="27"/>
                    <a:pt x="39" y="25"/>
                  </a:cubicBezTo>
                  <a:cubicBezTo>
                    <a:pt x="47" y="24"/>
                    <a:pt x="55" y="22"/>
                    <a:pt x="63" y="23"/>
                  </a:cubicBezTo>
                </a:path>
              </a:pathLst>
            </a:custGeom>
            <a:solidFill>
              <a:srgbClr val="E8CB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 name="Freeform 11"/>
            <p:cNvSpPr>
              <a:spLocks/>
            </p:cNvSpPr>
            <p:nvPr/>
          </p:nvSpPr>
          <p:spPr bwMode="auto">
            <a:xfrm>
              <a:off x="9532938" y="5080000"/>
              <a:ext cx="354013" cy="220663"/>
            </a:xfrm>
            <a:custGeom>
              <a:avLst/>
              <a:gdLst>
                <a:gd name="T0" fmla="*/ 23 w 63"/>
                <a:gd name="T1" fmla="*/ 11 h 39"/>
                <a:gd name="T2" fmla="*/ 0 w 63"/>
                <a:gd name="T3" fmla="*/ 32 h 39"/>
                <a:gd name="T4" fmla="*/ 3 w 63"/>
                <a:gd name="T5" fmla="*/ 37 h 39"/>
                <a:gd name="T6" fmla="*/ 25 w 63"/>
                <a:gd name="T7" fmla="*/ 32 h 39"/>
                <a:gd name="T8" fmla="*/ 33 w 63"/>
                <a:gd name="T9" fmla="*/ 29 h 39"/>
                <a:gd name="T10" fmla="*/ 56 w 63"/>
                <a:gd name="T11" fmla="*/ 27 h 39"/>
                <a:gd name="T12" fmla="*/ 58 w 63"/>
                <a:gd name="T13" fmla="*/ 26 h 39"/>
                <a:gd name="T14" fmla="*/ 56 w 63"/>
                <a:gd name="T15" fmla="*/ 24 h 39"/>
                <a:gd name="T16" fmla="*/ 32 w 63"/>
                <a:gd name="T17" fmla="*/ 26 h 39"/>
                <a:gd name="T18" fmla="*/ 23 w 63"/>
                <a:gd name="T19" fmla="*/ 29 h 39"/>
                <a:gd name="T20" fmla="*/ 5 w 63"/>
                <a:gd name="T21" fmla="*/ 34 h 39"/>
                <a:gd name="T22" fmla="*/ 3 w 63"/>
                <a:gd name="T23" fmla="*/ 32 h 39"/>
                <a:gd name="T24" fmla="*/ 24 w 63"/>
                <a:gd name="T25" fmla="*/ 14 h 39"/>
                <a:gd name="T26" fmla="*/ 62 w 63"/>
                <a:gd name="T27" fmla="*/ 5 h 39"/>
                <a:gd name="T28" fmla="*/ 63 w 63"/>
                <a:gd name="T29" fmla="*/ 3 h 39"/>
                <a:gd name="T30" fmla="*/ 62 w 63"/>
                <a:gd name="T31" fmla="*/ 1 h 39"/>
                <a:gd name="T32" fmla="*/ 23 w 63"/>
                <a:gd name="T3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39">
                  <a:moveTo>
                    <a:pt x="23" y="11"/>
                  </a:moveTo>
                  <a:cubicBezTo>
                    <a:pt x="20" y="12"/>
                    <a:pt x="0" y="23"/>
                    <a:pt x="0" y="32"/>
                  </a:cubicBezTo>
                  <a:cubicBezTo>
                    <a:pt x="0" y="33"/>
                    <a:pt x="0" y="35"/>
                    <a:pt x="3" y="37"/>
                  </a:cubicBezTo>
                  <a:cubicBezTo>
                    <a:pt x="7" y="39"/>
                    <a:pt x="15" y="36"/>
                    <a:pt x="25" y="32"/>
                  </a:cubicBezTo>
                  <a:cubicBezTo>
                    <a:pt x="28" y="31"/>
                    <a:pt x="31" y="29"/>
                    <a:pt x="33" y="29"/>
                  </a:cubicBezTo>
                  <a:cubicBezTo>
                    <a:pt x="40" y="27"/>
                    <a:pt x="48" y="26"/>
                    <a:pt x="56" y="27"/>
                  </a:cubicBezTo>
                  <a:cubicBezTo>
                    <a:pt x="56" y="27"/>
                    <a:pt x="57" y="27"/>
                    <a:pt x="58" y="26"/>
                  </a:cubicBezTo>
                  <a:cubicBezTo>
                    <a:pt x="58" y="25"/>
                    <a:pt x="57" y="24"/>
                    <a:pt x="56" y="24"/>
                  </a:cubicBezTo>
                  <a:cubicBezTo>
                    <a:pt x="48" y="22"/>
                    <a:pt x="40" y="24"/>
                    <a:pt x="32" y="26"/>
                  </a:cubicBezTo>
                  <a:cubicBezTo>
                    <a:pt x="30" y="26"/>
                    <a:pt x="27" y="27"/>
                    <a:pt x="23" y="29"/>
                  </a:cubicBezTo>
                  <a:cubicBezTo>
                    <a:pt x="18" y="31"/>
                    <a:pt x="8" y="35"/>
                    <a:pt x="5" y="34"/>
                  </a:cubicBezTo>
                  <a:cubicBezTo>
                    <a:pt x="3" y="33"/>
                    <a:pt x="3" y="32"/>
                    <a:pt x="3" y="32"/>
                  </a:cubicBezTo>
                  <a:cubicBezTo>
                    <a:pt x="3" y="26"/>
                    <a:pt x="19" y="16"/>
                    <a:pt x="24" y="14"/>
                  </a:cubicBezTo>
                  <a:cubicBezTo>
                    <a:pt x="29" y="11"/>
                    <a:pt x="47" y="3"/>
                    <a:pt x="62" y="5"/>
                  </a:cubicBezTo>
                  <a:cubicBezTo>
                    <a:pt x="62" y="5"/>
                    <a:pt x="63" y="4"/>
                    <a:pt x="63" y="3"/>
                  </a:cubicBezTo>
                  <a:cubicBezTo>
                    <a:pt x="63" y="2"/>
                    <a:pt x="63" y="1"/>
                    <a:pt x="62" y="1"/>
                  </a:cubicBezTo>
                  <a:cubicBezTo>
                    <a:pt x="47" y="0"/>
                    <a:pt x="30" y="7"/>
                    <a:pt x="23" y="1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7" name="Freeform 12"/>
            <p:cNvSpPr>
              <a:spLocks/>
            </p:cNvSpPr>
            <p:nvPr/>
          </p:nvSpPr>
          <p:spPr bwMode="auto">
            <a:xfrm>
              <a:off x="9734550" y="4786313"/>
              <a:ext cx="725488" cy="1016000"/>
            </a:xfrm>
            <a:custGeom>
              <a:avLst/>
              <a:gdLst>
                <a:gd name="T0" fmla="*/ 16 w 129"/>
                <a:gd name="T1" fmla="*/ 87 h 180"/>
                <a:gd name="T2" fmla="*/ 38 w 129"/>
                <a:gd name="T3" fmla="*/ 32 h 180"/>
                <a:gd name="T4" fmla="*/ 77 w 129"/>
                <a:gd name="T5" fmla="*/ 3 h 180"/>
                <a:gd name="T6" fmla="*/ 114 w 129"/>
                <a:gd name="T7" fmla="*/ 18 h 180"/>
                <a:gd name="T8" fmla="*/ 116 w 129"/>
                <a:gd name="T9" fmla="*/ 91 h 180"/>
                <a:gd name="T10" fmla="*/ 129 w 129"/>
                <a:gd name="T11" fmla="*/ 154 h 180"/>
                <a:gd name="T12" fmla="*/ 71 w 129"/>
                <a:gd name="T13" fmla="*/ 178 h 180"/>
                <a:gd name="T14" fmla="*/ 70 w 129"/>
                <a:gd name="T15" fmla="*/ 180 h 180"/>
                <a:gd name="T16" fmla="*/ 72 w 129"/>
                <a:gd name="T17" fmla="*/ 180 h 180"/>
                <a:gd name="T18" fmla="*/ 8 w 129"/>
                <a:gd name="T19" fmla="*/ 146 h 180"/>
                <a:gd name="T20" fmla="*/ 8 w 129"/>
                <a:gd name="T21" fmla="*/ 146 h 180"/>
                <a:gd name="T22" fmla="*/ 9 w 129"/>
                <a:gd name="T23" fmla="*/ 148 h 180"/>
                <a:gd name="T24" fmla="*/ 16 w 129"/>
                <a:gd name="T25" fmla="*/ 8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80">
                  <a:moveTo>
                    <a:pt x="16" y="87"/>
                  </a:moveTo>
                  <a:cubicBezTo>
                    <a:pt x="20" y="69"/>
                    <a:pt x="26" y="47"/>
                    <a:pt x="38" y="32"/>
                  </a:cubicBezTo>
                  <a:cubicBezTo>
                    <a:pt x="47" y="19"/>
                    <a:pt x="60" y="5"/>
                    <a:pt x="77" y="3"/>
                  </a:cubicBezTo>
                  <a:cubicBezTo>
                    <a:pt x="92" y="0"/>
                    <a:pt x="107" y="3"/>
                    <a:pt x="114" y="18"/>
                  </a:cubicBezTo>
                  <a:cubicBezTo>
                    <a:pt x="123" y="40"/>
                    <a:pt x="116" y="68"/>
                    <a:pt x="116" y="91"/>
                  </a:cubicBezTo>
                  <a:cubicBezTo>
                    <a:pt x="116" y="112"/>
                    <a:pt x="115" y="136"/>
                    <a:pt x="129" y="154"/>
                  </a:cubicBezTo>
                  <a:cubicBezTo>
                    <a:pt x="110" y="161"/>
                    <a:pt x="92" y="175"/>
                    <a:pt x="71" y="178"/>
                  </a:cubicBezTo>
                  <a:cubicBezTo>
                    <a:pt x="71" y="178"/>
                    <a:pt x="70" y="180"/>
                    <a:pt x="70" y="180"/>
                  </a:cubicBezTo>
                  <a:cubicBezTo>
                    <a:pt x="70" y="180"/>
                    <a:pt x="71" y="180"/>
                    <a:pt x="72" y="180"/>
                  </a:cubicBezTo>
                  <a:cubicBezTo>
                    <a:pt x="66" y="164"/>
                    <a:pt x="24" y="152"/>
                    <a:pt x="8" y="146"/>
                  </a:cubicBezTo>
                  <a:cubicBezTo>
                    <a:pt x="8" y="146"/>
                    <a:pt x="8" y="146"/>
                    <a:pt x="8" y="146"/>
                  </a:cubicBezTo>
                  <a:cubicBezTo>
                    <a:pt x="8" y="147"/>
                    <a:pt x="11" y="147"/>
                    <a:pt x="9" y="148"/>
                  </a:cubicBezTo>
                  <a:cubicBezTo>
                    <a:pt x="0" y="138"/>
                    <a:pt x="13" y="100"/>
                    <a:pt x="16" y="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8" name="Freeform 13"/>
            <p:cNvSpPr>
              <a:spLocks noEditPoints="1"/>
            </p:cNvSpPr>
            <p:nvPr/>
          </p:nvSpPr>
          <p:spPr bwMode="auto">
            <a:xfrm>
              <a:off x="9756775" y="4775200"/>
              <a:ext cx="714375" cy="1038225"/>
            </a:xfrm>
            <a:custGeom>
              <a:avLst/>
              <a:gdLst>
                <a:gd name="T0" fmla="*/ 32 w 127"/>
                <a:gd name="T1" fmla="*/ 33 h 184"/>
                <a:gd name="T2" fmla="*/ 10 w 127"/>
                <a:gd name="T3" fmla="*/ 89 h 184"/>
                <a:gd name="T4" fmla="*/ 0 w 127"/>
                <a:gd name="T5" fmla="*/ 138 h 184"/>
                <a:gd name="T6" fmla="*/ 2 w 127"/>
                <a:gd name="T7" fmla="*/ 148 h 184"/>
                <a:gd name="T8" fmla="*/ 3 w 127"/>
                <a:gd name="T9" fmla="*/ 150 h 184"/>
                <a:gd name="T10" fmla="*/ 3 w 127"/>
                <a:gd name="T11" fmla="*/ 150 h 184"/>
                <a:gd name="T12" fmla="*/ 3 w 127"/>
                <a:gd name="T13" fmla="*/ 150 h 184"/>
                <a:gd name="T14" fmla="*/ 6 w 127"/>
                <a:gd name="T15" fmla="*/ 151 h 184"/>
                <a:gd name="T16" fmla="*/ 10 w 127"/>
                <a:gd name="T17" fmla="*/ 152 h 184"/>
                <a:gd name="T18" fmla="*/ 65 w 127"/>
                <a:gd name="T19" fmla="*/ 181 h 184"/>
                <a:gd name="T20" fmla="*/ 64 w 127"/>
                <a:gd name="T21" fmla="*/ 183 h 184"/>
                <a:gd name="T22" fmla="*/ 67 w 127"/>
                <a:gd name="T23" fmla="*/ 184 h 184"/>
                <a:gd name="T24" fmla="*/ 69 w 127"/>
                <a:gd name="T25" fmla="*/ 182 h 184"/>
                <a:gd name="T26" fmla="*/ 69 w 127"/>
                <a:gd name="T27" fmla="*/ 181 h 184"/>
                <a:gd name="T28" fmla="*/ 126 w 127"/>
                <a:gd name="T29" fmla="*/ 157 h 184"/>
                <a:gd name="T30" fmla="*/ 127 w 127"/>
                <a:gd name="T31" fmla="*/ 156 h 184"/>
                <a:gd name="T32" fmla="*/ 114 w 127"/>
                <a:gd name="T33" fmla="*/ 103 h 184"/>
                <a:gd name="T34" fmla="*/ 114 w 127"/>
                <a:gd name="T35" fmla="*/ 93 h 184"/>
                <a:gd name="T36" fmla="*/ 116 w 127"/>
                <a:gd name="T37" fmla="*/ 49 h 184"/>
                <a:gd name="T38" fmla="*/ 72 w 127"/>
                <a:gd name="T39" fmla="*/ 3 h 184"/>
                <a:gd name="T40" fmla="*/ 35 w 127"/>
                <a:gd name="T41" fmla="*/ 35 h 184"/>
                <a:gd name="T42" fmla="*/ 108 w 127"/>
                <a:gd name="T43" fmla="*/ 21 h 184"/>
                <a:gd name="T44" fmla="*/ 112 w 127"/>
                <a:gd name="T45" fmla="*/ 72 h 184"/>
                <a:gd name="T46" fmla="*/ 111 w 127"/>
                <a:gd name="T47" fmla="*/ 98 h 184"/>
                <a:gd name="T48" fmla="*/ 123 w 127"/>
                <a:gd name="T49" fmla="*/ 155 h 184"/>
                <a:gd name="T50" fmla="*/ 67 w 127"/>
                <a:gd name="T51" fmla="*/ 178 h 184"/>
                <a:gd name="T52" fmla="*/ 6 w 127"/>
                <a:gd name="T53" fmla="*/ 147 h 184"/>
                <a:gd name="T54" fmla="*/ 11 w 127"/>
                <a:gd name="T55" fmla="*/ 100 h 184"/>
                <a:gd name="T56" fmla="*/ 14 w 127"/>
                <a:gd name="T57" fmla="*/ 90 h 184"/>
                <a:gd name="T58" fmla="*/ 69 w 127"/>
                <a:gd name="T59" fmla="*/ 180 h 184"/>
                <a:gd name="T60" fmla="*/ 69 w 127"/>
                <a:gd name="T61" fmla="*/ 180 h 184"/>
                <a:gd name="T62" fmla="*/ 69 w 127"/>
                <a:gd name="T63" fmla="*/ 181 h 184"/>
                <a:gd name="T64" fmla="*/ 69 w 127"/>
                <a:gd name="T65" fmla="*/ 180 h 184"/>
                <a:gd name="T66" fmla="*/ 14 w 127"/>
                <a:gd name="T67" fmla="*/ 9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84">
                  <a:moveTo>
                    <a:pt x="72" y="3"/>
                  </a:moveTo>
                  <a:cubicBezTo>
                    <a:pt x="59" y="5"/>
                    <a:pt x="45" y="15"/>
                    <a:pt x="32" y="33"/>
                  </a:cubicBezTo>
                  <a:cubicBezTo>
                    <a:pt x="23" y="45"/>
                    <a:pt x="15" y="64"/>
                    <a:pt x="10" y="89"/>
                  </a:cubicBezTo>
                  <a:cubicBezTo>
                    <a:pt x="10" y="89"/>
                    <a:pt x="10" y="89"/>
                    <a:pt x="10" y="89"/>
                  </a:cubicBezTo>
                  <a:cubicBezTo>
                    <a:pt x="8" y="99"/>
                    <a:pt x="8" y="99"/>
                    <a:pt x="8" y="99"/>
                  </a:cubicBezTo>
                  <a:cubicBezTo>
                    <a:pt x="5" y="111"/>
                    <a:pt x="0" y="126"/>
                    <a:pt x="0" y="138"/>
                  </a:cubicBezTo>
                  <a:cubicBezTo>
                    <a:pt x="0" y="142"/>
                    <a:pt x="1" y="145"/>
                    <a:pt x="2" y="148"/>
                  </a:cubicBezTo>
                  <a:cubicBezTo>
                    <a:pt x="2" y="148"/>
                    <a:pt x="2" y="148"/>
                    <a:pt x="2" y="148"/>
                  </a:cubicBezTo>
                  <a:cubicBezTo>
                    <a:pt x="2" y="148"/>
                    <a:pt x="2" y="148"/>
                    <a:pt x="2" y="148"/>
                  </a:cubicBezTo>
                  <a:cubicBezTo>
                    <a:pt x="2" y="149"/>
                    <a:pt x="2" y="149"/>
                    <a:pt x="3" y="150"/>
                  </a:cubicBezTo>
                  <a:cubicBezTo>
                    <a:pt x="3" y="150"/>
                    <a:pt x="3" y="150"/>
                    <a:pt x="3" y="150"/>
                  </a:cubicBezTo>
                  <a:cubicBezTo>
                    <a:pt x="3" y="150"/>
                    <a:pt x="3" y="150"/>
                    <a:pt x="3" y="150"/>
                  </a:cubicBezTo>
                  <a:cubicBezTo>
                    <a:pt x="3" y="150"/>
                    <a:pt x="3" y="150"/>
                    <a:pt x="3" y="150"/>
                  </a:cubicBezTo>
                  <a:cubicBezTo>
                    <a:pt x="3" y="150"/>
                    <a:pt x="3" y="150"/>
                    <a:pt x="3" y="150"/>
                  </a:cubicBezTo>
                  <a:cubicBezTo>
                    <a:pt x="4" y="150"/>
                    <a:pt x="4" y="151"/>
                    <a:pt x="4" y="151"/>
                  </a:cubicBezTo>
                  <a:cubicBezTo>
                    <a:pt x="4" y="151"/>
                    <a:pt x="5" y="152"/>
                    <a:pt x="6" y="151"/>
                  </a:cubicBezTo>
                  <a:cubicBezTo>
                    <a:pt x="6" y="151"/>
                    <a:pt x="6" y="151"/>
                    <a:pt x="6" y="151"/>
                  </a:cubicBezTo>
                  <a:cubicBezTo>
                    <a:pt x="8" y="152"/>
                    <a:pt x="10" y="152"/>
                    <a:pt x="10" y="152"/>
                  </a:cubicBezTo>
                  <a:cubicBezTo>
                    <a:pt x="27" y="158"/>
                    <a:pt x="57" y="168"/>
                    <a:pt x="65" y="181"/>
                  </a:cubicBezTo>
                  <a:cubicBezTo>
                    <a:pt x="65" y="181"/>
                    <a:pt x="65" y="181"/>
                    <a:pt x="65" y="181"/>
                  </a:cubicBezTo>
                  <a:cubicBezTo>
                    <a:pt x="64" y="181"/>
                    <a:pt x="64" y="182"/>
                    <a:pt x="64" y="182"/>
                  </a:cubicBezTo>
                  <a:cubicBezTo>
                    <a:pt x="64" y="182"/>
                    <a:pt x="64" y="183"/>
                    <a:pt x="64" y="183"/>
                  </a:cubicBezTo>
                  <a:cubicBezTo>
                    <a:pt x="65" y="184"/>
                    <a:pt x="65" y="184"/>
                    <a:pt x="66" y="184"/>
                  </a:cubicBezTo>
                  <a:cubicBezTo>
                    <a:pt x="67" y="184"/>
                    <a:pt x="67" y="184"/>
                    <a:pt x="67" y="184"/>
                  </a:cubicBezTo>
                  <a:cubicBezTo>
                    <a:pt x="68" y="184"/>
                    <a:pt x="69" y="183"/>
                    <a:pt x="69" y="183"/>
                  </a:cubicBezTo>
                  <a:cubicBezTo>
                    <a:pt x="69" y="183"/>
                    <a:pt x="69" y="182"/>
                    <a:pt x="69" y="182"/>
                  </a:cubicBezTo>
                  <a:cubicBezTo>
                    <a:pt x="69" y="182"/>
                    <a:pt x="69" y="182"/>
                    <a:pt x="69" y="182"/>
                  </a:cubicBezTo>
                  <a:cubicBezTo>
                    <a:pt x="69" y="181"/>
                    <a:pt x="69" y="181"/>
                    <a:pt x="69" y="181"/>
                  </a:cubicBezTo>
                  <a:cubicBezTo>
                    <a:pt x="82" y="179"/>
                    <a:pt x="93" y="173"/>
                    <a:pt x="105" y="167"/>
                  </a:cubicBezTo>
                  <a:cubicBezTo>
                    <a:pt x="112" y="164"/>
                    <a:pt x="119" y="160"/>
                    <a:pt x="126" y="157"/>
                  </a:cubicBezTo>
                  <a:cubicBezTo>
                    <a:pt x="126" y="157"/>
                    <a:pt x="127" y="156"/>
                    <a:pt x="127" y="156"/>
                  </a:cubicBezTo>
                  <a:cubicBezTo>
                    <a:pt x="127" y="156"/>
                    <a:pt x="127" y="156"/>
                    <a:pt x="127" y="156"/>
                  </a:cubicBezTo>
                  <a:cubicBezTo>
                    <a:pt x="127" y="155"/>
                    <a:pt x="127" y="155"/>
                    <a:pt x="126" y="154"/>
                  </a:cubicBezTo>
                  <a:cubicBezTo>
                    <a:pt x="115" y="141"/>
                    <a:pt x="114" y="121"/>
                    <a:pt x="114" y="103"/>
                  </a:cubicBezTo>
                  <a:cubicBezTo>
                    <a:pt x="114" y="101"/>
                    <a:pt x="114" y="100"/>
                    <a:pt x="114" y="98"/>
                  </a:cubicBezTo>
                  <a:cubicBezTo>
                    <a:pt x="114" y="98"/>
                    <a:pt x="114" y="93"/>
                    <a:pt x="114" y="93"/>
                  </a:cubicBezTo>
                  <a:cubicBezTo>
                    <a:pt x="114" y="86"/>
                    <a:pt x="115" y="79"/>
                    <a:pt x="115" y="72"/>
                  </a:cubicBezTo>
                  <a:cubicBezTo>
                    <a:pt x="116" y="64"/>
                    <a:pt x="116" y="57"/>
                    <a:pt x="116" y="49"/>
                  </a:cubicBezTo>
                  <a:cubicBezTo>
                    <a:pt x="116" y="39"/>
                    <a:pt x="115" y="29"/>
                    <a:pt x="111" y="19"/>
                  </a:cubicBezTo>
                  <a:cubicBezTo>
                    <a:pt x="105" y="6"/>
                    <a:pt x="92" y="0"/>
                    <a:pt x="72" y="3"/>
                  </a:cubicBezTo>
                  <a:close/>
                  <a:moveTo>
                    <a:pt x="14" y="90"/>
                  </a:moveTo>
                  <a:cubicBezTo>
                    <a:pt x="19" y="65"/>
                    <a:pt x="26" y="47"/>
                    <a:pt x="35" y="35"/>
                  </a:cubicBezTo>
                  <a:cubicBezTo>
                    <a:pt x="47" y="18"/>
                    <a:pt x="60" y="8"/>
                    <a:pt x="73" y="6"/>
                  </a:cubicBezTo>
                  <a:cubicBezTo>
                    <a:pt x="85" y="4"/>
                    <a:pt x="101" y="6"/>
                    <a:pt x="108" y="21"/>
                  </a:cubicBezTo>
                  <a:cubicBezTo>
                    <a:pt x="112" y="29"/>
                    <a:pt x="113" y="39"/>
                    <a:pt x="113" y="49"/>
                  </a:cubicBezTo>
                  <a:cubicBezTo>
                    <a:pt x="113" y="57"/>
                    <a:pt x="112" y="64"/>
                    <a:pt x="112" y="72"/>
                  </a:cubicBezTo>
                  <a:cubicBezTo>
                    <a:pt x="111" y="79"/>
                    <a:pt x="111" y="86"/>
                    <a:pt x="111" y="93"/>
                  </a:cubicBezTo>
                  <a:cubicBezTo>
                    <a:pt x="111" y="93"/>
                    <a:pt x="111" y="98"/>
                    <a:pt x="111" y="98"/>
                  </a:cubicBezTo>
                  <a:cubicBezTo>
                    <a:pt x="111" y="100"/>
                    <a:pt x="111" y="101"/>
                    <a:pt x="111" y="103"/>
                  </a:cubicBezTo>
                  <a:cubicBezTo>
                    <a:pt x="111" y="121"/>
                    <a:pt x="112" y="140"/>
                    <a:pt x="123" y="155"/>
                  </a:cubicBezTo>
                  <a:cubicBezTo>
                    <a:pt x="116" y="157"/>
                    <a:pt x="109" y="161"/>
                    <a:pt x="103" y="164"/>
                  </a:cubicBezTo>
                  <a:cubicBezTo>
                    <a:pt x="92" y="170"/>
                    <a:pt x="80" y="176"/>
                    <a:pt x="67" y="178"/>
                  </a:cubicBezTo>
                  <a:cubicBezTo>
                    <a:pt x="59" y="165"/>
                    <a:pt x="29" y="155"/>
                    <a:pt x="11" y="149"/>
                  </a:cubicBezTo>
                  <a:cubicBezTo>
                    <a:pt x="11" y="149"/>
                    <a:pt x="8" y="148"/>
                    <a:pt x="6" y="147"/>
                  </a:cubicBezTo>
                  <a:cubicBezTo>
                    <a:pt x="5" y="145"/>
                    <a:pt x="4" y="142"/>
                    <a:pt x="4" y="138"/>
                  </a:cubicBezTo>
                  <a:cubicBezTo>
                    <a:pt x="4" y="127"/>
                    <a:pt x="8" y="110"/>
                    <a:pt x="11" y="100"/>
                  </a:cubicBezTo>
                  <a:cubicBezTo>
                    <a:pt x="14" y="90"/>
                    <a:pt x="14" y="90"/>
                    <a:pt x="14" y="90"/>
                  </a:cubicBezTo>
                  <a:cubicBezTo>
                    <a:pt x="14" y="90"/>
                    <a:pt x="14" y="90"/>
                    <a:pt x="14" y="90"/>
                  </a:cubicBezTo>
                  <a:close/>
                  <a:moveTo>
                    <a:pt x="69" y="180"/>
                  </a:moveTo>
                  <a:cubicBezTo>
                    <a:pt x="69" y="180"/>
                    <a:pt x="69" y="180"/>
                    <a:pt x="69" y="180"/>
                  </a:cubicBezTo>
                  <a:cubicBezTo>
                    <a:pt x="69" y="180"/>
                    <a:pt x="69" y="180"/>
                    <a:pt x="69" y="180"/>
                  </a:cubicBezTo>
                  <a:cubicBezTo>
                    <a:pt x="69" y="180"/>
                    <a:pt x="69" y="180"/>
                    <a:pt x="69" y="180"/>
                  </a:cubicBezTo>
                  <a:close/>
                  <a:moveTo>
                    <a:pt x="69" y="180"/>
                  </a:moveTo>
                  <a:cubicBezTo>
                    <a:pt x="69" y="180"/>
                    <a:pt x="69" y="181"/>
                    <a:pt x="69" y="181"/>
                  </a:cubicBezTo>
                  <a:cubicBezTo>
                    <a:pt x="69" y="181"/>
                    <a:pt x="69" y="181"/>
                    <a:pt x="69" y="181"/>
                  </a:cubicBezTo>
                  <a:cubicBezTo>
                    <a:pt x="69" y="180"/>
                    <a:pt x="69" y="180"/>
                    <a:pt x="69" y="180"/>
                  </a:cubicBezTo>
                  <a:close/>
                  <a:moveTo>
                    <a:pt x="14" y="90"/>
                  </a:moveTo>
                  <a:cubicBezTo>
                    <a:pt x="14" y="90"/>
                    <a:pt x="14" y="90"/>
                    <a:pt x="14" y="90"/>
                  </a:cubicBezTo>
                  <a:cubicBezTo>
                    <a:pt x="14" y="90"/>
                    <a:pt x="14" y="90"/>
                    <a:pt x="14" y="9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 name="Freeform 14"/>
            <p:cNvSpPr>
              <a:spLocks/>
            </p:cNvSpPr>
            <p:nvPr/>
          </p:nvSpPr>
          <p:spPr bwMode="auto">
            <a:xfrm>
              <a:off x="10106025" y="4911725"/>
              <a:ext cx="139700" cy="55563"/>
            </a:xfrm>
            <a:custGeom>
              <a:avLst/>
              <a:gdLst>
                <a:gd name="T0" fmla="*/ 12 w 25"/>
                <a:gd name="T1" fmla="*/ 0 h 10"/>
                <a:gd name="T2" fmla="*/ 1 w 25"/>
                <a:gd name="T3" fmla="*/ 7 h 10"/>
                <a:gd name="T4" fmla="*/ 1 w 25"/>
                <a:gd name="T5" fmla="*/ 10 h 10"/>
                <a:gd name="T6" fmla="*/ 4 w 25"/>
                <a:gd name="T7" fmla="*/ 9 h 10"/>
                <a:gd name="T8" fmla="*/ 12 w 25"/>
                <a:gd name="T9" fmla="*/ 4 h 10"/>
                <a:gd name="T10" fmla="*/ 21 w 25"/>
                <a:gd name="T11" fmla="*/ 9 h 10"/>
                <a:gd name="T12" fmla="*/ 24 w 25"/>
                <a:gd name="T13" fmla="*/ 9 h 10"/>
                <a:gd name="T14" fmla="*/ 24 w 25"/>
                <a:gd name="T15" fmla="*/ 7 h 10"/>
                <a:gd name="T16" fmla="*/ 12 w 25"/>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
                  <a:moveTo>
                    <a:pt x="12" y="0"/>
                  </a:moveTo>
                  <a:cubicBezTo>
                    <a:pt x="7" y="1"/>
                    <a:pt x="3" y="3"/>
                    <a:pt x="1" y="7"/>
                  </a:cubicBezTo>
                  <a:cubicBezTo>
                    <a:pt x="0" y="8"/>
                    <a:pt x="1" y="9"/>
                    <a:pt x="1" y="10"/>
                  </a:cubicBezTo>
                  <a:cubicBezTo>
                    <a:pt x="2" y="10"/>
                    <a:pt x="3" y="10"/>
                    <a:pt x="4" y="9"/>
                  </a:cubicBezTo>
                  <a:cubicBezTo>
                    <a:pt x="5" y="6"/>
                    <a:pt x="8" y="4"/>
                    <a:pt x="12" y="4"/>
                  </a:cubicBezTo>
                  <a:cubicBezTo>
                    <a:pt x="16" y="4"/>
                    <a:pt x="20" y="6"/>
                    <a:pt x="21" y="9"/>
                  </a:cubicBezTo>
                  <a:cubicBezTo>
                    <a:pt x="22" y="10"/>
                    <a:pt x="23" y="10"/>
                    <a:pt x="24" y="9"/>
                  </a:cubicBezTo>
                  <a:cubicBezTo>
                    <a:pt x="25" y="9"/>
                    <a:pt x="25" y="8"/>
                    <a:pt x="24" y="7"/>
                  </a:cubicBezTo>
                  <a:cubicBezTo>
                    <a:pt x="22" y="3"/>
                    <a:pt x="17" y="0"/>
                    <a:pt x="12"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0" name="Freeform 15"/>
            <p:cNvSpPr>
              <a:spLocks/>
            </p:cNvSpPr>
            <p:nvPr/>
          </p:nvSpPr>
          <p:spPr bwMode="auto">
            <a:xfrm>
              <a:off x="10139363" y="5006975"/>
              <a:ext cx="101600" cy="95250"/>
            </a:xfrm>
            <a:custGeom>
              <a:avLst/>
              <a:gdLst>
                <a:gd name="T0" fmla="*/ 16 w 18"/>
                <a:gd name="T1" fmla="*/ 0 h 17"/>
                <a:gd name="T2" fmla="*/ 1 w 18"/>
                <a:gd name="T3" fmla="*/ 5 h 17"/>
                <a:gd name="T4" fmla="*/ 0 w 18"/>
                <a:gd name="T5" fmla="*/ 6 h 17"/>
                <a:gd name="T6" fmla="*/ 1 w 18"/>
                <a:gd name="T7" fmla="*/ 8 h 17"/>
                <a:gd name="T8" fmla="*/ 4 w 18"/>
                <a:gd name="T9" fmla="*/ 9 h 17"/>
                <a:gd name="T10" fmla="*/ 12 w 18"/>
                <a:gd name="T11" fmla="*/ 16 h 17"/>
                <a:gd name="T12" fmla="*/ 15 w 18"/>
                <a:gd name="T13" fmla="*/ 16 h 17"/>
                <a:gd name="T14" fmla="*/ 15 w 18"/>
                <a:gd name="T15" fmla="*/ 15 h 17"/>
                <a:gd name="T16" fmla="*/ 15 w 18"/>
                <a:gd name="T17" fmla="*/ 14 h 17"/>
                <a:gd name="T18" fmla="*/ 5 w 18"/>
                <a:gd name="T19" fmla="*/ 7 h 17"/>
                <a:gd name="T20" fmla="*/ 16 w 18"/>
                <a:gd name="T21" fmla="*/ 3 h 17"/>
                <a:gd name="T22" fmla="*/ 18 w 18"/>
                <a:gd name="T23" fmla="*/ 2 h 17"/>
                <a:gd name="T24" fmla="*/ 18 w 18"/>
                <a:gd name="T25" fmla="*/ 2 h 17"/>
                <a:gd name="T26" fmla="*/ 16 w 18"/>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7">
                  <a:moveTo>
                    <a:pt x="16" y="0"/>
                  </a:moveTo>
                  <a:cubicBezTo>
                    <a:pt x="11" y="1"/>
                    <a:pt x="6" y="3"/>
                    <a:pt x="1" y="5"/>
                  </a:cubicBezTo>
                  <a:cubicBezTo>
                    <a:pt x="1" y="5"/>
                    <a:pt x="0" y="5"/>
                    <a:pt x="0" y="6"/>
                  </a:cubicBezTo>
                  <a:cubicBezTo>
                    <a:pt x="0" y="7"/>
                    <a:pt x="0" y="7"/>
                    <a:pt x="1" y="8"/>
                  </a:cubicBezTo>
                  <a:cubicBezTo>
                    <a:pt x="4" y="9"/>
                    <a:pt x="4" y="9"/>
                    <a:pt x="4" y="9"/>
                  </a:cubicBezTo>
                  <a:cubicBezTo>
                    <a:pt x="12" y="16"/>
                    <a:pt x="12" y="16"/>
                    <a:pt x="12" y="16"/>
                  </a:cubicBezTo>
                  <a:cubicBezTo>
                    <a:pt x="13" y="17"/>
                    <a:pt x="14" y="17"/>
                    <a:pt x="15" y="16"/>
                  </a:cubicBezTo>
                  <a:cubicBezTo>
                    <a:pt x="15" y="16"/>
                    <a:pt x="15" y="15"/>
                    <a:pt x="15" y="15"/>
                  </a:cubicBezTo>
                  <a:cubicBezTo>
                    <a:pt x="15" y="15"/>
                    <a:pt x="15" y="14"/>
                    <a:pt x="15" y="14"/>
                  </a:cubicBezTo>
                  <a:cubicBezTo>
                    <a:pt x="15" y="14"/>
                    <a:pt x="6" y="7"/>
                    <a:pt x="5" y="7"/>
                  </a:cubicBezTo>
                  <a:cubicBezTo>
                    <a:pt x="9" y="5"/>
                    <a:pt x="13" y="4"/>
                    <a:pt x="16" y="3"/>
                  </a:cubicBezTo>
                  <a:cubicBezTo>
                    <a:pt x="17" y="3"/>
                    <a:pt x="18" y="3"/>
                    <a:pt x="18" y="2"/>
                  </a:cubicBezTo>
                  <a:cubicBezTo>
                    <a:pt x="18" y="2"/>
                    <a:pt x="18" y="2"/>
                    <a:pt x="18" y="2"/>
                  </a:cubicBezTo>
                  <a:cubicBezTo>
                    <a:pt x="18" y="1"/>
                    <a:pt x="17" y="0"/>
                    <a:pt x="16"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1" name="Freeform 16"/>
            <p:cNvSpPr>
              <a:spLocks/>
            </p:cNvSpPr>
            <p:nvPr/>
          </p:nvSpPr>
          <p:spPr bwMode="auto">
            <a:xfrm>
              <a:off x="9201150" y="5554663"/>
              <a:ext cx="1000125" cy="1177925"/>
            </a:xfrm>
            <a:custGeom>
              <a:avLst/>
              <a:gdLst>
                <a:gd name="T0" fmla="*/ 2 w 178"/>
                <a:gd name="T1" fmla="*/ 9 h 209"/>
                <a:gd name="T2" fmla="*/ 4 w 178"/>
                <a:gd name="T3" fmla="*/ 32 h 209"/>
                <a:gd name="T4" fmla="*/ 8 w 178"/>
                <a:gd name="T5" fmla="*/ 76 h 209"/>
                <a:gd name="T6" fmla="*/ 13 w 178"/>
                <a:gd name="T7" fmla="*/ 131 h 209"/>
                <a:gd name="T8" fmla="*/ 18 w 178"/>
                <a:gd name="T9" fmla="*/ 183 h 209"/>
                <a:gd name="T10" fmla="*/ 59 w 178"/>
                <a:gd name="T11" fmla="*/ 189 h 209"/>
                <a:gd name="T12" fmla="*/ 105 w 178"/>
                <a:gd name="T13" fmla="*/ 197 h 209"/>
                <a:gd name="T14" fmla="*/ 173 w 178"/>
                <a:gd name="T15" fmla="*/ 209 h 209"/>
                <a:gd name="T16" fmla="*/ 176 w 178"/>
                <a:gd name="T17" fmla="*/ 120 h 209"/>
                <a:gd name="T18" fmla="*/ 176 w 178"/>
                <a:gd name="T19" fmla="*/ 73 h 209"/>
                <a:gd name="T20" fmla="*/ 178 w 178"/>
                <a:gd name="T21" fmla="*/ 45 h 209"/>
                <a:gd name="T22" fmla="*/ 77 w 178"/>
                <a:gd name="T23" fmla="*/ 17 h 209"/>
                <a:gd name="T24" fmla="*/ 0 w 178"/>
                <a:gd name="T25" fmla="*/ 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209">
                  <a:moveTo>
                    <a:pt x="2" y="9"/>
                  </a:moveTo>
                  <a:cubicBezTo>
                    <a:pt x="0" y="15"/>
                    <a:pt x="3" y="25"/>
                    <a:pt x="4" y="32"/>
                  </a:cubicBezTo>
                  <a:cubicBezTo>
                    <a:pt x="5" y="47"/>
                    <a:pt x="7" y="62"/>
                    <a:pt x="8" y="76"/>
                  </a:cubicBezTo>
                  <a:cubicBezTo>
                    <a:pt x="10" y="95"/>
                    <a:pt x="12" y="113"/>
                    <a:pt x="13" y="131"/>
                  </a:cubicBezTo>
                  <a:cubicBezTo>
                    <a:pt x="15" y="148"/>
                    <a:pt x="17" y="165"/>
                    <a:pt x="18" y="183"/>
                  </a:cubicBezTo>
                  <a:cubicBezTo>
                    <a:pt x="31" y="182"/>
                    <a:pt x="46" y="187"/>
                    <a:pt x="59" y="189"/>
                  </a:cubicBezTo>
                  <a:cubicBezTo>
                    <a:pt x="74" y="192"/>
                    <a:pt x="89" y="194"/>
                    <a:pt x="105" y="197"/>
                  </a:cubicBezTo>
                  <a:cubicBezTo>
                    <a:pt x="127" y="201"/>
                    <a:pt x="151" y="209"/>
                    <a:pt x="173" y="209"/>
                  </a:cubicBezTo>
                  <a:cubicBezTo>
                    <a:pt x="174" y="180"/>
                    <a:pt x="173" y="150"/>
                    <a:pt x="176" y="120"/>
                  </a:cubicBezTo>
                  <a:cubicBezTo>
                    <a:pt x="177" y="104"/>
                    <a:pt x="175" y="89"/>
                    <a:pt x="176" y="73"/>
                  </a:cubicBezTo>
                  <a:cubicBezTo>
                    <a:pt x="177" y="64"/>
                    <a:pt x="175" y="53"/>
                    <a:pt x="178" y="45"/>
                  </a:cubicBezTo>
                  <a:cubicBezTo>
                    <a:pt x="144" y="43"/>
                    <a:pt x="110" y="24"/>
                    <a:pt x="77" y="17"/>
                  </a:cubicBezTo>
                  <a:cubicBezTo>
                    <a:pt x="54" y="12"/>
                    <a:pt x="23" y="0"/>
                    <a:pt x="0" y="7"/>
                  </a:cubicBezTo>
                </a:path>
              </a:pathLst>
            </a:custGeom>
            <a:solidFill>
              <a:srgbClr val="56AD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2" name="Freeform 17"/>
            <p:cNvSpPr>
              <a:spLocks noEditPoints="1"/>
            </p:cNvSpPr>
            <p:nvPr/>
          </p:nvSpPr>
          <p:spPr bwMode="auto">
            <a:xfrm>
              <a:off x="9190038" y="5548313"/>
              <a:ext cx="1022350" cy="1196975"/>
            </a:xfrm>
            <a:custGeom>
              <a:avLst/>
              <a:gdLst>
                <a:gd name="T0" fmla="*/ 0 w 182"/>
                <a:gd name="T1" fmla="*/ 8 h 212"/>
                <a:gd name="T2" fmla="*/ 2 w 182"/>
                <a:gd name="T3" fmla="*/ 10 h 212"/>
                <a:gd name="T4" fmla="*/ 3 w 182"/>
                <a:gd name="T5" fmla="*/ 26 h 212"/>
                <a:gd name="T6" fmla="*/ 6 w 182"/>
                <a:gd name="T7" fmla="*/ 57 h 212"/>
                <a:gd name="T8" fmla="*/ 11 w 182"/>
                <a:gd name="T9" fmla="*/ 106 h 212"/>
                <a:gd name="T10" fmla="*/ 15 w 182"/>
                <a:gd name="T11" fmla="*/ 144 h 212"/>
                <a:gd name="T12" fmla="*/ 20 w 182"/>
                <a:gd name="T13" fmla="*/ 185 h 212"/>
                <a:gd name="T14" fmla="*/ 60 w 182"/>
                <a:gd name="T15" fmla="*/ 192 h 212"/>
                <a:gd name="T16" fmla="*/ 107 w 182"/>
                <a:gd name="T17" fmla="*/ 200 h 212"/>
                <a:gd name="T18" fmla="*/ 175 w 182"/>
                <a:gd name="T19" fmla="*/ 212 h 212"/>
                <a:gd name="T20" fmla="*/ 178 w 182"/>
                <a:gd name="T21" fmla="*/ 172 h 212"/>
                <a:gd name="T22" fmla="*/ 180 w 182"/>
                <a:gd name="T23" fmla="*/ 98 h 212"/>
                <a:gd name="T24" fmla="*/ 180 w 182"/>
                <a:gd name="T25" fmla="*/ 63 h 212"/>
                <a:gd name="T26" fmla="*/ 181 w 182"/>
                <a:gd name="T27" fmla="*/ 45 h 212"/>
                <a:gd name="T28" fmla="*/ 119 w 182"/>
                <a:gd name="T29" fmla="*/ 29 h 212"/>
                <a:gd name="T30" fmla="*/ 63 w 182"/>
                <a:gd name="T31" fmla="*/ 12 h 212"/>
                <a:gd name="T32" fmla="*/ 62 w 182"/>
                <a:gd name="T33" fmla="*/ 15 h 212"/>
                <a:gd name="T34" fmla="*/ 118 w 182"/>
                <a:gd name="T35" fmla="*/ 32 h 212"/>
                <a:gd name="T36" fmla="*/ 177 w 182"/>
                <a:gd name="T37" fmla="*/ 59 h 212"/>
                <a:gd name="T38" fmla="*/ 177 w 182"/>
                <a:gd name="T39" fmla="*/ 74 h 212"/>
                <a:gd name="T40" fmla="*/ 176 w 182"/>
                <a:gd name="T41" fmla="*/ 98 h 212"/>
                <a:gd name="T42" fmla="*/ 176 w 182"/>
                <a:gd name="T43" fmla="*/ 121 h 212"/>
                <a:gd name="T44" fmla="*/ 173 w 182"/>
                <a:gd name="T45" fmla="*/ 208 h 212"/>
                <a:gd name="T46" fmla="*/ 107 w 182"/>
                <a:gd name="T47" fmla="*/ 197 h 212"/>
                <a:gd name="T48" fmla="*/ 61 w 182"/>
                <a:gd name="T49" fmla="*/ 188 h 212"/>
                <a:gd name="T50" fmla="*/ 21 w 182"/>
                <a:gd name="T51" fmla="*/ 182 h 212"/>
                <a:gd name="T52" fmla="*/ 17 w 182"/>
                <a:gd name="T53" fmla="*/ 132 h 212"/>
                <a:gd name="T54" fmla="*/ 12 w 182"/>
                <a:gd name="T55" fmla="*/ 77 h 212"/>
                <a:gd name="T56" fmla="*/ 7 w 182"/>
                <a:gd name="T57" fmla="*/ 33 h 212"/>
                <a:gd name="T58" fmla="*/ 5 w 182"/>
                <a:gd name="T59" fmla="*/ 15 h 212"/>
                <a:gd name="T60" fmla="*/ 5 w 182"/>
                <a:gd name="T61" fmla="*/ 10 h 212"/>
                <a:gd name="T62" fmla="*/ 62 w 182"/>
                <a:gd name="T63" fmla="*/ 15 h 212"/>
                <a:gd name="T64" fmla="*/ 20 w 182"/>
                <a:gd name="T65" fmla="*/ 18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212">
                  <a:moveTo>
                    <a:pt x="2" y="6"/>
                  </a:moveTo>
                  <a:cubicBezTo>
                    <a:pt x="1" y="7"/>
                    <a:pt x="0" y="7"/>
                    <a:pt x="0" y="8"/>
                  </a:cubicBezTo>
                  <a:cubicBezTo>
                    <a:pt x="0" y="8"/>
                    <a:pt x="0" y="8"/>
                    <a:pt x="0" y="9"/>
                  </a:cubicBezTo>
                  <a:cubicBezTo>
                    <a:pt x="1" y="9"/>
                    <a:pt x="1" y="10"/>
                    <a:pt x="2" y="10"/>
                  </a:cubicBezTo>
                  <a:cubicBezTo>
                    <a:pt x="2" y="11"/>
                    <a:pt x="1" y="13"/>
                    <a:pt x="1" y="15"/>
                  </a:cubicBezTo>
                  <a:cubicBezTo>
                    <a:pt x="1" y="18"/>
                    <a:pt x="2" y="22"/>
                    <a:pt x="3" y="26"/>
                  </a:cubicBezTo>
                  <a:cubicBezTo>
                    <a:pt x="4" y="33"/>
                    <a:pt x="4" y="33"/>
                    <a:pt x="4" y="33"/>
                  </a:cubicBezTo>
                  <a:cubicBezTo>
                    <a:pt x="6" y="57"/>
                    <a:pt x="6" y="57"/>
                    <a:pt x="6" y="57"/>
                  </a:cubicBezTo>
                  <a:cubicBezTo>
                    <a:pt x="9" y="78"/>
                    <a:pt x="9" y="78"/>
                    <a:pt x="9" y="78"/>
                  </a:cubicBezTo>
                  <a:cubicBezTo>
                    <a:pt x="11" y="106"/>
                    <a:pt x="11" y="106"/>
                    <a:pt x="11" y="106"/>
                  </a:cubicBezTo>
                  <a:cubicBezTo>
                    <a:pt x="14" y="132"/>
                    <a:pt x="14" y="132"/>
                    <a:pt x="14" y="132"/>
                  </a:cubicBezTo>
                  <a:cubicBezTo>
                    <a:pt x="15" y="144"/>
                    <a:pt x="15" y="144"/>
                    <a:pt x="15" y="144"/>
                  </a:cubicBezTo>
                  <a:cubicBezTo>
                    <a:pt x="16" y="157"/>
                    <a:pt x="17" y="171"/>
                    <a:pt x="18" y="184"/>
                  </a:cubicBezTo>
                  <a:cubicBezTo>
                    <a:pt x="18" y="185"/>
                    <a:pt x="19" y="185"/>
                    <a:pt x="20" y="185"/>
                  </a:cubicBezTo>
                  <a:cubicBezTo>
                    <a:pt x="29" y="185"/>
                    <a:pt x="40" y="187"/>
                    <a:pt x="50" y="190"/>
                  </a:cubicBezTo>
                  <a:cubicBezTo>
                    <a:pt x="60" y="192"/>
                    <a:pt x="60" y="192"/>
                    <a:pt x="60" y="192"/>
                  </a:cubicBezTo>
                  <a:cubicBezTo>
                    <a:pt x="85" y="196"/>
                    <a:pt x="85" y="196"/>
                    <a:pt x="85" y="196"/>
                  </a:cubicBezTo>
                  <a:cubicBezTo>
                    <a:pt x="107" y="200"/>
                    <a:pt x="107" y="200"/>
                    <a:pt x="107" y="200"/>
                  </a:cubicBezTo>
                  <a:cubicBezTo>
                    <a:pt x="126" y="204"/>
                    <a:pt x="126" y="204"/>
                    <a:pt x="126" y="204"/>
                  </a:cubicBezTo>
                  <a:cubicBezTo>
                    <a:pt x="143" y="208"/>
                    <a:pt x="159" y="211"/>
                    <a:pt x="175" y="212"/>
                  </a:cubicBezTo>
                  <a:cubicBezTo>
                    <a:pt x="176" y="212"/>
                    <a:pt x="177" y="211"/>
                    <a:pt x="177" y="210"/>
                  </a:cubicBezTo>
                  <a:cubicBezTo>
                    <a:pt x="177" y="197"/>
                    <a:pt x="177" y="184"/>
                    <a:pt x="178" y="172"/>
                  </a:cubicBezTo>
                  <a:cubicBezTo>
                    <a:pt x="178" y="155"/>
                    <a:pt x="178" y="138"/>
                    <a:pt x="179" y="121"/>
                  </a:cubicBezTo>
                  <a:cubicBezTo>
                    <a:pt x="180" y="114"/>
                    <a:pt x="180" y="106"/>
                    <a:pt x="180" y="98"/>
                  </a:cubicBezTo>
                  <a:cubicBezTo>
                    <a:pt x="179" y="90"/>
                    <a:pt x="179" y="82"/>
                    <a:pt x="180" y="74"/>
                  </a:cubicBezTo>
                  <a:cubicBezTo>
                    <a:pt x="180" y="63"/>
                    <a:pt x="180" y="63"/>
                    <a:pt x="180" y="63"/>
                  </a:cubicBezTo>
                  <a:cubicBezTo>
                    <a:pt x="180" y="57"/>
                    <a:pt x="180" y="51"/>
                    <a:pt x="182" y="46"/>
                  </a:cubicBezTo>
                  <a:cubicBezTo>
                    <a:pt x="182" y="46"/>
                    <a:pt x="182" y="45"/>
                    <a:pt x="181" y="45"/>
                  </a:cubicBezTo>
                  <a:cubicBezTo>
                    <a:pt x="181" y="44"/>
                    <a:pt x="181" y="44"/>
                    <a:pt x="180" y="44"/>
                  </a:cubicBezTo>
                  <a:cubicBezTo>
                    <a:pt x="160" y="43"/>
                    <a:pt x="139" y="36"/>
                    <a:pt x="119" y="29"/>
                  </a:cubicBezTo>
                  <a:cubicBezTo>
                    <a:pt x="106" y="24"/>
                    <a:pt x="92" y="19"/>
                    <a:pt x="79" y="16"/>
                  </a:cubicBezTo>
                  <a:cubicBezTo>
                    <a:pt x="63" y="12"/>
                    <a:pt x="63" y="12"/>
                    <a:pt x="63" y="12"/>
                  </a:cubicBezTo>
                  <a:cubicBezTo>
                    <a:pt x="43" y="7"/>
                    <a:pt x="20" y="0"/>
                    <a:pt x="2" y="6"/>
                  </a:cubicBezTo>
                  <a:close/>
                  <a:moveTo>
                    <a:pt x="62" y="15"/>
                  </a:moveTo>
                  <a:cubicBezTo>
                    <a:pt x="78" y="20"/>
                    <a:pt x="78" y="20"/>
                    <a:pt x="78" y="20"/>
                  </a:cubicBezTo>
                  <a:cubicBezTo>
                    <a:pt x="91" y="22"/>
                    <a:pt x="105" y="27"/>
                    <a:pt x="118" y="32"/>
                  </a:cubicBezTo>
                  <a:cubicBezTo>
                    <a:pt x="137" y="39"/>
                    <a:pt x="158" y="46"/>
                    <a:pt x="178" y="47"/>
                  </a:cubicBezTo>
                  <a:cubicBezTo>
                    <a:pt x="177" y="51"/>
                    <a:pt x="177" y="55"/>
                    <a:pt x="177" y="59"/>
                  </a:cubicBezTo>
                  <a:cubicBezTo>
                    <a:pt x="177" y="60"/>
                    <a:pt x="177" y="62"/>
                    <a:pt x="177" y="63"/>
                  </a:cubicBezTo>
                  <a:cubicBezTo>
                    <a:pt x="177" y="74"/>
                    <a:pt x="177" y="74"/>
                    <a:pt x="177" y="74"/>
                  </a:cubicBezTo>
                  <a:cubicBezTo>
                    <a:pt x="176" y="79"/>
                    <a:pt x="176" y="84"/>
                    <a:pt x="176" y="88"/>
                  </a:cubicBezTo>
                  <a:cubicBezTo>
                    <a:pt x="176" y="92"/>
                    <a:pt x="176" y="95"/>
                    <a:pt x="176" y="98"/>
                  </a:cubicBezTo>
                  <a:cubicBezTo>
                    <a:pt x="176" y="102"/>
                    <a:pt x="176" y="105"/>
                    <a:pt x="176" y="108"/>
                  </a:cubicBezTo>
                  <a:cubicBezTo>
                    <a:pt x="176" y="113"/>
                    <a:pt x="176" y="117"/>
                    <a:pt x="176" y="121"/>
                  </a:cubicBezTo>
                  <a:cubicBezTo>
                    <a:pt x="174" y="138"/>
                    <a:pt x="174" y="155"/>
                    <a:pt x="174" y="172"/>
                  </a:cubicBezTo>
                  <a:cubicBezTo>
                    <a:pt x="174" y="184"/>
                    <a:pt x="174" y="196"/>
                    <a:pt x="173" y="208"/>
                  </a:cubicBezTo>
                  <a:cubicBezTo>
                    <a:pt x="159" y="208"/>
                    <a:pt x="143" y="204"/>
                    <a:pt x="127" y="201"/>
                  </a:cubicBezTo>
                  <a:cubicBezTo>
                    <a:pt x="107" y="197"/>
                    <a:pt x="107" y="197"/>
                    <a:pt x="107" y="197"/>
                  </a:cubicBezTo>
                  <a:cubicBezTo>
                    <a:pt x="86" y="193"/>
                    <a:pt x="86" y="193"/>
                    <a:pt x="86" y="193"/>
                  </a:cubicBezTo>
                  <a:cubicBezTo>
                    <a:pt x="61" y="188"/>
                    <a:pt x="61" y="188"/>
                    <a:pt x="61" y="188"/>
                  </a:cubicBezTo>
                  <a:cubicBezTo>
                    <a:pt x="50" y="186"/>
                    <a:pt x="50" y="186"/>
                    <a:pt x="50" y="186"/>
                  </a:cubicBezTo>
                  <a:cubicBezTo>
                    <a:pt x="41" y="184"/>
                    <a:pt x="31" y="182"/>
                    <a:pt x="21" y="182"/>
                  </a:cubicBezTo>
                  <a:cubicBezTo>
                    <a:pt x="21" y="169"/>
                    <a:pt x="19" y="156"/>
                    <a:pt x="18" y="144"/>
                  </a:cubicBezTo>
                  <a:cubicBezTo>
                    <a:pt x="17" y="132"/>
                    <a:pt x="17" y="132"/>
                    <a:pt x="17" y="132"/>
                  </a:cubicBezTo>
                  <a:cubicBezTo>
                    <a:pt x="15" y="106"/>
                    <a:pt x="15" y="106"/>
                    <a:pt x="15" y="106"/>
                  </a:cubicBezTo>
                  <a:cubicBezTo>
                    <a:pt x="12" y="77"/>
                    <a:pt x="12" y="77"/>
                    <a:pt x="12" y="77"/>
                  </a:cubicBezTo>
                  <a:cubicBezTo>
                    <a:pt x="10" y="56"/>
                    <a:pt x="10" y="56"/>
                    <a:pt x="10" y="56"/>
                  </a:cubicBezTo>
                  <a:cubicBezTo>
                    <a:pt x="7" y="33"/>
                    <a:pt x="7" y="33"/>
                    <a:pt x="7" y="33"/>
                  </a:cubicBezTo>
                  <a:cubicBezTo>
                    <a:pt x="6" y="25"/>
                    <a:pt x="6" y="25"/>
                    <a:pt x="6" y="25"/>
                  </a:cubicBezTo>
                  <a:cubicBezTo>
                    <a:pt x="5" y="22"/>
                    <a:pt x="5" y="18"/>
                    <a:pt x="5" y="15"/>
                  </a:cubicBezTo>
                  <a:cubicBezTo>
                    <a:pt x="5" y="13"/>
                    <a:pt x="5" y="12"/>
                    <a:pt x="5" y="10"/>
                  </a:cubicBezTo>
                  <a:cubicBezTo>
                    <a:pt x="5" y="10"/>
                    <a:pt x="5" y="10"/>
                    <a:pt x="5" y="10"/>
                  </a:cubicBezTo>
                  <a:cubicBezTo>
                    <a:pt x="5" y="10"/>
                    <a:pt x="5" y="9"/>
                    <a:pt x="5" y="9"/>
                  </a:cubicBezTo>
                  <a:cubicBezTo>
                    <a:pt x="22" y="5"/>
                    <a:pt x="43" y="10"/>
                    <a:pt x="62" y="15"/>
                  </a:cubicBezTo>
                  <a:close/>
                  <a:moveTo>
                    <a:pt x="20" y="182"/>
                  </a:moveTo>
                  <a:cubicBezTo>
                    <a:pt x="20" y="182"/>
                    <a:pt x="20" y="182"/>
                    <a:pt x="20" y="182"/>
                  </a:cubicBezTo>
                  <a:cubicBezTo>
                    <a:pt x="20" y="182"/>
                    <a:pt x="20" y="182"/>
                    <a:pt x="20" y="18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3" name="Freeform 18"/>
            <p:cNvSpPr>
              <a:spLocks/>
            </p:cNvSpPr>
            <p:nvPr/>
          </p:nvSpPr>
          <p:spPr bwMode="auto">
            <a:xfrm>
              <a:off x="10161588" y="5808663"/>
              <a:ext cx="157163" cy="941388"/>
            </a:xfrm>
            <a:custGeom>
              <a:avLst/>
              <a:gdLst>
                <a:gd name="T0" fmla="*/ 5 w 28"/>
                <a:gd name="T1" fmla="*/ 3 h 167"/>
                <a:gd name="T2" fmla="*/ 3 w 28"/>
                <a:gd name="T3" fmla="*/ 167 h 167"/>
                <a:gd name="T4" fmla="*/ 19 w 28"/>
                <a:gd name="T5" fmla="*/ 165 h 167"/>
                <a:gd name="T6" fmla="*/ 23 w 28"/>
                <a:gd name="T7" fmla="*/ 130 h 167"/>
                <a:gd name="T8" fmla="*/ 24 w 28"/>
                <a:gd name="T9" fmla="*/ 75 h 167"/>
                <a:gd name="T10" fmla="*/ 28 w 28"/>
                <a:gd name="T11" fmla="*/ 1 h 167"/>
                <a:gd name="T12" fmla="*/ 5 w 28"/>
                <a:gd name="T13" fmla="*/ 0 h 167"/>
              </a:gdLst>
              <a:ahLst/>
              <a:cxnLst>
                <a:cxn ang="0">
                  <a:pos x="T0" y="T1"/>
                </a:cxn>
                <a:cxn ang="0">
                  <a:pos x="T2" y="T3"/>
                </a:cxn>
                <a:cxn ang="0">
                  <a:pos x="T4" y="T5"/>
                </a:cxn>
                <a:cxn ang="0">
                  <a:pos x="T6" y="T7"/>
                </a:cxn>
                <a:cxn ang="0">
                  <a:pos x="T8" y="T9"/>
                </a:cxn>
                <a:cxn ang="0">
                  <a:pos x="T10" y="T11"/>
                </a:cxn>
                <a:cxn ang="0">
                  <a:pos x="T12" y="T13"/>
                </a:cxn>
              </a:cxnLst>
              <a:rect l="0" t="0" r="r" b="b"/>
              <a:pathLst>
                <a:path w="28" h="167">
                  <a:moveTo>
                    <a:pt x="5" y="3"/>
                  </a:moveTo>
                  <a:cubicBezTo>
                    <a:pt x="5" y="57"/>
                    <a:pt x="0" y="113"/>
                    <a:pt x="3" y="167"/>
                  </a:cubicBezTo>
                  <a:cubicBezTo>
                    <a:pt x="8" y="165"/>
                    <a:pt x="14" y="165"/>
                    <a:pt x="19" y="165"/>
                  </a:cubicBezTo>
                  <a:cubicBezTo>
                    <a:pt x="20" y="153"/>
                    <a:pt x="23" y="142"/>
                    <a:pt x="23" y="130"/>
                  </a:cubicBezTo>
                  <a:cubicBezTo>
                    <a:pt x="23" y="112"/>
                    <a:pt x="23" y="93"/>
                    <a:pt x="24" y="75"/>
                  </a:cubicBezTo>
                  <a:cubicBezTo>
                    <a:pt x="25" y="51"/>
                    <a:pt x="28" y="25"/>
                    <a:pt x="28" y="1"/>
                  </a:cubicBezTo>
                  <a:cubicBezTo>
                    <a:pt x="21" y="1"/>
                    <a:pt x="12" y="0"/>
                    <a:pt x="5" y="0"/>
                  </a:cubicBezTo>
                </a:path>
              </a:pathLst>
            </a:custGeom>
            <a:solidFill>
              <a:srgbClr val="2B8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4" name="Freeform 19"/>
            <p:cNvSpPr>
              <a:spLocks noEditPoints="1"/>
            </p:cNvSpPr>
            <p:nvPr/>
          </p:nvSpPr>
          <p:spPr bwMode="auto">
            <a:xfrm>
              <a:off x="10161588" y="5802313"/>
              <a:ext cx="168275" cy="954088"/>
            </a:xfrm>
            <a:custGeom>
              <a:avLst/>
              <a:gdLst>
                <a:gd name="T0" fmla="*/ 3 w 30"/>
                <a:gd name="T1" fmla="*/ 1 h 169"/>
                <a:gd name="T2" fmla="*/ 3 w 30"/>
                <a:gd name="T3" fmla="*/ 1 h 169"/>
                <a:gd name="T4" fmla="*/ 3 w 30"/>
                <a:gd name="T5" fmla="*/ 3 h 169"/>
                <a:gd name="T6" fmla="*/ 3 w 30"/>
                <a:gd name="T7" fmla="*/ 4 h 169"/>
                <a:gd name="T8" fmla="*/ 2 w 30"/>
                <a:gd name="T9" fmla="*/ 66 h 169"/>
                <a:gd name="T10" fmla="*/ 0 w 30"/>
                <a:gd name="T11" fmla="*/ 128 h 169"/>
                <a:gd name="T12" fmla="*/ 1 w 30"/>
                <a:gd name="T13" fmla="*/ 168 h 169"/>
                <a:gd name="T14" fmla="*/ 2 w 30"/>
                <a:gd name="T15" fmla="*/ 169 h 169"/>
                <a:gd name="T16" fmla="*/ 3 w 30"/>
                <a:gd name="T17" fmla="*/ 169 h 169"/>
                <a:gd name="T18" fmla="*/ 19 w 30"/>
                <a:gd name="T19" fmla="*/ 168 h 169"/>
                <a:gd name="T20" fmla="*/ 21 w 30"/>
                <a:gd name="T21" fmla="*/ 166 h 169"/>
                <a:gd name="T22" fmla="*/ 23 w 30"/>
                <a:gd name="T23" fmla="*/ 151 h 169"/>
                <a:gd name="T24" fmla="*/ 25 w 30"/>
                <a:gd name="T25" fmla="*/ 131 h 169"/>
                <a:gd name="T26" fmla="*/ 25 w 30"/>
                <a:gd name="T27" fmla="*/ 128 h 169"/>
                <a:gd name="T28" fmla="*/ 25 w 30"/>
                <a:gd name="T29" fmla="*/ 76 h 169"/>
                <a:gd name="T30" fmla="*/ 27 w 30"/>
                <a:gd name="T31" fmla="*/ 51 h 169"/>
                <a:gd name="T32" fmla="*/ 30 w 30"/>
                <a:gd name="T33" fmla="*/ 2 h 169"/>
                <a:gd name="T34" fmla="*/ 29 w 30"/>
                <a:gd name="T35" fmla="*/ 0 h 169"/>
                <a:gd name="T36" fmla="*/ 28 w 30"/>
                <a:gd name="T37" fmla="*/ 0 h 169"/>
                <a:gd name="T38" fmla="*/ 14 w 30"/>
                <a:gd name="T39" fmla="*/ 0 h 169"/>
                <a:gd name="T40" fmla="*/ 5 w 30"/>
                <a:gd name="T41" fmla="*/ 0 h 169"/>
                <a:gd name="T42" fmla="*/ 3 w 30"/>
                <a:gd name="T43" fmla="*/ 1 h 169"/>
                <a:gd name="T44" fmla="*/ 4 w 30"/>
                <a:gd name="T45" fmla="*/ 128 h 169"/>
                <a:gd name="T46" fmla="*/ 5 w 30"/>
                <a:gd name="T47" fmla="*/ 66 h 169"/>
                <a:gd name="T48" fmla="*/ 6 w 30"/>
                <a:gd name="T49" fmla="*/ 4 h 169"/>
                <a:gd name="T50" fmla="*/ 6 w 30"/>
                <a:gd name="T51" fmla="*/ 3 h 169"/>
                <a:gd name="T52" fmla="*/ 14 w 30"/>
                <a:gd name="T53" fmla="*/ 3 h 169"/>
                <a:gd name="T54" fmla="*/ 26 w 30"/>
                <a:gd name="T55" fmla="*/ 3 h 169"/>
                <a:gd name="T56" fmla="*/ 24 w 30"/>
                <a:gd name="T57" fmla="*/ 51 h 169"/>
                <a:gd name="T58" fmla="*/ 22 w 30"/>
                <a:gd name="T59" fmla="*/ 76 h 169"/>
                <a:gd name="T60" fmla="*/ 21 w 30"/>
                <a:gd name="T61" fmla="*/ 117 h 169"/>
                <a:gd name="T62" fmla="*/ 21 w 30"/>
                <a:gd name="T63" fmla="*/ 128 h 169"/>
                <a:gd name="T64" fmla="*/ 21 w 30"/>
                <a:gd name="T65" fmla="*/ 131 h 169"/>
                <a:gd name="T66" fmla="*/ 19 w 30"/>
                <a:gd name="T67" fmla="*/ 151 h 169"/>
                <a:gd name="T68" fmla="*/ 18 w 30"/>
                <a:gd name="T69" fmla="*/ 164 h 169"/>
                <a:gd name="T70" fmla="*/ 5 w 30"/>
                <a:gd name="T71" fmla="*/ 166 h 169"/>
                <a:gd name="T72" fmla="*/ 4 w 30"/>
                <a:gd name="T73" fmla="*/ 128 h 169"/>
                <a:gd name="T74" fmla="*/ 28 w 30"/>
                <a:gd name="T75" fmla="*/ 3 h 169"/>
                <a:gd name="T76" fmla="*/ 28 w 30"/>
                <a:gd name="T77" fmla="*/ 3 h 169"/>
                <a:gd name="T78" fmla="*/ 28 w 30"/>
                <a:gd name="T79" fmla="*/ 3 h 169"/>
                <a:gd name="T80" fmla="*/ 20 w 30"/>
                <a:gd name="T81" fmla="*/ 164 h 169"/>
                <a:gd name="T82" fmla="*/ 19 w 30"/>
                <a:gd name="T83" fmla="*/ 164 h 169"/>
                <a:gd name="T84" fmla="*/ 20 w 30"/>
                <a:gd name="T85" fmla="*/ 164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 h="169">
                  <a:moveTo>
                    <a:pt x="3" y="1"/>
                  </a:moveTo>
                  <a:cubicBezTo>
                    <a:pt x="3" y="1"/>
                    <a:pt x="3" y="1"/>
                    <a:pt x="3" y="1"/>
                  </a:cubicBezTo>
                  <a:cubicBezTo>
                    <a:pt x="3" y="2"/>
                    <a:pt x="3" y="2"/>
                    <a:pt x="3" y="3"/>
                  </a:cubicBezTo>
                  <a:cubicBezTo>
                    <a:pt x="3" y="3"/>
                    <a:pt x="3" y="3"/>
                    <a:pt x="3" y="4"/>
                  </a:cubicBezTo>
                  <a:cubicBezTo>
                    <a:pt x="3" y="24"/>
                    <a:pt x="2" y="45"/>
                    <a:pt x="2" y="66"/>
                  </a:cubicBezTo>
                  <a:cubicBezTo>
                    <a:pt x="1" y="86"/>
                    <a:pt x="0" y="107"/>
                    <a:pt x="0" y="128"/>
                  </a:cubicBezTo>
                  <a:cubicBezTo>
                    <a:pt x="0" y="141"/>
                    <a:pt x="1" y="155"/>
                    <a:pt x="1" y="168"/>
                  </a:cubicBezTo>
                  <a:cubicBezTo>
                    <a:pt x="1" y="168"/>
                    <a:pt x="2" y="169"/>
                    <a:pt x="2" y="169"/>
                  </a:cubicBezTo>
                  <a:cubicBezTo>
                    <a:pt x="2" y="169"/>
                    <a:pt x="3" y="169"/>
                    <a:pt x="3" y="169"/>
                  </a:cubicBezTo>
                  <a:cubicBezTo>
                    <a:pt x="8" y="168"/>
                    <a:pt x="14" y="167"/>
                    <a:pt x="19" y="168"/>
                  </a:cubicBezTo>
                  <a:cubicBezTo>
                    <a:pt x="20" y="168"/>
                    <a:pt x="21" y="167"/>
                    <a:pt x="21" y="166"/>
                  </a:cubicBezTo>
                  <a:cubicBezTo>
                    <a:pt x="23" y="151"/>
                    <a:pt x="23" y="151"/>
                    <a:pt x="23" y="151"/>
                  </a:cubicBezTo>
                  <a:cubicBezTo>
                    <a:pt x="24" y="145"/>
                    <a:pt x="25" y="138"/>
                    <a:pt x="25" y="131"/>
                  </a:cubicBezTo>
                  <a:cubicBezTo>
                    <a:pt x="25" y="128"/>
                    <a:pt x="25" y="128"/>
                    <a:pt x="25" y="128"/>
                  </a:cubicBezTo>
                  <a:cubicBezTo>
                    <a:pt x="25" y="111"/>
                    <a:pt x="25" y="93"/>
                    <a:pt x="25" y="76"/>
                  </a:cubicBezTo>
                  <a:cubicBezTo>
                    <a:pt x="27" y="51"/>
                    <a:pt x="27" y="51"/>
                    <a:pt x="27" y="51"/>
                  </a:cubicBezTo>
                  <a:cubicBezTo>
                    <a:pt x="28" y="34"/>
                    <a:pt x="30" y="18"/>
                    <a:pt x="30" y="2"/>
                  </a:cubicBezTo>
                  <a:cubicBezTo>
                    <a:pt x="30" y="1"/>
                    <a:pt x="29" y="1"/>
                    <a:pt x="29" y="0"/>
                  </a:cubicBezTo>
                  <a:cubicBezTo>
                    <a:pt x="29" y="0"/>
                    <a:pt x="28" y="0"/>
                    <a:pt x="28" y="0"/>
                  </a:cubicBezTo>
                  <a:cubicBezTo>
                    <a:pt x="24" y="0"/>
                    <a:pt x="19" y="0"/>
                    <a:pt x="14" y="0"/>
                  </a:cubicBezTo>
                  <a:cubicBezTo>
                    <a:pt x="5" y="0"/>
                    <a:pt x="5" y="0"/>
                    <a:pt x="5" y="0"/>
                  </a:cubicBezTo>
                  <a:cubicBezTo>
                    <a:pt x="4" y="0"/>
                    <a:pt x="3" y="0"/>
                    <a:pt x="3" y="1"/>
                  </a:cubicBezTo>
                  <a:close/>
                  <a:moveTo>
                    <a:pt x="4" y="128"/>
                  </a:moveTo>
                  <a:cubicBezTo>
                    <a:pt x="4" y="107"/>
                    <a:pt x="4" y="86"/>
                    <a:pt x="5" y="66"/>
                  </a:cubicBezTo>
                  <a:cubicBezTo>
                    <a:pt x="6" y="46"/>
                    <a:pt x="6" y="24"/>
                    <a:pt x="6" y="4"/>
                  </a:cubicBezTo>
                  <a:cubicBezTo>
                    <a:pt x="6" y="4"/>
                    <a:pt x="6" y="3"/>
                    <a:pt x="6" y="3"/>
                  </a:cubicBezTo>
                  <a:cubicBezTo>
                    <a:pt x="8" y="3"/>
                    <a:pt x="14" y="3"/>
                    <a:pt x="14" y="3"/>
                  </a:cubicBezTo>
                  <a:cubicBezTo>
                    <a:pt x="18" y="3"/>
                    <a:pt x="22" y="4"/>
                    <a:pt x="26" y="3"/>
                  </a:cubicBezTo>
                  <a:cubicBezTo>
                    <a:pt x="26" y="19"/>
                    <a:pt x="25" y="35"/>
                    <a:pt x="24" y="51"/>
                  </a:cubicBezTo>
                  <a:cubicBezTo>
                    <a:pt x="22" y="76"/>
                    <a:pt x="22" y="76"/>
                    <a:pt x="22" y="76"/>
                  </a:cubicBezTo>
                  <a:cubicBezTo>
                    <a:pt x="21" y="90"/>
                    <a:pt x="21" y="103"/>
                    <a:pt x="21" y="117"/>
                  </a:cubicBezTo>
                  <a:cubicBezTo>
                    <a:pt x="21" y="121"/>
                    <a:pt x="21" y="124"/>
                    <a:pt x="21" y="128"/>
                  </a:cubicBezTo>
                  <a:cubicBezTo>
                    <a:pt x="21" y="128"/>
                    <a:pt x="21" y="131"/>
                    <a:pt x="21" y="131"/>
                  </a:cubicBezTo>
                  <a:cubicBezTo>
                    <a:pt x="21" y="138"/>
                    <a:pt x="20" y="145"/>
                    <a:pt x="19" y="151"/>
                  </a:cubicBezTo>
                  <a:cubicBezTo>
                    <a:pt x="19" y="151"/>
                    <a:pt x="18" y="162"/>
                    <a:pt x="18" y="164"/>
                  </a:cubicBezTo>
                  <a:cubicBezTo>
                    <a:pt x="14" y="164"/>
                    <a:pt x="9" y="165"/>
                    <a:pt x="5" y="166"/>
                  </a:cubicBezTo>
                  <a:cubicBezTo>
                    <a:pt x="4" y="153"/>
                    <a:pt x="4" y="141"/>
                    <a:pt x="4" y="128"/>
                  </a:cubicBezTo>
                  <a:close/>
                  <a:moveTo>
                    <a:pt x="28" y="3"/>
                  </a:moveTo>
                  <a:cubicBezTo>
                    <a:pt x="28" y="3"/>
                    <a:pt x="28" y="3"/>
                    <a:pt x="28" y="3"/>
                  </a:cubicBezTo>
                  <a:cubicBezTo>
                    <a:pt x="28" y="3"/>
                    <a:pt x="28" y="3"/>
                    <a:pt x="28" y="3"/>
                  </a:cubicBezTo>
                  <a:close/>
                  <a:moveTo>
                    <a:pt x="20" y="164"/>
                  </a:moveTo>
                  <a:cubicBezTo>
                    <a:pt x="19" y="164"/>
                    <a:pt x="19" y="164"/>
                    <a:pt x="19" y="164"/>
                  </a:cubicBezTo>
                  <a:cubicBezTo>
                    <a:pt x="19" y="164"/>
                    <a:pt x="19" y="164"/>
                    <a:pt x="20" y="16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5" name="Freeform 20"/>
            <p:cNvSpPr>
              <a:spLocks/>
            </p:cNvSpPr>
            <p:nvPr/>
          </p:nvSpPr>
          <p:spPr bwMode="auto">
            <a:xfrm>
              <a:off x="10263188" y="5532438"/>
              <a:ext cx="977900" cy="1217613"/>
            </a:xfrm>
            <a:custGeom>
              <a:avLst/>
              <a:gdLst>
                <a:gd name="T0" fmla="*/ 7 w 174"/>
                <a:gd name="T1" fmla="*/ 50 h 216"/>
                <a:gd name="T2" fmla="*/ 17 w 174"/>
                <a:gd name="T3" fmla="*/ 46 h 216"/>
                <a:gd name="T4" fmla="*/ 46 w 174"/>
                <a:gd name="T5" fmla="*/ 36 h 216"/>
                <a:gd name="T6" fmla="*/ 112 w 174"/>
                <a:gd name="T7" fmla="*/ 16 h 216"/>
                <a:gd name="T8" fmla="*/ 173 w 174"/>
                <a:gd name="T9" fmla="*/ 0 h 216"/>
                <a:gd name="T10" fmla="*/ 168 w 174"/>
                <a:gd name="T11" fmla="*/ 104 h 216"/>
                <a:gd name="T12" fmla="*/ 165 w 174"/>
                <a:gd name="T13" fmla="*/ 162 h 216"/>
                <a:gd name="T14" fmla="*/ 161 w 174"/>
                <a:gd name="T15" fmla="*/ 170 h 216"/>
                <a:gd name="T16" fmla="*/ 141 w 174"/>
                <a:gd name="T17" fmla="*/ 176 h 216"/>
                <a:gd name="T18" fmla="*/ 90 w 174"/>
                <a:gd name="T19" fmla="*/ 189 h 216"/>
                <a:gd name="T20" fmla="*/ 25 w 174"/>
                <a:gd name="T21" fmla="*/ 208 h 216"/>
                <a:gd name="T22" fmla="*/ 0 w 174"/>
                <a:gd name="T23" fmla="*/ 216 h 216"/>
                <a:gd name="T24" fmla="*/ 2 w 174"/>
                <a:gd name="T25" fmla="*/ 182 h 216"/>
                <a:gd name="T26" fmla="*/ 1 w 174"/>
                <a:gd name="T27" fmla="*/ 129 h 216"/>
                <a:gd name="T28" fmla="*/ 6 w 174"/>
                <a:gd name="T29" fmla="*/ 80 h 216"/>
                <a:gd name="T30" fmla="*/ 7 w 174"/>
                <a:gd name="T31" fmla="*/ 5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4" h="216">
                  <a:moveTo>
                    <a:pt x="7" y="50"/>
                  </a:moveTo>
                  <a:cubicBezTo>
                    <a:pt x="6" y="50"/>
                    <a:pt x="15" y="47"/>
                    <a:pt x="17" y="46"/>
                  </a:cubicBezTo>
                  <a:cubicBezTo>
                    <a:pt x="27" y="42"/>
                    <a:pt x="37" y="39"/>
                    <a:pt x="46" y="36"/>
                  </a:cubicBezTo>
                  <a:cubicBezTo>
                    <a:pt x="68" y="29"/>
                    <a:pt x="90" y="22"/>
                    <a:pt x="112" y="16"/>
                  </a:cubicBezTo>
                  <a:cubicBezTo>
                    <a:pt x="132" y="10"/>
                    <a:pt x="152" y="3"/>
                    <a:pt x="173" y="0"/>
                  </a:cubicBezTo>
                  <a:cubicBezTo>
                    <a:pt x="174" y="34"/>
                    <a:pt x="170" y="70"/>
                    <a:pt x="168" y="104"/>
                  </a:cubicBezTo>
                  <a:cubicBezTo>
                    <a:pt x="167" y="122"/>
                    <a:pt x="169" y="144"/>
                    <a:pt x="165" y="162"/>
                  </a:cubicBezTo>
                  <a:cubicBezTo>
                    <a:pt x="164" y="167"/>
                    <a:pt x="166" y="166"/>
                    <a:pt x="161" y="170"/>
                  </a:cubicBezTo>
                  <a:cubicBezTo>
                    <a:pt x="156" y="174"/>
                    <a:pt x="147" y="174"/>
                    <a:pt x="141" y="176"/>
                  </a:cubicBezTo>
                  <a:cubicBezTo>
                    <a:pt x="124" y="180"/>
                    <a:pt x="107" y="184"/>
                    <a:pt x="90" y="189"/>
                  </a:cubicBezTo>
                  <a:cubicBezTo>
                    <a:pt x="68" y="195"/>
                    <a:pt x="46" y="201"/>
                    <a:pt x="25" y="208"/>
                  </a:cubicBezTo>
                  <a:cubicBezTo>
                    <a:pt x="17" y="211"/>
                    <a:pt x="6" y="213"/>
                    <a:pt x="0" y="216"/>
                  </a:cubicBezTo>
                  <a:cubicBezTo>
                    <a:pt x="3" y="207"/>
                    <a:pt x="3" y="192"/>
                    <a:pt x="2" y="182"/>
                  </a:cubicBezTo>
                  <a:cubicBezTo>
                    <a:pt x="0" y="164"/>
                    <a:pt x="1" y="147"/>
                    <a:pt x="1" y="129"/>
                  </a:cubicBezTo>
                  <a:cubicBezTo>
                    <a:pt x="2" y="113"/>
                    <a:pt x="4" y="97"/>
                    <a:pt x="6" y="80"/>
                  </a:cubicBezTo>
                  <a:cubicBezTo>
                    <a:pt x="6" y="73"/>
                    <a:pt x="5" y="60"/>
                    <a:pt x="7" y="54"/>
                  </a:cubicBezTo>
                </a:path>
              </a:pathLst>
            </a:custGeom>
            <a:solidFill>
              <a:srgbClr val="56AD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6" name="Freeform 21"/>
            <p:cNvSpPr>
              <a:spLocks/>
            </p:cNvSpPr>
            <p:nvPr/>
          </p:nvSpPr>
          <p:spPr bwMode="auto">
            <a:xfrm>
              <a:off x="10252075" y="5519738"/>
              <a:ext cx="993775" cy="1236663"/>
            </a:xfrm>
            <a:custGeom>
              <a:avLst/>
              <a:gdLst>
                <a:gd name="T0" fmla="*/ 131 w 177"/>
                <a:gd name="T1" fmla="*/ 11 h 219"/>
                <a:gd name="T2" fmla="*/ 48 w 177"/>
                <a:gd name="T3" fmla="*/ 36 h 219"/>
                <a:gd name="T4" fmla="*/ 19 w 177"/>
                <a:gd name="T5" fmla="*/ 47 h 219"/>
                <a:gd name="T6" fmla="*/ 8 w 177"/>
                <a:gd name="T7" fmla="*/ 53 h 219"/>
                <a:gd name="T8" fmla="*/ 10 w 177"/>
                <a:gd name="T9" fmla="*/ 54 h 219"/>
                <a:gd name="T10" fmla="*/ 20 w 177"/>
                <a:gd name="T11" fmla="*/ 50 h 219"/>
                <a:gd name="T12" fmla="*/ 49 w 177"/>
                <a:gd name="T13" fmla="*/ 40 h 219"/>
                <a:gd name="T14" fmla="*/ 132 w 177"/>
                <a:gd name="T15" fmla="*/ 14 h 219"/>
                <a:gd name="T16" fmla="*/ 173 w 177"/>
                <a:gd name="T17" fmla="*/ 14 h 219"/>
                <a:gd name="T18" fmla="*/ 168 w 177"/>
                <a:gd name="T19" fmla="*/ 106 h 219"/>
                <a:gd name="T20" fmla="*/ 168 w 177"/>
                <a:gd name="T21" fmla="*/ 133 h 219"/>
                <a:gd name="T22" fmla="*/ 165 w 177"/>
                <a:gd name="T23" fmla="*/ 166 h 219"/>
                <a:gd name="T24" fmla="*/ 149 w 177"/>
                <a:gd name="T25" fmla="*/ 175 h 219"/>
                <a:gd name="T26" fmla="*/ 91 w 177"/>
                <a:gd name="T27" fmla="*/ 189 h 219"/>
                <a:gd name="T28" fmla="*/ 17 w 177"/>
                <a:gd name="T29" fmla="*/ 211 h 219"/>
                <a:gd name="T30" fmla="*/ 6 w 177"/>
                <a:gd name="T31" fmla="*/ 195 h 219"/>
                <a:gd name="T32" fmla="*/ 5 w 177"/>
                <a:gd name="T33" fmla="*/ 154 h 219"/>
                <a:gd name="T34" fmla="*/ 8 w 177"/>
                <a:gd name="T35" fmla="*/ 101 h 219"/>
                <a:gd name="T36" fmla="*/ 10 w 177"/>
                <a:gd name="T37" fmla="*/ 73 h 219"/>
                <a:gd name="T38" fmla="*/ 11 w 177"/>
                <a:gd name="T39" fmla="*/ 56 h 219"/>
                <a:gd name="T40" fmla="*/ 10 w 177"/>
                <a:gd name="T41" fmla="*/ 54 h 219"/>
                <a:gd name="T42" fmla="*/ 6 w 177"/>
                <a:gd name="T43" fmla="*/ 73 h 219"/>
                <a:gd name="T44" fmla="*/ 4 w 177"/>
                <a:gd name="T45" fmla="*/ 100 h 219"/>
                <a:gd name="T46" fmla="*/ 3 w 177"/>
                <a:gd name="T47" fmla="*/ 185 h 219"/>
                <a:gd name="T48" fmla="*/ 0 w 177"/>
                <a:gd name="T49" fmla="*/ 219 h 219"/>
                <a:gd name="T50" fmla="*/ 17 w 177"/>
                <a:gd name="T51" fmla="*/ 214 h 219"/>
                <a:gd name="T52" fmla="*/ 92 w 177"/>
                <a:gd name="T53" fmla="*/ 193 h 219"/>
                <a:gd name="T54" fmla="*/ 149 w 177"/>
                <a:gd name="T55" fmla="*/ 178 h 219"/>
                <a:gd name="T56" fmla="*/ 169 w 177"/>
                <a:gd name="T57" fmla="*/ 167 h 219"/>
                <a:gd name="T58" fmla="*/ 171 w 177"/>
                <a:gd name="T59" fmla="*/ 125 h 219"/>
                <a:gd name="T60" fmla="*/ 174 w 177"/>
                <a:gd name="T61" fmla="*/ 73 h 219"/>
                <a:gd name="T62" fmla="*/ 176 w 177"/>
                <a:gd name="T63" fmla="*/ 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219">
                  <a:moveTo>
                    <a:pt x="174" y="1"/>
                  </a:moveTo>
                  <a:cubicBezTo>
                    <a:pt x="160" y="3"/>
                    <a:pt x="146" y="7"/>
                    <a:pt x="131" y="11"/>
                  </a:cubicBezTo>
                  <a:cubicBezTo>
                    <a:pt x="113" y="16"/>
                    <a:pt x="113" y="16"/>
                    <a:pt x="113" y="16"/>
                  </a:cubicBezTo>
                  <a:cubicBezTo>
                    <a:pt x="89" y="23"/>
                    <a:pt x="66" y="30"/>
                    <a:pt x="48" y="36"/>
                  </a:cubicBezTo>
                  <a:cubicBezTo>
                    <a:pt x="40" y="39"/>
                    <a:pt x="40" y="39"/>
                    <a:pt x="40" y="39"/>
                  </a:cubicBezTo>
                  <a:cubicBezTo>
                    <a:pt x="33" y="41"/>
                    <a:pt x="26" y="44"/>
                    <a:pt x="19" y="47"/>
                  </a:cubicBezTo>
                  <a:cubicBezTo>
                    <a:pt x="15" y="48"/>
                    <a:pt x="15" y="48"/>
                    <a:pt x="15" y="48"/>
                  </a:cubicBezTo>
                  <a:cubicBezTo>
                    <a:pt x="7" y="51"/>
                    <a:pt x="7" y="51"/>
                    <a:pt x="8" y="53"/>
                  </a:cubicBezTo>
                  <a:cubicBezTo>
                    <a:pt x="8" y="53"/>
                    <a:pt x="8" y="53"/>
                    <a:pt x="9" y="54"/>
                  </a:cubicBezTo>
                  <a:cubicBezTo>
                    <a:pt x="9" y="54"/>
                    <a:pt x="10" y="54"/>
                    <a:pt x="10" y="54"/>
                  </a:cubicBezTo>
                  <a:cubicBezTo>
                    <a:pt x="16" y="51"/>
                    <a:pt x="16" y="51"/>
                    <a:pt x="16" y="51"/>
                  </a:cubicBezTo>
                  <a:cubicBezTo>
                    <a:pt x="20" y="50"/>
                    <a:pt x="20" y="50"/>
                    <a:pt x="20" y="50"/>
                  </a:cubicBezTo>
                  <a:cubicBezTo>
                    <a:pt x="27" y="47"/>
                    <a:pt x="34" y="45"/>
                    <a:pt x="41" y="42"/>
                  </a:cubicBezTo>
                  <a:cubicBezTo>
                    <a:pt x="49" y="40"/>
                    <a:pt x="49" y="40"/>
                    <a:pt x="49" y="40"/>
                  </a:cubicBezTo>
                  <a:cubicBezTo>
                    <a:pt x="67" y="34"/>
                    <a:pt x="90" y="26"/>
                    <a:pt x="114" y="20"/>
                  </a:cubicBezTo>
                  <a:cubicBezTo>
                    <a:pt x="132" y="14"/>
                    <a:pt x="132" y="14"/>
                    <a:pt x="132" y="14"/>
                  </a:cubicBezTo>
                  <a:cubicBezTo>
                    <a:pt x="146" y="10"/>
                    <a:pt x="159" y="7"/>
                    <a:pt x="173" y="4"/>
                  </a:cubicBezTo>
                  <a:cubicBezTo>
                    <a:pt x="173" y="8"/>
                    <a:pt x="173" y="11"/>
                    <a:pt x="173" y="14"/>
                  </a:cubicBezTo>
                  <a:cubicBezTo>
                    <a:pt x="173" y="34"/>
                    <a:pt x="172" y="53"/>
                    <a:pt x="170" y="73"/>
                  </a:cubicBezTo>
                  <a:cubicBezTo>
                    <a:pt x="168" y="106"/>
                    <a:pt x="168" y="106"/>
                    <a:pt x="168" y="106"/>
                  </a:cubicBezTo>
                  <a:cubicBezTo>
                    <a:pt x="168" y="126"/>
                    <a:pt x="168" y="126"/>
                    <a:pt x="168" y="126"/>
                  </a:cubicBezTo>
                  <a:cubicBezTo>
                    <a:pt x="168" y="128"/>
                    <a:pt x="168" y="131"/>
                    <a:pt x="168" y="133"/>
                  </a:cubicBezTo>
                  <a:cubicBezTo>
                    <a:pt x="168" y="144"/>
                    <a:pt x="168" y="154"/>
                    <a:pt x="166" y="163"/>
                  </a:cubicBezTo>
                  <a:cubicBezTo>
                    <a:pt x="165" y="166"/>
                    <a:pt x="165" y="166"/>
                    <a:pt x="165" y="166"/>
                  </a:cubicBezTo>
                  <a:cubicBezTo>
                    <a:pt x="165" y="168"/>
                    <a:pt x="165" y="168"/>
                    <a:pt x="162" y="170"/>
                  </a:cubicBezTo>
                  <a:cubicBezTo>
                    <a:pt x="159" y="173"/>
                    <a:pt x="153" y="174"/>
                    <a:pt x="149" y="175"/>
                  </a:cubicBezTo>
                  <a:cubicBezTo>
                    <a:pt x="143" y="176"/>
                    <a:pt x="143" y="176"/>
                    <a:pt x="143" y="176"/>
                  </a:cubicBezTo>
                  <a:cubicBezTo>
                    <a:pt x="91" y="189"/>
                    <a:pt x="91" y="189"/>
                    <a:pt x="91" y="189"/>
                  </a:cubicBezTo>
                  <a:cubicBezTo>
                    <a:pt x="70" y="195"/>
                    <a:pt x="48" y="201"/>
                    <a:pt x="26" y="208"/>
                  </a:cubicBezTo>
                  <a:cubicBezTo>
                    <a:pt x="17" y="211"/>
                    <a:pt x="17" y="211"/>
                    <a:pt x="17" y="211"/>
                  </a:cubicBezTo>
                  <a:cubicBezTo>
                    <a:pt x="12" y="212"/>
                    <a:pt x="8" y="214"/>
                    <a:pt x="4" y="215"/>
                  </a:cubicBezTo>
                  <a:cubicBezTo>
                    <a:pt x="6" y="209"/>
                    <a:pt x="6" y="202"/>
                    <a:pt x="6" y="195"/>
                  </a:cubicBezTo>
                  <a:cubicBezTo>
                    <a:pt x="6" y="191"/>
                    <a:pt x="6" y="188"/>
                    <a:pt x="6" y="184"/>
                  </a:cubicBezTo>
                  <a:cubicBezTo>
                    <a:pt x="5" y="174"/>
                    <a:pt x="5" y="164"/>
                    <a:pt x="5" y="154"/>
                  </a:cubicBezTo>
                  <a:cubicBezTo>
                    <a:pt x="5" y="146"/>
                    <a:pt x="5" y="138"/>
                    <a:pt x="5" y="131"/>
                  </a:cubicBezTo>
                  <a:cubicBezTo>
                    <a:pt x="5" y="121"/>
                    <a:pt x="7" y="111"/>
                    <a:pt x="8" y="101"/>
                  </a:cubicBezTo>
                  <a:cubicBezTo>
                    <a:pt x="9" y="82"/>
                    <a:pt x="9" y="82"/>
                    <a:pt x="9" y="82"/>
                  </a:cubicBezTo>
                  <a:cubicBezTo>
                    <a:pt x="10" y="73"/>
                    <a:pt x="10" y="73"/>
                    <a:pt x="10" y="73"/>
                  </a:cubicBezTo>
                  <a:cubicBezTo>
                    <a:pt x="9" y="72"/>
                    <a:pt x="9" y="70"/>
                    <a:pt x="9" y="68"/>
                  </a:cubicBezTo>
                  <a:cubicBezTo>
                    <a:pt x="9" y="64"/>
                    <a:pt x="10" y="59"/>
                    <a:pt x="11" y="56"/>
                  </a:cubicBezTo>
                  <a:cubicBezTo>
                    <a:pt x="11" y="56"/>
                    <a:pt x="11" y="56"/>
                    <a:pt x="11" y="56"/>
                  </a:cubicBezTo>
                  <a:cubicBezTo>
                    <a:pt x="11" y="55"/>
                    <a:pt x="11" y="54"/>
                    <a:pt x="10" y="54"/>
                  </a:cubicBezTo>
                  <a:cubicBezTo>
                    <a:pt x="9" y="54"/>
                    <a:pt x="8" y="54"/>
                    <a:pt x="8" y="55"/>
                  </a:cubicBezTo>
                  <a:cubicBezTo>
                    <a:pt x="6" y="59"/>
                    <a:pt x="6" y="66"/>
                    <a:pt x="6" y="73"/>
                  </a:cubicBezTo>
                  <a:cubicBezTo>
                    <a:pt x="6" y="82"/>
                    <a:pt x="6" y="82"/>
                    <a:pt x="6" y="82"/>
                  </a:cubicBezTo>
                  <a:cubicBezTo>
                    <a:pt x="4" y="100"/>
                    <a:pt x="4" y="100"/>
                    <a:pt x="4" y="100"/>
                  </a:cubicBezTo>
                  <a:cubicBezTo>
                    <a:pt x="3" y="110"/>
                    <a:pt x="2" y="121"/>
                    <a:pt x="2" y="131"/>
                  </a:cubicBezTo>
                  <a:cubicBezTo>
                    <a:pt x="1" y="147"/>
                    <a:pt x="1" y="165"/>
                    <a:pt x="3" y="185"/>
                  </a:cubicBezTo>
                  <a:cubicBezTo>
                    <a:pt x="3" y="195"/>
                    <a:pt x="3" y="209"/>
                    <a:pt x="0" y="217"/>
                  </a:cubicBezTo>
                  <a:cubicBezTo>
                    <a:pt x="0" y="218"/>
                    <a:pt x="0" y="218"/>
                    <a:pt x="0" y="219"/>
                  </a:cubicBezTo>
                  <a:cubicBezTo>
                    <a:pt x="1" y="219"/>
                    <a:pt x="2" y="219"/>
                    <a:pt x="2" y="219"/>
                  </a:cubicBezTo>
                  <a:cubicBezTo>
                    <a:pt x="6" y="217"/>
                    <a:pt x="12" y="216"/>
                    <a:pt x="17" y="214"/>
                  </a:cubicBezTo>
                  <a:cubicBezTo>
                    <a:pt x="27" y="212"/>
                    <a:pt x="27" y="212"/>
                    <a:pt x="27" y="212"/>
                  </a:cubicBezTo>
                  <a:cubicBezTo>
                    <a:pt x="49" y="205"/>
                    <a:pt x="71" y="198"/>
                    <a:pt x="92" y="193"/>
                  </a:cubicBezTo>
                  <a:cubicBezTo>
                    <a:pt x="144" y="179"/>
                    <a:pt x="144" y="179"/>
                    <a:pt x="144" y="179"/>
                  </a:cubicBezTo>
                  <a:cubicBezTo>
                    <a:pt x="149" y="178"/>
                    <a:pt x="149" y="178"/>
                    <a:pt x="149" y="178"/>
                  </a:cubicBezTo>
                  <a:cubicBezTo>
                    <a:pt x="154" y="177"/>
                    <a:pt x="160" y="176"/>
                    <a:pt x="164" y="173"/>
                  </a:cubicBezTo>
                  <a:cubicBezTo>
                    <a:pt x="168" y="170"/>
                    <a:pt x="168" y="170"/>
                    <a:pt x="169" y="167"/>
                  </a:cubicBezTo>
                  <a:cubicBezTo>
                    <a:pt x="169" y="164"/>
                    <a:pt x="169" y="164"/>
                    <a:pt x="169" y="164"/>
                  </a:cubicBezTo>
                  <a:cubicBezTo>
                    <a:pt x="172" y="152"/>
                    <a:pt x="172" y="139"/>
                    <a:pt x="171" y="125"/>
                  </a:cubicBezTo>
                  <a:cubicBezTo>
                    <a:pt x="172" y="106"/>
                    <a:pt x="172" y="106"/>
                    <a:pt x="172" y="106"/>
                  </a:cubicBezTo>
                  <a:cubicBezTo>
                    <a:pt x="174" y="73"/>
                    <a:pt x="174" y="73"/>
                    <a:pt x="174" y="73"/>
                  </a:cubicBezTo>
                  <a:cubicBezTo>
                    <a:pt x="175" y="49"/>
                    <a:pt x="177" y="25"/>
                    <a:pt x="176" y="2"/>
                  </a:cubicBezTo>
                  <a:cubicBezTo>
                    <a:pt x="176" y="2"/>
                    <a:pt x="176" y="1"/>
                    <a:pt x="176" y="1"/>
                  </a:cubicBezTo>
                  <a:cubicBezTo>
                    <a:pt x="175" y="1"/>
                    <a:pt x="175" y="0"/>
                    <a:pt x="174"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7" name="Freeform 22"/>
            <p:cNvSpPr>
              <a:spLocks/>
            </p:cNvSpPr>
            <p:nvPr/>
          </p:nvSpPr>
          <p:spPr bwMode="auto">
            <a:xfrm>
              <a:off x="9194800" y="5497513"/>
              <a:ext cx="1062038" cy="338138"/>
            </a:xfrm>
            <a:custGeom>
              <a:avLst/>
              <a:gdLst>
                <a:gd name="T0" fmla="*/ 0 w 189"/>
                <a:gd name="T1" fmla="*/ 18 h 60"/>
                <a:gd name="T2" fmla="*/ 16 w 189"/>
                <a:gd name="T3" fmla="*/ 2 h 60"/>
                <a:gd name="T4" fmla="*/ 46 w 189"/>
                <a:gd name="T5" fmla="*/ 7 h 60"/>
                <a:gd name="T6" fmla="*/ 110 w 189"/>
                <a:gd name="T7" fmla="*/ 22 h 60"/>
                <a:gd name="T8" fmla="*/ 160 w 189"/>
                <a:gd name="T9" fmla="*/ 40 h 60"/>
                <a:gd name="T10" fmla="*/ 179 w 189"/>
                <a:gd name="T11" fmla="*/ 45 h 60"/>
                <a:gd name="T12" fmla="*/ 186 w 189"/>
                <a:gd name="T13" fmla="*/ 60 h 60"/>
                <a:gd name="T14" fmla="*/ 167 w 189"/>
                <a:gd name="T15" fmla="*/ 56 h 60"/>
                <a:gd name="T16" fmla="*/ 139 w 189"/>
                <a:gd name="T17" fmla="*/ 50 h 60"/>
                <a:gd name="T18" fmla="*/ 79 w 189"/>
                <a:gd name="T19" fmla="*/ 34 h 60"/>
                <a:gd name="T20" fmla="*/ 0 w 189"/>
                <a:gd name="T21"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9" h="60">
                  <a:moveTo>
                    <a:pt x="0" y="18"/>
                  </a:moveTo>
                  <a:cubicBezTo>
                    <a:pt x="2" y="15"/>
                    <a:pt x="12" y="3"/>
                    <a:pt x="16" y="2"/>
                  </a:cubicBezTo>
                  <a:cubicBezTo>
                    <a:pt x="22" y="0"/>
                    <a:pt x="39" y="6"/>
                    <a:pt x="46" y="7"/>
                  </a:cubicBezTo>
                  <a:cubicBezTo>
                    <a:pt x="68" y="11"/>
                    <a:pt x="88" y="17"/>
                    <a:pt x="110" y="22"/>
                  </a:cubicBezTo>
                  <a:cubicBezTo>
                    <a:pt x="127" y="27"/>
                    <a:pt x="143" y="34"/>
                    <a:pt x="160" y="40"/>
                  </a:cubicBezTo>
                  <a:cubicBezTo>
                    <a:pt x="166" y="42"/>
                    <a:pt x="173" y="43"/>
                    <a:pt x="179" y="45"/>
                  </a:cubicBezTo>
                  <a:cubicBezTo>
                    <a:pt x="189" y="49"/>
                    <a:pt x="185" y="51"/>
                    <a:pt x="186" y="60"/>
                  </a:cubicBezTo>
                  <a:cubicBezTo>
                    <a:pt x="181" y="57"/>
                    <a:pt x="172" y="57"/>
                    <a:pt x="167" y="56"/>
                  </a:cubicBezTo>
                  <a:cubicBezTo>
                    <a:pt x="157" y="53"/>
                    <a:pt x="148" y="52"/>
                    <a:pt x="139" y="50"/>
                  </a:cubicBezTo>
                  <a:cubicBezTo>
                    <a:pt x="118" y="46"/>
                    <a:pt x="98" y="40"/>
                    <a:pt x="79" y="34"/>
                  </a:cubicBezTo>
                  <a:cubicBezTo>
                    <a:pt x="52" y="26"/>
                    <a:pt x="27" y="18"/>
                    <a:pt x="0" y="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8" name="Freeform 23"/>
            <p:cNvSpPr>
              <a:spLocks noEditPoints="1"/>
            </p:cNvSpPr>
            <p:nvPr/>
          </p:nvSpPr>
          <p:spPr bwMode="auto">
            <a:xfrm>
              <a:off x="9190038" y="5492750"/>
              <a:ext cx="1062038" cy="355600"/>
            </a:xfrm>
            <a:custGeom>
              <a:avLst/>
              <a:gdLst>
                <a:gd name="T0" fmla="*/ 16 w 189"/>
                <a:gd name="T1" fmla="*/ 1 h 63"/>
                <a:gd name="T2" fmla="*/ 0 w 189"/>
                <a:gd name="T3" fmla="*/ 18 h 63"/>
                <a:gd name="T4" fmla="*/ 0 w 189"/>
                <a:gd name="T5" fmla="*/ 19 h 63"/>
                <a:gd name="T6" fmla="*/ 0 w 189"/>
                <a:gd name="T7" fmla="*/ 19 h 63"/>
                <a:gd name="T8" fmla="*/ 0 w 189"/>
                <a:gd name="T9" fmla="*/ 20 h 63"/>
                <a:gd name="T10" fmla="*/ 0 w 189"/>
                <a:gd name="T11" fmla="*/ 20 h 63"/>
                <a:gd name="T12" fmla="*/ 1 w 189"/>
                <a:gd name="T13" fmla="*/ 21 h 63"/>
                <a:gd name="T14" fmla="*/ 1 w 189"/>
                <a:gd name="T15" fmla="*/ 21 h 63"/>
                <a:gd name="T16" fmla="*/ 70 w 189"/>
                <a:gd name="T17" fmla="*/ 34 h 63"/>
                <a:gd name="T18" fmla="*/ 79 w 189"/>
                <a:gd name="T19" fmla="*/ 37 h 63"/>
                <a:gd name="T20" fmla="*/ 87 w 189"/>
                <a:gd name="T21" fmla="*/ 39 h 63"/>
                <a:gd name="T22" fmla="*/ 139 w 189"/>
                <a:gd name="T23" fmla="*/ 52 h 63"/>
                <a:gd name="T24" fmla="*/ 146 w 189"/>
                <a:gd name="T25" fmla="*/ 54 h 63"/>
                <a:gd name="T26" fmla="*/ 167 w 189"/>
                <a:gd name="T27" fmla="*/ 58 h 63"/>
                <a:gd name="T28" fmla="*/ 174 w 189"/>
                <a:gd name="T29" fmla="*/ 59 h 63"/>
                <a:gd name="T30" fmla="*/ 186 w 189"/>
                <a:gd name="T31" fmla="*/ 63 h 63"/>
                <a:gd name="T32" fmla="*/ 188 w 189"/>
                <a:gd name="T33" fmla="*/ 62 h 63"/>
                <a:gd name="T34" fmla="*/ 188 w 189"/>
                <a:gd name="T35" fmla="*/ 61 h 63"/>
                <a:gd name="T36" fmla="*/ 188 w 189"/>
                <a:gd name="T37" fmla="*/ 55 h 63"/>
                <a:gd name="T38" fmla="*/ 181 w 189"/>
                <a:gd name="T39" fmla="*/ 45 h 63"/>
                <a:gd name="T40" fmla="*/ 172 w 189"/>
                <a:gd name="T41" fmla="*/ 42 h 63"/>
                <a:gd name="T42" fmla="*/ 161 w 189"/>
                <a:gd name="T43" fmla="*/ 39 h 63"/>
                <a:gd name="T44" fmla="*/ 147 w 189"/>
                <a:gd name="T45" fmla="*/ 34 h 63"/>
                <a:gd name="T46" fmla="*/ 111 w 189"/>
                <a:gd name="T47" fmla="*/ 22 h 63"/>
                <a:gd name="T48" fmla="*/ 100 w 189"/>
                <a:gd name="T49" fmla="*/ 19 h 63"/>
                <a:gd name="T50" fmla="*/ 47 w 189"/>
                <a:gd name="T51" fmla="*/ 6 h 63"/>
                <a:gd name="T52" fmla="*/ 40 w 189"/>
                <a:gd name="T53" fmla="*/ 5 h 63"/>
                <a:gd name="T54" fmla="*/ 16 w 189"/>
                <a:gd name="T55" fmla="*/ 1 h 63"/>
                <a:gd name="T56" fmla="*/ 18 w 189"/>
                <a:gd name="T57" fmla="*/ 5 h 63"/>
                <a:gd name="T58" fmla="*/ 39 w 189"/>
                <a:gd name="T59" fmla="*/ 8 h 63"/>
                <a:gd name="T60" fmla="*/ 47 w 189"/>
                <a:gd name="T61" fmla="*/ 10 h 63"/>
                <a:gd name="T62" fmla="*/ 99 w 189"/>
                <a:gd name="T63" fmla="*/ 22 h 63"/>
                <a:gd name="T64" fmla="*/ 110 w 189"/>
                <a:gd name="T65" fmla="*/ 25 h 63"/>
                <a:gd name="T66" fmla="*/ 146 w 189"/>
                <a:gd name="T67" fmla="*/ 37 h 63"/>
                <a:gd name="T68" fmla="*/ 160 w 189"/>
                <a:gd name="T69" fmla="*/ 42 h 63"/>
                <a:gd name="T70" fmla="*/ 171 w 189"/>
                <a:gd name="T71" fmla="*/ 46 h 63"/>
                <a:gd name="T72" fmla="*/ 180 w 189"/>
                <a:gd name="T73" fmla="*/ 48 h 63"/>
                <a:gd name="T74" fmla="*/ 185 w 189"/>
                <a:gd name="T75" fmla="*/ 52 h 63"/>
                <a:gd name="T76" fmla="*/ 185 w 189"/>
                <a:gd name="T77" fmla="*/ 54 h 63"/>
                <a:gd name="T78" fmla="*/ 185 w 189"/>
                <a:gd name="T79" fmla="*/ 59 h 63"/>
                <a:gd name="T80" fmla="*/ 174 w 189"/>
                <a:gd name="T81" fmla="*/ 56 h 63"/>
                <a:gd name="T82" fmla="*/ 168 w 189"/>
                <a:gd name="T83" fmla="*/ 55 h 63"/>
                <a:gd name="T84" fmla="*/ 146 w 189"/>
                <a:gd name="T85" fmla="*/ 50 h 63"/>
                <a:gd name="T86" fmla="*/ 140 w 189"/>
                <a:gd name="T87" fmla="*/ 49 h 63"/>
                <a:gd name="T88" fmla="*/ 88 w 189"/>
                <a:gd name="T89" fmla="*/ 36 h 63"/>
                <a:gd name="T90" fmla="*/ 80 w 189"/>
                <a:gd name="T91" fmla="*/ 33 h 63"/>
                <a:gd name="T92" fmla="*/ 71 w 189"/>
                <a:gd name="T93" fmla="*/ 31 h 63"/>
                <a:gd name="T94" fmla="*/ 4 w 189"/>
                <a:gd name="T95" fmla="*/ 17 h 63"/>
                <a:gd name="T96" fmla="*/ 18 w 189"/>
                <a:gd name="T97"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9" h="63">
                  <a:moveTo>
                    <a:pt x="16" y="1"/>
                  </a:moveTo>
                  <a:cubicBezTo>
                    <a:pt x="12" y="3"/>
                    <a:pt x="2" y="15"/>
                    <a:pt x="0" y="18"/>
                  </a:cubicBezTo>
                  <a:cubicBezTo>
                    <a:pt x="0" y="18"/>
                    <a:pt x="0" y="19"/>
                    <a:pt x="0" y="19"/>
                  </a:cubicBezTo>
                  <a:cubicBezTo>
                    <a:pt x="0" y="19"/>
                    <a:pt x="0" y="19"/>
                    <a:pt x="0" y="19"/>
                  </a:cubicBezTo>
                  <a:cubicBezTo>
                    <a:pt x="0" y="20"/>
                    <a:pt x="0" y="20"/>
                    <a:pt x="0" y="20"/>
                  </a:cubicBezTo>
                  <a:cubicBezTo>
                    <a:pt x="0" y="20"/>
                    <a:pt x="0" y="20"/>
                    <a:pt x="0" y="20"/>
                  </a:cubicBezTo>
                  <a:cubicBezTo>
                    <a:pt x="1" y="21"/>
                    <a:pt x="1" y="21"/>
                    <a:pt x="1" y="21"/>
                  </a:cubicBezTo>
                  <a:cubicBezTo>
                    <a:pt x="1" y="21"/>
                    <a:pt x="1" y="21"/>
                    <a:pt x="1" y="21"/>
                  </a:cubicBezTo>
                  <a:cubicBezTo>
                    <a:pt x="25" y="21"/>
                    <a:pt x="47" y="27"/>
                    <a:pt x="70" y="34"/>
                  </a:cubicBezTo>
                  <a:cubicBezTo>
                    <a:pt x="79" y="37"/>
                    <a:pt x="79" y="37"/>
                    <a:pt x="79" y="37"/>
                  </a:cubicBezTo>
                  <a:cubicBezTo>
                    <a:pt x="87" y="39"/>
                    <a:pt x="87" y="39"/>
                    <a:pt x="87" y="39"/>
                  </a:cubicBezTo>
                  <a:cubicBezTo>
                    <a:pt x="104" y="44"/>
                    <a:pt x="121" y="49"/>
                    <a:pt x="139" y="52"/>
                  </a:cubicBezTo>
                  <a:cubicBezTo>
                    <a:pt x="146" y="54"/>
                    <a:pt x="146" y="54"/>
                    <a:pt x="146" y="54"/>
                  </a:cubicBezTo>
                  <a:cubicBezTo>
                    <a:pt x="167" y="58"/>
                    <a:pt x="167" y="58"/>
                    <a:pt x="167" y="58"/>
                  </a:cubicBezTo>
                  <a:cubicBezTo>
                    <a:pt x="174" y="59"/>
                    <a:pt x="174" y="59"/>
                    <a:pt x="174" y="59"/>
                  </a:cubicBezTo>
                  <a:cubicBezTo>
                    <a:pt x="178" y="60"/>
                    <a:pt x="183" y="61"/>
                    <a:pt x="186" y="63"/>
                  </a:cubicBezTo>
                  <a:cubicBezTo>
                    <a:pt x="186" y="63"/>
                    <a:pt x="187" y="63"/>
                    <a:pt x="188" y="62"/>
                  </a:cubicBezTo>
                  <a:cubicBezTo>
                    <a:pt x="188" y="62"/>
                    <a:pt x="188" y="61"/>
                    <a:pt x="188" y="61"/>
                  </a:cubicBezTo>
                  <a:cubicBezTo>
                    <a:pt x="188" y="55"/>
                    <a:pt x="188" y="55"/>
                    <a:pt x="188" y="55"/>
                  </a:cubicBezTo>
                  <a:cubicBezTo>
                    <a:pt x="189" y="49"/>
                    <a:pt x="188" y="47"/>
                    <a:pt x="181" y="45"/>
                  </a:cubicBezTo>
                  <a:cubicBezTo>
                    <a:pt x="172" y="42"/>
                    <a:pt x="172" y="42"/>
                    <a:pt x="172" y="42"/>
                  </a:cubicBezTo>
                  <a:cubicBezTo>
                    <a:pt x="161" y="39"/>
                    <a:pt x="161" y="39"/>
                    <a:pt x="161" y="39"/>
                  </a:cubicBezTo>
                  <a:cubicBezTo>
                    <a:pt x="147" y="34"/>
                    <a:pt x="147" y="34"/>
                    <a:pt x="147" y="34"/>
                  </a:cubicBezTo>
                  <a:cubicBezTo>
                    <a:pt x="136" y="29"/>
                    <a:pt x="124" y="25"/>
                    <a:pt x="111" y="22"/>
                  </a:cubicBezTo>
                  <a:cubicBezTo>
                    <a:pt x="111" y="22"/>
                    <a:pt x="100" y="19"/>
                    <a:pt x="100" y="19"/>
                  </a:cubicBezTo>
                  <a:cubicBezTo>
                    <a:pt x="82" y="14"/>
                    <a:pt x="66" y="10"/>
                    <a:pt x="47" y="6"/>
                  </a:cubicBezTo>
                  <a:cubicBezTo>
                    <a:pt x="40" y="5"/>
                    <a:pt x="40" y="5"/>
                    <a:pt x="40" y="5"/>
                  </a:cubicBezTo>
                  <a:cubicBezTo>
                    <a:pt x="31" y="2"/>
                    <a:pt x="21" y="0"/>
                    <a:pt x="16" y="1"/>
                  </a:cubicBezTo>
                  <a:close/>
                  <a:moveTo>
                    <a:pt x="18" y="5"/>
                  </a:moveTo>
                  <a:cubicBezTo>
                    <a:pt x="21" y="3"/>
                    <a:pt x="31" y="6"/>
                    <a:pt x="39" y="8"/>
                  </a:cubicBezTo>
                  <a:cubicBezTo>
                    <a:pt x="47" y="10"/>
                    <a:pt x="47" y="10"/>
                    <a:pt x="47" y="10"/>
                  </a:cubicBezTo>
                  <a:cubicBezTo>
                    <a:pt x="65" y="13"/>
                    <a:pt x="82" y="17"/>
                    <a:pt x="99" y="22"/>
                  </a:cubicBezTo>
                  <a:cubicBezTo>
                    <a:pt x="110" y="25"/>
                    <a:pt x="110" y="25"/>
                    <a:pt x="110" y="25"/>
                  </a:cubicBezTo>
                  <a:cubicBezTo>
                    <a:pt x="123" y="28"/>
                    <a:pt x="135" y="33"/>
                    <a:pt x="146" y="37"/>
                  </a:cubicBezTo>
                  <a:cubicBezTo>
                    <a:pt x="160" y="42"/>
                    <a:pt x="160" y="42"/>
                    <a:pt x="160" y="42"/>
                  </a:cubicBezTo>
                  <a:cubicBezTo>
                    <a:pt x="171" y="46"/>
                    <a:pt x="171" y="46"/>
                    <a:pt x="171" y="46"/>
                  </a:cubicBezTo>
                  <a:cubicBezTo>
                    <a:pt x="180" y="48"/>
                    <a:pt x="180" y="48"/>
                    <a:pt x="180" y="48"/>
                  </a:cubicBezTo>
                  <a:cubicBezTo>
                    <a:pt x="184" y="49"/>
                    <a:pt x="185" y="50"/>
                    <a:pt x="185" y="52"/>
                  </a:cubicBezTo>
                  <a:cubicBezTo>
                    <a:pt x="185" y="53"/>
                    <a:pt x="185" y="54"/>
                    <a:pt x="185" y="54"/>
                  </a:cubicBezTo>
                  <a:cubicBezTo>
                    <a:pt x="185" y="54"/>
                    <a:pt x="185" y="57"/>
                    <a:pt x="185" y="59"/>
                  </a:cubicBezTo>
                  <a:cubicBezTo>
                    <a:pt x="182" y="57"/>
                    <a:pt x="178" y="57"/>
                    <a:pt x="174" y="56"/>
                  </a:cubicBezTo>
                  <a:cubicBezTo>
                    <a:pt x="168" y="55"/>
                    <a:pt x="168" y="55"/>
                    <a:pt x="168" y="55"/>
                  </a:cubicBezTo>
                  <a:cubicBezTo>
                    <a:pt x="146" y="50"/>
                    <a:pt x="146" y="50"/>
                    <a:pt x="146" y="50"/>
                  </a:cubicBezTo>
                  <a:cubicBezTo>
                    <a:pt x="140" y="49"/>
                    <a:pt x="140" y="49"/>
                    <a:pt x="140" y="49"/>
                  </a:cubicBezTo>
                  <a:cubicBezTo>
                    <a:pt x="122" y="46"/>
                    <a:pt x="105" y="40"/>
                    <a:pt x="88" y="36"/>
                  </a:cubicBezTo>
                  <a:cubicBezTo>
                    <a:pt x="80" y="33"/>
                    <a:pt x="80" y="33"/>
                    <a:pt x="80" y="33"/>
                  </a:cubicBezTo>
                  <a:cubicBezTo>
                    <a:pt x="71" y="31"/>
                    <a:pt x="71" y="31"/>
                    <a:pt x="71" y="31"/>
                  </a:cubicBezTo>
                  <a:cubicBezTo>
                    <a:pt x="49" y="24"/>
                    <a:pt x="27" y="18"/>
                    <a:pt x="4" y="17"/>
                  </a:cubicBezTo>
                  <a:cubicBezTo>
                    <a:pt x="8" y="13"/>
                    <a:pt x="15" y="5"/>
                    <a:pt x="18"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9" name="Freeform 24"/>
            <p:cNvSpPr>
              <a:spLocks/>
            </p:cNvSpPr>
            <p:nvPr/>
          </p:nvSpPr>
          <p:spPr bwMode="auto">
            <a:xfrm>
              <a:off x="10223500" y="5413375"/>
              <a:ext cx="1011238" cy="428625"/>
            </a:xfrm>
            <a:custGeom>
              <a:avLst/>
              <a:gdLst>
                <a:gd name="T0" fmla="*/ 3 w 180"/>
                <a:gd name="T1" fmla="*/ 76 h 76"/>
                <a:gd name="T2" fmla="*/ 0 w 180"/>
                <a:gd name="T3" fmla="*/ 64 h 76"/>
                <a:gd name="T4" fmla="*/ 18 w 180"/>
                <a:gd name="T5" fmla="*/ 52 h 76"/>
                <a:gd name="T6" fmla="*/ 83 w 180"/>
                <a:gd name="T7" fmla="*/ 24 h 76"/>
                <a:gd name="T8" fmla="*/ 142 w 180"/>
                <a:gd name="T9" fmla="*/ 7 h 76"/>
                <a:gd name="T10" fmla="*/ 171 w 180"/>
                <a:gd name="T11" fmla="*/ 1 h 76"/>
                <a:gd name="T12" fmla="*/ 180 w 180"/>
                <a:gd name="T13" fmla="*/ 24 h 76"/>
                <a:gd name="T14" fmla="*/ 119 w 180"/>
                <a:gd name="T15" fmla="*/ 40 h 76"/>
                <a:gd name="T16" fmla="*/ 48 w 180"/>
                <a:gd name="T17" fmla="*/ 61 h 76"/>
                <a:gd name="T18" fmla="*/ 4 w 180"/>
                <a:gd name="T1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76">
                  <a:moveTo>
                    <a:pt x="3" y="76"/>
                  </a:moveTo>
                  <a:cubicBezTo>
                    <a:pt x="2" y="74"/>
                    <a:pt x="0" y="65"/>
                    <a:pt x="0" y="64"/>
                  </a:cubicBezTo>
                  <a:cubicBezTo>
                    <a:pt x="2" y="60"/>
                    <a:pt x="14" y="55"/>
                    <a:pt x="18" y="52"/>
                  </a:cubicBezTo>
                  <a:cubicBezTo>
                    <a:pt x="37" y="40"/>
                    <a:pt x="62" y="32"/>
                    <a:pt x="83" y="24"/>
                  </a:cubicBezTo>
                  <a:cubicBezTo>
                    <a:pt x="102" y="17"/>
                    <a:pt x="122" y="12"/>
                    <a:pt x="142" y="7"/>
                  </a:cubicBezTo>
                  <a:cubicBezTo>
                    <a:pt x="151" y="4"/>
                    <a:pt x="162" y="0"/>
                    <a:pt x="171" y="1"/>
                  </a:cubicBezTo>
                  <a:cubicBezTo>
                    <a:pt x="174" y="7"/>
                    <a:pt x="180" y="18"/>
                    <a:pt x="180" y="24"/>
                  </a:cubicBezTo>
                  <a:cubicBezTo>
                    <a:pt x="160" y="28"/>
                    <a:pt x="139" y="35"/>
                    <a:pt x="119" y="40"/>
                  </a:cubicBezTo>
                  <a:cubicBezTo>
                    <a:pt x="96" y="46"/>
                    <a:pt x="70" y="51"/>
                    <a:pt x="48" y="61"/>
                  </a:cubicBezTo>
                  <a:cubicBezTo>
                    <a:pt x="34" y="68"/>
                    <a:pt x="20" y="72"/>
                    <a:pt x="4" y="7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0" name="Freeform 25"/>
            <p:cNvSpPr>
              <a:spLocks noEditPoints="1"/>
            </p:cNvSpPr>
            <p:nvPr/>
          </p:nvSpPr>
          <p:spPr bwMode="auto">
            <a:xfrm>
              <a:off x="10212388" y="5407025"/>
              <a:ext cx="1033463" cy="446088"/>
            </a:xfrm>
            <a:custGeom>
              <a:avLst/>
              <a:gdLst>
                <a:gd name="T0" fmla="*/ 144 w 184"/>
                <a:gd name="T1" fmla="*/ 6 h 79"/>
                <a:gd name="T2" fmla="*/ 143 w 184"/>
                <a:gd name="T3" fmla="*/ 6 h 79"/>
                <a:gd name="T4" fmla="*/ 122 w 184"/>
                <a:gd name="T5" fmla="*/ 12 h 79"/>
                <a:gd name="T6" fmla="*/ 85 w 184"/>
                <a:gd name="T7" fmla="*/ 23 h 79"/>
                <a:gd name="T8" fmla="*/ 74 w 184"/>
                <a:gd name="T9" fmla="*/ 27 h 79"/>
                <a:gd name="T10" fmla="*/ 19 w 184"/>
                <a:gd name="T11" fmla="*/ 52 h 79"/>
                <a:gd name="T12" fmla="*/ 15 w 184"/>
                <a:gd name="T13" fmla="*/ 54 h 79"/>
                <a:gd name="T14" fmla="*/ 1 w 184"/>
                <a:gd name="T15" fmla="*/ 64 h 79"/>
                <a:gd name="T16" fmla="*/ 3 w 184"/>
                <a:gd name="T17" fmla="*/ 78 h 79"/>
                <a:gd name="T18" fmla="*/ 5 w 184"/>
                <a:gd name="T19" fmla="*/ 79 h 79"/>
                <a:gd name="T20" fmla="*/ 6 w 184"/>
                <a:gd name="T21" fmla="*/ 78 h 79"/>
                <a:gd name="T22" fmla="*/ 7 w 184"/>
                <a:gd name="T23" fmla="*/ 79 h 79"/>
                <a:gd name="T24" fmla="*/ 51 w 184"/>
                <a:gd name="T25" fmla="*/ 64 h 79"/>
                <a:gd name="T26" fmla="*/ 113 w 184"/>
                <a:gd name="T27" fmla="*/ 45 h 79"/>
                <a:gd name="T28" fmla="*/ 122 w 184"/>
                <a:gd name="T29" fmla="*/ 43 h 79"/>
                <a:gd name="T30" fmla="*/ 146 w 184"/>
                <a:gd name="T31" fmla="*/ 36 h 79"/>
                <a:gd name="T32" fmla="*/ 182 w 184"/>
                <a:gd name="T33" fmla="*/ 27 h 79"/>
                <a:gd name="T34" fmla="*/ 184 w 184"/>
                <a:gd name="T35" fmla="*/ 25 h 79"/>
                <a:gd name="T36" fmla="*/ 176 w 184"/>
                <a:gd name="T37" fmla="*/ 3 h 79"/>
                <a:gd name="T38" fmla="*/ 175 w 184"/>
                <a:gd name="T39" fmla="*/ 1 h 79"/>
                <a:gd name="T40" fmla="*/ 174 w 184"/>
                <a:gd name="T41" fmla="*/ 0 h 79"/>
                <a:gd name="T42" fmla="*/ 144 w 184"/>
                <a:gd name="T43" fmla="*/ 6 h 79"/>
                <a:gd name="T44" fmla="*/ 4 w 184"/>
                <a:gd name="T45" fmla="*/ 65 h 79"/>
                <a:gd name="T46" fmla="*/ 4 w 184"/>
                <a:gd name="T47" fmla="*/ 65 h 79"/>
                <a:gd name="T48" fmla="*/ 16 w 184"/>
                <a:gd name="T49" fmla="*/ 57 h 79"/>
                <a:gd name="T50" fmla="*/ 21 w 184"/>
                <a:gd name="T51" fmla="*/ 55 h 79"/>
                <a:gd name="T52" fmla="*/ 75 w 184"/>
                <a:gd name="T53" fmla="*/ 30 h 79"/>
                <a:gd name="T54" fmla="*/ 86 w 184"/>
                <a:gd name="T55" fmla="*/ 26 h 79"/>
                <a:gd name="T56" fmla="*/ 123 w 184"/>
                <a:gd name="T57" fmla="*/ 15 h 79"/>
                <a:gd name="T58" fmla="*/ 144 w 184"/>
                <a:gd name="T59" fmla="*/ 9 h 79"/>
                <a:gd name="T60" fmla="*/ 145 w 184"/>
                <a:gd name="T61" fmla="*/ 9 h 79"/>
                <a:gd name="T62" fmla="*/ 172 w 184"/>
                <a:gd name="T63" fmla="*/ 3 h 79"/>
                <a:gd name="T64" fmla="*/ 173 w 184"/>
                <a:gd name="T65" fmla="*/ 5 h 79"/>
                <a:gd name="T66" fmla="*/ 180 w 184"/>
                <a:gd name="T67" fmla="*/ 24 h 79"/>
                <a:gd name="T68" fmla="*/ 145 w 184"/>
                <a:gd name="T69" fmla="*/ 33 h 79"/>
                <a:gd name="T70" fmla="*/ 121 w 184"/>
                <a:gd name="T71" fmla="*/ 40 h 79"/>
                <a:gd name="T72" fmla="*/ 112 w 184"/>
                <a:gd name="T73" fmla="*/ 42 h 79"/>
                <a:gd name="T74" fmla="*/ 50 w 184"/>
                <a:gd name="T75" fmla="*/ 61 h 79"/>
                <a:gd name="T76" fmla="*/ 6 w 184"/>
                <a:gd name="T77" fmla="*/ 76 h 79"/>
                <a:gd name="T78" fmla="*/ 4 w 184"/>
                <a:gd name="T79" fmla="*/ 6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4" h="79">
                  <a:moveTo>
                    <a:pt x="144" y="6"/>
                  </a:moveTo>
                  <a:cubicBezTo>
                    <a:pt x="143" y="6"/>
                    <a:pt x="143" y="6"/>
                    <a:pt x="143" y="6"/>
                  </a:cubicBezTo>
                  <a:cubicBezTo>
                    <a:pt x="122" y="12"/>
                    <a:pt x="122" y="12"/>
                    <a:pt x="122" y="12"/>
                  </a:cubicBezTo>
                  <a:cubicBezTo>
                    <a:pt x="110" y="15"/>
                    <a:pt x="97" y="18"/>
                    <a:pt x="85" y="23"/>
                  </a:cubicBezTo>
                  <a:cubicBezTo>
                    <a:pt x="74" y="27"/>
                    <a:pt x="74" y="27"/>
                    <a:pt x="74" y="27"/>
                  </a:cubicBezTo>
                  <a:cubicBezTo>
                    <a:pt x="55" y="34"/>
                    <a:pt x="35" y="42"/>
                    <a:pt x="19" y="52"/>
                  </a:cubicBezTo>
                  <a:cubicBezTo>
                    <a:pt x="15" y="54"/>
                    <a:pt x="15" y="54"/>
                    <a:pt x="15" y="54"/>
                  </a:cubicBezTo>
                  <a:cubicBezTo>
                    <a:pt x="8" y="58"/>
                    <a:pt x="2" y="61"/>
                    <a:pt x="1" y="64"/>
                  </a:cubicBezTo>
                  <a:cubicBezTo>
                    <a:pt x="0" y="66"/>
                    <a:pt x="3" y="76"/>
                    <a:pt x="3" y="78"/>
                  </a:cubicBezTo>
                  <a:cubicBezTo>
                    <a:pt x="3" y="79"/>
                    <a:pt x="4" y="79"/>
                    <a:pt x="5" y="79"/>
                  </a:cubicBezTo>
                  <a:cubicBezTo>
                    <a:pt x="5" y="79"/>
                    <a:pt x="5" y="78"/>
                    <a:pt x="6" y="78"/>
                  </a:cubicBezTo>
                  <a:cubicBezTo>
                    <a:pt x="6" y="79"/>
                    <a:pt x="6" y="79"/>
                    <a:pt x="7" y="79"/>
                  </a:cubicBezTo>
                  <a:cubicBezTo>
                    <a:pt x="21" y="76"/>
                    <a:pt x="35" y="71"/>
                    <a:pt x="51" y="64"/>
                  </a:cubicBezTo>
                  <a:cubicBezTo>
                    <a:pt x="70" y="55"/>
                    <a:pt x="92" y="50"/>
                    <a:pt x="113" y="45"/>
                  </a:cubicBezTo>
                  <a:cubicBezTo>
                    <a:pt x="122" y="43"/>
                    <a:pt x="122" y="43"/>
                    <a:pt x="122" y="43"/>
                  </a:cubicBezTo>
                  <a:cubicBezTo>
                    <a:pt x="146" y="36"/>
                    <a:pt x="146" y="36"/>
                    <a:pt x="146" y="36"/>
                  </a:cubicBezTo>
                  <a:cubicBezTo>
                    <a:pt x="158" y="33"/>
                    <a:pt x="170" y="29"/>
                    <a:pt x="182" y="27"/>
                  </a:cubicBezTo>
                  <a:cubicBezTo>
                    <a:pt x="183" y="27"/>
                    <a:pt x="184" y="26"/>
                    <a:pt x="184" y="25"/>
                  </a:cubicBezTo>
                  <a:cubicBezTo>
                    <a:pt x="183" y="19"/>
                    <a:pt x="179" y="10"/>
                    <a:pt x="176" y="3"/>
                  </a:cubicBezTo>
                  <a:cubicBezTo>
                    <a:pt x="175" y="1"/>
                    <a:pt x="175" y="1"/>
                    <a:pt x="175" y="1"/>
                  </a:cubicBezTo>
                  <a:cubicBezTo>
                    <a:pt x="175" y="0"/>
                    <a:pt x="174" y="0"/>
                    <a:pt x="174" y="0"/>
                  </a:cubicBezTo>
                  <a:cubicBezTo>
                    <a:pt x="164" y="0"/>
                    <a:pt x="154" y="3"/>
                    <a:pt x="144" y="6"/>
                  </a:cubicBezTo>
                  <a:close/>
                  <a:moveTo>
                    <a:pt x="4" y="65"/>
                  </a:moveTo>
                  <a:cubicBezTo>
                    <a:pt x="4" y="65"/>
                    <a:pt x="4" y="65"/>
                    <a:pt x="4" y="65"/>
                  </a:cubicBezTo>
                  <a:cubicBezTo>
                    <a:pt x="5" y="63"/>
                    <a:pt x="13" y="59"/>
                    <a:pt x="16" y="57"/>
                  </a:cubicBezTo>
                  <a:cubicBezTo>
                    <a:pt x="21" y="55"/>
                    <a:pt x="21" y="55"/>
                    <a:pt x="21" y="55"/>
                  </a:cubicBezTo>
                  <a:cubicBezTo>
                    <a:pt x="37" y="45"/>
                    <a:pt x="56" y="37"/>
                    <a:pt x="75" y="30"/>
                  </a:cubicBezTo>
                  <a:cubicBezTo>
                    <a:pt x="86" y="26"/>
                    <a:pt x="86" y="26"/>
                    <a:pt x="86" y="26"/>
                  </a:cubicBezTo>
                  <a:cubicBezTo>
                    <a:pt x="98" y="22"/>
                    <a:pt x="111" y="18"/>
                    <a:pt x="123" y="15"/>
                  </a:cubicBezTo>
                  <a:cubicBezTo>
                    <a:pt x="144" y="9"/>
                    <a:pt x="144" y="9"/>
                    <a:pt x="144" y="9"/>
                  </a:cubicBezTo>
                  <a:cubicBezTo>
                    <a:pt x="145" y="9"/>
                    <a:pt x="145" y="9"/>
                    <a:pt x="145" y="9"/>
                  </a:cubicBezTo>
                  <a:cubicBezTo>
                    <a:pt x="154" y="6"/>
                    <a:pt x="163" y="3"/>
                    <a:pt x="172" y="3"/>
                  </a:cubicBezTo>
                  <a:cubicBezTo>
                    <a:pt x="173" y="4"/>
                    <a:pt x="173" y="5"/>
                    <a:pt x="173" y="5"/>
                  </a:cubicBezTo>
                  <a:cubicBezTo>
                    <a:pt x="176" y="10"/>
                    <a:pt x="179" y="18"/>
                    <a:pt x="180" y="24"/>
                  </a:cubicBezTo>
                  <a:cubicBezTo>
                    <a:pt x="168" y="26"/>
                    <a:pt x="156" y="30"/>
                    <a:pt x="145" y="33"/>
                  </a:cubicBezTo>
                  <a:cubicBezTo>
                    <a:pt x="121" y="40"/>
                    <a:pt x="121" y="40"/>
                    <a:pt x="121" y="40"/>
                  </a:cubicBezTo>
                  <a:cubicBezTo>
                    <a:pt x="112" y="42"/>
                    <a:pt x="112" y="42"/>
                    <a:pt x="112" y="42"/>
                  </a:cubicBezTo>
                  <a:cubicBezTo>
                    <a:pt x="91" y="47"/>
                    <a:pt x="69" y="52"/>
                    <a:pt x="50" y="61"/>
                  </a:cubicBezTo>
                  <a:cubicBezTo>
                    <a:pt x="34" y="68"/>
                    <a:pt x="20" y="72"/>
                    <a:pt x="6" y="76"/>
                  </a:cubicBezTo>
                  <a:cubicBezTo>
                    <a:pt x="5" y="72"/>
                    <a:pt x="4" y="67"/>
                    <a:pt x="4" y="6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1" name="Freeform 26"/>
            <p:cNvSpPr>
              <a:spLocks/>
            </p:cNvSpPr>
            <p:nvPr/>
          </p:nvSpPr>
          <p:spPr bwMode="auto">
            <a:xfrm>
              <a:off x="9583738" y="6626225"/>
              <a:ext cx="38100" cy="287338"/>
            </a:xfrm>
            <a:custGeom>
              <a:avLst/>
              <a:gdLst>
                <a:gd name="T0" fmla="*/ 4 w 7"/>
                <a:gd name="T1" fmla="*/ 1 h 51"/>
                <a:gd name="T2" fmla="*/ 1 w 7"/>
                <a:gd name="T3" fmla="*/ 27 h 51"/>
                <a:gd name="T4" fmla="*/ 0 w 7"/>
                <a:gd name="T5" fmla="*/ 49 h 51"/>
                <a:gd name="T6" fmla="*/ 1 w 7"/>
                <a:gd name="T7" fmla="*/ 51 h 51"/>
                <a:gd name="T8" fmla="*/ 3 w 7"/>
                <a:gd name="T9" fmla="*/ 50 h 51"/>
                <a:gd name="T10" fmla="*/ 5 w 7"/>
                <a:gd name="T11" fmla="*/ 27 h 51"/>
                <a:gd name="T12" fmla="*/ 7 w 7"/>
                <a:gd name="T13" fmla="*/ 2 h 51"/>
                <a:gd name="T14" fmla="*/ 6 w 7"/>
                <a:gd name="T15" fmla="*/ 0 h 51"/>
                <a:gd name="T16" fmla="*/ 4 w 7"/>
                <a:gd name="T17" fmla="*/ 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1">
                  <a:moveTo>
                    <a:pt x="4" y="1"/>
                  </a:moveTo>
                  <a:cubicBezTo>
                    <a:pt x="1" y="7"/>
                    <a:pt x="1" y="17"/>
                    <a:pt x="1" y="27"/>
                  </a:cubicBezTo>
                  <a:cubicBezTo>
                    <a:pt x="2" y="35"/>
                    <a:pt x="2" y="43"/>
                    <a:pt x="0" y="49"/>
                  </a:cubicBezTo>
                  <a:cubicBezTo>
                    <a:pt x="0" y="50"/>
                    <a:pt x="0" y="51"/>
                    <a:pt x="1" y="51"/>
                  </a:cubicBezTo>
                  <a:cubicBezTo>
                    <a:pt x="2" y="51"/>
                    <a:pt x="3" y="51"/>
                    <a:pt x="3" y="50"/>
                  </a:cubicBezTo>
                  <a:cubicBezTo>
                    <a:pt x="5" y="44"/>
                    <a:pt x="5" y="35"/>
                    <a:pt x="5" y="27"/>
                  </a:cubicBezTo>
                  <a:cubicBezTo>
                    <a:pt x="5" y="18"/>
                    <a:pt x="4" y="8"/>
                    <a:pt x="7" y="2"/>
                  </a:cubicBezTo>
                  <a:cubicBezTo>
                    <a:pt x="7" y="2"/>
                    <a:pt x="7" y="1"/>
                    <a:pt x="6" y="0"/>
                  </a:cubicBezTo>
                  <a:cubicBezTo>
                    <a:pt x="5" y="0"/>
                    <a:pt x="4" y="0"/>
                    <a:pt x="4"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2" name="Freeform 27"/>
            <p:cNvSpPr>
              <a:spLocks/>
            </p:cNvSpPr>
            <p:nvPr/>
          </p:nvSpPr>
          <p:spPr bwMode="auto">
            <a:xfrm>
              <a:off x="10825163" y="6569075"/>
              <a:ext cx="84138" cy="333375"/>
            </a:xfrm>
            <a:custGeom>
              <a:avLst/>
              <a:gdLst>
                <a:gd name="T0" fmla="*/ 1 w 15"/>
                <a:gd name="T1" fmla="*/ 0 h 59"/>
                <a:gd name="T2" fmla="*/ 0 w 15"/>
                <a:gd name="T3" fmla="*/ 2 h 59"/>
                <a:gd name="T4" fmla="*/ 11 w 15"/>
                <a:gd name="T5" fmla="*/ 58 h 59"/>
                <a:gd name="T6" fmla="*/ 14 w 15"/>
                <a:gd name="T7" fmla="*/ 59 h 59"/>
                <a:gd name="T8" fmla="*/ 15 w 15"/>
                <a:gd name="T9" fmla="*/ 57 h 59"/>
                <a:gd name="T10" fmla="*/ 3 w 15"/>
                <a:gd name="T11" fmla="*/ 2 h 59"/>
                <a:gd name="T12" fmla="*/ 1 w 15"/>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15" h="59">
                  <a:moveTo>
                    <a:pt x="1" y="0"/>
                  </a:moveTo>
                  <a:cubicBezTo>
                    <a:pt x="0" y="0"/>
                    <a:pt x="0" y="1"/>
                    <a:pt x="0" y="2"/>
                  </a:cubicBezTo>
                  <a:cubicBezTo>
                    <a:pt x="1" y="19"/>
                    <a:pt x="6" y="42"/>
                    <a:pt x="11" y="58"/>
                  </a:cubicBezTo>
                  <a:cubicBezTo>
                    <a:pt x="12" y="59"/>
                    <a:pt x="13" y="59"/>
                    <a:pt x="14" y="59"/>
                  </a:cubicBezTo>
                  <a:cubicBezTo>
                    <a:pt x="14" y="59"/>
                    <a:pt x="15" y="58"/>
                    <a:pt x="15" y="57"/>
                  </a:cubicBezTo>
                  <a:cubicBezTo>
                    <a:pt x="9" y="41"/>
                    <a:pt x="5" y="18"/>
                    <a:pt x="3" y="2"/>
                  </a:cubicBezTo>
                  <a:cubicBezTo>
                    <a:pt x="3" y="1"/>
                    <a:pt x="2" y="0"/>
                    <a:pt x="1"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3" name="Freeform 28"/>
            <p:cNvSpPr>
              <a:spLocks/>
            </p:cNvSpPr>
            <p:nvPr/>
          </p:nvSpPr>
          <p:spPr bwMode="auto">
            <a:xfrm>
              <a:off x="9037638" y="5773738"/>
              <a:ext cx="612775" cy="750888"/>
            </a:xfrm>
            <a:custGeom>
              <a:avLst/>
              <a:gdLst>
                <a:gd name="T0" fmla="*/ 60 w 109"/>
                <a:gd name="T1" fmla="*/ 128 h 133"/>
                <a:gd name="T2" fmla="*/ 18 w 109"/>
                <a:gd name="T3" fmla="*/ 121 h 133"/>
                <a:gd name="T4" fmla="*/ 27 w 109"/>
                <a:gd name="T5" fmla="*/ 59 h 133"/>
                <a:gd name="T6" fmla="*/ 59 w 109"/>
                <a:gd name="T7" fmla="*/ 25 h 133"/>
                <a:gd name="T8" fmla="*/ 89 w 109"/>
                <a:gd name="T9" fmla="*/ 4 h 133"/>
                <a:gd name="T10" fmla="*/ 100 w 109"/>
                <a:gd name="T11" fmla="*/ 25 h 133"/>
                <a:gd name="T12" fmla="*/ 72 w 109"/>
                <a:gd name="T13" fmla="*/ 61 h 133"/>
                <a:gd name="T14" fmla="*/ 106 w 109"/>
                <a:gd name="T15" fmla="*/ 56 h 133"/>
                <a:gd name="T16" fmla="*/ 73 w 109"/>
                <a:gd name="T17" fmla="*/ 93 h 133"/>
                <a:gd name="T18" fmla="*/ 99 w 109"/>
                <a:gd name="T19" fmla="*/ 90 h 133"/>
                <a:gd name="T20" fmla="*/ 73 w 109"/>
                <a:gd name="T21" fmla="*/ 108 h 133"/>
                <a:gd name="T22" fmla="*/ 88 w 109"/>
                <a:gd name="T23" fmla="*/ 109 h 133"/>
                <a:gd name="T24" fmla="*/ 58 w 109"/>
                <a:gd name="T25" fmla="*/ 12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33">
                  <a:moveTo>
                    <a:pt x="60" y="128"/>
                  </a:moveTo>
                  <a:cubicBezTo>
                    <a:pt x="47" y="129"/>
                    <a:pt x="30" y="133"/>
                    <a:pt x="18" y="121"/>
                  </a:cubicBezTo>
                  <a:cubicBezTo>
                    <a:pt x="0" y="103"/>
                    <a:pt x="15" y="75"/>
                    <a:pt x="27" y="59"/>
                  </a:cubicBezTo>
                  <a:cubicBezTo>
                    <a:pt x="36" y="46"/>
                    <a:pt x="47" y="35"/>
                    <a:pt x="59" y="25"/>
                  </a:cubicBezTo>
                  <a:cubicBezTo>
                    <a:pt x="68" y="17"/>
                    <a:pt x="76" y="6"/>
                    <a:pt x="89" y="4"/>
                  </a:cubicBezTo>
                  <a:cubicBezTo>
                    <a:pt x="104" y="0"/>
                    <a:pt x="105" y="13"/>
                    <a:pt x="100" y="25"/>
                  </a:cubicBezTo>
                  <a:cubicBezTo>
                    <a:pt x="95" y="41"/>
                    <a:pt x="84" y="50"/>
                    <a:pt x="72" y="61"/>
                  </a:cubicBezTo>
                  <a:cubicBezTo>
                    <a:pt x="78" y="57"/>
                    <a:pt x="102" y="42"/>
                    <a:pt x="106" y="56"/>
                  </a:cubicBezTo>
                  <a:cubicBezTo>
                    <a:pt x="109" y="71"/>
                    <a:pt x="81" y="86"/>
                    <a:pt x="73" y="93"/>
                  </a:cubicBezTo>
                  <a:cubicBezTo>
                    <a:pt x="77" y="90"/>
                    <a:pt x="97" y="82"/>
                    <a:pt x="99" y="90"/>
                  </a:cubicBezTo>
                  <a:cubicBezTo>
                    <a:pt x="101" y="96"/>
                    <a:pt x="78" y="107"/>
                    <a:pt x="73" y="108"/>
                  </a:cubicBezTo>
                  <a:cubicBezTo>
                    <a:pt x="78" y="108"/>
                    <a:pt x="84" y="105"/>
                    <a:pt x="88" y="109"/>
                  </a:cubicBezTo>
                  <a:cubicBezTo>
                    <a:pt x="83" y="117"/>
                    <a:pt x="68" y="126"/>
                    <a:pt x="58" y="12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4" name="Freeform 29"/>
            <p:cNvSpPr>
              <a:spLocks noEditPoints="1"/>
            </p:cNvSpPr>
            <p:nvPr/>
          </p:nvSpPr>
          <p:spPr bwMode="auto">
            <a:xfrm>
              <a:off x="9032875" y="5780088"/>
              <a:ext cx="612775" cy="744538"/>
            </a:xfrm>
            <a:custGeom>
              <a:avLst/>
              <a:gdLst>
                <a:gd name="T0" fmla="*/ 90 w 109"/>
                <a:gd name="T1" fmla="*/ 1 h 132"/>
                <a:gd name="T2" fmla="*/ 65 w 109"/>
                <a:gd name="T3" fmla="*/ 17 h 132"/>
                <a:gd name="T4" fmla="*/ 59 w 109"/>
                <a:gd name="T5" fmla="*/ 23 h 132"/>
                <a:gd name="T6" fmla="*/ 26 w 109"/>
                <a:gd name="T7" fmla="*/ 57 h 132"/>
                <a:gd name="T8" fmla="*/ 18 w 109"/>
                <a:gd name="T9" fmla="*/ 121 h 132"/>
                <a:gd name="T10" fmla="*/ 57 w 109"/>
                <a:gd name="T11" fmla="*/ 129 h 132"/>
                <a:gd name="T12" fmla="*/ 61 w 109"/>
                <a:gd name="T13" fmla="*/ 129 h 132"/>
                <a:gd name="T14" fmla="*/ 62 w 109"/>
                <a:gd name="T15" fmla="*/ 127 h 132"/>
                <a:gd name="T16" fmla="*/ 91 w 109"/>
                <a:gd name="T17" fmla="*/ 109 h 132"/>
                <a:gd name="T18" fmla="*/ 91 w 109"/>
                <a:gd name="T19" fmla="*/ 108 h 132"/>
                <a:gd name="T20" fmla="*/ 90 w 109"/>
                <a:gd name="T21" fmla="*/ 106 h 132"/>
                <a:gd name="T22" fmla="*/ 85 w 109"/>
                <a:gd name="T23" fmla="*/ 104 h 132"/>
                <a:gd name="T24" fmla="*/ 101 w 109"/>
                <a:gd name="T25" fmla="*/ 92 h 132"/>
                <a:gd name="T26" fmla="*/ 102 w 109"/>
                <a:gd name="T27" fmla="*/ 89 h 132"/>
                <a:gd name="T28" fmla="*/ 102 w 109"/>
                <a:gd name="T29" fmla="*/ 88 h 132"/>
                <a:gd name="T30" fmla="*/ 98 w 109"/>
                <a:gd name="T31" fmla="*/ 84 h 132"/>
                <a:gd name="T32" fmla="*/ 87 w 109"/>
                <a:gd name="T33" fmla="*/ 85 h 132"/>
                <a:gd name="T34" fmla="*/ 109 w 109"/>
                <a:gd name="T35" fmla="*/ 58 h 132"/>
                <a:gd name="T36" fmla="*/ 108 w 109"/>
                <a:gd name="T37" fmla="*/ 55 h 132"/>
                <a:gd name="T38" fmla="*/ 103 w 109"/>
                <a:gd name="T39" fmla="*/ 49 h 132"/>
                <a:gd name="T40" fmla="*/ 84 w 109"/>
                <a:gd name="T41" fmla="*/ 52 h 132"/>
                <a:gd name="T42" fmla="*/ 103 w 109"/>
                <a:gd name="T43" fmla="*/ 24 h 132"/>
                <a:gd name="T44" fmla="*/ 105 w 109"/>
                <a:gd name="T45" fmla="*/ 12 h 132"/>
                <a:gd name="T46" fmla="*/ 103 w 109"/>
                <a:gd name="T47" fmla="*/ 4 h 132"/>
                <a:gd name="T48" fmla="*/ 90 w 109"/>
                <a:gd name="T49" fmla="*/ 1 h 132"/>
                <a:gd name="T50" fmla="*/ 21 w 109"/>
                <a:gd name="T51" fmla="*/ 119 h 132"/>
                <a:gd name="T52" fmla="*/ 29 w 109"/>
                <a:gd name="T53" fmla="*/ 59 h 132"/>
                <a:gd name="T54" fmla="*/ 61 w 109"/>
                <a:gd name="T55" fmla="*/ 25 h 132"/>
                <a:gd name="T56" fmla="*/ 68 w 109"/>
                <a:gd name="T57" fmla="*/ 19 h 132"/>
                <a:gd name="T58" fmla="*/ 90 w 109"/>
                <a:gd name="T59" fmla="*/ 4 h 132"/>
                <a:gd name="T60" fmla="*/ 100 w 109"/>
                <a:gd name="T61" fmla="*/ 6 h 132"/>
                <a:gd name="T62" fmla="*/ 100 w 109"/>
                <a:gd name="T63" fmla="*/ 23 h 132"/>
                <a:gd name="T64" fmla="*/ 72 w 109"/>
                <a:gd name="T65" fmla="*/ 58 h 132"/>
                <a:gd name="T66" fmla="*/ 71 w 109"/>
                <a:gd name="T67" fmla="*/ 59 h 132"/>
                <a:gd name="T68" fmla="*/ 71 w 109"/>
                <a:gd name="T69" fmla="*/ 61 h 132"/>
                <a:gd name="T70" fmla="*/ 73 w 109"/>
                <a:gd name="T71" fmla="*/ 61 h 132"/>
                <a:gd name="T72" fmla="*/ 74 w 109"/>
                <a:gd name="T73" fmla="*/ 61 h 132"/>
                <a:gd name="T74" fmla="*/ 102 w 109"/>
                <a:gd name="T75" fmla="*/ 52 h 132"/>
                <a:gd name="T76" fmla="*/ 105 w 109"/>
                <a:gd name="T77" fmla="*/ 56 h 132"/>
                <a:gd name="T78" fmla="*/ 105 w 109"/>
                <a:gd name="T79" fmla="*/ 58 h 132"/>
                <a:gd name="T80" fmla="*/ 79 w 109"/>
                <a:gd name="T81" fmla="*/ 86 h 132"/>
                <a:gd name="T82" fmla="*/ 73 w 109"/>
                <a:gd name="T83" fmla="*/ 91 h 132"/>
                <a:gd name="T84" fmla="*/ 73 w 109"/>
                <a:gd name="T85" fmla="*/ 91 h 132"/>
                <a:gd name="T86" fmla="*/ 73 w 109"/>
                <a:gd name="T87" fmla="*/ 91 h 132"/>
                <a:gd name="T88" fmla="*/ 72 w 109"/>
                <a:gd name="T89" fmla="*/ 92 h 132"/>
                <a:gd name="T90" fmla="*/ 72 w 109"/>
                <a:gd name="T91" fmla="*/ 93 h 132"/>
                <a:gd name="T92" fmla="*/ 75 w 109"/>
                <a:gd name="T93" fmla="*/ 93 h 132"/>
                <a:gd name="T94" fmla="*/ 97 w 109"/>
                <a:gd name="T95" fmla="*/ 87 h 132"/>
                <a:gd name="T96" fmla="*/ 98 w 109"/>
                <a:gd name="T97" fmla="*/ 89 h 132"/>
                <a:gd name="T98" fmla="*/ 98 w 109"/>
                <a:gd name="T99" fmla="*/ 91 h 132"/>
                <a:gd name="T100" fmla="*/ 74 w 109"/>
                <a:gd name="T101" fmla="*/ 105 h 132"/>
                <a:gd name="T102" fmla="*/ 73 w 109"/>
                <a:gd name="T103" fmla="*/ 107 h 132"/>
                <a:gd name="T104" fmla="*/ 74 w 109"/>
                <a:gd name="T105" fmla="*/ 109 h 132"/>
                <a:gd name="T106" fmla="*/ 79 w 109"/>
                <a:gd name="T107" fmla="*/ 108 h 132"/>
                <a:gd name="T108" fmla="*/ 87 w 109"/>
                <a:gd name="T109" fmla="*/ 108 h 132"/>
                <a:gd name="T110" fmla="*/ 59 w 109"/>
                <a:gd name="T111" fmla="*/ 124 h 132"/>
                <a:gd name="T112" fmla="*/ 58 w 109"/>
                <a:gd name="T113" fmla="*/ 125 h 132"/>
                <a:gd name="T114" fmla="*/ 56 w 109"/>
                <a:gd name="T115" fmla="*/ 126 h 132"/>
                <a:gd name="T116" fmla="*/ 21 w 109"/>
                <a:gd name="T117" fmla="*/ 11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 h="132">
                  <a:moveTo>
                    <a:pt x="90" y="1"/>
                  </a:moveTo>
                  <a:cubicBezTo>
                    <a:pt x="80" y="3"/>
                    <a:pt x="72" y="10"/>
                    <a:pt x="65" y="17"/>
                  </a:cubicBezTo>
                  <a:cubicBezTo>
                    <a:pt x="59" y="23"/>
                    <a:pt x="59" y="23"/>
                    <a:pt x="59" y="23"/>
                  </a:cubicBezTo>
                  <a:cubicBezTo>
                    <a:pt x="45" y="34"/>
                    <a:pt x="35" y="45"/>
                    <a:pt x="26" y="57"/>
                  </a:cubicBezTo>
                  <a:cubicBezTo>
                    <a:pt x="13" y="76"/>
                    <a:pt x="0" y="103"/>
                    <a:pt x="18" y="121"/>
                  </a:cubicBezTo>
                  <a:cubicBezTo>
                    <a:pt x="29" y="132"/>
                    <a:pt x="44" y="131"/>
                    <a:pt x="57" y="129"/>
                  </a:cubicBezTo>
                  <a:cubicBezTo>
                    <a:pt x="61" y="129"/>
                    <a:pt x="61" y="129"/>
                    <a:pt x="61" y="129"/>
                  </a:cubicBezTo>
                  <a:cubicBezTo>
                    <a:pt x="62" y="128"/>
                    <a:pt x="62" y="128"/>
                    <a:pt x="62" y="127"/>
                  </a:cubicBezTo>
                  <a:cubicBezTo>
                    <a:pt x="72" y="125"/>
                    <a:pt x="85" y="117"/>
                    <a:pt x="91" y="109"/>
                  </a:cubicBezTo>
                  <a:cubicBezTo>
                    <a:pt x="91" y="108"/>
                    <a:pt x="91" y="108"/>
                    <a:pt x="91" y="108"/>
                  </a:cubicBezTo>
                  <a:cubicBezTo>
                    <a:pt x="91" y="107"/>
                    <a:pt x="91" y="107"/>
                    <a:pt x="90" y="106"/>
                  </a:cubicBezTo>
                  <a:cubicBezTo>
                    <a:pt x="89" y="105"/>
                    <a:pt x="87" y="104"/>
                    <a:pt x="85" y="104"/>
                  </a:cubicBezTo>
                  <a:cubicBezTo>
                    <a:pt x="91" y="101"/>
                    <a:pt x="99" y="97"/>
                    <a:pt x="101" y="92"/>
                  </a:cubicBezTo>
                  <a:cubicBezTo>
                    <a:pt x="102" y="91"/>
                    <a:pt x="102" y="90"/>
                    <a:pt x="102" y="89"/>
                  </a:cubicBezTo>
                  <a:cubicBezTo>
                    <a:pt x="102" y="89"/>
                    <a:pt x="102" y="88"/>
                    <a:pt x="102" y="88"/>
                  </a:cubicBezTo>
                  <a:cubicBezTo>
                    <a:pt x="101" y="86"/>
                    <a:pt x="100" y="85"/>
                    <a:pt x="98" y="84"/>
                  </a:cubicBezTo>
                  <a:cubicBezTo>
                    <a:pt x="95" y="83"/>
                    <a:pt x="91" y="84"/>
                    <a:pt x="87" y="85"/>
                  </a:cubicBezTo>
                  <a:cubicBezTo>
                    <a:pt x="97" y="77"/>
                    <a:pt x="109" y="68"/>
                    <a:pt x="109" y="58"/>
                  </a:cubicBezTo>
                  <a:cubicBezTo>
                    <a:pt x="109" y="57"/>
                    <a:pt x="109" y="56"/>
                    <a:pt x="108" y="55"/>
                  </a:cubicBezTo>
                  <a:cubicBezTo>
                    <a:pt x="108" y="52"/>
                    <a:pt x="106" y="50"/>
                    <a:pt x="103" y="49"/>
                  </a:cubicBezTo>
                  <a:cubicBezTo>
                    <a:pt x="98" y="46"/>
                    <a:pt x="91" y="49"/>
                    <a:pt x="84" y="52"/>
                  </a:cubicBezTo>
                  <a:cubicBezTo>
                    <a:pt x="92" y="44"/>
                    <a:pt x="99" y="36"/>
                    <a:pt x="103" y="24"/>
                  </a:cubicBezTo>
                  <a:cubicBezTo>
                    <a:pt x="104" y="21"/>
                    <a:pt x="105" y="17"/>
                    <a:pt x="105" y="12"/>
                  </a:cubicBezTo>
                  <a:cubicBezTo>
                    <a:pt x="105" y="9"/>
                    <a:pt x="105" y="6"/>
                    <a:pt x="103" y="4"/>
                  </a:cubicBezTo>
                  <a:cubicBezTo>
                    <a:pt x="100" y="1"/>
                    <a:pt x="96" y="0"/>
                    <a:pt x="90" y="1"/>
                  </a:cubicBezTo>
                  <a:close/>
                  <a:moveTo>
                    <a:pt x="21" y="119"/>
                  </a:moveTo>
                  <a:cubicBezTo>
                    <a:pt x="4" y="103"/>
                    <a:pt x="16" y="77"/>
                    <a:pt x="29" y="59"/>
                  </a:cubicBezTo>
                  <a:cubicBezTo>
                    <a:pt x="37" y="47"/>
                    <a:pt x="48" y="37"/>
                    <a:pt x="61" y="25"/>
                  </a:cubicBezTo>
                  <a:cubicBezTo>
                    <a:pt x="68" y="19"/>
                    <a:pt x="68" y="19"/>
                    <a:pt x="68" y="19"/>
                  </a:cubicBezTo>
                  <a:cubicBezTo>
                    <a:pt x="74" y="13"/>
                    <a:pt x="81" y="6"/>
                    <a:pt x="90" y="4"/>
                  </a:cubicBezTo>
                  <a:cubicBezTo>
                    <a:pt x="95" y="3"/>
                    <a:pt x="98" y="4"/>
                    <a:pt x="100" y="6"/>
                  </a:cubicBezTo>
                  <a:cubicBezTo>
                    <a:pt x="103" y="9"/>
                    <a:pt x="103" y="15"/>
                    <a:pt x="100" y="23"/>
                  </a:cubicBezTo>
                  <a:cubicBezTo>
                    <a:pt x="94" y="38"/>
                    <a:pt x="84" y="48"/>
                    <a:pt x="72" y="58"/>
                  </a:cubicBezTo>
                  <a:cubicBezTo>
                    <a:pt x="71" y="59"/>
                    <a:pt x="71" y="59"/>
                    <a:pt x="71" y="59"/>
                  </a:cubicBezTo>
                  <a:cubicBezTo>
                    <a:pt x="71" y="59"/>
                    <a:pt x="71" y="60"/>
                    <a:pt x="71" y="61"/>
                  </a:cubicBezTo>
                  <a:cubicBezTo>
                    <a:pt x="72" y="62"/>
                    <a:pt x="73" y="62"/>
                    <a:pt x="73" y="61"/>
                  </a:cubicBezTo>
                  <a:cubicBezTo>
                    <a:pt x="74" y="61"/>
                    <a:pt x="74" y="61"/>
                    <a:pt x="74" y="61"/>
                  </a:cubicBezTo>
                  <a:cubicBezTo>
                    <a:pt x="79" y="58"/>
                    <a:pt x="95" y="49"/>
                    <a:pt x="102" y="52"/>
                  </a:cubicBezTo>
                  <a:cubicBezTo>
                    <a:pt x="104" y="52"/>
                    <a:pt x="105" y="54"/>
                    <a:pt x="105" y="56"/>
                  </a:cubicBezTo>
                  <a:cubicBezTo>
                    <a:pt x="105" y="57"/>
                    <a:pt x="105" y="57"/>
                    <a:pt x="105" y="58"/>
                  </a:cubicBezTo>
                  <a:cubicBezTo>
                    <a:pt x="105" y="68"/>
                    <a:pt x="89" y="79"/>
                    <a:pt x="79" y="86"/>
                  </a:cubicBezTo>
                  <a:cubicBezTo>
                    <a:pt x="79" y="86"/>
                    <a:pt x="73" y="91"/>
                    <a:pt x="73" y="91"/>
                  </a:cubicBezTo>
                  <a:cubicBezTo>
                    <a:pt x="73" y="91"/>
                    <a:pt x="73" y="91"/>
                    <a:pt x="73" y="91"/>
                  </a:cubicBezTo>
                  <a:cubicBezTo>
                    <a:pt x="73" y="91"/>
                    <a:pt x="73" y="91"/>
                    <a:pt x="73" y="91"/>
                  </a:cubicBezTo>
                  <a:cubicBezTo>
                    <a:pt x="72" y="91"/>
                    <a:pt x="72" y="91"/>
                    <a:pt x="72" y="92"/>
                  </a:cubicBezTo>
                  <a:cubicBezTo>
                    <a:pt x="72" y="92"/>
                    <a:pt x="72" y="93"/>
                    <a:pt x="72" y="93"/>
                  </a:cubicBezTo>
                  <a:cubicBezTo>
                    <a:pt x="73" y="94"/>
                    <a:pt x="74" y="94"/>
                    <a:pt x="75" y="93"/>
                  </a:cubicBezTo>
                  <a:cubicBezTo>
                    <a:pt x="78" y="91"/>
                    <a:pt x="91" y="86"/>
                    <a:pt x="97" y="87"/>
                  </a:cubicBezTo>
                  <a:cubicBezTo>
                    <a:pt x="98" y="88"/>
                    <a:pt x="98" y="89"/>
                    <a:pt x="98" y="89"/>
                  </a:cubicBezTo>
                  <a:cubicBezTo>
                    <a:pt x="98" y="89"/>
                    <a:pt x="98" y="90"/>
                    <a:pt x="98" y="91"/>
                  </a:cubicBezTo>
                  <a:cubicBezTo>
                    <a:pt x="95" y="96"/>
                    <a:pt x="78" y="104"/>
                    <a:pt x="74" y="105"/>
                  </a:cubicBezTo>
                  <a:cubicBezTo>
                    <a:pt x="73" y="105"/>
                    <a:pt x="72" y="106"/>
                    <a:pt x="73" y="107"/>
                  </a:cubicBezTo>
                  <a:cubicBezTo>
                    <a:pt x="73" y="108"/>
                    <a:pt x="74" y="109"/>
                    <a:pt x="74" y="109"/>
                  </a:cubicBezTo>
                  <a:cubicBezTo>
                    <a:pt x="79" y="108"/>
                    <a:pt x="79" y="108"/>
                    <a:pt x="79" y="108"/>
                  </a:cubicBezTo>
                  <a:cubicBezTo>
                    <a:pt x="82" y="108"/>
                    <a:pt x="85" y="107"/>
                    <a:pt x="87" y="108"/>
                  </a:cubicBezTo>
                  <a:cubicBezTo>
                    <a:pt x="81" y="116"/>
                    <a:pt x="67" y="123"/>
                    <a:pt x="59" y="124"/>
                  </a:cubicBezTo>
                  <a:cubicBezTo>
                    <a:pt x="58" y="124"/>
                    <a:pt x="58" y="125"/>
                    <a:pt x="58" y="125"/>
                  </a:cubicBezTo>
                  <a:cubicBezTo>
                    <a:pt x="57" y="126"/>
                    <a:pt x="56" y="126"/>
                    <a:pt x="56" y="126"/>
                  </a:cubicBezTo>
                  <a:cubicBezTo>
                    <a:pt x="44" y="127"/>
                    <a:pt x="30" y="129"/>
                    <a:pt x="21" y="11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5" name="Freeform 30"/>
            <p:cNvSpPr>
              <a:spLocks/>
            </p:cNvSpPr>
            <p:nvPr/>
          </p:nvSpPr>
          <p:spPr bwMode="auto">
            <a:xfrm>
              <a:off x="10864850" y="5797550"/>
              <a:ext cx="628650" cy="687388"/>
            </a:xfrm>
            <a:custGeom>
              <a:avLst/>
              <a:gdLst>
                <a:gd name="T0" fmla="*/ 89 w 112"/>
                <a:gd name="T1" fmla="*/ 56 h 122"/>
                <a:gd name="T2" fmla="*/ 59 w 112"/>
                <a:gd name="T3" fmla="*/ 39 h 122"/>
                <a:gd name="T4" fmla="*/ 22 w 112"/>
                <a:gd name="T5" fmla="*/ 12 h 122"/>
                <a:gd name="T6" fmla="*/ 4 w 112"/>
                <a:gd name="T7" fmla="*/ 17 h 122"/>
                <a:gd name="T8" fmla="*/ 27 w 112"/>
                <a:gd name="T9" fmla="*/ 50 h 122"/>
                <a:gd name="T10" fmla="*/ 4 w 112"/>
                <a:gd name="T11" fmla="*/ 53 h 122"/>
                <a:gd name="T12" fmla="*/ 29 w 112"/>
                <a:gd name="T13" fmla="*/ 76 h 122"/>
                <a:gd name="T14" fmla="*/ 3 w 112"/>
                <a:gd name="T15" fmla="*/ 81 h 122"/>
                <a:gd name="T16" fmla="*/ 26 w 112"/>
                <a:gd name="T17" fmla="*/ 94 h 122"/>
                <a:gd name="T18" fmla="*/ 11 w 112"/>
                <a:gd name="T19" fmla="*/ 103 h 122"/>
                <a:gd name="T20" fmla="*/ 33 w 112"/>
                <a:gd name="T21" fmla="*/ 116 h 122"/>
                <a:gd name="T22" fmla="*/ 83 w 112"/>
                <a:gd name="T23" fmla="*/ 114 h 122"/>
                <a:gd name="T24" fmla="*/ 86 w 112"/>
                <a:gd name="T25" fmla="*/ 5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22">
                  <a:moveTo>
                    <a:pt x="89" y="56"/>
                  </a:moveTo>
                  <a:cubicBezTo>
                    <a:pt x="81" y="49"/>
                    <a:pt x="69" y="44"/>
                    <a:pt x="59" y="39"/>
                  </a:cubicBezTo>
                  <a:cubicBezTo>
                    <a:pt x="46" y="31"/>
                    <a:pt x="34" y="22"/>
                    <a:pt x="22" y="12"/>
                  </a:cubicBezTo>
                  <a:cubicBezTo>
                    <a:pt x="15" y="6"/>
                    <a:pt x="0" y="0"/>
                    <a:pt x="4" y="17"/>
                  </a:cubicBezTo>
                  <a:cubicBezTo>
                    <a:pt x="6" y="27"/>
                    <a:pt x="20" y="42"/>
                    <a:pt x="27" y="50"/>
                  </a:cubicBezTo>
                  <a:cubicBezTo>
                    <a:pt x="21" y="49"/>
                    <a:pt x="6" y="46"/>
                    <a:pt x="4" y="53"/>
                  </a:cubicBezTo>
                  <a:cubicBezTo>
                    <a:pt x="2" y="63"/>
                    <a:pt x="23" y="72"/>
                    <a:pt x="29" y="76"/>
                  </a:cubicBezTo>
                  <a:cubicBezTo>
                    <a:pt x="24" y="78"/>
                    <a:pt x="3" y="71"/>
                    <a:pt x="3" y="81"/>
                  </a:cubicBezTo>
                  <a:cubicBezTo>
                    <a:pt x="4" y="86"/>
                    <a:pt x="22" y="91"/>
                    <a:pt x="26" y="94"/>
                  </a:cubicBezTo>
                  <a:cubicBezTo>
                    <a:pt x="19" y="94"/>
                    <a:pt x="6" y="94"/>
                    <a:pt x="11" y="103"/>
                  </a:cubicBezTo>
                  <a:cubicBezTo>
                    <a:pt x="14" y="109"/>
                    <a:pt x="27" y="114"/>
                    <a:pt x="33" y="116"/>
                  </a:cubicBezTo>
                  <a:cubicBezTo>
                    <a:pt x="48" y="122"/>
                    <a:pt x="68" y="121"/>
                    <a:pt x="83" y="114"/>
                  </a:cubicBezTo>
                  <a:cubicBezTo>
                    <a:pt x="105" y="103"/>
                    <a:pt x="112" y="64"/>
                    <a:pt x="86" y="5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6" name="Freeform 31"/>
            <p:cNvSpPr>
              <a:spLocks noEditPoints="1"/>
            </p:cNvSpPr>
            <p:nvPr/>
          </p:nvSpPr>
          <p:spPr bwMode="auto">
            <a:xfrm>
              <a:off x="10869613" y="5808663"/>
              <a:ext cx="579438" cy="687388"/>
            </a:xfrm>
            <a:custGeom>
              <a:avLst/>
              <a:gdLst>
                <a:gd name="T0" fmla="*/ 3 w 103"/>
                <a:gd name="T1" fmla="*/ 3 h 122"/>
                <a:gd name="T2" fmla="*/ 0 w 103"/>
                <a:gd name="T3" fmla="*/ 10 h 122"/>
                <a:gd name="T4" fmla="*/ 1 w 103"/>
                <a:gd name="T5" fmla="*/ 15 h 122"/>
                <a:gd name="T6" fmla="*/ 22 w 103"/>
                <a:gd name="T7" fmla="*/ 46 h 122"/>
                <a:gd name="T8" fmla="*/ 2 w 103"/>
                <a:gd name="T9" fmla="*/ 51 h 122"/>
                <a:gd name="T10" fmla="*/ 1 w 103"/>
                <a:gd name="T11" fmla="*/ 53 h 122"/>
                <a:gd name="T12" fmla="*/ 21 w 103"/>
                <a:gd name="T13" fmla="*/ 72 h 122"/>
                <a:gd name="T14" fmla="*/ 19 w 103"/>
                <a:gd name="T15" fmla="*/ 72 h 122"/>
                <a:gd name="T16" fmla="*/ 2 w 103"/>
                <a:gd name="T17" fmla="*/ 74 h 122"/>
                <a:gd name="T18" fmla="*/ 1 w 103"/>
                <a:gd name="T19" fmla="*/ 78 h 122"/>
                <a:gd name="T20" fmla="*/ 1 w 103"/>
                <a:gd name="T21" fmla="*/ 79 h 122"/>
                <a:gd name="T22" fmla="*/ 18 w 103"/>
                <a:gd name="T23" fmla="*/ 90 h 122"/>
                <a:gd name="T24" fmla="*/ 8 w 103"/>
                <a:gd name="T25" fmla="*/ 95 h 122"/>
                <a:gd name="T26" fmla="*/ 7 w 103"/>
                <a:gd name="T27" fmla="*/ 97 h 122"/>
                <a:gd name="T28" fmla="*/ 9 w 103"/>
                <a:gd name="T29" fmla="*/ 102 h 122"/>
                <a:gd name="T30" fmla="*/ 30 w 103"/>
                <a:gd name="T31" fmla="*/ 115 h 122"/>
                <a:gd name="T32" fmla="*/ 31 w 103"/>
                <a:gd name="T33" fmla="*/ 116 h 122"/>
                <a:gd name="T34" fmla="*/ 82 w 103"/>
                <a:gd name="T35" fmla="*/ 113 h 122"/>
                <a:gd name="T36" fmla="*/ 103 w 103"/>
                <a:gd name="T37" fmla="*/ 77 h 122"/>
                <a:gd name="T38" fmla="*/ 103 w 103"/>
                <a:gd name="T39" fmla="*/ 77 h 122"/>
                <a:gd name="T40" fmla="*/ 86 w 103"/>
                <a:gd name="T41" fmla="*/ 50 h 122"/>
                <a:gd name="T42" fmla="*/ 85 w 103"/>
                <a:gd name="T43" fmla="*/ 49 h 122"/>
                <a:gd name="T44" fmla="*/ 70 w 103"/>
                <a:gd name="T45" fmla="*/ 41 h 122"/>
                <a:gd name="T46" fmla="*/ 59 w 103"/>
                <a:gd name="T47" fmla="*/ 36 h 122"/>
                <a:gd name="T48" fmla="*/ 23 w 103"/>
                <a:gd name="T49" fmla="*/ 9 h 122"/>
                <a:gd name="T50" fmla="*/ 3 w 103"/>
                <a:gd name="T51" fmla="*/ 3 h 122"/>
                <a:gd name="T52" fmla="*/ 28 w 103"/>
                <a:gd name="T53" fmla="*/ 49 h 122"/>
                <a:gd name="T54" fmla="*/ 28 w 103"/>
                <a:gd name="T55" fmla="*/ 47 h 122"/>
                <a:gd name="T56" fmla="*/ 4 w 103"/>
                <a:gd name="T57" fmla="*/ 14 h 122"/>
                <a:gd name="T58" fmla="*/ 5 w 103"/>
                <a:gd name="T59" fmla="*/ 6 h 122"/>
                <a:gd name="T60" fmla="*/ 20 w 103"/>
                <a:gd name="T61" fmla="*/ 12 h 122"/>
                <a:gd name="T62" fmla="*/ 57 w 103"/>
                <a:gd name="T63" fmla="*/ 39 h 122"/>
                <a:gd name="T64" fmla="*/ 68 w 103"/>
                <a:gd name="T65" fmla="*/ 44 h 122"/>
                <a:gd name="T66" fmla="*/ 87 w 103"/>
                <a:gd name="T67" fmla="*/ 55 h 122"/>
                <a:gd name="T68" fmla="*/ 89 w 103"/>
                <a:gd name="T69" fmla="*/ 55 h 122"/>
                <a:gd name="T70" fmla="*/ 100 w 103"/>
                <a:gd name="T71" fmla="*/ 77 h 122"/>
                <a:gd name="T72" fmla="*/ 100 w 103"/>
                <a:gd name="T73" fmla="*/ 77 h 122"/>
                <a:gd name="T74" fmla="*/ 81 w 103"/>
                <a:gd name="T75" fmla="*/ 110 h 122"/>
                <a:gd name="T76" fmla="*/ 33 w 103"/>
                <a:gd name="T77" fmla="*/ 113 h 122"/>
                <a:gd name="T78" fmla="*/ 31 w 103"/>
                <a:gd name="T79" fmla="*/ 112 h 122"/>
                <a:gd name="T80" fmla="*/ 12 w 103"/>
                <a:gd name="T81" fmla="*/ 100 h 122"/>
                <a:gd name="T82" fmla="*/ 11 w 103"/>
                <a:gd name="T83" fmla="*/ 96 h 122"/>
                <a:gd name="T84" fmla="*/ 23 w 103"/>
                <a:gd name="T85" fmla="*/ 93 h 122"/>
                <a:gd name="T86" fmla="*/ 25 w 103"/>
                <a:gd name="T87" fmla="*/ 93 h 122"/>
                <a:gd name="T88" fmla="*/ 27 w 103"/>
                <a:gd name="T89" fmla="*/ 92 h 122"/>
                <a:gd name="T90" fmla="*/ 26 w 103"/>
                <a:gd name="T91" fmla="*/ 90 h 122"/>
                <a:gd name="T92" fmla="*/ 19 w 103"/>
                <a:gd name="T93" fmla="*/ 87 h 122"/>
                <a:gd name="T94" fmla="*/ 4 w 103"/>
                <a:gd name="T95" fmla="*/ 78 h 122"/>
                <a:gd name="T96" fmla="*/ 5 w 103"/>
                <a:gd name="T97" fmla="*/ 76 h 122"/>
                <a:gd name="T98" fmla="*/ 19 w 103"/>
                <a:gd name="T99" fmla="*/ 75 h 122"/>
                <a:gd name="T100" fmla="*/ 29 w 103"/>
                <a:gd name="T101" fmla="*/ 75 h 122"/>
                <a:gd name="T102" fmla="*/ 30 w 103"/>
                <a:gd name="T103" fmla="*/ 74 h 122"/>
                <a:gd name="T104" fmla="*/ 29 w 103"/>
                <a:gd name="T105" fmla="*/ 72 h 122"/>
                <a:gd name="T106" fmla="*/ 25 w 103"/>
                <a:gd name="T107" fmla="*/ 70 h 122"/>
                <a:gd name="T108" fmla="*/ 5 w 103"/>
                <a:gd name="T109" fmla="*/ 52 h 122"/>
                <a:gd name="T110" fmla="*/ 23 w 103"/>
                <a:gd name="T111" fmla="*/ 49 h 122"/>
                <a:gd name="T112" fmla="*/ 26 w 103"/>
                <a:gd name="T113" fmla="*/ 50 h 122"/>
                <a:gd name="T114" fmla="*/ 28 w 103"/>
                <a:gd name="T115" fmla="*/ 4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3" h="122">
                  <a:moveTo>
                    <a:pt x="3" y="3"/>
                  </a:moveTo>
                  <a:cubicBezTo>
                    <a:pt x="1" y="4"/>
                    <a:pt x="0" y="6"/>
                    <a:pt x="0" y="10"/>
                  </a:cubicBezTo>
                  <a:cubicBezTo>
                    <a:pt x="0" y="11"/>
                    <a:pt x="1" y="13"/>
                    <a:pt x="1" y="15"/>
                  </a:cubicBezTo>
                  <a:cubicBezTo>
                    <a:pt x="3" y="24"/>
                    <a:pt x="13" y="36"/>
                    <a:pt x="22" y="46"/>
                  </a:cubicBezTo>
                  <a:cubicBezTo>
                    <a:pt x="14" y="44"/>
                    <a:pt x="4" y="43"/>
                    <a:pt x="2" y="51"/>
                  </a:cubicBezTo>
                  <a:cubicBezTo>
                    <a:pt x="1" y="52"/>
                    <a:pt x="1" y="52"/>
                    <a:pt x="1" y="53"/>
                  </a:cubicBezTo>
                  <a:cubicBezTo>
                    <a:pt x="1" y="61"/>
                    <a:pt x="13" y="68"/>
                    <a:pt x="21" y="72"/>
                  </a:cubicBezTo>
                  <a:cubicBezTo>
                    <a:pt x="20" y="72"/>
                    <a:pt x="20" y="72"/>
                    <a:pt x="19" y="72"/>
                  </a:cubicBezTo>
                  <a:cubicBezTo>
                    <a:pt x="12" y="71"/>
                    <a:pt x="6" y="71"/>
                    <a:pt x="2" y="74"/>
                  </a:cubicBezTo>
                  <a:cubicBezTo>
                    <a:pt x="1" y="75"/>
                    <a:pt x="1" y="76"/>
                    <a:pt x="1" y="78"/>
                  </a:cubicBezTo>
                  <a:cubicBezTo>
                    <a:pt x="1" y="78"/>
                    <a:pt x="1" y="78"/>
                    <a:pt x="1" y="79"/>
                  </a:cubicBezTo>
                  <a:cubicBezTo>
                    <a:pt x="1" y="83"/>
                    <a:pt x="8" y="87"/>
                    <a:pt x="18" y="90"/>
                  </a:cubicBezTo>
                  <a:cubicBezTo>
                    <a:pt x="14" y="91"/>
                    <a:pt x="10" y="92"/>
                    <a:pt x="8" y="95"/>
                  </a:cubicBezTo>
                  <a:cubicBezTo>
                    <a:pt x="7" y="96"/>
                    <a:pt x="7" y="96"/>
                    <a:pt x="7" y="97"/>
                  </a:cubicBezTo>
                  <a:cubicBezTo>
                    <a:pt x="7" y="99"/>
                    <a:pt x="8" y="100"/>
                    <a:pt x="9" y="102"/>
                  </a:cubicBezTo>
                  <a:cubicBezTo>
                    <a:pt x="12" y="108"/>
                    <a:pt x="24" y="113"/>
                    <a:pt x="30" y="115"/>
                  </a:cubicBezTo>
                  <a:cubicBezTo>
                    <a:pt x="31" y="116"/>
                    <a:pt x="31" y="116"/>
                    <a:pt x="31" y="116"/>
                  </a:cubicBezTo>
                  <a:cubicBezTo>
                    <a:pt x="46" y="122"/>
                    <a:pt x="66" y="121"/>
                    <a:pt x="82" y="113"/>
                  </a:cubicBezTo>
                  <a:cubicBezTo>
                    <a:pt x="95" y="107"/>
                    <a:pt x="103" y="92"/>
                    <a:pt x="103" y="77"/>
                  </a:cubicBezTo>
                  <a:cubicBezTo>
                    <a:pt x="103" y="77"/>
                    <a:pt x="103" y="77"/>
                    <a:pt x="103" y="77"/>
                  </a:cubicBezTo>
                  <a:cubicBezTo>
                    <a:pt x="103" y="64"/>
                    <a:pt x="97" y="54"/>
                    <a:pt x="86" y="50"/>
                  </a:cubicBezTo>
                  <a:cubicBezTo>
                    <a:pt x="85" y="49"/>
                    <a:pt x="85" y="49"/>
                    <a:pt x="85" y="49"/>
                  </a:cubicBezTo>
                  <a:cubicBezTo>
                    <a:pt x="80" y="46"/>
                    <a:pt x="75" y="43"/>
                    <a:pt x="70" y="41"/>
                  </a:cubicBezTo>
                  <a:cubicBezTo>
                    <a:pt x="59" y="36"/>
                    <a:pt x="59" y="36"/>
                    <a:pt x="59" y="36"/>
                  </a:cubicBezTo>
                  <a:cubicBezTo>
                    <a:pt x="45" y="28"/>
                    <a:pt x="34" y="19"/>
                    <a:pt x="23" y="9"/>
                  </a:cubicBezTo>
                  <a:cubicBezTo>
                    <a:pt x="18" y="5"/>
                    <a:pt x="9" y="0"/>
                    <a:pt x="3" y="3"/>
                  </a:cubicBezTo>
                  <a:close/>
                  <a:moveTo>
                    <a:pt x="28" y="49"/>
                  </a:moveTo>
                  <a:cubicBezTo>
                    <a:pt x="28" y="48"/>
                    <a:pt x="28" y="47"/>
                    <a:pt x="28" y="47"/>
                  </a:cubicBezTo>
                  <a:cubicBezTo>
                    <a:pt x="22" y="41"/>
                    <a:pt x="7" y="25"/>
                    <a:pt x="4" y="14"/>
                  </a:cubicBezTo>
                  <a:cubicBezTo>
                    <a:pt x="3" y="10"/>
                    <a:pt x="4" y="7"/>
                    <a:pt x="5" y="6"/>
                  </a:cubicBezTo>
                  <a:cubicBezTo>
                    <a:pt x="8" y="4"/>
                    <a:pt x="15" y="7"/>
                    <a:pt x="20" y="12"/>
                  </a:cubicBezTo>
                  <a:cubicBezTo>
                    <a:pt x="32" y="21"/>
                    <a:pt x="44" y="31"/>
                    <a:pt x="57" y="39"/>
                  </a:cubicBezTo>
                  <a:cubicBezTo>
                    <a:pt x="68" y="44"/>
                    <a:pt x="68" y="44"/>
                    <a:pt x="68" y="44"/>
                  </a:cubicBezTo>
                  <a:cubicBezTo>
                    <a:pt x="75" y="47"/>
                    <a:pt x="82" y="51"/>
                    <a:pt x="87" y="55"/>
                  </a:cubicBezTo>
                  <a:cubicBezTo>
                    <a:pt x="88" y="55"/>
                    <a:pt x="88" y="55"/>
                    <a:pt x="89" y="55"/>
                  </a:cubicBezTo>
                  <a:cubicBezTo>
                    <a:pt x="98" y="61"/>
                    <a:pt x="100" y="71"/>
                    <a:pt x="100" y="77"/>
                  </a:cubicBezTo>
                  <a:cubicBezTo>
                    <a:pt x="100" y="77"/>
                    <a:pt x="100" y="77"/>
                    <a:pt x="100" y="77"/>
                  </a:cubicBezTo>
                  <a:cubicBezTo>
                    <a:pt x="100" y="91"/>
                    <a:pt x="92" y="105"/>
                    <a:pt x="81" y="110"/>
                  </a:cubicBezTo>
                  <a:cubicBezTo>
                    <a:pt x="65" y="117"/>
                    <a:pt x="46" y="118"/>
                    <a:pt x="33" y="113"/>
                  </a:cubicBezTo>
                  <a:cubicBezTo>
                    <a:pt x="31" y="112"/>
                    <a:pt x="31" y="112"/>
                    <a:pt x="31" y="112"/>
                  </a:cubicBezTo>
                  <a:cubicBezTo>
                    <a:pt x="26" y="110"/>
                    <a:pt x="14" y="105"/>
                    <a:pt x="12" y="100"/>
                  </a:cubicBezTo>
                  <a:cubicBezTo>
                    <a:pt x="11" y="99"/>
                    <a:pt x="10" y="97"/>
                    <a:pt x="11" y="96"/>
                  </a:cubicBezTo>
                  <a:cubicBezTo>
                    <a:pt x="12" y="94"/>
                    <a:pt x="19" y="94"/>
                    <a:pt x="23" y="93"/>
                  </a:cubicBezTo>
                  <a:cubicBezTo>
                    <a:pt x="25" y="93"/>
                    <a:pt x="25" y="93"/>
                    <a:pt x="25" y="93"/>
                  </a:cubicBezTo>
                  <a:cubicBezTo>
                    <a:pt x="26" y="93"/>
                    <a:pt x="27" y="93"/>
                    <a:pt x="27" y="92"/>
                  </a:cubicBezTo>
                  <a:cubicBezTo>
                    <a:pt x="27" y="91"/>
                    <a:pt x="27" y="91"/>
                    <a:pt x="26" y="90"/>
                  </a:cubicBezTo>
                  <a:cubicBezTo>
                    <a:pt x="19" y="87"/>
                    <a:pt x="19" y="87"/>
                    <a:pt x="19" y="87"/>
                  </a:cubicBezTo>
                  <a:cubicBezTo>
                    <a:pt x="14" y="85"/>
                    <a:pt x="4" y="81"/>
                    <a:pt x="4" y="78"/>
                  </a:cubicBezTo>
                  <a:cubicBezTo>
                    <a:pt x="4" y="77"/>
                    <a:pt x="4" y="76"/>
                    <a:pt x="5" y="76"/>
                  </a:cubicBezTo>
                  <a:cubicBezTo>
                    <a:pt x="7" y="74"/>
                    <a:pt x="13" y="75"/>
                    <a:pt x="19" y="75"/>
                  </a:cubicBezTo>
                  <a:cubicBezTo>
                    <a:pt x="23" y="76"/>
                    <a:pt x="26" y="76"/>
                    <a:pt x="29" y="75"/>
                  </a:cubicBezTo>
                  <a:cubicBezTo>
                    <a:pt x="29" y="75"/>
                    <a:pt x="30" y="74"/>
                    <a:pt x="30" y="74"/>
                  </a:cubicBezTo>
                  <a:cubicBezTo>
                    <a:pt x="30" y="73"/>
                    <a:pt x="30" y="72"/>
                    <a:pt x="29" y="72"/>
                  </a:cubicBezTo>
                  <a:cubicBezTo>
                    <a:pt x="25" y="70"/>
                    <a:pt x="25" y="70"/>
                    <a:pt x="25" y="70"/>
                  </a:cubicBezTo>
                  <a:cubicBezTo>
                    <a:pt x="18" y="67"/>
                    <a:pt x="3" y="59"/>
                    <a:pt x="5" y="52"/>
                  </a:cubicBezTo>
                  <a:cubicBezTo>
                    <a:pt x="6" y="47"/>
                    <a:pt x="17" y="48"/>
                    <a:pt x="23" y="49"/>
                  </a:cubicBezTo>
                  <a:cubicBezTo>
                    <a:pt x="26" y="50"/>
                    <a:pt x="26" y="50"/>
                    <a:pt x="26" y="50"/>
                  </a:cubicBezTo>
                  <a:cubicBezTo>
                    <a:pt x="27" y="50"/>
                    <a:pt x="28" y="49"/>
                    <a:pt x="28" y="4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7" name="Freeform 32"/>
            <p:cNvSpPr>
              <a:spLocks/>
            </p:cNvSpPr>
            <p:nvPr/>
          </p:nvSpPr>
          <p:spPr bwMode="auto">
            <a:xfrm>
              <a:off x="10021888" y="5153025"/>
              <a:ext cx="252413" cy="203200"/>
            </a:xfrm>
            <a:custGeom>
              <a:avLst/>
              <a:gdLst>
                <a:gd name="T0" fmla="*/ 23 w 45"/>
                <a:gd name="T1" fmla="*/ 7 h 36"/>
                <a:gd name="T2" fmla="*/ 23 w 45"/>
                <a:gd name="T3" fmla="*/ 33 h 36"/>
                <a:gd name="T4" fmla="*/ 24 w 45"/>
                <a:gd name="T5" fmla="*/ 4 h 36"/>
              </a:gdLst>
              <a:ahLst/>
              <a:cxnLst>
                <a:cxn ang="0">
                  <a:pos x="T0" y="T1"/>
                </a:cxn>
                <a:cxn ang="0">
                  <a:pos x="T2" y="T3"/>
                </a:cxn>
                <a:cxn ang="0">
                  <a:pos x="T4" y="T5"/>
                </a:cxn>
              </a:cxnLst>
              <a:rect l="0" t="0" r="r" b="b"/>
              <a:pathLst>
                <a:path w="45" h="36">
                  <a:moveTo>
                    <a:pt x="23" y="7"/>
                  </a:moveTo>
                  <a:cubicBezTo>
                    <a:pt x="5" y="0"/>
                    <a:pt x="0" y="36"/>
                    <a:pt x="23" y="33"/>
                  </a:cubicBezTo>
                  <a:cubicBezTo>
                    <a:pt x="45" y="30"/>
                    <a:pt x="39" y="10"/>
                    <a:pt x="24" y="4"/>
                  </a:cubicBezTo>
                </a:path>
              </a:pathLst>
            </a:custGeom>
            <a:solidFill>
              <a:srgbClr val="F9C5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8" name="Freeform 33"/>
            <p:cNvSpPr>
              <a:spLocks/>
            </p:cNvSpPr>
            <p:nvPr/>
          </p:nvSpPr>
          <p:spPr bwMode="auto">
            <a:xfrm>
              <a:off x="10094913" y="5221288"/>
              <a:ext cx="88900" cy="68263"/>
            </a:xfrm>
            <a:custGeom>
              <a:avLst/>
              <a:gdLst>
                <a:gd name="T0" fmla="*/ 12 w 16"/>
                <a:gd name="T1" fmla="*/ 0 h 12"/>
                <a:gd name="T2" fmla="*/ 9 w 16"/>
                <a:gd name="T3" fmla="*/ 12 h 12"/>
                <a:gd name="T4" fmla="*/ 9 w 16"/>
                <a:gd name="T5" fmla="*/ 3 h 12"/>
              </a:gdLst>
              <a:ahLst/>
              <a:cxnLst>
                <a:cxn ang="0">
                  <a:pos x="T0" y="T1"/>
                </a:cxn>
                <a:cxn ang="0">
                  <a:pos x="T2" y="T3"/>
                </a:cxn>
                <a:cxn ang="0">
                  <a:pos x="T4" y="T5"/>
                </a:cxn>
              </a:cxnLst>
              <a:rect l="0" t="0" r="r" b="b"/>
              <a:pathLst>
                <a:path w="16" h="12">
                  <a:moveTo>
                    <a:pt x="12" y="0"/>
                  </a:moveTo>
                  <a:cubicBezTo>
                    <a:pt x="5" y="0"/>
                    <a:pt x="0" y="12"/>
                    <a:pt x="9" y="12"/>
                  </a:cubicBezTo>
                  <a:cubicBezTo>
                    <a:pt x="16" y="12"/>
                    <a:pt x="16" y="4"/>
                    <a:pt x="9" y="3"/>
                  </a:cubicBezTo>
                </a:path>
              </a:pathLst>
            </a:custGeom>
            <a:solidFill>
              <a:srgbClr val="F77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9" name="Freeform 34"/>
            <p:cNvSpPr>
              <a:spLocks/>
            </p:cNvSpPr>
            <p:nvPr/>
          </p:nvSpPr>
          <p:spPr bwMode="auto">
            <a:xfrm>
              <a:off x="10358438" y="5961063"/>
              <a:ext cx="152400" cy="152400"/>
            </a:xfrm>
            <a:custGeom>
              <a:avLst/>
              <a:gdLst>
                <a:gd name="T0" fmla="*/ 10 w 27"/>
                <a:gd name="T1" fmla="*/ 1 h 27"/>
                <a:gd name="T2" fmla="*/ 5 w 27"/>
                <a:gd name="T3" fmla="*/ 4 h 27"/>
                <a:gd name="T4" fmla="*/ 1 w 27"/>
                <a:gd name="T5" fmla="*/ 6 h 27"/>
                <a:gd name="T6" fmla="*/ 0 w 27"/>
                <a:gd name="T7" fmla="*/ 8 h 27"/>
                <a:gd name="T8" fmla="*/ 3 w 27"/>
                <a:gd name="T9" fmla="*/ 15 h 27"/>
                <a:gd name="T10" fmla="*/ 7 w 27"/>
                <a:gd name="T11" fmla="*/ 25 h 27"/>
                <a:gd name="T12" fmla="*/ 8 w 27"/>
                <a:gd name="T13" fmla="*/ 26 h 27"/>
                <a:gd name="T14" fmla="*/ 9 w 27"/>
                <a:gd name="T15" fmla="*/ 27 h 27"/>
                <a:gd name="T16" fmla="*/ 21 w 27"/>
                <a:gd name="T17" fmla="*/ 19 h 27"/>
                <a:gd name="T18" fmla="*/ 26 w 27"/>
                <a:gd name="T19" fmla="*/ 15 h 27"/>
                <a:gd name="T20" fmla="*/ 27 w 27"/>
                <a:gd name="T21" fmla="*/ 13 h 27"/>
                <a:gd name="T22" fmla="*/ 25 w 27"/>
                <a:gd name="T23" fmla="*/ 12 h 27"/>
                <a:gd name="T24" fmla="*/ 19 w 27"/>
                <a:gd name="T25" fmla="*/ 17 h 27"/>
                <a:gd name="T26" fmla="*/ 10 w 27"/>
                <a:gd name="T27" fmla="*/ 23 h 27"/>
                <a:gd name="T28" fmla="*/ 6 w 27"/>
                <a:gd name="T29" fmla="*/ 14 h 27"/>
                <a:gd name="T30" fmla="*/ 4 w 27"/>
                <a:gd name="T31" fmla="*/ 8 h 27"/>
                <a:gd name="T32" fmla="*/ 7 w 27"/>
                <a:gd name="T33" fmla="*/ 7 h 27"/>
                <a:gd name="T34" fmla="*/ 13 w 27"/>
                <a:gd name="T35" fmla="*/ 2 h 27"/>
                <a:gd name="T36" fmla="*/ 13 w 27"/>
                <a:gd name="T37" fmla="*/ 2 h 27"/>
                <a:gd name="T38" fmla="*/ 12 w 27"/>
                <a:gd name="T39" fmla="*/ 0 h 27"/>
                <a:gd name="T40" fmla="*/ 10 w 27"/>
                <a:gd name="T41"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10" y="1"/>
                  </a:moveTo>
                  <a:cubicBezTo>
                    <a:pt x="9" y="2"/>
                    <a:pt x="7" y="3"/>
                    <a:pt x="5" y="4"/>
                  </a:cubicBezTo>
                  <a:cubicBezTo>
                    <a:pt x="1" y="6"/>
                    <a:pt x="1" y="6"/>
                    <a:pt x="1" y="6"/>
                  </a:cubicBezTo>
                  <a:cubicBezTo>
                    <a:pt x="0" y="6"/>
                    <a:pt x="0" y="7"/>
                    <a:pt x="0" y="8"/>
                  </a:cubicBezTo>
                  <a:cubicBezTo>
                    <a:pt x="3" y="15"/>
                    <a:pt x="3" y="15"/>
                    <a:pt x="3" y="15"/>
                  </a:cubicBezTo>
                  <a:cubicBezTo>
                    <a:pt x="5" y="18"/>
                    <a:pt x="6" y="22"/>
                    <a:pt x="7" y="25"/>
                  </a:cubicBezTo>
                  <a:cubicBezTo>
                    <a:pt x="7" y="26"/>
                    <a:pt x="7" y="26"/>
                    <a:pt x="8" y="26"/>
                  </a:cubicBezTo>
                  <a:cubicBezTo>
                    <a:pt x="8" y="27"/>
                    <a:pt x="9" y="27"/>
                    <a:pt x="9" y="27"/>
                  </a:cubicBezTo>
                  <a:cubicBezTo>
                    <a:pt x="13" y="25"/>
                    <a:pt x="17" y="22"/>
                    <a:pt x="21" y="19"/>
                  </a:cubicBezTo>
                  <a:cubicBezTo>
                    <a:pt x="26" y="15"/>
                    <a:pt x="26" y="15"/>
                    <a:pt x="26" y="15"/>
                  </a:cubicBezTo>
                  <a:cubicBezTo>
                    <a:pt x="27" y="15"/>
                    <a:pt x="27" y="13"/>
                    <a:pt x="27" y="13"/>
                  </a:cubicBezTo>
                  <a:cubicBezTo>
                    <a:pt x="26" y="12"/>
                    <a:pt x="25" y="12"/>
                    <a:pt x="25" y="12"/>
                  </a:cubicBezTo>
                  <a:cubicBezTo>
                    <a:pt x="19" y="17"/>
                    <a:pt x="19" y="17"/>
                    <a:pt x="19" y="17"/>
                  </a:cubicBezTo>
                  <a:cubicBezTo>
                    <a:pt x="16" y="19"/>
                    <a:pt x="13" y="21"/>
                    <a:pt x="10" y="23"/>
                  </a:cubicBezTo>
                  <a:cubicBezTo>
                    <a:pt x="9" y="20"/>
                    <a:pt x="7" y="17"/>
                    <a:pt x="6" y="14"/>
                  </a:cubicBezTo>
                  <a:cubicBezTo>
                    <a:pt x="6" y="14"/>
                    <a:pt x="4" y="10"/>
                    <a:pt x="4" y="8"/>
                  </a:cubicBezTo>
                  <a:cubicBezTo>
                    <a:pt x="5" y="8"/>
                    <a:pt x="7" y="7"/>
                    <a:pt x="7" y="7"/>
                  </a:cubicBezTo>
                  <a:cubicBezTo>
                    <a:pt x="10" y="5"/>
                    <a:pt x="12" y="4"/>
                    <a:pt x="13" y="2"/>
                  </a:cubicBezTo>
                  <a:cubicBezTo>
                    <a:pt x="13" y="2"/>
                    <a:pt x="13" y="2"/>
                    <a:pt x="13" y="2"/>
                  </a:cubicBezTo>
                  <a:cubicBezTo>
                    <a:pt x="13" y="1"/>
                    <a:pt x="13" y="1"/>
                    <a:pt x="12" y="0"/>
                  </a:cubicBezTo>
                  <a:cubicBezTo>
                    <a:pt x="11" y="0"/>
                    <a:pt x="10" y="0"/>
                    <a:pt x="10" y="1"/>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0" name="Freeform 35"/>
            <p:cNvSpPr>
              <a:spLocks/>
            </p:cNvSpPr>
            <p:nvPr/>
          </p:nvSpPr>
          <p:spPr bwMode="auto">
            <a:xfrm>
              <a:off x="10387013" y="5994400"/>
              <a:ext cx="73025" cy="68263"/>
            </a:xfrm>
            <a:custGeom>
              <a:avLst/>
              <a:gdLst>
                <a:gd name="T0" fmla="*/ 10 w 13"/>
                <a:gd name="T1" fmla="*/ 1 h 12"/>
                <a:gd name="T2" fmla="*/ 8 w 13"/>
                <a:gd name="T3" fmla="*/ 3 h 12"/>
                <a:gd name="T4" fmla="*/ 2 w 13"/>
                <a:gd name="T5" fmla="*/ 8 h 12"/>
                <a:gd name="T6" fmla="*/ 0 w 13"/>
                <a:gd name="T7" fmla="*/ 9 h 12"/>
                <a:gd name="T8" fmla="*/ 1 w 13"/>
                <a:gd name="T9" fmla="*/ 11 h 12"/>
                <a:gd name="T10" fmla="*/ 11 w 13"/>
                <a:gd name="T11" fmla="*/ 5 h 12"/>
                <a:gd name="T12" fmla="*/ 12 w 13"/>
                <a:gd name="T13" fmla="*/ 3 h 12"/>
                <a:gd name="T14" fmla="*/ 12 w 13"/>
                <a:gd name="T15" fmla="*/ 1 h 12"/>
                <a:gd name="T16" fmla="*/ 10 w 13"/>
                <a:gd name="T1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2">
                  <a:moveTo>
                    <a:pt x="10" y="1"/>
                  </a:moveTo>
                  <a:cubicBezTo>
                    <a:pt x="8" y="3"/>
                    <a:pt x="8" y="3"/>
                    <a:pt x="8" y="3"/>
                  </a:cubicBezTo>
                  <a:cubicBezTo>
                    <a:pt x="6" y="5"/>
                    <a:pt x="4" y="8"/>
                    <a:pt x="2" y="8"/>
                  </a:cubicBezTo>
                  <a:cubicBezTo>
                    <a:pt x="1" y="8"/>
                    <a:pt x="0" y="8"/>
                    <a:pt x="0" y="9"/>
                  </a:cubicBezTo>
                  <a:cubicBezTo>
                    <a:pt x="0" y="10"/>
                    <a:pt x="0" y="11"/>
                    <a:pt x="1" y="11"/>
                  </a:cubicBezTo>
                  <a:cubicBezTo>
                    <a:pt x="5" y="12"/>
                    <a:pt x="8" y="8"/>
                    <a:pt x="11" y="5"/>
                  </a:cubicBezTo>
                  <a:cubicBezTo>
                    <a:pt x="12" y="3"/>
                    <a:pt x="12" y="3"/>
                    <a:pt x="12" y="3"/>
                  </a:cubicBezTo>
                  <a:cubicBezTo>
                    <a:pt x="13" y="3"/>
                    <a:pt x="13" y="2"/>
                    <a:pt x="12" y="1"/>
                  </a:cubicBezTo>
                  <a:cubicBezTo>
                    <a:pt x="12" y="0"/>
                    <a:pt x="11" y="0"/>
                    <a:pt x="10" y="1"/>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1" name="Freeform 36"/>
            <p:cNvSpPr>
              <a:spLocks/>
            </p:cNvSpPr>
            <p:nvPr/>
          </p:nvSpPr>
          <p:spPr bwMode="auto">
            <a:xfrm>
              <a:off x="10475913" y="5915025"/>
              <a:ext cx="101600" cy="119063"/>
            </a:xfrm>
            <a:custGeom>
              <a:avLst/>
              <a:gdLst>
                <a:gd name="T0" fmla="*/ 10 w 18"/>
                <a:gd name="T1" fmla="*/ 1 h 21"/>
                <a:gd name="T2" fmla="*/ 5 w 18"/>
                <a:gd name="T3" fmla="*/ 10 h 21"/>
                <a:gd name="T4" fmla="*/ 6 w 18"/>
                <a:gd name="T5" fmla="*/ 12 h 21"/>
                <a:gd name="T6" fmla="*/ 4 w 18"/>
                <a:gd name="T7" fmla="*/ 9 h 21"/>
                <a:gd name="T8" fmla="*/ 2 w 18"/>
                <a:gd name="T9" fmla="*/ 8 h 21"/>
                <a:gd name="T10" fmla="*/ 1 w 18"/>
                <a:gd name="T11" fmla="*/ 10 h 21"/>
                <a:gd name="T12" fmla="*/ 7 w 18"/>
                <a:gd name="T13" fmla="*/ 20 h 21"/>
                <a:gd name="T14" fmla="*/ 9 w 18"/>
                <a:gd name="T15" fmla="*/ 20 h 21"/>
                <a:gd name="T16" fmla="*/ 10 w 18"/>
                <a:gd name="T17" fmla="*/ 18 h 21"/>
                <a:gd name="T18" fmla="*/ 11 w 18"/>
                <a:gd name="T19" fmla="*/ 4 h 21"/>
                <a:gd name="T20" fmla="*/ 13 w 18"/>
                <a:gd name="T21" fmla="*/ 4 h 21"/>
                <a:gd name="T22" fmla="*/ 14 w 18"/>
                <a:gd name="T23" fmla="*/ 12 h 21"/>
                <a:gd name="T24" fmla="*/ 15 w 18"/>
                <a:gd name="T25" fmla="*/ 14 h 21"/>
                <a:gd name="T26" fmla="*/ 17 w 18"/>
                <a:gd name="T27" fmla="*/ 13 h 21"/>
                <a:gd name="T28" fmla="*/ 16 w 18"/>
                <a:gd name="T29" fmla="*/ 2 h 21"/>
                <a:gd name="T30" fmla="*/ 10 w 18"/>
                <a:gd name="T31"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21">
                  <a:moveTo>
                    <a:pt x="10" y="1"/>
                  </a:moveTo>
                  <a:cubicBezTo>
                    <a:pt x="7" y="2"/>
                    <a:pt x="5" y="6"/>
                    <a:pt x="5" y="10"/>
                  </a:cubicBezTo>
                  <a:cubicBezTo>
                    <a:pt x="5" y="10"/>
                    <a:pt x="5" y="11"/>
                    <a:pt x="6" y="12"/>
                  </a:cubicBezTo>
                  <a:cubicBezTo>
                    <a:pt x="5" y="10"/>
                    <a:pt x="4" y="9"/>
                    <a:pt x="4" y="9"/>
                  </a:cubicBezTo>
                  <a:cubicBezTo>
                    <a:pt x="3" y="8"/>
                    <a:pt x="2" y="7"/>
                    <a:pt x="2" y="8"/>
                  </a:cubicBezTo>
                  <a:cubicBezTo>
                    <a:pt x="1" y="8"/>
                    <a:pt x="0" y="9"/>
                    <a:pt x="1" y="10"/>
                  </a:cubicBezTo>
                  <a:cubicBezTo>
                    <a:pt x="1" y="11"/>
                    <a:pt x="6" y="18"/>
                    <a:pt x="7" y="20"/>
                  </a:cubicBezTo>
                  <a:cubicBezTo>
                    <a:pt x="8" y="21"/>
                    <a:pt x="9" y="21"/>
                    <a:pt x="9" y="20"/>
                  </a:cubicBezTo>
                  <a:cubicBezTo>
                    <a:pt x="10" y="20"/>
                    <a:pt x="10" y="19"/>
                    <a:pt x="10" y="18"/>
                  </a:cubicBezTo>
                  <a:cubicBezTo>
                    <a:pt x="9" y="14"/>
                    <a:pt x="7" y="5"/>
                    <a:pt x="11" y="4"/>
                  </a:cubicBezTo>
                  <a:cubicBezTo>
                    <a:pt x="13" y="3"/>
                    <a:pt x="13" y="4"/>
                    <a:pt x="13" y="4"/>
                  </a:cubicBezTo>
                  <a:cubicBezTo>
                    <a:pt x="15" y="6"/>
                    <a:pt x="15" y="9"/>
                    <a:pt x="14" y="12"/>
                  </a:cubicBezTo>
                  <a:cubicBezTo>
                    <a:pt x="14" y="13"/>
                    <a:pt x="14" y="14"/>
                    <a:pt x="15" y="14"/>
                  </a:cubicBezTo>
                  <a:cubicBezTo>
                    <a:pt x="16" y="14"/>
                    <a:pt x="17" y="14"/>
                    <a:pt x="17" y="13"/>
                  </a:cubicBezTo>
                  <a:cubicBezTo>
                    <a:pt x="18" y="10"/>
                    <a:pt x="18" y="5"/>
                    <a:pt x="16" y="2"/>
                  </a:cubicBezTo>
                  <a:cubicBezTo>
                    <a:pt x="15" y="1"/>
                    <a:pt x="13" y="0"/>
                    <a:pt x="10" y="1"/>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2" name="Freeform 37"/>
            <p:cNvSpPr>
              <a:spLocks noEditPoints="1"/>
            </p:cNvSpPr>
            <p:nvPr/>
          </p:nvSpPr>
          <p:spPr bwMode="auto">
            <a:xfrm>
              <a:off x="10594975" y="5864225"/>
              <a:ext cx="106363" cy="220663"/>
            </a:xfrm>
            <a:custGeom>
              <a:avLst/>
              <a:gdLst>
                <a:gd name="T0" fmla="*/ 6 w 19"/>
                <a:gd name="T1" fmla="*/ 1 h 39"/>
                <a:gd name="T2" fmla="*/ 1 w 19"/>
                <a:gd name="T3" fmla="*/ 13 h 39"/>
                <a:gd name="T4" fmla="*/ 6 w 19"/>
                <a:gd name="T5" fmla="*/ 18 h 39"/>
                <a:gd name="T6" fmla="*/ 10 w 19"/>
                <a:gd name="T7" fmla="*/ 11 h 39"/>
                <a:gd name="T8" fmla="*/ 16 w 19"/>
                <a:gd name="T9" fmla="*/ 27 h 39"/>
                <a:gd name="T10" fmla="*/ 14 w 19"/>
                <a:gd name="T11" fmla="*/ 33 h 39"/>
                <a:gd name="T12" fmla="*/ 7 w 19"/>
                <a:gd name="T13" fmla="*/ 34 h 39"/>
                <a:gd name="T14" fmla="*/ 5 w 19"/>
                <a:gd name="T15" fmla="*/ 26 h 39"/>
                <a:gd name="T16" fmla="*/ 4 w 19"/>
                <a:gd name="T17" fmla="*/ 23 h 39"/>
                <a:gd name="T18" fmla="*/ 2 w 19"/>
                <a:gd name="T19" fmla="*/ 24 h 39"/>
                <a:gd name="T20" fmla="*/ 5 w 19"/>
                <a:gd name="T21" fmla="*/ 37 h 39"/>
                <a:gd name="T22" fmla="*/ 16 w 19"/>
                <a:gd name="T23" fmla="*/ 35 h 39"/>
                <a:gd name="T24" fmla="*/ 19 w 19"/>
                <a:gd name="T25" fmla="*/ 27 h 39"/>
                <a:gd name="T26" fmla="*/ 11 w 19"/>
                <a:gd name="T27" fmla="*/ 6 h 39"/>
                <a:gd name="T28" fmla="*/ 12 w 19"/>
                <a:gd name="T29" fmla="*/ 6 h 39"/>
                <a:gd name="T30" fmla="*/ 11 w 19"/>
                <a:gd name="T31" fmla="*/ 5 h 39"/>
                <a:gd name="T32" fmla="*/ 6 w 19"/>
                <a:gd name="T33" fmla="*/ 1 h 39"/>
                <a:gd name="T34" fmla="*/ 4 w 19"/>
                <a:gd name="T35" fmla="*/ 12 h 39"/>
                <a:gd name="T36" fmla="*/ 4 w 19"/>
                <a:gd name="T37" fmla="*/ 10 h 39"/>
                <a:gd name="T38" fmla="*/ 7 w 19"/>
                <a:gd name="T39" fmla="*/ 4 h 39"/>
                <a:gd name="T40" fmla="*/ 8 w 19"/>
                <a:gd name="T41" fmla="*/ 6 h 39"/>
                <a:gd name="T42" fmla="*/ 8 w 19"/>
                <a:gd name="T43" fmla="*/ 6 h 39"/>
                <a:gd name="T44" fmla="*/ 8 w 19"/>
                <a:gd name="T45" fmla="*/ 6 h 39"/>
                <a:gd name="T46" fmla="*/ 5 w 19"/>
                <a:gd name="T47" fmla="*/ 14 h 39"/>
                <a:gd name="T48" fmla="*/ 4 w 19"/>
                <a:gd name="T4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39">
                  <a:moveTo>
                    <a:pt x="6" y="1"/>
                  </a:moveTo>
                  <a:cubicBezTo>
                    <a:pt x="2" y="2"/>
                    <a:pt x="0" y="8"/>
                    <a:pt x="1" y="13"/>
                  </a:cubicBezTo>
                  <a:cubicBezTo>
                    <a:pt x="2" y="15"/>
                    <a:pt x="3" y="18"/>
                    <a:pt x="6" y="18"/>
                  </a:cubicBezTo>
                  <a:cubicBezTo>
                    <a:pt x="8" y="18"/>
                    <a:pt x="9" y="15"/>
                    <a:pt x="10" y="11"/>
                  </a:cubicBezTo>
                  <a:cubicBezTo>
                    <a:pt x="14" y="18"/>
                    <a:pt x="16" y="24"/>
                    <a:pt x="16" y="27"/>
                  </a:cubicBezTo>
                  <a:cubicBezTo>
                    <a:pt x="16" y="30"/>
                    <a:pt x="15" y="31"/>
                    <a:pt x="14" y="33"/>
                  </a:cubicBezTo>
                  <a:cubicBezTo>
                    <a:pt x="11" y="35"/>
                    <a:pt x="9" y="36"/>
                    <a:pt x="7" y="34"/>
                  </a:cubicBezTo>
                  <a:cubicBezTo>
                    <a:pt x="5" y="33"/>
                    <a:pt x="3" y="30"/>
                    <a:pt x="5" y="26"/>
                  </a:cubicBezTo>
                  <a:cubicBezTo>
                    <a:pt x="5" y="25"/>
                    <a:pt x="5" y="24"/>
                    <a:pt x="4" y="23"/>
                  </a:cubicBezTo>
                  <a:cubicBezTo>
                    <a:pt x="3" y="23"/>
                    <a:pt x="2" y="24"/>
                    <a:pt x="2" y="24"/>
                  </a:cubicBezTo>
                  <a:cubicBezTo>
                    <a:pt x="0" y="29"/>
                    <a:pt x="1" y="35"/>
                    <a:pt x="5" y="37"/>
                  </a:cubicBezTo>
                  <a:cubicBezTo>
                    <a:pt x="8" y="39"/>
                    <a:pt x="12" y="39"/>
                    <a:pt x="16" y="35"/>
                  </a:cubicBezTo>
                  <a:cubicBezTo>
                    <a:pt x="18" y="33"/>
                    <a:pt x="19" y="30"/>
                    <a:pt x="19" y="27"/>
                  </a:cubicBezTo>
                  <a:cubicBezTo>
                    <a:pt x="19" y="22"/>
                    <a:pt x="17" y="15"/>
                    <a:pt x="11" y="6"/>
                  </a:cubicBezTo>
                  <a:cubicBezTo>
                    <a:pt x="11" y="6"/>
                    <a:pt x="12" y="6"/>
                    <a:pt x="12" y="6"/>
                  </a:cubicBezTo>
                  <a:cubicBezTo>
                    <a:pt x="12" y="5"/>
                    <a:pt x="11" y="5"/>
                    <a:pt x="11" y="5"/>
                  </a:cubicBezTo>
                  <a:cubicBezTo>
                    <a:pt x="10" y="0"/>
                    <a:pt x="7" y="1"/>
                    <a:pt x="6" y="1"/>
                  </a:cubicBezTo>
                  <a:close/>
                  <a:moveTo>
                    <a:pt x="4" y="12"/>
                  </a:moveTo>
                  <a:cubicBezTo>
                    <a:pt x="4" y="11"/>
                    <a:pt x="4" y="11"/>
                    <a:pt x="4" y="10"/>
                  </a:cubicBezTo>
                  <a:cubicBezTo>
                    <a:pt x="4" y="8"/>
                    <a:pt x="6" y="5"/>
                    <a:pt x="7" y="4"/>
                  </a:cubicBezTo>
                  <a:cubicBezTo>
                    <a:pt x="7" y="4"/>
                    <a:pt x="8" y="5"/>
                    <a:pt x="8" y="6"/>
                  </a:cubicBezTo>
                  <a:cubicBezTo>
                    <a:pt x="8" y="6"/>
                    <a:pt x="8" y="6"/>
                    <a:pt x="8" y="6"/>
                  </a:cubicBezTo>
                  <a:cubicBezTo>
                    <a:pt x="8" y="6"/>
                    <a:pt x="8" y="6"/>
                    <a:pt x="8" y="6"/>
                  </a:cubicBezTo>
                  <a:cubicBezTo>
                    <a:pt x="7" y="10"/>
                    <a:pt x="6" y="13"/>
                    <a:pt x="5" y="14"/>
                  </a:cubicBezTo>
                  <a:cubicBezTo>
                    <a:pt x="5" y="14"/>
                    <a:pt x="5" y="13"/>
                    <a:pt x="4" y="12"/>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3" name="Freeform 38"/>
            <p:cNvSpPr>
              <a:spLocks/>
            </p:cNvSpPr>
            <p:nvPr/>
          </p:nvSpPr>
          <p:spPr bwMode="auto">
            <a:xfrm>
              <a:off x="10701338" y="5762625"/>
              <a:ext cx="61913" cy="169863"/>
            </a:xfrm>
            <a:custGeom>
              <a:avLst/>
              <a:gdLst>
                <a:gd name="T0" fmla="*/ 1 w 11"/>
                <a:gd name="T1" fmla="*/ 1 h 30"/>
                <a:gd name="T2" fmla="*/ 0 w 11"/>
                <a:gd name="T3" fmla="*/ 3 h 30"/>
                <a:gd name="T4" fmla="*/ 3 w 11"/>
                <a:gd name="T5" fmla="*/ 15 h 30"/>
                <a:gd name="T6" fmla="*/ 7 w 11"/>
                <a:gd name="T7" fmla="*/ 29 h 30"/>
                <a:gd name="T8" fmla="*/ 10 w 11"/>
                <a:gd name="T9" fmla="*/ 30 h 30"/>
                <a:gd name="T10" fmla="*/ 11 w 11"/>
                <a:gd name="T11" fmla="*/ 28 h 30"/>
                <a:gd name="T12" fmla="*/ 7 w 11"/>
                <a:gd name="T13" fmla="*/ 14 h 30"/>
                <a:gd name="T14" fmla="*/ 3 w 11"/>
                <a:gd name="T15" fmla="*/ 2 h 30"/>
                <a:gd name="T16" fmla="*/ 1 w 11"/>
                <a:gd name="T17"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30">
                  <a:moveTo>
                    <a:pt x="1" y="1"/>
                  </a:moveTo>
                  <a:cubicBezTo>
                    <a:pt x="0" y="1"/>
                    <a:pt x="0" y="2"/>
                    <a:pt x="0" y="3"/>
                  </a:cubicBezTo>
                  <a:cubicBezTo>
                    <a:pt x="3" y="15"/>
                    <a:pt x="3" y="15"/>
                    <a:pt x="3" y="15"/>
                  </a:cubicBezTo>
                  <a:cubicBezTo>
                    <a:pt x="7" y="29"/>
                    <a:pt x="7" y="29"/>
                    <a:pt x="7" y="29"/>
                  </a:cubicBezTo>
                  <a:cubicBezTo>
                    <a:pt x="8" y="30"/>
                    <a:pt x="9" y="30"/>
                    <a:pt x="10" y="30"/>
                  </a:cubicBezTo>
                  <a:cubicBezTo>
                    <a:pt x="10" y="30"/>
                    <a:pt x="11" y="29"/>
                    <a:pt x="11" y="28"/>
                  </a:cubicBezTo>
                  <a:cubicBezTo>
                    <a:pt x="7" y="14"/>
                    <a:pt x="7" y="14"/>
                    <a:pt x="7" y="14"/>
                  </a:cubicBezTo>
                  <a:cubicBezTo>
                    <a:pt x="3" y="2"/>
                    <a:pt x="3" y="2"/>
                    <a:pt x="3" y="2"/>
                  </a:cubicBezTo>
                  <a:cubicBezTo>
                    <a:pt x="3" y="1"/>
                    <a:pt x="2" y="0"/>
                    <a:pt x="1" y="1"/>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4" name="Freeform 39"/>
            <p:cNvSpPr>
              <a:spLocks/>
            </p:cNvSpPr>
            <p:nvPr/>
          </p:nvSpPr>
          <p:spPr bwMode="auto">
            <a:xfrm>
              <a:off x="10780713" y="5802313"/>
              <a:ext cx="44450" cy="107950"/>
            </a:xfrm>
            <a:custGeom>
              <a:avLst/>
              <a:gdLst>
                <a:gd name="T0" fmla="*/ 2 w 8"/>
                <a:gd name="T1" fmla="*/ 0 h 19"/>
                <a:gd name="T2" fmla="*/ 1 w 8"/>
                <a:gd name="T3" fmla="*/ 2 h 19"/>
                <a:gd name="T4" fmla="*/ 5 w 8"/>
                <a:gd name="T5" fmla="*/ 18 h 19"/>
                <a:gd name="T6" fmla="*/ 7 w 8"/>
                <a:gd name="T7" fmla="*/ 19 h 19"/>
                <a:gd name="T8" fmla="*/ 8 w 8"/>
                <a:gd name="T9" fmla="*/ 17 h 19"/>
                <a:gd name="T10" fmla="*/ 6 w 8"/>
                <a:gd name="T11" fmla="*/ 9 h 19"/>
                <a:gd name="T12" fmla="*/ 4 w 8"/>
                <a:gd name="T13" fmla="*/ 1 h 19"/>
                <a:gd name="T14" fmla="*/ 2 w 8"/>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9">
                  <a:moveTo>
                    <a:pt x="2" y="0"/>
                  </a:moveTo>
                  <a:cubicBezTo>
                    <a:pt x="1" y="0"/>
                    <a:pt x="0" y="1"/>
                    <a:pt x="1" y="2"/>
                  </a:cubicBezTo>
                  <a:cubicBezTo>
                    <a:pt x="5" y="18"/>
                    <a:pt x="5" y="18"/>
                    <a:pt x="5" y="18"/>
                  </a:cubicBezTo>
                  <a:cubicBezTo>
                    <a:pt x="5" y="19"/>
                    <a:pt x="6" y="19"/>
                    <a:pt x="7" y="19"/>
                  </a:cubicBezTo>
                  <a:cubicBezTo>
                    <a:pt x="8" y="19"/>
                    <a:pt x="8" y="18"/>
                    <a:pt x="8" y="17"/>
                  </a:cubicBezTo>
                  <a:cubicBezTo>
                    <a:pt x="6" y="9"/>
                    <a:pt x="6" y="9"/>
                    <a:pt x="6" y="9"/>
                  </a:cubicBezTo>
                  <a:cubicBezTo>
                    <a:pt x="4" y="1"/>
                    <a:pt x="4" y="1"/>
                    <a:pt x="4" y="1"/>
                  </a:cubicBezTo>
                  <a:cubicBezTo>
                    <a:pt x="4" y="0"/>
                    <a:pt x="3" y="0"/>
                    <a:pt x="2" y="0"/>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5" name="Freeform 40"/>
            <p:cNvSpPr>
              <a:spLocks noEditPoints="1"/>
            </p:cNvSpPr>
            <p:nvPr/>
          </p:nvSpPr>
          <p:spPr bwMode="auto">
            <a:xfrm>
              <a:off x="10769600" y="5729288"/>
              <a:ext cx="33338" cy="33338"/>
            </a:xfrm>
            <a:custGeom>
              <a:avLst/>
              <a:gdLst>
                <a:gd name="T0" fmla="*/ 2 w 6"/>
                <a:gd name="T1" fmla="*/ 1 h 6"/>
                <a:gd name="T2" fmla="*/ 2 w 6"/>
                <a:gd name="T3" fmla="*/ 2 h 6"/>
                <a:gd name="T4" fmla="*/ 2 w 6"/>
                <a:gd name="T5" fmla="*/ 1 h 6"/>
                <a:gd name="T6" fmla="*/ 1 w 6"/>
                <a:gd name="T7" fmla="*/ 2 h 6"/>
                <a:gd name="T8" fmla="*/ 1 w 6"/>
                <a:gd name="T9" fmla="*/ 2 h 6"/>
                <a:gd name="T10" fmla="*/ 1 w 6"/>
                <a:gd name="T11" fmla="*/ 2 h 6"/>
                <a:gd name="T12" fmla="*/ 1 w 6"/>
                <a:gd name="T13" fmla="*/ 3 h 6"/>
                <a:gd name="T14" fmla="*/ 0 w 6"/>
                <a:gd name="T15" fmla="*/ 3 h 6"/>
                <a:gd name="T16" fmla="*/ 1 w 6"/>
                <a:gd name="T17" fmla="*/ 3 h 6"/>
                <a:gd name="T18" fmla="*/ 1 w 6"/>
                <a:gd name="T19" fmla="*/ 4 h 6"/>
                <a:gd name="T20" fmla="*/ 1 w 6"/>
                <a:gd name="T21" fmla="*/ 5 h 6"/>
                <a:gd name="T22" fmla="*/ 3 w 6"/>
                <a:gd name="T23" fmla="*/ 5 h 6"/>
                <a:gd name="T24" fmla="*/ 5 w 6"/>
                <a:gd name="T25" fmla="*/ 4 h 6"/>
                <a:gd name="T26" fmla="*/ 5 w 6"/>
                <a:gd name="T27" fmla="*/ 1 h 6"/>
                <a:gd name="T28" fmla="*/ 2 w 6"/>
                <a:gd name="T29" fmla="*/ 1 h 6"/>
                <a:gd name="T30" fmla="*/ 3 w 6"/>
                <a:gd name="T31" fmla="*/ 2 h 6"/>
                <a:gd name="T32" fmla="*/ 2 w 6"/>
                <a:gd name="T33" fmla="*/ 1 h 6"/>
                <a:gd name="T34" fmla="*/ 3 w 6"/>
                <a:gd name="T35" fmla="*/ 2 h 6"/>
                <a:gd name="T36" fmla="*/ 3 w 6"/>
                <a:gd name="T37" fmla="*/ 2 h 6"/>
                <a:gd name="T38" fmla="*/ 4 w 6"/>
                <a:gd name="T39" fmla="*/ 3 h 6"/>
                <a:gd name="T40" fmla="*/ 4 w 6"/>
                <a:gd name="T41" fmla="*/ 3 h 6"/>
                <a:gd name="T42" fmla="*/ 4 w 6"/>
                <a:gd name="T43" fmla="*/ 4 h 6"/>
                <a:gd name="T44" fmla="*/ 2 w 6"/>
                <a:gd name="T45" fmla="*/ 3 h 6"/>
                <a:gd name="T46" fmla="*/ 2 w 6"/>
                <a:gd name="T47" fmla="*/ 3 h 6"/>
                <a:gd name="T48" fmla="*/ 3 w 6"/>
                <a:gd name="T4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 h="6">
                  <a:moveTo>
                    <a:pt x="2" y="1"/>
                  </a:moveTo>
                  <a:cubicBezTo>
                    <a:pt x="2" y="2"/>
                    <a:pt x="2" y="2"/>
                    <a:pt x="2" y="2"/>
                  </a:cubicBezTo>
                  <a:cubicBezTo>
                    <a:pt x="2" y="2"/>
                    <a:pt x="2" y="1"/>
                    <a:pt x="2" y="1"/>
                  </a:cubicBezTo>
                  <a:cubicBezTo>
                    <a:pt x="2" y="1"/>
                    <a:pt x="2" y="2"/>
                    <a:pt x="1" y="2"/>
                  </a:cubicBezTo>
                  <a:cubicBezTo>
                    <a:pt x="1" y="2"/>
                    <a:pt x="1" y="2"/>
                    <a:pt x="1" y="2"/>
                  </a:cubicBezTo>
                  <a:cubicBezTo>
                    <a:pt x="1" y="2"/>
                    <a:pt x="1" y="2"/>
                    <a:pt x="1" y="2"/>
                  </a:cubicBezTo>
                  <a:cubicBezTo>
                    <a:pt x="1" y="2"/>
                    <a:pt x="1" y="2"/>
                    <a:pt x="1" y="3"/>
                  </a:cubicBezTo>
                  <a:cubicBezTo>
                    <a:pt x="0" y="3"/>
                    <a:pt x="0" y="3"/>
                    <a:pt x="0" y="3"/>
                  </a:cubicBezTo>
                  <a:cubicBezTo>
                    <a:pt x="0" y="3"/>
                    <a:pt x="1" y="3"/>
                    <a:pt x="1" y="3"/>
                  </a:cubicBezTo>
                  <a:cubicBezTo>
                    <a:pt x="1" y="4"/>
                    <a:pt x="1" y="4"/>
                    <a:pt x="1" y="4"/>
                  </a:cubicBezTo>
                  <a:cubicBezTo>
                    <a:pt x="1" y="4"/>
                    <a:pt x="1" y="4"/>
                    <a:pt x="1" y="5"/>
                  </a:cubicBezTo>
                  <a:cubicBezTo>
                    <a:pt x="1" y="6"/>
                    <a:pt x="3" y="6"/>
                    <a:pt x="3" y="5"/>
                  </a:cubicBezTo>
                  <a:cubicBezTo>
                    <a:pt x="4" y="5"/>
                    <a:pt x="4" y="5"/>
                    <a:pt x="5" y="4"/>
                  </a:cubicBezTo>
                  <a:cubicBezTo>
                    <a:pt x="5" y="3"/>
                    <a:pt x="6" y="2"/>
                    <a:pt x="5" y="1"/>
                  </a:cubicBezTo>
                  <a:cubicBezTo>
                    <a:pt x="4" y="0"/>
                    <a:pt x="2" y="1"/>
                    <a:pt x="2" y="1"/>
                  </a:cubicBezTo>
                  <a:close/>
                  <a:moveTo>
                    <a:pt x="3" y="2"/>
                  </a:moveTo>
                  <a:cubicBezTo>
                    <a:pt x="3" y="1"/>
                    <a:pt x="2" y="1"/>
                    <a:pt x="2" y="1"/>
                  </a:cubicBezTo>
                  <a:cubicBezTo>
                    <a:pt x="2" y="1"/>
                    <a:pt x="2" y="1"/>
                    <a:pt x="3" y="2"/>
                  </a:cubicBezTo>
                  <a:close/>
                  <a:moveTo>
                    <a:pt x="3" y="2"/>
                  </a:moveTo>
                  <a:cubicBezTo>
                    <a:pt x="3" y="2"/>
                    <a:pt x="4" y="2"/>
                    <a:pt x="4" y="3"/>
                  </a:cubicBezTo>
                  <a:cubicBezTo>
                    <a:pt x="4" y="3"/>
                    <a:pt x="4" y="3"/>
                    <a:pt x="4" y="3"/>
                  </a:cubicBezTo>
                  <a:cubicBezTo>
                    <a:pt x="4" y="3"/>
                    <a:pt x="4" y="3"/>
                    <a:pt x="4" y="4"/>
                  </a:cubicBezTo>
                  <a:cubicBezTo>
                    <a:pt x="3" y="4"/>
                    <a:pt x="3" y="4"/>
                    <a:pt x="2" y="3"/>
                  </a:cubicBezTo>
                  <a:cubicBezTo>
                    <a:pt x="2" y="3"/>
                    <a:pt x="2" y="3"/>
                    <a:pt x="2" y="3"/>
                  </a:cubicBezTo>
                  <a:cubicBezTo>
                    <a:pt x="2" y="2"/>
                    <a:pt x="2" y="2"/>
                    <a:pt x="3" y="2"/>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6" name="Freeform 41"/>
            <p:cNvSpPr>
              <a:spLocks/>
            </p:cNvSpPr>
            <p:nvPr/>
          </p:nvSpPr>
          <p:spPr bwMode="auto">
            <a:xfrm>
              <a:off x="10842625" y="5729288"/>
              <a:ext cx="73025" cy="119063"/>
            </a:xfrm>
            <a:custGeom>
              <a:avLst/>
              <a:gdLst>
                <a:gd name="T0" fmla="*/ 10 w 13"/>
                <a:gd name="T1" fmla="*/ 0 h 21"/>
                <a:gd name="T2" fmla="*/ 3 w 13"/>
                <a:gd name="T3" fmla="*/ 5 h 21"/>
                <a:gd name="T4" fmla="*/ 4 w 13"/>
                <a:gd name="T5" fmla="*/ 11 h 21"/>
                <a:gd name="T6" fmla="*/ 9 w 13"/>
                <a:gd name="T7" fmla="*/ 13 h 21"/>
                <a:gd name="T8" fmla="*/ 9 w 13"/>
                <a:gd name="T9" fmla="*/ 13 h 21"/>
                <a:gd name="T10" fmla="*/ 8 w 13"/>
                <a:gd name="T11" fmla="*/ 17 h 21"/>
                <a:gd name="T12" fmla="*/ 3 w 13"/>
                <a:gd name="T13" fmla="*/ 17 h 21"/>
                <a:gd name="T14" fmla="*/ 1 w 13"/>
                <a:gd name="T15" fmla="*/ 17 h 21"/>
                <a:gd name="T16" fmla="*/ 1 w 13"/>
                <a:gd name="T17" fmla="*/ 19 h 21"/>
                <a:gd name="T18" fmla="*/ 10 w 13"/>
                <a:gd name="T19" fmla="*/ 19 h 21"/>
                <a:gd name="T20" fmla="*/ 12 w 13"/>
                <a:gd name="T21" fmla="*/ 10 h 21"/>
                <a:gd name="T22" fmla="*/ 10 w 13"/>
                <a:gd name="T23" fmla="*/ 9 h 21"/>
                <a:gd name="T24" fmla="*/ 6 w 13"/>
                <a:gd name="T25" fmla="*/ 9 h 21"/>
                <a:gd name="T26" fmla="*/ 6 w 13"/>
                <a:gd name="T27" fmla="*/ 6 h 21"/>
                <a:gd name="T28" fmla="*/ 10 w 13"/>
                <a:gd name="T29" fmla="*/ 4 h 21"/>
                <a:gd name="T30" fmla="*/ 12 w 13"/>
                <a:gd name="T31" fmla="*/ 2 h 21"/>
                <a:gd name="T32" fmla="*/ 10 w 13"/>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1">
                  <a:moveTo>
                    <a:pt x="10" y="0"/>
                  </a:moveTo>
                  <a:cubicBezTo>
                    <a:pt x="7" y="1"/>
                    <a:pt x="4" y="2"/>
                    <a:pt x="3" y="5"/>
                  </a:cubicBezTo>
                  <a:cubicBezTo>
                    <a:pt x="2" y="7"/>
                    <a:pt x="2" y="10"/>
                    <a:pt x="4" y="11"/>
                  </a:cubicBezTo>
                  <a:cubicBezTo>
                    <a:pt x="4" y="12"/>
                    <a:pt x="6" y="13"/>
                    <a:pt x="9" y="13"/>
                  </a:cubicBezTo>
                  <a:cubicBezTo>
                    <a:pt x="9" y="13"/>
                    <a:pt x="9" y="13"/>
                    <a:pt x="9" y="13"/>
                  </a:cubicBezTo>
                  <a:cubicBezTo>
                    <a:pt x="9" y="15"/>
                    <a:pt x="8" y="16"/>
                    <a:pt x="8" y="17"/>
                  </a:cubicBezTo>
                  <a:cubicBezTo>
                    <a:pt x="6" y="18"/>
                    <a:pt x="4" y="18"/>
                    <a:pt x="3" y="17"/>
                  </a:cubicBezTo>
                  <a:cubicBezTo>
                    <a:pt x="2" y="16"/>
                    <a:pt x="1" y="16"/>
                    <a:pt x="1" y="17"/>
                  </a:cubicBezTo>
                  <a:cubicBezTo>
                    <a:pt x="0" y="18"/>
                    <a:pt x="0" y="19"/>
                    <a:pt x="1" y="19"/>
                  </a:cubicBezTo>
                  <a:cubicBezTo>
                    <a:pt x="4" y="21"/>
                    <a:pt x="7" y="21"/>
                    <a:pt x="10" y="19"/>
                  </a:cubicBezTo>
                  <a:cubicBezTo>
                    <a:pt x="12" y="17"/>
                    <a:pt x="13" y="14"/>
                    <a:pt x="12" y="10"/>
                  </a:cubicBezTo>
                  <a:cubicBezTo>
                    <a:pt x="12" y="10"/>
                    <a:pt x="11" y="9"/>
                    <a:pt x="10" y="9"/>
                  </a:cubicBezTo>
                  <a:cubicBezTo>
                    <a:pt x="8" y="10"/>
                    <a:pt x="7" y="10"/>
                    <a:pt x="6" y="9"/>
                  </a:cubicBezTo>
                  <a:cubicBezTo>
                    <a:pt x="6" y="8"/>
                    <a:pt x="6" y="7"/>
                    <a:pt x="6" y="6"/>
                  </a:cubicBezTo>
                  <a:cubicBezTo>
                    <a:pt x="7" y="5"/>
                    <a:pt x="8" y="4"/>
                    <a:pt x="10" y="4"/>
                  </a:cubicBezTo>
                  <a:cubicBezTo>
                    <a:pt x="11" y="4"/>
                    <a:pt x="12" y="3"/>
                    <a:pt x="12" y="2"/>
                  </a:cubicBezTo>
                  <a:cubicBezTo>
                    <a:pt x="12" y="1"/>
                    <a:pt x="11" y="0"/>
                    <a:pt x="10" y="0"/>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7" name="Freeform 42"/>
            <p:cNvSpPr>
              <a:spLocks/>
            </p:cNvSpPr>
            <p:nvPr/>
          </p:nvSpPr>
          <p:spPr bwMode="auto">
            <a:xfrm>
              <a:off x="10931525" y="5683250"/>
              <a:ext cx="112713" cy="125413"/>
            </a:xfrm>
            <a:custGeom>
              <a:avLst/>
              <a:gdLst>
                <a:gd name="T0" fmla="*/ 1 w 20"/>
                <a:gd name="T1" fmla="*/ 0 h 22"/>
                <a:gd name="T2" fmla="*/ 0 w 20"/>
                <a:gd name="T3" fmla="*/ 2 h 22"/>
                <a:gd name="T4" fmla="*/ 0 w 20"/>
                <a:gd name="T5" fmla="*/ 2 h 22"/>
                <a:gd name="T6" fmla="*/ 1 w 20"/>
                <a:gd name="T7" fmla="*/ 3 h 22"/>
                <a:gd name="T8" fmla="*/ 5 w 20"/>
                <a:gd name="T9" fmla="*/ 20 h 22"/>
                <a:gd name="T10" fmla="*/ 7 w 20"/>
                <a:gd name="T11" fmla="*/ 22 h 22"/>
                <a:gd name="T12" fmla="*/ 9 w 20"/>
                <a:gd name="T13" fmla="*/ 20 h 22"/>
                <a:gd name="T14" fmla="*/ 12 w 20"/>
                <a:gd name="T15" fmla="*/ 9 h 22"/>
                <a:gd name="T16" fmla="*/ 15 w 20"/>
                <a:gd name="T17" fmla="*/ 9 h 22"/>
                <a:gd name="T18" fmla="*/ 15 w 20"/>
                <a:gd name="T19" fmla="*/ 14 h 22"/>
                <a:gd name="T20" fmla="*/ 16 w 20"/>
                <a:gd name="T21" fmla="*/ 16 h 22"/>
                <a:gd name="T22" fmla="*/ 18 w 20"/>
                <a:gd name="T23" fmla="*/ 15 h 22"/>
                <a:gd name="T24" fmla="*/ 17 w 20"/>
                <a:gd name="T25" fmla="*/ 6 h 22"/>
                <a:gd name="T26" fmla="*/ 10 w 20"/>
                <a:gd name="T27" fmla="*/ 6 h 22"/>
                <a:gd name="T28" fmla="*/ 7 w 20"/>
                <a:gd name="T29" fmla="*/ 10 h 22"/>
                <a:gd name="T30" fmla="*/ 1 w 20"/>
                <a:gd name="T3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22">
                  <a:moveTo>
                    <a:pt x="1" y="0"/>
                  </a:moveTo>
                  <a:cubicBezTo>
                    <a:pt x="1" y="0"/>
                    <a:pt x="0" y="1"/>
                    <a:pt x="0" y="2"/>
                  </a:cubicBezTo>
                  <a:cubicBezTo>
                    <a:pt x="0" y="2"/>
                    <a:pt x="0" y="2"/>
                    <a:pt x="0" y="2"/>
                  </a:cubicBezTo>
                  <a:cubicBezTo>
                    <a:pt x="0" y="3"/>
                    <a:pt x="0" y="3"/>
                    <a:pt x="1" y="3"/>
                  </a:cubicBezTo>
                  <a:cubicBezTo>
                    <a:pt x="2" y="5"/>
                    <a:pt x="4" y="15"/>
                    <a:pt x="5" y="20"/>
                  </a:cubicBezTo>
                  <a:cubicBezTo>
                    <a:pt x="5" y="21"/>
                    <a:pt x="6" y="22"/>
                    <a:pt x="7" y="22"/>
                  </a:cubicBezTo>
                  <a:cubicBezTo>
                    <a:pt x="8" y="22"/>
                    <a:pt x="9" y="21"/>
                    <a:pt x="9" y="20"/>
                  </a:cubicBezTo>
                  <a:cubicBezTo>
                    <a:pt x="8" y="14"/>
                    <a:pt x="10" y="10"/>
                    <a:pt x="12" y="9"/>
                  </a:cubicBezTo>
                  <a:cubicBezTo>
                    <a:pt x="13" y="9"/>
                    <a:pt x="14" y="8"/>
                    <a:pt x="15" y="9"/>
                  </a:cubicBezTo>
                  <a:cubicBezTo>
                    <a:pt x="16" y="10"/>
                    <a:pt x="16" y="11"/>
                    <a:pt x="15" y="14"/>
                  </a:cubicBezTo>
                  <a:cubicBezTo>
                    <a:pt x="15" y="15"/>
                    <a:pt x="15" y="16"/>
                    <a:pt x="16" y="16"/>
                  </a:cubicBezTo>
                  <a:cubicBezTo>
                    <a:pt x="17" y="17"/>
                    <a:pt x="18" y="16"/>
                    <a:pt x="18" y="15"/>
                  </a:cubicBezTo>
                  <a:cubicBezTo>
                    <a:pt x="20" y="10"/>
                    <a:pt x="18" y="7"/>
                    <a:pt x="17" y="6"/>
                  </a:cubicBezTo>
                  <a:cubicBezTo>
                    <a:pt x="15" y="5"/>
                    <a:pt x="13" y="5"/>
                    <a:pt x="10" y="6"/>
                  </a:cubicBezTo>
                  <a:cubicBezTo>
                    <a:pt x="9" y="7"/>
                    <a:pt x="8" y="8"/>
                    <a:pt x="7" y="10"/>
                  </a:cubicBezTo>
                  <a:cubicBezTo>
                    <a:pt x="5" y="5"/>
                    <a:pt x="3" y="0"/>
                    <a:pt x="1" y="0"/>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8" name="Freeform 43"/>
            <p:cNvSpPr>
              <a:spLocks/>
            </p:cNvSpPr>
            <p:nvPr/>
          </p:nvSpPr>
          <p:spPr bwMode="auto">
            <a:xfrm>
              <a:off x="8318500" y="6732588"/>
              <a:ext cx="415925" cy="169863"/>
            </a:xfrm>
            <a:custGeom>
              <a:avLst/>
              <a:gdLst>
                <a:gd name="T0" fmla="*/ 0 w 74"/>
                <a:gd name="T1" fmla="*/ 30 h 30"/>
                <a:gd name="T2" fmla="*/ 65 w 74"/>
                <a:gd name="T3" fmla="*/ 0 h 30"/>
                <a:gd name="T4" fmla="*/ 74 w 74"/>
                <a:gd name="T5" fmla="*/ 30 h 30"/>
              </a:gdLst>
              <a:ahLst/>
              <a:cxnLst>
                <a:cxn ang="0">
                  <a:pos x="T0" y="T1"/>
                </a:cxn>
                <a:cxn ang="0">
                  <a:pos x="T2" y="T3"/>
                </a:cxn>
                <a:cxn ang="0">
                  <a:pos x="T4" y="T5"/>
                </a:cxn>
              </a:cxnLst>
              <a:rect l="0" t="0" r="r" b="b"/>
              <a:pathLst>
                <a:path w="74" h="30">
                  <a:moveTo>
                    <a:pt x="0" y="30"/>
                  </a:moveTo>
                  <a:cubicBezTo>
                    <a:pt x="22" y="18"/>
                    <a:pt x="43" y="8"/>
                    <a:pt x="65" y="0"/>
                  </a:cubicBezTo>
                  <a:cubicBezTo>
                    <a:pt x="67" y="9"/>
                    <a:pt x="71" y="24"/>
                    <a:pt x="74" y="30"/>
                  </a:cubicBezTo>
                </a:path>
              </a:pathLst>
            </a:custGeom>
            <a:solidFill>
              <a:srgbClr val="ED7C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9" name="Freeform 44"/>
            <p:cNvSpPr>
              <a:spLocks/>
            </p:cNvSpPr>
            <p:nvPr/>
          </p:nvSpPr>
          <p:spPr bwMode="auto">
            <a:xfrm>
              <a:off x="6515100" y="4352925"/>
              <a:ext cx="1978025" cy="1884363"/>
            </a:xfrm>
            <a:custGeom>
              <a:avLst/>
              <a:gdLst>
                <a:gd name="T0" fmla="*/ 139 w 352"/>
                <a:gd name="T1" fmla="*/ 194 h 334"/>
                <a:gd name="T2" fmla="*/ 108 w 352"/>
                <a:gd name="T3" fmla="*/ 130 h 334"/>
                <a:gd name="T4" fmla="*/ 38 w 352"/>
                <a:gd name="T5" fmla="*/ 123 h 334"/>
                <a:gd name="T6" fmla="*/ 7 w 352"/>
                <a:gd name="T7" fmla="*/ 151 h 334"/>
                <a:gd name="T8" fmla="*/ 1 w 352"/>
                <a:gd name="T9" fmla="*/ 189 h 334"/>
                <a:gd name="T10" fmla="*/ 43 w 352"/>
                <a:gd name="T11" fmla="*/ 252 h 334"/>
                <a:gd name="T12" fmla="*/ 106 w 352"/>
                <a:gd name="T13" fmla="*/ 245 h 334"/>
                <a:gd name="T14" fmla="*/ 142 w 352"/>
                <a:gd name="T15" fmla="*/ 317 h 334"/>
                <a:gd name="T16" fmla="*/ 213 w 352"/>
                <a:gd name="T17" fmla="*/ 320 h 334"/>
                <a:gd name="T18" fmla="*/ 285 w 352"/>
                <a:gd name="T19" fmla="*/ 295 h 334"/>
                <a:gd name="T20" fmla="*/ 315 w 352"/>
                <a:gd name="T21" fmla="*/ 275 h 334"/>
                <a:gd name="T22" fmla="*/ 327 w 352"/>
                <a:gd name="T23" fmla="*/ 262 h 334"/>
                <a:gd name="T24" fmla="*/ 342 w 352"/>
                <a:gd name="T25" fmla="*/ 251 h 334"/>
                <a:gd name="T26" fmla="*/ 338 w 352"/>
                <a:gd name="T27" fmla="*/ 191 h 334"/>
                <a:gd name="T28" fmla="*/ 317 w 352"/>
                <a:gd name="T29" fmla="*/ 155 h 334"/>
                <a:gd name="T30" fmla="*/ 308 w 352"/>
                <a:gd name="T31" fmla="*/ 133 h 334"/>
                <a:gd name="T32" fmla="*/ 324 w 352"/>
                <a:gd name="T33" fmla="*/ 124 h 334"/>
                <a:gd name="T34" fmla="*/ 341 w 352"/>
                <a:gd name="T35" fmla="*/ 88 h 334"/>
                <a:gd name="T36" fmla="*/ 342 w 352"/>
                <a:gd name="T37" fmla="*/ 52 h 334"/>
                <a:gd name="T38" fmla="*/ 324 w 352"/>
                <a:gd name="T39" fmla="*/ 19 h 334"/>
                <a:gd name="T40" fmla="*/ 297 w 352"/>
                <a:gd name="T41" fmla="*/ 2 h 334"/>
                <a:gd name="T42" fmla="*/ 259 w 352"/>
                <a:gd name="T43" fmla="*/ 7 h 334"/>
                <a:gd name="T44" fmla="*/ 210 w 352"/>
                <a:gd name="T45" fmla="*/ 58 h 334"/>
                <a:gd name="T46" fmla="*/ 206 w 352"/>
                <a:gd name="T47" fmla="*/ 105 h 334"/>
                <a:gd name="T48" fmla="*/ 233 w 352"/>
                <a:gd name="T49" fmla="*/ 146 h 334"/>
                <a:gd name="T50" fmla="*/ 166 w 352"/>
                <a:gd name="T51" fmla="*/ 184 h 334"/>
                <a:gd name="T52" fmla="*/ 188 w 352"/>
                <a:gd name="T53" fmla="*/ 169 h 334"/>
                <a:gd name="T54" fmla="*/ 140 w 352"/>
                <a:gd name="T55" fmla="*/ 193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2" h="334">
                  <a:moveTo>
                    <a:pt x="139" y="194"/>
                  </a:moveTo>
                  <a:cubicBezTo>
                    <a:pt x="135" y="170"/>
                    <a:pt x="125" y="149"/>
                    <a:pt x="108" y="130"/>
                  </a:cubicBezTo>
                  <a:cubicBezTo>
                    <a:pt x="91" y="111"/>
                    <a:pt x="59" y="108"/>
                    <a:pt x="38" y="123"/>
                  </a:cubicBezTo>
                  <a:cubicBezTo>
                    <a:pt x="27" y="131"/>
                    <a:pt x="14" y="139"/>
                    <a:pt x="7" y="151"/>
                  </a:cubicBezTo>
                  <a:cubicBezTo>
                    <a:pt x="1" y="163"/>
                    <a:pt x="0" y="176"/>
                    <a:pt x="1" y="189"/>
                  </a:cubicBezTo>
                  <a:cubicBezTo>
                    <a:pt x="1" y="216"/>
                    <a:pt x="18" y="242"/>
                    <a:pt x="43" y="252"/>
                  </a:cubicBezTo>
                  <a:cubicBezTo>
                    <a:pt x="63" y="260"/>
                    <a:pt x="90" y="260"/>
                    <a:pt x="106" y="245"/>
                  </a:cubicBezTo>
                  <a:cubicBezTo>
                    <a:pt x="100" y="270"/>
                    <a:pt x="122" y="304"/>
                    <a:pt x="142" y="317"/>
                  </a:cubicBezTo>
                  <a:cubicBezTo>
                    <a:pt x="165" y="334"/>
                    <a:pt x="188" y="329"/>
                    <a:pt x="213" y="320"/>
                  </a:cubicBezTo>
                  <a:cubicBezTo>
                    <a:pt x="236" y="312"/>
                    <a:pt x="263" y="307"/>
                    <a:pt x="285" y="295"/>
                  </a:cubicBezTo>
                  <a:cubicBezTo>
                    <a:pt x="295" y="289"/>
                    <a:pt x="307" y="283"/>
                    <a:pt x="315" y="275"/>
                  </a:cubicBezTo>
                  <a:cubicBezTo>
                    <a:pt x="320" y="271"/>
                    <a:pt x="323" y="266"/>
                    <a:pt x="327" y="262"/>
                  </a:cubicBezTo>
                  <a:cubicBezTo>
                    <a:pt x="332" y="258"/>
                    <a:pt x="338" y="256"/>
                    <a:pt x="342" y="251"/>
                  </a:cubicBezTo>
                  <a:cubicBezTo>
                    <a:pt x="352" y="238"/>
                    <a:pt x="344" y="205"/>
                    <a:pt x="338" y="191"/>
                  </a:cubicBezTo>
                  <a:cubicBezTo>
                    <a:pt x="332" y="178"/>
                    <a:pt x="325" y="167"/>
                    <a:pt x="317" y="155"/>
                  </a:cubicBezTo>
                  <a:cubicBezTo>
                    <a:pt x="313" y="150"/>
                    <a:pt x="302" y="140"/>
                    <a:pt x="308" y="133"/>
                  </a:cubicBezTo>
                  <a:cubicBezTo>
                    <a:pt x="312" y="129"/>
                    <a:pt x="320" y="127"/>
                    <a:pt x="324" y="124"/>
                  </a:cubicBezTo>
                  <a:cubicBezTo>
                    <a:pt x="335" y="115"/>
                    <a:pt x="339" y="102"/>
                    <a:pt x="341" y="88"/>
                  </a:cubicBezTo>
                  <a:cubicBezTo>
                    <a:pt x="343" y="76"/>
                    <a:pt x="342" y="65"/>
                    <a:pt x="342" y="52"/>
                  </a:cubicBezTo>
                  <a:cubicBezTo>
                    <a:pt x="341" y="38"/>
                    <a:pt x="334" y="29"/>
                    <a:pt x="324" y="19"/>
                  </a:cubicBezTo>
                  <a:cubicBezTo>
                    <a:pt x="317" y="12"/>
                    <a:pt x="307" y="4"/>
                    <a:pt x="297" y="2"/>
                  </a:cubicBezTo>
                  <a:cubicBezTo>
                    <a:pt x="286" y="0"/>
                    <a:pt x="270" y="4"/>
                    <a:pt x="259" y="7"/>
                  </a:cubicBezTo>
                  <a:cubicBezTo>
                    <a:pt x="237" y="13"/>
                    <a:pt x="217" y="36"/>
                    <a:pt x="210" y="58"/>
                  </a:cubicBezTo>
                  <a:cubicBezTo>
                    <a:pt x="205" y="74"/>
                    <a:pt x="202" y="89"/>
                    <a:pt x="206" y="105"/>
                  </a:cubicBezTo>
                  <a:cubicBezTo>
                    <a:pt x="210" y="123"/>
                    <a:pt x="226" y="131"/>
                    <a:pt x="233" y="146"/>
                  </a:cubicBezTo>
                  <a:cubicBezTo>
                    <a:pt x="211" y="153"/>
                    <a:pt x="184" y="170"/>
                    <a:pt x="166" y="184"/>
                  </a:cubicBezTo>
                  <a:cubicBezTo>
                    <a:pt x="174" y="179"/>
                    <a:pt x="181" y="175"/>
                    <a:pt x="188" y="169"/>
                  </a:cubicBezTo>
                  <a:cubicBezTo>
                    <a:pt x="171" y="174"/>
                    <a:pt x="154" y="185"/>
                    <a:pt x="140" y="193"/>
                  </a:cubicBezTo>
                </a:path>
              </a:pathLst>
            </a:custGeom>
            <a:solidFill>
              <a:srgbClr val="E4E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0" name="Freeform 45"/>
            <p:cNvSpPr>
              <a:spLocks noEditPoints="1"/>
            </p:cNvSpPr>
            <p:nvPr/>
          </p:nvSpPr>
          <p:spPr bwMode="auto">
            <a:xfrm>
              <a:off x="6457950" y="4341813"/>
              <a:ext cx="2024063" cy="1884363"/>
            </a:xfrm>
            <a:custGeom>
              <a:avLst/>
              <a:gdLst>
                <a:gd name="T0" fmla="*/ 214 w 360"/>
                <a:gd name="T1" fmla="*/ 90 h 334"/>
                <a:gd name="T2" fmla="*/ 224 w 360"/>
                <a:gd name="T3" fmla="*/ 126 h 334"/>
                <a:gd name="T4" fmla="*/ 241 w 360"/>
                <a:gd name="T5" fmla="*/ 148 h 334"/>
                <a:gd name="T6" fmla="*/ 197 w 360"/>
                <a:gd name="T7" fmla="*/ 169 h 334"/>
                <a:gd name="T8" fmla="*/ 151 w 360"/>
                <a:gd name="T9" fmla="*/ 193 h 334"/>
                <a:gd name="T10" fmla="*/ 122 w 360"/>
                <a:gd name="T11" fmla="*/ 135 h 334"/>
                <a:gd name="T12" fmla="*/ 13 w 360"/>
                <a:gd name="T13" fmla="*/ 214 h 334"/>
                <a:gd name="T14" fmla="*/ 114 w 360"/>
                <a:gd name="T15" fmla="*/ 248 h 334"/>
                <a:gd name="T16" fmla="*/ 148 w 360"/>
                <a:gd name="T17" fmla="*/ 318 h 334"/>
                <a:gd name="T18" fmla="*/ 348 w 360"/>
                <a:gd name="T19" fmla="*/ 260 h 334"/>
                <a:gd name="T20" fmla="*/ 318 w 360"/>
                <a:gd name="T21" fmla="*/ 139 h 334"/>
                <a:gd name="T22" fmla="*/ 355 w 360"/>
                <a:gd name="T23" fmla="*/ 51 h 334"/>
                <a:gd name="T24" fmla="*/ 265 w 360"/>
                <a:gd name="T25" fmla="*/ 8 h 334"/>
                <a:gd name="T26" fmla="*/ 246 w 360"/>
                <a:gd name="T27" fmla="*/ 149 h 334"/>
                <a:gd name="T28" fmla="*/ 227 w 360"/>
                <a:gd name="T29" fmla="*/ 124 h 334"/>
                <a:gd name="T30" fmla="*/ 266 w 360"/>
                <a:gd name="T31" fmla="*/ 12 h 334"/>
                <a:gd name="T32" fmla="*/ 352 w 360"/>
                <a:gd name="T33" fmla="*/ 52 h 334"/>
                <a:gd name="T34" fmla="*/ 316 w 360"/>
                <a:gd name="T35" fmla="*/ 135 h 334"/>
                <a:gd name="T36" fmla="*/ 315 w 360"/>
                <a:gd name="T37" fmla="*/ 136 h 334"/>
                <a:gd name="T38" fmla="*/ 313 w 360"/>
                <a:gd name="T39" fmla="*/ 138 h 334"/>
                <a:gd name="T40" fmla="*/ 314 w 360"/>
                <a:gd name="T41" fmla="*/ 140 h 334"/>
                <a:gd name="T42" fmla="*/ 314 w 360"/>
                <a:gd name="T43" fmla="*/ 141 h 334"/>
                <a:gd name="T44" fmla="*/ 345 w 360"/>
                <a:gd name="T45" fmla="*/ 258 h 334"/>
                <a:gd name="T46" fmla="*/ 151 w 360"/>
                <a:gd name="T47" fmla="*/ 315 h 334"/>
                <a:gd name="T48" fmla="*/ 116 w 360"/>
                <a:gd name="T49" fmla="*/ 242 h 334"/>
                <a:gd name="T50" fmla="*/ 68 w 360"/>
                <a:gd name="T51" fmla="*/ 257 h 334"/>
                <a:gd name="T52" fmla="*/ 50 w 360"/>
                <a:gd name="T53" fmla="*/ 125 h 334"/>
                <a:gd name="T54" fmla="*/ 147 w 360"/>
                <a:gd name="T55" fmla="*/ 197 h 334"/>
                <a:gd name="T56" fmla="*/ 150 w 360"/>
                <a:gd name="T57" fmla="*/ 199 h 334"/>
                <a:gd name="T58" fmla="*/ 199 w 360"/>
                <a:gd name="T59" fmla="*/ 173 h 334"/>
                <a:gd name="T60" fmla="*/ 245 w 360"/>
                <a:gd name="T61" fmla="*/ 152 h 334"/>
                <a:gd name="T62" fmla="*/ 317 w 360"/>
                <a:gd name="T63" fmla="*/ 135 h 334"/>
                <a:gd name="T64" fmla="*/ 316 w 360"/>
                <a:gd name="T65" fmla="*/ 135 h 334"/>
                <a:gd name="T66" fmla="*/ 244 w 360"/>
                <a:gd name="T67" fmla="*/ 148 h 334"/>
                <a:gd name="T68" fmla="*/ 244 w 360"/>
                <a:gd name="T69" fmla="*/ 148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0" h="334">
                  <a:moveTo>
                    <a:pt x="265" y="8"/>
                  </a:moveTo>
                  <a:cubicBezTo>
                    <a:pt x="233" y="21"/>
                    <a:pt x="213" y="52"/>
                    <a:pt x="214" y="90"/>
                  </a:cubicBezTo>
                  <a:cubicBezTo>
                    <a:pt x="214" y="97"/>
                    <a:pt x="215" y="103"/>
                    <a:pt x="216" y="109"/>
                  </a:cubicBezTo>
                  <a:cubicBezTo>
                    <a:pt x="218" y="115"/>
                    <a:pt x="220" y="121"/>
                    <a:pt x="224" y="126"/>
                  </a:cubicBezTo>
                  <a:cubicBezTo>
                    <a:pt x="226" y="129"/>
                    <a:pt x="229" y="132"/>
                    <a:pt x="232" y="136"/>
                  </a:cubicBezTo>
                  <a:cubicBezTo>
                    <a:pt x="235" y="140"/>
                    <a:pt x="239" y="144"/>
                    <a:pt x="241" y="148"/>
                  </a:cubicBezTo>
                  <a:cubicBezTo>
                    <a:pt x="231" y="151"/>
                    <a:pt x="221" y="157"/>
                    <a:pt x="211" y="162"/>
                  </a:cubicBezTo>
                  <a:cubicBezTo>
                    <a:pt x="197" y="169"/>
                    <a:pt x="197" y="169"/>
                    <a:pt x="197" y="169"/>
                  </a:cubicBezTo>
                  <a:cubicBezTo>
                    <a:pt x="186" y="174"/>
                    <a:pt x="186" y="174"/>
                    <a:pt x="186" y="174"/>
                  </a:cubicBezTo>
                  <a:cubicBezTo>
                    <a:pt x="174" y="180"/>
                    <a:pt x="161" y="186"/>
                    <a:pt x="151" y="193"/>
                  </a:cubicBezTo>
                  <a:cubicBezTo>
                    <a:pt x="151" y="188"/>
                    <a:pt x="151" y="183"/>
                    <a:pt x="149" y="177"/>
                  </a:cubicBezTo>
                  <a:cubicBezTo>
                    <a:pt x="145" y="161"/>
                    <a:pt x="133" y="146"/>
                    <a:pt x="122" y="135"/>
                  </a:cubicBezTo>
                  <a:cubicBezTo>
                    <a:pt x="100" y="112"/>
                    <a:pt x="76" y="108"/>
                    <a:pt x="49" y="121"/>
                  </a:cubicBezTo>
                  <a:cubicBezTo>
                    <a:pt x="15" y="137"/>
                    <a:pt x="0" y="177"/>
                    <a:pt x="13" y="214"/>
                  </a:cubicBezTo>
                  <a:cubicBezTo>
                    <a:pt x="21" y="236"/>
                    <a:pt x="43" y="255"/>
                    <a:pt x="67" y="261"/>
                  </a:cubicBezTo>
                  <a:cubicBezTo>
                    <a:pt x="85" y="264"/>
                    <a:pt x="101" y="260"/>
                    <a:pt x="114" y="248"/>
                  </a:cubicBezTo>
                  <a:cubicBezTo>
                    <a:pt x="114" y="255"/>
                    <a:pt x="115" y="262"/>
                    <a:pt x="117" y="268"/>
                  </a:cubicBezTo>
                  <a:cubicBezTo>
                    <a:pt x="123" y="288"/>
                    <a:pt x="134" y="306"/>
                    <a:pt x="148" y="318"/>
                  </a:cubicBezTo>
                  <a:cubicBezTo>
                    <a:pt x="164" y="330"/>
                    <a:pt x="182" y="334"/>
                    <a:pt x="201" y="330"/>
                  </a:cubicBezTo>
                  <a:cubicBezTo>
                    <a:pt x="249" y="320"/>
                    <a:pt x="314" y="299"/>
                    <a:pt x="348" y="260"/>
                  </a:cubicBezTo>
                  <a:cubicBezTo>
                    <a:pt x="360" y="248"/>
                    <a:pt x="360" y="229"/>
                    <a:pt x="355" y="210"/>
                  </a:cubicBezTo>
                  <a:cubicBezTo>
                    <a:pt x="345" y="176"/>
                    <a:pt x="319" y="141"/>
                    <a:pt x="318" y="139"/>
                  </a:cubicBezTo>
                  <a:cubicBezTo>
                    <a:pt x="343" y="123"/>
                    <a:pt x="357" y="107"/>
                    <a:pt x="358" y="73"/>
                  </a:cubicBezTo>
                  <a:cubicBezTo>
                    <a:pt x="358" y="65"/>
                    <a:pt x="357" y="58"/>
                    <a:pt x="355" y="51"/>
                  </a:cubicBezTo>
                  <a:cubicBezTo>
                    <a:pt x="351" y="36"/>
                    <a:pt x="343" y="24"/>
                    <a:pt x="330" y="15"/>
                  </a:cubicBezTo>
                  <a:cubicBezTo>
                    <a:pt x="312" y="2"/>
                    <a:pt x="288" y="0"/>
                    <a:pt x="265" y="8"/>
                  </a:cubicBezTo>
                  <a:close/>
                  <a:moveTo>
                    <a:pt x="246" y="151"/>
                  </a:moveTo>
                  <a:cubicBezTo>
                    <a:pt x="246" y="150"/>
                    <a:pt x="246" y="149"/>
                    <a:pt x="246" y="149"/>
                  </a:cubicBezTo>
                  <a:cubicBezTo>
                    <a:pt x="244" y="143"/>
                    <a:pt x="239" y="138"/>
                    <a:pt x="235" y="133"/>
                  </a:cubicBezTo>
                  <a:cubicBezTo>
                    <a:pt x="232" y="130"/>
                    <a:pt x="229" y="127"/>
                    <a:pt x="227" y="124"/>
                  </a:cubicBezTo>
                  <a:cubicBezTo>
                    <a:pt x="221" y="114"/>
                    <a:pt x="218" y="103"/>
                    <a:pt x="218" y="90"/>
                  </a:cubicBezTo>
                  <a:cubicBezTo>
                    <a:pt x="217" y="53"/>
                    <a:pt x="236" y="24"/>
                    <a:pt x="266" y="12"/>
                  </a:cubicBezTo>
                  <a:cubicBezTo>
                    <a:pt x="288" y="4"/>
                    <a:pt x="311" y="6"/>
                    <a:pt x="328" y="18"/>
                  </a:cubicBezTo>
                  <a:cubicBezTo>
                    <a:pt x="340" y="26"/>
                    <a:pt x="348" y="38"/>
                    <a:pt x="352" y="52"/>
                  </a:cubicBezTo>
                  <a:cubicBezTo>
                    <a:pt x="353" y="59"/>
                    <a:pt x="354" y="66"/>
                    <a:pt x="354" y="73"/>
                  </a:cubicBezTo>
                  <a:cubicBezTo>
                    <a:pt x="353" y="105"/>
                    <a:pt x="340" y="120"/>
                    <a:pt x="316" y="135"/>
                  </a:cubicBezTo>
                  <a:cubicBezTo>
                    <a:pt x="316" y="135"/>
                    <a:pt x="315" y="135"/>
                    <a:pt x="315" y="135"/>
                  </a:cubicBezTo>
                  <a:cubicBezTo>
                    <a:pt x="315" y="135"/>
                    <a:pt x="315" y="135"/>
                    <a:pt x="315" y="136"/>
                  </a:cubicBezTo>
                  <a:cubicBezTo>
                    <a:pt x="315" y="136"/>
                    <a:pt x="315" y="135"/>
                    <a:pt x="314" y="136"/>
                  </a:cubicBezTo>
                  <a:cubicBezTo>
                    <a:pt x="314" y="136"/>
                    <a:pt x="312" y="137"/>
                    <a:pt x="313" y="138"/>
                  </a:cubicBezTo>
                  <a:cubicBezTo>
                    <a:pt x="313" y="138"/>
                    <a:pt x="313" y="139"/>
                    <a:pt x="313" y="139"/>
                  </a:cubicBezTo>
                  <a:cubicBezTo>
                    <a:pt x="313" y="139"/>
                    <a:pt x="314" y="140"/>
                    <a:pt x="314" y="140"/>
                  </a:cubicBezTo>
                  <a:cubicBezTo>
                    <a:pt x="314" y="140"/>
                    <a:pt x="314" y="140"/>
                    <a:pt x="314" y="140"/>
                  </a:cubicBezTo>
                  <a:cubicBezTo>
                    <a:pt x="314" y="141"/>
                    <a:pt x="314" y="141"/>
                    <a:pt x="314" y="141"/>
                  </a:cubicBezTo>
                  <a:cubicBezTo>
                    <a:pt x="327" y="158"/>
                    <a:pt x="344" y="185"/>
                    <a:pt x="351" y="211"/>
                  </a:cubicBezTo>
                  <a:cubicBezTo>
                    <a:pt x="356" y="229"/>
                    <a:pt x="356" y="246"/>
                    <a:pt x="345" y="258"/>
                  </a:cubicBezTo>
                  <a:cubicBezTo>
                    <a:pt x="311" y="296"/>
                    <a:pt x="248" y="316"/>
                    <a:pt x="200" y="326"/>
                  </a:cubicBezTo>
                  <a:cubicBezTo>
                    <a:pt x="182" y="330"/>
                    <a:pt x="165" y="326"/>
                    <a:pt x="151" y="315"/>
                  </a:cubicBezTo>
                  <a:cubicBezTo>
                    <a:pt x="131" y="299"/>
                    <a:pt x="118" y="272"/>
                    <a:pt x="118" y="244"/>
                  </a:cubicBezTo>
                  <a:cubicBezTo>
                    <a:pt x="118" y="243"/>
                    <a:pt x="117" y="242"/>
                    <a:pt x="116" y="242"/>
                  </a:cubicBezTo>
                  <a:cubicBezTo>
                    <a:pt x="116" y="242"/>
                    <a:pt x="115" y="242"/>
                    <a:pt x="114" y="243"/>
                  </a:cubicBezTo>
                  <a:cubicBezTo>
                    <a:pt x="102" y="255"/>
                    <a:pt x="85" y="260"/>
                    <a:pt x="68" y="257"/>
                  </a:cubicBezTo>
                  <a:cubicBezTo>
                    <a:pt x="45" y="252"/>
                    <a:pt x="25" y="234"/>
                    <a:pt x="17" y="212"/>
                  </a:cubicBezTo>
                  <a:cubicBezTo>
                    <a:pt x="5" y="178"/>
                    <a:pt x="19" y="140"/>
                    <a:pt x="50" y="125"/>
                  </a:cubicBezTo>
                  <a:cubicBezTo>
                    <a:pt x="76" y="112"/>
                    <a:pt x="99" y="116"/>
                    <a:pt x="120" y="138"/>
                  </a:cubicBezTo>
                  <a:cubicBezTo>
                    <a:pt x="134" y="152"/>
                    <a:pt x="150" y="174"/>
                    <a:pt x="147" y="197"/>
                  </a:cubicBezTo>
                  <a:cubicBezTo>
                    <a:pt x="147" y="198"/>
                    <a:pt x="147" y="199"/>
                    <a:pt x="148" y="199"/>
                  </a:cubicBezTo>
                  <a:cubicBezTo>
                    <a:pt x="149" y="200"/>
                    <a:pt x="149" y="200"/>
                    <a:pt x="150" y="199"/>
                  </a:cubicBezTo>
                  <a:cubicBezTo>
                    <a:pt x="160" y="190"/>
                    <a:pt x="175" y="184"/>
                    <a:pt x="188" y="178"/>
                  </a:cubicBezTo>
                  <a:cubicBezTo>
                    <a:pt x="199" y="173"/>
                    <a:pt x="199" y="173"/>
                    <a:pt x="199" y="173"/>
                  </a:cubicBezTo>
                  <a:cubicBezTo>
                    <a:pt x="212" y="166"/>
                    <a:pt x="212" y="166"/>
                    <a:pt x="212" y="166"/>
                  </a:cubicBezTo>
                  <a:cubicBezTo>
                    <a:pt x="223" y="160"/>
                    <a:pt x="234" y="154"/>
                    <a:pt x="245" y="152"/>
                  </a:cubicBezTo>
                  <a:cubicBezTo>
                    <a:pt x="245" y="151"/>
                    <a:pt x="246" y="151"/>
                    <a:pt x="246" y="151"/>
                  </a:cubicBezTo>
                  <a:close/>
                  <a:moveTo>
                    <a:pt x="317" y="135"/>
                  </a:moveTo>
                  <a:cubicBezTo>
                    <a:pt x="317" y="135"/>
                    <a:pt x="317" y="135"/>
                    <a:pt x="317" y="135"/>
                  </a:cubicBezTo>
                  <a:cubicBezTo>
                    <a:pt x="317" y="135"/>
                    <a:pt x="316" y="135"/>
                    <a:pt x="316" y="135"/>
                  </a:cubicBezTo>
                  <a:cubicBezTo>
                    <a:pt x="316" y="135"/>
                    <a:pt x="317" y="135"/>
                    <a:pt x="317" y="135"/>
                  </a:cubicBezTo>
                  <a:close/>
                  <a:moveTo>
                    <a:pt x="244" y="148"/>
                  </a:moveTo>
                  <a:cubicBezTo>
                    <a:pt x="244" y="148"/>
                    <a:pt x="244" y="148"/>
                    <a:pt x="244" y="148"/>
                  </a:cubicBezTo>
                  <a:cubicBezTo>
                    <a:pt x="244" y="148"/>
                    <a:pt x="244" y="148"/>
                    <a:pt x="244" y="148"/>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1" name="Freeform 46"/>
            <p:cNvSpPr>
              <a:spLocks/>
            </p:cNvSpPr>
            <p:nvPr/>
          </p:nvSpPr>
          <p:spPr bwMode="auto">
            <a:xfrm>
              <a:off x="7796213" y="5751513"/>
              <a:ext cx="101600" cy="112713"/>
            </a:xfrm>
            <a:custGeom>
              <a:avLst/>
              <a:gdLst>
                <a:gd name="T0" fmla="*/ 15 w 18"/>
                <a:gd name="T1" fmla="*/ 17 h 20"/>
                <a:gd name="T2" fmla="*/ 7 w 18"/>
                <a:gd name="T3" fmla="*/ 9 h 20"/>
                <a:gd name="T4" fmla="*/ 15 w 18"/>
                <a:gd name="T5" fmla="*/ 18 h 20"/>
              </a:gdLst>
              <a:ahLst/>
              <a:cxnLst>
                <a:cxn ang="0">
                  <a:pos x="T0" y="T1"/>
                </a:cxn>
                <a:cxn ang="0">
                  <a:pos x="T2" y="T3"/>
                </a:cxn>
                <a:cxn ang="0">
                  <a:pos x="T4" y="T5"/>
                </a:cxn>
              </a:cxnLst>
              <a:rect l="0" t="0" r="r" b="b"/>
              <a:pathLst>
                <a:path w="18" h="20">
                  <a:moveTo>
                    <a:pt x="15" y="17"/>
                  </a:moveTo>
                  <a:cubicBezTo>
                    <a:pt x="9" y="20"/>
                    <a:pt x="0" y="16"/>
                    <a:pt x="7" y="9"/>
                  </a:cubicBezTo>
                  <a:cubicBezTo>
                    <a:pt x="17" y="0"/>
                    <a:pt x="18" y="14"/>
                    <a:pt x="15" y="18"/>
                  </a:cubicBezTo>
                </a:path>
              </a:pathLst>
            </a:custGeom>
            <a:solidFill>
              <a:srgbClr val="CC8A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2" name="Freeform 47"/>
            <p:cNvSpPr>
              <a:spLocks noEditPoints="1"/>
            </p:cNvSpPr>
            <p:nvPr/>
          </p:nvSpPr>
          <p:spPr bwMode="auto">
            <a:xfrm>
              <a:off x="7807325" y="5768975"/>
              <a:ext cx="95250" cy="101600"/>
            </a:xfrm>
            <a:custGeom>
              <a:avLst/>
              <a:gdLst>
                <a:gd name="T0" fmla="*/ 4 w 17"/>
                <a:gd name="T1" fmla="*/ 5 h 18"/>
                <a:gd name="T2" fmla="*/ 1 w 17"/>
                <a:gd name="T3" fmla="*/ 12 h 18"/>
                <a:gd name="T4" fmla="*/ 1 w 17"/>
                <a:gd name="T5" fmla="*/ 14 h 18"/>
                <a:gd name="T6" fmla="*/ 12 w 17"/>
                <a:gd name="T7" fmla="*/ 17 h 18"/>
                <a:gd name="T8" fmla="*/ 12 w 17"/>
                <a:gd name="T9" fmla="*/ 17 h 18"/>
                <a:gd name="T10" fmla="*/ 15 w 17"/>
                <a:gd name="T11" fmla="*/ 16 h 18"/>
                <a:gd name="T12" fmla="*/ 14 w 17"/>
                <a:gd name="T13" fmla="*/ 2 h 18"/>
                <a:gd name="T14" fmla="*/ 4 w 17"/>
                <a:gd name="T15" fmla="*/ 5 h 18"/>
                <a:gd name="T16" fmla="*/ 5 w 17"/>
                <a:gd name="T17" fmla="*/ 11 h 18"/>
                <a:gd name="T18" fmla="*/ 6 w 17"/>
                <a:gd name="T19" fmla="*/ 8 h 18"/>
                <a:gd name="T20" fmla="*/ 11 w 17"/>
                <a:gd name="T21" fmla="*/ 6 h 18"/>
                <a:gd name="T22" fmla="*/ 12 w 17"/>
                <a:gd name="T23" fmla="*/ 7 h 18"/>
                <a:gd name="T24" fmla="*/ 12 w 17"/>
                <a:gd name="T25" fmla="*/ 12 h 18"/>
                <a:gd name="T26" fmla="*/ 5 w 17"/>
                <a:gd name="T27" fmla="*/ 1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8">
                  <a:moveTo>
                    <a:pt x="4" y="5"/>
                  </a:moveTo>
                  <a:cubicBezTo>
                    <a:pt x="0" y="8"/>
                    <a:pt x="0" y="10"/>
                    <a:pt x="1" y="12"/>
                  </a:cubicBezTo>
                  <a:cubicBezTo>
                    <a:pt x="1" y="13"/>
                    <a:pt x="1" y="13"/>
                    <a:pt x="1" y="14"/>
                  </a:cubicBezTo>
                  <a:cubicBezTo>
                    <a:pt x="3" y="16"/>
                    <a:pt x="8" y="18"/>
                    <a:pt x="12" y="17"/>
                  </a:cubicBezTo>
                  <a:cubicBezTo>
                    <a:pt x="12" y="17"/>
                    <a:pt x="12" y="17"/>
                    <a:pt x="12" y="17"/>
                  </a:cubicBezTo>
                  <a:cubicBezTo>
                    <a:pt x="13" y="18"/>
                    <a:pt x="14" y="17"/>
                    <a:pt x="15" y="16"/>
                  </a:cubicBezTo>
                  <a:cubicBezTo>
                    <a:pt x="17" y="13"/>
                    <a:pt x="17" y="5"/>
                    <a:pt x="14" y="2"/>
                  </a:cubicBezTo>
                  <a:cubicBezTo>
                    <a:pt x="12" y="1"/>
                    <a:pt x="9" y="0"/>
                    <a:pt x="4" y="5"/>
                  </a:cubicBezTo>
                  <a:close/>
                  <a:moveTo>
                    <a:pt x="5" y="11"/>
                  </a:moveTo>
                  <a:cubicBezTo>
                    <a:pt x="4" y="10"/>
                    <a:pt x="6" y="8"/>
                    <a:pt x="6" y="8"/>
                  </a:cubicBezTo>
                  <a:cubicBezTo>
                    <a:pt x="9" y="6"/>
                    <a:pt x="11" y="5"/>
                    <a:pt x="11" y="6"/>
                  </a:cubicBezTo>
                  <a:cubicBezTo>
                    <a:pt x="12" y="6"/>
                    <a:pt x="12" y="6"/>
                    <a:pt x="12" y="7"/>
                  </a:cubicBezTo>
                  <a:cubicBezTo>
                    <a:pt x="13" y="9"/>
                    <a:pt x="12" y="11"/>
                    <a:pt x="12" y="12"/>
                  </a:cubicBezTo>
                  <a:cubicBezTo>
                    <a:pt x="9" y="14"/>
                    <a:pt x="6" y="13"/>
                    <a:pt x="5" y="1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3" name="Freeform 48"/>
            <p:cNvSpPr>
              <a:spLocks/>
            </p:cNvSpPr>
            <p:nvPr/>
          </p:nvSpPr>
          <p:spPr bwMode="auto">
            <a:xfrm>
              <a:off x="7300913" y="5599113"/>
              <a:ext cx="163513" cy="123825"/>
            </a:xfrm>
            <a:custGeom>
              <a:avLst/>
              <a:gdLst>
                <a:gd name="T0" fmla="*/ 7 w 29"/>
                <a:gd name="T1" fmla="*/ 4 h 22"/>
                <a:gd name="T2" fmla="*/ 2 w 29"/>
                <a:gd name="T3" fmla="*/ 21 h 22"/>
                <a:gd name="T4" fmla="*/ 5 w 29"/>
                <a:gd name="T5" fmla="*/ 22 h 22"/>
                <a:gd name="T6" fmla="*/ 6 w 29"/>
                <a:gd name="T7" fmla="*/ 19 h 22"/>
                <a:gd name="T8" fmla="*/ 9 w 29"/>
                <a:gd name="T9" fmla="*/ 7 h 22"/>
                <a:gd name="T10" fmla="*/ 25 w 29"/>
                <a:gd name="T11" fmla="*/ 8 h 22"/>
                <a:gd name="T12" fmla="*/ 28 w 29"/>
                <a:gd name="T13" fmla="*/ 8 h 22"/>
                <a:gd name="T14" fmla="*/ 28 w 29"/>
                <a:gd name="T15" fmla="*/ 6 h 22"/>
                <a:gd name="T16" fmla="*/ 7 w 29"/>
                <a:gd name="T1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2">
                  <a:moveTo>
                    <a:pt x="7" y="4"/>
                  </a:moveTo>
                  <a:cubicBezTo>
                    <a:pt x="1" y="8"/>
                    <a:pt x="0" y="14"/>
                    <a:pt x="2" y="21"/>
                  </a:cubicBezTo>
                  <a:cubicBezTo>
                    <a:pt x="3" y="22"/>
                    <a:pt x="4" y="22"/>
                    <a:pt x="5" y="22"/>
                  </a:cubicBezTo>
                  <a:cubicBezTo>
                    <a:pt x="6" y="22"/>
                    <a:pt x="6" y="20"/>
                    <a:pt x="6" y="19"/>
                  </a:cubicBezTo>
                  <a:cubicBezTo>
                    <a:pt x="4" y="14"/>
                    <a:pt x="5" y="10"/>
                    <a:pt x="9" y="7"/>
                  </a:cubicBezTo>
                  <a:cubicBezTo>
                    <a:pt x="13" y="4"/>
                    <a:pt x="20" y="4"/>
                    <a:pt x="25" y="8"/>
                  </a:cubicBezTo>
                  <a:cubicBezTo>
                    <a:pt x="26" y="9"/>
                    <a:pt x="27" y="9"/>
                    <a:pt x="28" y="8"/>
                  </a:cubicBezTo>
                  <a:cubicBezTo>
                    <a:pt x="29" y="8"/>
                    <a:pt x="29" y="6"/>
                    <a:pt x="28" y="6"/>
                  </a:cubicBezTo>
                  <a:cubicBezTo>
                    <a:pt x="22" y="0"/>
                    <a:pt x="13" y="0"/>
                    <a:pt x="7"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4" name="Freeform 49"/>
            <p:cNvSpPr>
              <a:spLocks/>
            </p:cNvSpPr>
            <p:nvPr/>
          </p:nvSpPr>
          <p:spPr bwMode="auto">
            <a:xfrm>
              <a:off x="7419975" y="5784850"/>
              <a:ext cx="106363" cy="114300"/>
            </a:xfrm>
            <a:custGeom>
              <a:avLst/>
              <a:gdLst>
                <a:gd name="T0" fmla="*/ 5 w 19"/>
                <a:gd name="T1" fmla="*/ 3 h 20"/>
                <a:gd name="T2" fmla="*/ 12 w 19"/>
                <a:gd name="T3" fmla="*/ 14 h 20"/>
                <a:gd name="T4" fmla="*/ 4 w 19"/>
                <a:gd name="T5" fmla="*/ 3 h 20"/>
              </a:gdLst>
              <a:ahLst/>
              <a:cxnLst>
                <a:cxn ang="0">
                  <a:pos x="T0" y="T1"/>
                </a:cxn>
                <a:cxn ang="0">
                  <a:pos x="T2" y="T3"/>
                </a:cxn>
                <a:cxn ang="0">
                  <a:pos x="T4" y="T5"/>
                </a:cxn>
              </a:cxnLst>
              <a:rect l="0" t="0" r="r" b="b"/>
              <a:pathLst>
                <a:path w="19" h="20">
                  <a:moveTo>
                    <a:pt x="5" y="3"/>
                  </a:moveTo>
                  <a:cubicBezTo>
                    <a:pt x="0" y="9"/>
                    <a:pt x="5" y="20"/>
                    <a:pt x="12" y="14"/>
                  </a:cubicBezTo>
                  <a:cubicBezTo>
                    <a:pt x="19" y="7"/>
                    <a:pt x="12" y="0"/>
                    <a:pt x="4" y="3"/>
                  </a:cubicBezTo>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5" name="Freeform 50"/>
            <p:cNvSpPr>
              <a:spLocks/>
            </p:cNvSpPr>
            <p:nvPr/>
          </p:nvSpPr>
          <p:spPr bwMode="auto">
            <a:xfrm>
              <a:off x="7958138" y="5283200"/>
              <a:ext cx="169863" cy="123825"/>
            </a:xfrm>
            <a:custGeom>
              <a:avLst/>
              <a:gdLst>
                <a:gd name="T0" fmla="*/ 8 w 30"/>
                <a:gd name="T1" fmla="*/ 4 h 22"/>
                <a:gd name="T2" fmla="*/ 3 w 30"/>
                <a:gd name="T3" fmla="*/ 21 h 22"/>
                <a:gd name="T4" fmla="*/ 5 w 30"/>
                <a:gd name="T5" fmla="*/ 22 h 22"/>
                <a:gd name="T6" fmla="*/ 6 w 30"/>
                <a:gd name="T7" fmla="*/ 20 h 22"/>
                <a:gd name="T8" fmla="*/ 10 w 30"/>
                <a:gd name="T9" fmla="*/ 8 h 22"/>
                <a:gd name="T10" fmla="*/ 26 w 30"/>
                <a:gd name="T11" fmla="*/ 10 h 22"/>
                <a:gd name="T12" fmla="*/ 29 w 30"/>
                <a:gd name="T13" fmla="*/ 10 h 22"/>
                <a:gd name="T14" fmla="*/ 29 w 30"/>
                <a:gd name="T15" fmla="*/ 7 h 22"/>
                <a:gd name="T16" fmla="*/ 8 w 30"/>
                <a:gd name="T1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2">
                  <a:moveTo>
                    <a:pt x="8" y="4"/>
                  </a:moveTo>
                  <a:cubicBezTo>
                    <a:pt x="2" y="8"/>
                    <a:pt x="0" y="14"/>
                    <a:pt x="3" y="21"/>
                  </a:cubicBezTo>
                  <a:cubicBezTo>
                    <a:pt x="3" y="22"/>
                    <a:pt x="4" y="22"/>
                    <a:pt x="5" y="22"/>
                  </a:cubicBezTo>
                  <a:cubicBezTo>
                    <a:pt x="6" y="22"/>
                    <a:pt x="7" y="21"/>
                    <a:pt x="6" y="20"/>
                  </a:cubicBezTo>
                  <a:cubicBezTo>
                    <a:pt x="5" y="14"/>
                    <a:pt x="6" y="10"/>
                    <a:pt x="10" y="8"/>
                  </a:cubicBezTo>
                  <a:cubicBezTo>
                    <a:pt x="14" y="5"/>
                    <a:pt x="21" y="5"/>
                    <a:pt x="26" y="10"/>
                  </a:cubicBezTo>
                  <a:cubicBezTo>
                    <a:pt x="27" y="10"/>
                    <a:pt x="28" y="10"/>
                    <a:pt x="29" y="10"/>
                  </a:cubicBezTo>
                  <a:cubicBezTo>
                    <a:pt x="30" y="9"/>
                    <a:pt x="30" y="8"/>
                    <a:pt x="29" y="7"/>
                  </a:cubicBezTo>
                  <a:cubicBezTo>
                    <a:pt x="23" y="0"/>
                    <a:pt x="14" y="1"/>
                    <a:pt x="8"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6" name="Freeform 51"/>
            <p:cNvSpPr>
              <a:spLocks/>
            </p:cNvSpPr>
            <p:nvPr/>
          </p:nvSpPr>
          <p:spPr bwMode="auto">
            <a:xfrm>
              <a:off x="8077200" y="5475288"/>
              <a:ext cx="106363" cy="112713"/>
            </a:xfrm>
            <a:custGeom>
              <a:avLst/>
              <a:gdLst>
                <a:gd name="T0" fmla="*/ 5 w 19"/>
                <a:gd name="T1" fmla="*/ 3 h 20"/>
                <a:gd name="T2" fmla="*/ 12 w 19"/>
                <a:gd name="T3" fmla="*/ 14 h 20"/>
                <a:gd name="T4" fmla="*/ 4 w 19"/>
                <a:gd name="T5" fmla="*/ 3 h 20"/>
              </a:gdLst>
              <a:ahLst/>
              <a:cxnLst>
                <a:cxn ang="0">
                  <a:pos x="T0" y="T1"/>
                </a:cxn>
                <a:cxn ang="0">
                  <a:pos x="T2" y="T3"/>
                </a:cxn>
                <a:cxn ang="0">
                  <a:pos x="T4" y="T5"/>
                </a:cxn>
              </a:cxnLst>
              <a:rect l="0" t="0" r="r" b="b"/>
              <a:pathLst>
                <a:path w="19" h="20">
                  <a:moveTo>
                    <a:pt x="5" y="3"/>
                  </a:moveTo>
                  <a:cubicBezTo>
                    <a:pt x="0" y="9"/>
                    <a:pt x="4" y="20"/>
                    <a:pt x="12" y="14"/>
                  </a:cubicBezTo>
                  <a:cubicBezTo>
                    <a:pt x="19" y="8"/>
                    <a:pt x="12" y="0"/>
                    <a:pt x="4" y="3"/>
                  </a:cubicBezTo>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7" name="Freeform 52"/>
            <p:cNvSpPr>
              <a:spLocks/>
            </p:cNvSpPr>
            <p:nvPr/>
          </p:nvSpPr>
          <p:spPr bwMode="auto">
            <a:xfrm>
              <a:off x="6638925" y="5102225"/>
              <a:ext cx="476250" cy="587375"/>
            </a:xfrm>
            <a:custGeom>
              <a:avLst/>
              <a:gdLst>
                <a:gd name="T0" fmla="*/ 34 w 85"/>
                <a:gd name="T1" fmla="*/ 13 h 104"/>
                <a:gd name="T2" fmla="*/ 24 w 85"/>
                <a:gd name="T3" fmla="*/ 85 h 104"/>
                <a:gd name="T4" fmla="*/ 83 w 85"/>
                <a:gd name="T5" fmla="*/ 51 h 104"/>
                <a:gd name="T6" fmla="*/ 34 w 85"/>
                <a:gd name="T7" fmla="*/ 14 h 104"/>
              </a:gdLst>
              <a:ahLst/>
              <a:cxnLst>
                <a:cxn ang="0">
                  <a:pos x="T0" y="T1"/>
                </a:cxn>
                <a:cxn ang="0">
                  <a:pos x="T2" y="T3"/>
                </a:cxn>
                <a:cxn ang="0">
                  <a:pos x="T4" y="T5"/>
                </a:cxn>
                <a:cxn ang="0">
                  <a:pos x="T6" y="T7"/>
                </a:cxn>
              </a:cxnLst>
              <a:rect l="0" t="0" r="r" b="b"/>
              <a:pathLst>
                <a:path w="85" h="104">
                  <a:moveTo>
                    <a:pt x="34" y="13"/>
                  </a:moveTo>
                  <a:cubicBezTo>
                    <a:pt x="4" y="21"/>
                    <a:pt x="0" y="69"/>
                    <a:pt x="24" y="85"/>
                  </a:cubicBezTo>
                  <a:cubicBezTo>
                    <a:pt x="51" y="104"/>
                    <a:pt x="82" y="79"/>
                    <a:pt x="83" y="51"/>
                  </a:cubicBezTo>
                  <a:cubicBezTo>
                    <a:pt x="85" y="25"/>
                    <a:pt x="58" y="0"/>
                    <a:pt x="34" y="14"/>
                  </a:cubicBezTo>
                </a:path>
              </a:pathLst>
            </a:custGeom>
            <a:solidFill>
              <a:srgbClr val="DDB3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8" name="Freeform 53"/>
            <p:cNvSpPr>
              <a:spLocks/>
            </p:cNvSpPr>
            <p:nvPr/>
          </p:nvSpPr>
          <p:spPr bwMode="auto">
            <a:xfrm>
              <a:off x="7807325" y="4483100"/>
              <a:ext cx="584200" cy="546100"/>
            </a:xfrm>
            <a:custGeom>
              <a:avLst/>
              <a:gdLst>
                <a:gd name="T0" fmla="*/ 30 w 104"/>
                <a:gd name="T1" fmla="*/ 6 h 97"/>
                <a:gd name="T2" fmla="*/ 3 w 104"/>
                <a:gd name="T3" fmla="*/ 37 h 97"/>
                <a:gd name="T4" fmla="*/ 19 w 104"/>
                <a:gd name="T5" fmla="*/ 81 h 97"/>
                <a:gd name="T6" fmla="*/ 87 w 104"/>
                <a:gd name="T7" fmla="*/ 57 h 97"/>
                <a:gd name="T8" fmla="*/ 33 w 104"/>
                <a:gd name="T9" fmla="*/ 7 h 97"/>
              </a:gdLst>
              <a:ahLst/>
              <a:cxnLst>
                <a:cxn ang="0">
                  <a:pos x="T0" y="T1"/>
                </a:cxn>
                <a:cxn ang="0">
                  <a:pos x="T2" y="T3"/>
                </a:cxn>
                <a:cxn ang="0">
                  <a:pos x="T4" y="T5"/>
                </a:cxn>
                <a:cxn ang="0">
                  <a:pos x="T6" y="T7"/>
                </a:cxn>
                <a:cxn ang="0">
                  <a:pos x="T8" y="T9"/>
                </a:cxn>
              </a:cxnLst>
              <a:rect l="0" t="0" r="r" b="b"/>
              <a:pathLst>
                <a:path w="104" h="97">
                  <a:moveTo>
                    <a:pt x="30" y="6"/>
                  </a:moveTo>
                  <a:cubicBezTo>
                    <a:pt x="17" y="13"/>
                    <a:pt x="6" y="22"/>
                    <a:pt x="3" y="37"/>
                  </a:cubicBezTo>
                  <a:cubicBezTo>
                    <a:pt x="0" y="52"/>
                    <a:pt x="6" y="72"/>
                    <a:pt x="19" y="81"/>
                  </a:cubicBezTo>
                  <a:cubicBezTo>
                    <a:pt x="41" y="97"/>
                    <a:pt x="77" y="79"/>
                    <a:pt x="87" y="57"/>
                  </a:cubicBezTo>
                  <a:cubicBezTo>
                    <a:pt x="104" y="21"/>
                    <a:pt x="63" y="0"/>
                    <a:pt x="33" y="7"/>
                  </a:cubicBezTo>
                </a:path>
              </a:pathLst>
            </a:custGeom>
            <a:solidFill>
              <a:srgbClr val="DDB3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9" name="Freeform 54"/>
            <p:cNvSpPr>
              <a:spLocks/>
            </p:cNvSpPr>
            <p:nvPr/>
          </p:nvSpPr>
          <p:spPr bwMode="auto">
            <a:xfrm>
              <a:off x="7566025" y="5835650"/>
              <a:ext cx="347663" cy="231775"/>
            </a:xfrm>
            <a:custGeom>
              <a:avLst/>
              <a:gdLst>
                <a:gd name="T0" fmla="*/ 2 w 62"/>
                <a:gd name="T1" fmla="*/ 12 h 41"/>
                <a:gd name="T2" fmla="*/ 14 w 62"/>
                <a:gd name="T3" fmla="*/ 35 h 41"/>
                <a:gd name="T4" fmla="*/ 61 w 62"/>
                <a:gd name="T5" fmla="*/ 26 h 41"/>
                <a:gd name="T6" fmla="*/ 62 w 62"/>
                <a:gd name="T7" fmla="*/ 25 h 41"/>
                <a:gd name="T8" fmla="*/ 62 w 62"/>
                <a:gd name="T9" fmla="*/ 22 h 41"/>
                <a:gd name="T10" fmla="*/ 56 w 62"/>
                <a:gd name="T11" fmla="*/ 2 h 41"/>
                <a:gd name="T12" fmla="*/ 54 w 62"/>
                <a:gd name="T13" fmla="*/ 1 h 41"/>
                <a:gd name="T14" fmla="*/ 53 w 62"/>
                <a:gd name="T15" fmla="*/ 3 h 41"/>
                <a:gd name="T16" fmla="*/ 53 w 62"/>
                <a:gd name="T17" fmla="*/ 3 h 41"/>
                <a:gd name="T18" fmla="*/ 55 w 62"/>
                <a:gd name="T19" fmla="*/ 10 h 41"/>
                <a:gd name="T20" fmla="*/ 58 w 62"/>
                <a:gd name="T21" fmla="*/ 23 h 41"/>
                <a:gd name="T22" fmla="*/ 58 w 62"/>
                <a:gd name="T23" fmla="*/ 24 h 41"/>
                <a:gd name="T24" fmla="*/ 15 w 62"/>
                <a:gd name="T25" fmla="*/ 31 h 41"/>
                <a:gd name="T26" fmla="*/ 5 w 62"/>
                <a:gd name="T27" fmla="*/ 13 h 41"/>
                <a:gd name="T28" fmla="*/ 4 w 62"/>
                <a:gd name="T29" fmla="*/ 10 h 41"/>
                <a:gd name="T30" fmla="*/ 2 w 62"/>
                <a:gd name="T31"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41">
                  <a:moveTo>
                    <a:pt x="2" y="12"/>
                  </a:moveTo>
                  <a:cubicBezTo>
                    <a:pt x="0" y="22"/>
                    <a:pt x="4" y="30"/>
                    <a:pt x="14" y="35"/>
                  </a:cubicBezTo>
                  <a:cubicBezTo>
                    <a:pt x="27" y="41"/>
                    <a:pt x="50" y="40"/>
                    <a:pt x="61" y="26"/>
                  </a:cubicBezTo>
                  <a:cubicBezTo>
                    <a:pt x="62" y="26"/>
                    <a:pt x="62" y="25"/>
                    <a:pt x="62" y="25"/>
                  </a:cubicBezTo>
                  <a:cubicBezTo>
                    <a:pt x="62" y="22"/>
                    <a:pt x="62" y="22"/>
                    <a:pt x="62" y="22"/>
                  </a:cubicBezTo>
                  <a:cubicBezTo>
                    <a:pt x="61" y="15"/>
                    <a:pt x="59" y="7"/>
                    <a:pt x="56" y="2"/>
                  </a:cubicBezTo>
                  <a:cubicBezTo>
                    <a:pt x="56" y="1"/>
                    <a:pt x="55" y="0"/>
                    <a:pt x="54" y="1"/>
                  </a:cubicBezTo>
                  <a:cubicBezTo>
                    <a:pt x="53" y="1"/>
                    <a:pt x="52" y="2"/>
                    <a:pt x="53" y="3"/>
                  </a:cubicBezTo>
                  <a:cubicBezTo>
                    <a:pt x="53" y="3"/>
                    <a:pt x="53" y="3"/>
                    <a:pt x="53" y="3"/>
                  </a:cubicBezTo>
                  <a:cubicBezTo>
                    <a:pt x="54" y="5"/>
                    <a:pt x="55" y="7"/>
                    <a:pt x="55" y="10"/>
                  </a:cubicBezTo>
                  <a:cubicBezTo>
                    <a:pt x="56" y="14"/>
                    <a:pt x="57" y="19"/>
                    <a:pt x="58" y="23"/>
                  </a:cubicBezTo>
                  <a:cubicBezTo>
                    <a:pt x="58" y="23"/>
                    <a:pt x="58" y="23"/>
                    <a:pt x="58" y="24"/>
                  </a:cubicBezTo>
                  <a:cubicBezTo>
                    <a:pt x="47" y="36"/>
                    <a:pt x="27" y="37"/>
                    <a:pt x="15" y="31"/>
                  </a:cubicBezTo>
                  <a:cubicBezTo>
                    <a:pt x="11" y="29"/>
                    <a:pt x="3" y="24"/>
                    <a:pt x="5" y="13"/>
                  </a:cubicBezTo>
                  <a:cubicBezTo>
                    <a:pt x="6" y="12"/>
                    <a:pt x="5" y="10"/>
                    <a:pt x="4" y="10"/>
                  </a:cubicBezTo>
                  <a:cubicBezTo>
                    <a:pt x="3" y="10"/>
                    <a:pt x="2" y="11"/>
                    <a:pt x="2" y="1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0" name="Freeform 55"/>
            <p:cNvSpPr>
              <a:spLocks/>
            </p:cNvSpPr>
            <p:nvPr/>
          </p:nvSpPr>
          <p:spPr bwMode="auto">
            <a:xfrm>
              <a:off x="7897813" y="5768975"/>
              <a:ext cx="252413" cy="242888"/>
            </a:xfrm>
            <a:custGeom>
              <a:avLst/>
              <a:gdLst>
                <a:gd name="T0" fmla="*/ 39 w 45"/>
                <a:gd name="T1" fmla="*/ 0 h 43"/>
                <a:gd name="T2" fmla="*/ 38 w 45"/>
                <a:gd name="T3" fmla="*/ 3 h 43"/>
                <a:gd name="T4" fmla="*/ 33 w 45"/>
                <a:gd name="T5" fmla="*/ 27 h 43"/>
                <a:gd name="T6" fmla="*/ 2 w 45"/>
                <a:gd name="T7" fmla="*/ 35 h 43"/>
                <a:gd name="T8" fmla="*/ 0 w 45"/>
                <a:gd name="T9" fmla="*/ 37 h 43"/>
                <a:gd name="T10" fmla="*/ 1 w 45"/>
                <a:gd name="T11" fmla="*/ 39 h 43"/>
                <a:gd name="T12" fmla="*/ 36 w 45"/>
                <a:gd name="T13" fmla="*/ 30 h 43"/>
                <a:gd name="T14" fmla="*/ 41 w 45"/>
                <a:gd name="T15" fmla="*/ 1 h 43"/>
                <a:gd name="T16" fmla="*/ 39 w 45"/>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3">
                  <a:moveTo>
                    <a:pt x="39" y="0"/>
                  </a:moveTo>
                  <a:cubicBezTo>
                    <a:pt x="38" y="1"/>
                    <a:pt x="37" y="2"/>
                    <a:pt x="38" y="3"/>
                  </a:cubicBezTo>
                  <a:cubicBezTo>
                    <a:pt x="41" y="11"/>
                    <a:pt x="39" y="20"/>
                    <a:pt x="33" y="27"/>
                  </a:cubicBezTo>
                  <a:cubicBezTo>
                    <a:pt x="25" y="35"/>
                    <a:pt x="13" y="39"/>
                    <a:pt x="2" y="35"/>
                  </a:cubicBezTo>
                  <a:cubicBezTo>
                    <a:pt x="1" y="35"/>
                    <a:pt x="0" y="36"/>
                    <a:pt x="0" y="37"/>
                  </a:cubicBezTo>
                  <a:cubicBezTo>
                    <a:pt x="0" y="38"/>
                    <a:pt x="0" y="39"/>
                    <a:pt x="1" y="39"/>
                  </a:cubicBezTo>
                  <a:cubicBezTo>
                    <a:pt x="13" y="43"/>
                    <a:pt x="27" y="39"/>
                    <a:pt x="36" y="30"/>
                  </a:cubicBezTo>
                  <a:cubicBezTo>
                    <a:pt x="43" y="22"/>
                    <a:pt x="45" y="11"/>
                    <a:pt x="41" y="1"/>
                  </a:cubicBezTo>
                  <a:cubicBezTo>
                    <a:pt x="41" y="0"/>
                    <a:pt x="40" y="0"/>
                    <a:pt x="39"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1" name="Freeform 56"/>
            <p:cNvSpPr>
              <a:spLocks/>
            </p:cNvSpPr>
            <p:nvPr/>
          </p:nvSpPr>
          <p:spPr bwMode="auto">
            <a:xfrm>
              <a:off x="7346950" y="5859463"/>
              <a:ext cx="257175" cy="236538"/>
            </a:xfrm>
            <a:custGeom>
              <a:avLst/>
              <a:gdLst>
                <a:gd name="T0" fmla="*/ 17 w 46"/>
                <a:gd name="T1" fmla="*/ 11 h 42"/>
                <a:gd name="T2" fmla="*/ 6 w 46"/>
                <a:gd name="T3" fmla="*/ 34 h 42"/>
                <a:gd name="T4" fmla="*/ 33 w 46"/>
                <a:gd name="T5" fmla="*/ 36 h 42"/>
                <a:gd name="T6" fmla="*/ 15 w 46"/>
                <a:gd name="T7" fmla="*/ 11 h 42"/>
              </a:gdLst>
              <a:ahLst/>
              <a:cxnLst>
                <a:cxn ang="0">
                  <a:pos x="T0" y="T1"/>
                </a:cxn>
                <a:cxn ang="0">
                  <a:pos x="T2" y="T3"/>
                </a:cxn>
                <a:cxn ang="0">
                  <a:pos x="T4" y="T5"/>
                </a:cxn>
                <a:cxn ang="0">
                  <a:pos x="T6" y="T7"/>
                </a:cxn>
              </a:cxnLst>
              <a:rect l="0" t="0" r="r" b="b"/>
              <a:pathLst>
                <a:path w="46" h="42">
                  <a:moveTo>
                    <a:pt x="17" y="11"/>
                  </a:moveTo>
                  <a:cubicBezTo>
                    <a:pt x="5" y="8"/>
                    <a:pt x="0" y="26"/>
                    <a:pt x="6" y="34"/>
                  </a:cubicBezTo>
                  <a:cubicBezTo>
                    <a:pt x="12" y="42"/>
                    <a:pt x="26" y="42"/>
                    <a:pt x="33" y="36"/>
                  </a:cubicBezTo>
                  <a:cubicBezTo>
                    <a:pt x="46" y="23"/>
                    <a:pt x="30" y="0"/>
                    <a:pt x="15" y="11"/>
                  </a:cubicBezTo>
                </a:path>
              </a:pathLst>
            </a:custGeom>
            <a:solidFill>
              <a:srgbClr val="EF8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2" name="Freeform 57"/>
            <p:cNvSpPr>
              <a:spLocks/>
            </p:cNvSpPr>
            <p:nvPr/>
          </p:nvSpPr>
          <p:spPr bwMode="auto">
            <a:xfrm>
              <a:off x="8139113" y="5514975"/>
              <a:ext cx="258763" cy="265113"/>
            </a:xfrm>
            <a:custGeom>
              <a:avLst/>
              <a:gdLst>
                <a:gd name="T0" fmla="*/ 18 w 46"/>
                <a:gd name="T1" fmla="*/ 6 h 47"/>
                <a:gd name="T2" fmla="*/ 32 w 46"/>
                <a:gd name="T3" fmla="*/ 30 h 47"/>
                <a:gd name="T4" fmla="*/ 21 w 46"/>
                <a:gd name="T5" fmla="*/ 5 h 47"/>
              </a:gdLst>
              <a:ahLst/>
              <a:cxnLst>
                <a:cxn ang="0">
                  <a:pos x="T0" y="T1"/>
                </a:cxn>
                <a:cxn ang="0">
                  <a:pos x="T2" y="T3"/>
                </a:cxn>
                <a:cxn ang="0">
                  <a:pos x="T4" y="T5"/>
                </a:cxn>
              </a:cxnLst>
              <a:rect l="0" t="0" r="r" b="b"/>
              <a:pathLst>
                <a:path w="46" h="47">
                  <a:moveTo>
                    <a:pt x="18" y="6"/>
                  </a:moveTo>
                  <a:cubicBezTo>
                    <a:pt x="0" y="9"/>
                    <a:pt x="9" y="47"/>
                    <a:pt x="32" y="30"/>
                  </a:cubicBezTo>
                  <a:cubicBezTo>
                    <a:pt x="46" y="20"/>
                    <a:pt x="36" y="0"/>
                    <a:pt x="21" y="5"/>
                  </a:cubicBezTo>
                </a:path>
              </a:pathLst>
            </a:custGeom>
            <a:solidFill>
              <a:srgbClr val="EF8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3" name="Freeform 58"/>
            <p:cNvSpPr>
              <a:spLocks/>
            </p:cNvSpPr>
            <p:nvPr/>
          </p:nvSpPr>
          <p:spPr bwMode="auto">
            <a:xfrm>
              <a:off x="7385050" y="5926138"/>
              <a:ext cx="141288" cy="112713"/>
            </a:xfrm>
            <a:custGeom>
              <a:avLst/>
              <a:gdLst>
                <a:gd name="T0" fmla="*/ 16 w 25"/>
                <a:gd name="T1" fmla="*/ 5 h 20"/>
                <a:gd name="T2" fmla="*/ 14 w 25"/>
                <a:gd name="T3" fmla="*/ 20 h 20"/>
                <a:gd name="T4" fmla="*/ 18 w 25"/>
                <a:gd name="T5" fmla="*/ 4 h 20"/>
                <a:gd name="T6" fmla="*/ 15 w 25"/>
                <a:gd name="T7" fmla="*/ 5 h 20"/>
              </a:gdLst>
              <a:ahLst/>
              <a:cxnLst>
                <a:cxn ang="0">
                  <a:pos x="T0" y="T1"/>
                </a:cxn>
                <a:cxn ang="0">
                  <a:pos x="T2" y="T3"/>
                </a:cxn>
                <a:cxn ang="0">
                  <a:pos x="T4" y="T5"/>
                </a:cxn>
                <a:cxn ang="0">
                  <a:pos x="T6" y="T7"/>
                </a:cxn>
              </a:cxnLst>
              <a:rect l="0" t="0" r="r" b="b"/>
              <a:pathLst>
                <a:path w="25" h="20">
                  <a:moveTo>
                    <a:pt x="16" y="5"/>
                  </a:moveTo>
                  <a:cubicBezTo>
                    <a:pt x="7" y="0"/>
                    <a:pt x="0" y="19"/>
                    <a:pt x="14" y="20"/>
                  </a:cubicBezTo>
                  <a:cubicBezTo>
                    <a:pt x="25" y="20"/>
                    <a:pt x="22" y="10"/>
                    <a:pt x="18" y="4"/>
                  </a:cubicBezTo>
                  <a:cubicBezTo>
                    <a:pt x="17" y="4"/>
                    <a:pt x="16" y="5"/>
                    <a:pt x="15" y="5"/>
                  </a:cubicBezTo>
                </a:path>
              </a:pathLst>
            </a:custGeom>
            <a:solidFill>
              <a:srgbClr val="E26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4" name="Freeform 59"/>
            <p:cNvSpPr>
              <a:spLocks/>
            </p:cNvSpPr>
            <p:nvPr/>
          </p:nvSpPr>
          <p:spPr bwMode="auto">
            <a:xfrm>
              <a:off x="8189913" y="5554663"/>
              <a:ext cx="139700" cy="112713"/>
            </a:xfrm>
            <a:custGeom>
              <a:avLst/>
              <a:gdLst>
                <a:gd name="T0" fmla="*/ 16 w 25"/>
                <a:gd name="T1" fmla="*/ 5 h 20"/>
                <a:gd name="T2" fmla="*/ 13 w 25"/>
                <a:gd name="T3" fmla="*/ 20 h 20"/>
                <a:gd name="T4" fmla="*/ 17 w 25"/>
                <a:gd name="T5" fmla="*/ 5 h 20"/>
                <a:gd name="T6" fmla="*/ 15 w 25"/>
                <a:gd name="T7" fmla="*/ 5 h 20"/>
              </a:gdLst>
              <a:ahLst/>
              <a:cxnLst>
                <a:cxn ang="0">
                  <a:pos x="T0" y="T1"/>
                </a:cxn>
                <a:cxn ang="0">
                  <a:pos x="T2" y="T3"/>
                </a:cxn>
                <a:cxn ang="0">
                  <a:pos x="T4" y="T5"/>
                </a:cxn>
                <a:cxn ang="0">
                  <a:pos x="T6" y="T7"/>
                </a:cxn>
              </a:cxnLst>
              <a:rect l="0" t="0" r="r" b="b"/>
              <a:pathLst>
                <a:path w="25" h="20">
                  <a:moveTo>
                    <a:pt x="16" y="5"/>
                  </a:moveTo>
                  <a:cubicBezTo>
                    <a:pt x="7" y="0"/>
                    <a:pt x="0" y="19"/>
                    <a:pt x="13" y="20"/>
                  </a:cubicBezTo>
                  <a:cubicBezTo>
                    <a:pt x="25" y="20"/>
                    <a:pt x="22" y="10"/>
                    <a:pt x="17" y="5"/>
                  </a:cubicBezTo>
                  <a:cubicBezTo>
                    <a:pt x="16" y="5"/>
                    <a:pt x="16" y="5"/>
                    <a:pt x="15" y="5"/>
                  </a:cubicBezTo>
                </a:path>
              </a:pathLst>
            </a:custGeom>
            <a:solidFill>
              <a:srgbClr val="E26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5" name="Freeform 60"/>
            <p:cNvSpPr>
              <a:spLocks/>
            </p:cNvSpPr>
            <p:nvPr/>
          </p:nvSpPr>
          <p:spPr bwMode="auto">
            <a:xfrm>
              <a:off x="7031038" y="6067425"/>
              <a:ext cx="1028700" cy="203200"/>
            </a:xfrm>
            <a:custGeom>
              <a:avLst/>
              <a:gdLst>
                <a:gd name="T0" fmla="*/ 1 w 183"/>
                <a:gd name="T1" fmla="*/ 27 h 36"/>
                <a:gd name="T2" fmla="*/ 6 w 183"/>
                <a:gd name="T3" fmla="*/ 13 h 36"/>
                <a:gd name="T4" fmla="*/ 30 w 183"/>
                <a:gd name="T5" fmla="*/ 13 h 36"/>
                <a:gd name="T6" fmla="*/ 111 w 183"/>
                <a:gd name="T7" fmla="*/ 8 h 36"/>
                <a:gd name="T8" fmla="*/ 166 w 183"/>
                <a:gd name="T9" fmla="*/ 3 h 36"/>
                <a:gd name="T10" fmla="*/ 178 w 183"/>
                <a:gd name="T11" fmla="*/ 4 h 36"/>
                <a:gd name="T12" fmla="*/ 183 w 183"/>
                <a:gd name="T13" fmla="*/ 22 h 36"/>
                <a:gd name="T14" fmla="*/ 85 w 183"/>
                <a:gd name="T15" fmla="*/ 28 h 36"/>
                <a:gd name="T16" fmla="*/ 36 w 183"/>
                <a:gd name="T17" fmla="*/ 33 h 36"/>
                <a:gd name="T18" fmla="*/ 15 w 183"/>
                <a:gd name="T19" fmla="*/ 35 h 36"/>
                <a:gd name="T20" fmla="*/ 2 w 183"/>
                <a:gd name="T21"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 h="36">
                  <a:moveTo>
                    <a:pt x="1" y="27"/>
                  </a:moveTo>
                  <a:cubicBezTo>
                    <a:pt x="0" y="25"/>
                    <a:pt x="4" y="15"/>
                    <a:pt x="6" y="13"/>
                  </a:cubicBezTo>
                  <a:cubicBezTo>
                    <a:pt x="11" y="9"/>
                    <a:pt x="24" y="13"/>
                    <a:pt x="30" y="13"/>
                  </a:cubicBezTo>
                  <a:cubicBezTo>
                    <a:pt x="58" y="14"/>
                    <a:pt x="83" y="12"/>
                    <a:pt x="111" y="8"/>
                  </a:cubicBezTo>
                  <a:cubicBezTo>
                    <a:pt x="129" y="6"/>
                    <a:pt x="148" y="3"/>
                    <a:pt x="166" y="3"/>
                  </a:cubicBezTo>
                  <a:cubicBezTo>
                    <a:pt x="172" y="2"/>
                    <a:pt x="175" y="0"/>
                    <a:pt x="178" y="4"/>
                  </a:cubicBezTo>
                  <a:cubicBezTo>
                    <a:pt x="180" y="7"/>
                    <a:pt x="182" y="18"/>
                    <a:pt x="183" y="22"/>
                  </a:cubicBezTo>
                  <a:cubicBezTo>
                    <a:pt x="150" y="25"/>
                    <a:pt x="117" y="25"/>
                    <a:pt x="85" y="28"/>
                  </a:cubicBezTo>
                  <a:cubicBezTo>
                    <a:pt x="69" y="29"/>
                    <a:pt x="52" y="31"/>
                    <a:pt x="36" y="33"/>
                  </a:cubicBezTo>
                  <a:cubicBezTo>
                    <a:pt x="29" y="34"/>
                    <a:pt x="22" y="36"/>
                    <a:pt x="15" y="35"/>
                  </a:cubicBezTo>
                  <a:cubicBezTo>
                    <a:pt x="11" y="35"/>
                    <a:pt x="6" y="33"/>
                    <a:pt x="2"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6" name="Freeform 61"/>
            <p:cNvSpPr>
              <a:spLocks/>
            </p:cNvSpPr>
            <p:nvPr/>
          </p:nvSpPr>
          <p:spPr bwMode="auto">
            <a:xfrm>
              <a:off x="7019925" y="6067425"/>
              <a:ext cx="1046163" cy="214313"/>
            </a:xfrm>
            <a:custGeom>
              <a:avLst/>
              <a:gdLst>
                <a:gd name="T0" fmla="*/ 172 w 186"/>
                <a:gd name="T1" fmla="*/ 0 h 38"/>
                <a:gd name="T2" fmla="*/ 168 w 186"/>
                <a:gd name="T3" fmla="*/ 1 h 38"/>
                <a:gd name="T4" fmla="*/ 112 w 186"/>
                <a:gd name="T5" fmla="*/ 7 h 38"/>
                <a:gd name="T6" fmla="*/ 32 w 186"/>
                <a:gd name="T7" fmla="*/ 11 h 38"/>
                <a:gd name="T8" fmla="*/ 26 w 186"/>
                <a:gd name="T9" fmla="*/ 10 h 38"/>
                <a:gd name="T10" fmla="*/ 7 w 186"/>
                <a:gd name="T11" fmla="*/ 11 h 38"/>
                <a:gd name="T12" fmla="*/ 1 w 186"/>
                <a:gd name="T13" fmla="*/ 28 h 38"/>
                <a:gd name="T14" fmla="*/ 3 w 186"/>
                <a:gd name="T15" fmla="*/ 29 h 38"/>
                <a:gd name="T16" fmla="*/ 4 w 186"/>
                <a:gd name="T17" fmla="*/ 27 h 38"/>
                <a:gd name="T18" fmla="*/ 9 w 186"/>
                <a:gd name="T19" fmla="*/ 14 h 38"/>
                <a:gd name="T20" fmla="*/ 25 w 186"/>
                <a:gd name="T21" fmla="*/ 14 h 38"/>
                <a:gd name="T22" fmla="*/ 32 w 186"/>
                <a:gd name="T23" fmla="*/ 15 h 38"/>
                <a:gd name="T24" fmla="*/ 113 w 186"/>
                <a:gd name="T25" fmla="*/ 10 h 38"/>
                <a:gd name="T26" fmla="*/ 168 w 186"/>
                <a:gd name="T27" fmla="*/ 4 h 38"/>
                <a:gd name="T28" fmla="*/ 173 w 186"/>
                <a:gd name="T29" fmla="*/ 4 h 38"/>
                <a:gd name="T30" fmla="*/ 179 w 186"/>
                <a:gd name="T31" fmla="*/ 5 h 38"/>
                <a:gd name="T32" fmla="*/ 183 w 186"/>
                <a:gd name="T33" fmla="*/ 20 h 38"/>
                <a:gd name="T34" fmla="*/ 136 w 186"/>
                <a:gd name="T35" fmla="*/ 23 h 38"/>
                <a:gd name="T36" fmla="*/ 87 w 186"/>
                <a:gd name="T37" fmla="*/ 26 h 38"/>
                <a:gd name="T38" fmla="*/ 38 w 186"/>
                <a:gd name="T39" fmla="*/ 32 h 38"/>
                <a:gd name="T40" fmla="*/ 34 w 186"/>
                <a:gd name="T41" fmla="*/ 32 h 38"/>
                <a:gd name="T42" fmla="*/ 18 w 186"/>
                <a:gd name="T43" fmla="*/ 34 h 38"/>
                <a:gd name="T44" fmla="*/ 12 w 186"/>
                <a:gd name="T45" fmla="*/ 32 h 38"/>
                <a:gd name="T46" fmla="*/ 4 w 186"/>
                <a:gd name="T47" fmla="*/ 31 h 38"/>
                <a:gd name="T48" fmla="*/ 2 w 186"/>
                <a:gd name="T49" fmla="*/ 33 h 38"/>
                <a:gd name="T50" fmla="*/ 4 w 186"/>
                <a:gd name="T51" fmla="*/ 34 h 38"/>
                <a:gd name="T52" fmla="*/ 11 w 186"/>
                <a:gd name="T53" fmla="*/ 36 h 38"/>
                <a:gd name="T54" fmla="*/ 17 w 186"/>
                <a:gd name="T55" fmla="*/ 37 h 38"/>
                <a:gd name="T56" fmla="*/ 35 w 186"/>
                <a:gd name="T57" fmla="*/ 36 h 38"/>
                <a:gd name="T58" fmla="*/ 38 w 186"/>
                <a:gd name="T59" fmla="*/ 35 h 38"/>
                <a:gd name="T60" fmla="*/ 87 w 186"/>
                <a:gd name="T61" fmla="*/ 30 h 38"/>
                <a:gd name="T62" fmla="*/ 136 w 186"/>
                <a:gd name="T63" fmla="*/ 26 h 38"/>
                <a:gd name="T64" fmla="*/ 185 w 186"/>
                <a:gd name="T65" fmla="*/ 23 h 38"/>
                <a:gd name="T66" fmla="*/ 186 w 186"/>
                <a:gd name="T67" fmla="*/ 21 h 38"/>
                <a:gd name="T68" fmla="*/ 181 w 186"/>
                <a:gd name="T69" fmla="*/ 4 h 38"/>
                <a:gd name="T70" fmla="*/ 172 w 186"/>
                <a:gd name="T7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6" h="38">
                  <a:moveTo>
                    <a:pt x="172" y="0"/>
                  </a:moveTo>
                  <a:cubicBezTo>
                    <a:pt x="168" y="1"/>
                    <a:pt x="168" y="1"/>
                    <a:pt x="168" y="1"/>
                  </a:cubicBezTo>
                  <a:cubicBezTo>
                    <a:pt x="149" y="2"/>
                    <a:pt x="128" y="4"/>
                    <a:pt x="112" y="7"/>
                  </a:cubicBezTo>
                  <a:cubicBezTo>
                    <a:pt x="86" y="11"/>
                    <a:pt x="60" y="12"/>
                    <a:pt x="32" y="11"/>
                  </a:cubicBezTo>
                  <a:cubicBezTo>
                    <a:pt x="26" y="10"/>
                    <a:pt x="26" y="10"/>
                    <a:pt x="26" y="10"/>
                  </a:cubicBezTo>
                  <a:cubicBezTo>
                    <a:pt x="19" y="9"/>
                    <a:pt x="11" y="8"/>
                    <a:pt x="7" y="11"/>
                  </a:cubicBezTo>
                  <a:cubicBezTo>
                    <a:pt x="4" y="13"/>
                    <a:pt x="0" y="25"/>
                    <a:pt x="1" y="28"/>
                  </a:cubicBezTo>
                  <a:cubicBezTo>
                    <a:pt x="1" y="29"/>
                    <a:pt x="2" y="29"/>
                    <a:pt x="3" y="29"/>
                  </a:cubicBezTo>
                  <a:cubicBezTo>
                    <a:pt x="4" y="29"/>
                    <a:pt x="4" y="28"/>
                    <a:pt x="4" y="27"/>
                  </a:cubicBezTo>
                  <a:cubicBezTo>
                    <a:pt x="4" y="25"/>
                    <a:pt x="7" y="15"/>
                    <a:pt x="9" y="14"/>
                  </a:cubicBezTo>
                  <a:cubicBezTo>
                    <a:pt x="12" y="12"/>
                    <a:pt x="19" y="13"/>
                    <a:pt x="25" y="14"/>
                  </a:cubicBezTo>
                  <a:cubicBezTo>
                    <a:pt x="32" y="15"/>
                    <a:pt x="32" y="15"/>
                    <a:pt x="32" y="15"/>
                  </a:cubicBezTo>
                  <a:cubicBezTo>
                    <a:pt x="60" y="15"/>
                    <a:pt x="86" y="14"/>
                    <a:pt x="113" y="10"/>
                  </a:cubicBezTo>
                  <a:cubicBezTo>
                    <a:pt x="128" y="8"/>
                    <a:pt x="149" y="5"/>
                    <a:pt x="168" y="4"/>
                  </a:cubicBezTo>
                  <a:cubicBezTo>
                    <a:pt x="173" y="4"/>
                    <a:pt x="173" y="4"/>
                    <a:pt x="173" y="4"/>
                  </a:cubicBezTo>
                  <a:cubicBezTo>
                    <a:pt x="176" y="3"/>
                    <a:pt x="177" y="3"/>
                    <a:pt x="179" y="5"/>
                  </a:cubicBezTo>
                  <a:cubicBezTo>
                    <a:pt x="180" y="7"/>
                    <a:pt x="182" y="16"/>
                    <a:pt x="183" y="20"/>
                  </a:cubicBezTo>
                  <a:cubicBezTo>
                    <a:pt x="167" y="21"/>
                    <a:pt x="151" y="22"/>
                    <a:pt x="136" y="23"/>
                  </a:cubicBezTo>
                  <a:cubicBezTo>
                    <a:pt x="120" y="24"/>
                    <a:pt x="103" y="25"/>
                    <a:pt x="87" y="26"/>
                  </a:cubicBezTo>
                  <a:cubicBezTo>
                    <a:pt x="72" y="28"/>
                    <a:pt x="55" y="29"/>
                    <a:pt x="38" y="32"/>
                  </a:cubicBezTo>
                  <a:cubicBezTo>
                    <a:pt x="34" y="32"/>
                    <a:pt x="34" y="32"/>
                    <a:pt x="34" y="32"/>
                  </a:cubicBezTo>
                  <a:cubicBezTo>
                    <a:pt x="29" y="33"/>
                    <a:pt x="23" y="34"/>
                    <a:pt x="18" y="34"/>
                  </a:cubicBezTo>
                  <a:cubicBezTo>
                    <a:pt x="18" y="34"/>
                    <a:pt x="12" y="32"/>
                    <a:pt x="12" y="32"/>
                  </a:cubicBezTo>
                  <a:cubicBezTo>
                    <a:pt x="9" y="32"/>
                    <a:pt x="7" y="31"/>
                    <a:pt x="4" y="31"/>
                  </a:cubicBezTo>
                  <a:cubicBezTo>
                    <a:pt x="3" y="31"/>
                    <a:pt x="2" y="32"/>
                    <a:pt x="2" y="33"/>
                  </a:cubicBezTo>
                  <a:cubicBezTo>
                    <a:pt x="2" y="34"/>
                    <a:pt x="3" y="34"/>
                    <a:pt x="4" y="34"/>
                  </a:cubicBezTo>
                  <a:cubicBezTo>
                    <a:pt x="6" y="34"/>
                    <a:pt x="8" y="35"/>
                    <a:pt x="11" y="36"/>
                  </a:cubicBezTo>
                  <a:cubicBezTo>
                    <a:pt x="17" y="37"/>
                    <a:pt x="17" y="37"/>
                    <a:pt x="17" y="37"/>
                  </a:cubicBezTo>
                  <a:cubicBezTo>
                    <a:pt x="23" y="38"/>
                    <a:pt x="29" y="37"/>
                    <a:pt x="35" y="36"/>
                  </a:cubicBezTo>
                  <a:cubicBezTo>
                    <a:pt x="38" y="35"/>
                    <a:pt x="38" y="35"/>
                    <a:pt x="38" y="35"/>
                  </a:cubicBezTo>
                  <a:cubicBezTo>
                    <a:pt x="55" y="33"/>
                    <a:pt x="73" y="31"/>
                    <a:pt x="87" y="30"/>
                  </a:cubicBezTo>
                  <a:cubicBezTo>
                    <a:pt x="103" y="28"/>
                    <a:pt x="120" y="27"/>
                    <a:pt x="136" y="26"/>
                  </a:cubicBezTo>
                  <a:cubicBezTo>
                    <a:pt x="152" y="26"/>
                    <a:pt x="168" y="25"/>
                    <a:pt x="185" y="23"/>
                  </a:cubicBezTo>
                  <a:cubicBezTo>
                    <a:pt x="186" y="23"/>
                    <a:pt x="186" y="22"/>
                    <a:pt x="186" y="21"/>
                  </a:cubicBezTo>
                  <a:cubicBezTo>
                    <a:pt x="186" y="18"/>
                    <a:pt x="183" y="7"/>
                    <a:pt x="181" y="4"/>
                  </a:cubicBezTo>
                  <a:cubicBezTo>
                    <a:pt x="179" y="0"/>
                    <a:pt x="176" y="0"/>
                    <a:pt x="172"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7" name="Freeform 62"/>
            <p:cNvSpPr>
              <a:spLocks/>
            </p:cNvSpPr>
            <p:nvPr/>
          </p:nvSpPr>
          <p:spPr bwMode="auto">
            <a:xfrm>
              <a:off x="8026400" y="5695950"/>
              <a:ext cx="803275" cy="506413"/>
            </a:xfrm>
            <a:custGeom>
              <a:avLst/>
              <a:gdLst>
                <a:gd name="T0" fmla="*/ 4 w 143"/>
                <a:gd name="T1" fmla="*/ 88 h 90"/>
                <a:gd name="T2" fmla="*/ 0 w 143"/>
                <a:gd name="T3" fmla="*/ 68 h 90"/>
                <a:gd name="T4" fmla="*/ 40 w 143"/>
                <a:gd name="T5" fmla="*/ 44 h 90"/>
                <a:gd name="T6" fmla="*/ 82 w 143"/>
                <a:gd name="T7" fmla="*/ 21 h 90"/>
                <a:gd name="T8" fmla="*/ 131 w 143"/>
                <a:gd name="T9" fmla="*/ 0 h 90"/>
                <a:gd name="T10" fmla="*/ 143 w 143"/>
                <a:gd name="T11" fmla="*/ 21 h 90"/>
                <a:gd name="T12" fmla="*/ 106 w 143"/>
                <a:gd name="T13" fmla="*/ 42 h 90"/>
                <a:gd name="T14" fmla="*/ 57 w 143"/>
                <a:gd name="T15" fmla="*/ 66 h 90"/>
                <a:gd name="T16" fmla="*/ 2 w 14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90">
                  <a:moveTo>
                    <a:pt x="4" y="88"/>
                  </a:moveTo>
                  <a:cubicBezTo>
                    <a:pt x="3" y="81"/>
                    <a:pt x="1" y="75"/>
                    <a:pt x="0" y="68"/>
                  </a:cubicBezTo>
                  <a:cubicBezTo>
                    <a:pt x="14" y="62"/>
                    <a:pt x="27" y="51"/>
                    <a:pt x="40" y="44"/>
                  </a:cubicBezTo>
                  <a:cubicBezTo>
                    <a:pt x="54" y="36"/>
                    <a:pt x="67" y="27"/>
                    <a:pt x="82" y="21"/>
                  </a:cubicBezTo>
                  <a:cubicBezTo>
                    <a:pt x="99" y="13"/>
                    <a:pt x="114" y="5"/>
                    <a:pt x="131" y="0"/>
                  </a:cubicBezTo>
                  <a:cubicBezTo>
                    <a:pt x="131" y="7"/>
                    <a:pt x="138" y="16"/>
                    <a:pt x="143" y="21"/>
                  </a:cubicBezTo>
                  <a:cubicBezTo>
                    <a:pt x="130" y="26"/>
                    <a:pt x="118" y="35"/>
                    <a:pt x="106" y="42"/>
                  </a:cubicBezTo>
                  <a:cubicBezTo>
                    <a:pt x="90" y="50"/>
                    <a:pt x="73" y="59"/>
                    <a:pt x="57" y="66"/>
                  </a:cubicBezTo>
                  <a:cubicBezTo>
                    <a:pt x="38" y="74"/>
                    <a:pt x="20" y="84"/>
                    <a:pt x="2"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8" name="Freeform 63"/>
            <p:cNvSpPr>
              <a:spLocks noEditPoints="1"/>
            </p:cNvSpPr>
            <p:nvPr/>
          </p:nvSpPr>
          <p:spPr bwMode="auto">
            <a:xfrm>
              <a:off x="8015288" y="5683250"/>
              <a:ext cx="820738" cy="530225"/>
            </a:xfrm>
            <a:custGeom>
              <a:avLst/>
              <a:gdLst>
                <a:gd name="T0" fmla="*/ 133 w 146"/>
                <a:gd name="T1" fmla="*/ 0 h 94"/>
                <a:gd name="T2" fmla="*/ 93 w 146"/>
                <a:gd name="T3" fmla="*/ 17 h 94"/>
                <a:gd name="T4" fmla="*/ 83 w 146"/>
                <a:gd name="T5" fmla="*/ 21 h 94"/>
                <a:gd name="T6" fmla="*/ 55 w 146"/>
                <a:gd name="T7" fmla="*/ 37 h 94"/>
                <a:gd name="T8" fmla="*/ 41 w 146"/>
                <a:gd name="T9" fmla="*/ 44 h 94"/>
                <a:gd name="T10" fmla="*/ 24 w 146"/>
                <a:gd name="T11" fmla="*/ 55 h 94"/>
                <a:gd name="T12" fmla="*/ 1 w 146"/>
                <a:gd name="T13" fmla="*/ 69 h 94"/>
                <a:gd name="T14" fmla="*/ 0 w 146"/>
                <a:gd name="T15" fmla="*/ 70 h 94"/>
                <a:gd name="T16" fmla="*/ 0 w 146"/>
                <a:gd name="T17" fmla="*/ 70 h 94"/>
                <a:gd name="T18" fmla="*/ 3 w 146"/>
                <a:gd name="T19" fmla="*/ 82 h 94"/>
                <a:gd name="T20" fmla="*/ 4 w 146"/>
                <a:gd name="T21" fmla="*/ 90 h 94"/>
                <a:gd name="T22" fmla="*/ 4 w 146"/>
                <a:gd name="T23" fmla="*/ 90 h 94"/>
                <a:gd name="T24" fmla="*/ 3 w 146"/>
                <a:gd name="T25" fmla="*/ 91 h 94"/>
                <a:gd name="T26" fmla="*/ 2 w 146"/>
                <a:gd name="T27" fmla="*/ 92 h 94"/>
                <a:gd name="T28" fmla="*/ 2 w 146"/>
                <a:gd name="T29" fmla="*/ 93 h 94"/>
                <a:gd name="T30" fmla="*/ 4 w 146"/>
                <a:gd name="T31" fmla="*/ 94 h 94"/>
                <a:gd name="T32" fmla="*/ 41 w 146"/>
                <a:gd name="T33" fmla="*/ 78 h 94"/>
                <a:gd name="T34" fmla="*/ 59 w 146"/>
                <a:gd name="T35" fmla="*/ 70 h 94"/>
                <a:gd name="T36" fmla="*/ 92 w 146"/>
                <a:gd name="T37" fmla="*/ 54 h 94"/>
                <a:gd name="T38" fmla="*/ 109 w 146"/>
                <a:gd name="T39" fmla="*/ 45 h 94"/>
                <a:gd name="T40" fmla="*/ 124 w 146"/>
                <a:gd name="T41" fmla="*/ 36 h 94"/>
                <a:gd name="T42" fmla="*/ 145 w 146"/>
                <a:gd name="T43" fmla="*/ 25 h 94"/>
                <a:gd name="T44" fmla="*/ 146 w 146"/>
                <a:gd name="T45" fmla="*/ 24 h 94"/>
                <a:gd name="T46" fmla="*/ 146 w 146"/>
                <a:gd name="T47" fmla="*/ 22 h 94"/>
                <a:gd name="T48" fmla="*/ 135 w 146"/>
                <a:gd name="T49" fmla="*/ 2 h 94"/>
                <a:gd name="T50" fmla="*/ 134 w 146"/>
                <a:gd name="T51" fmla="*/ 0 h 94"/>
                <a:gd name="T52" fmla="*/ 133 w 146"/>
                <a:gd name="T53" fmla="*/ 0 h 94"/>
                <a:gd name="T54" fmla="*/ 26 w 146"/>
                <a:gd name="T55" fmla="*/ 58 h 94"/>
                <a:gd name="T56" fmla="*/ 43 w 146"/>
                <a:gd name="T57" fmla="*/ 47 h 94"/>
                <a:gd name="T58" fmla="*/ 56 w 146"/>
                <a:gd name="T59" fmla="*/ 40 h 94"/>
                <a:gd name="T60" fmla="*/ 85 w 146"/>
                <a:gd name="T61" fmla="*/ 24 h 94"/>
                <a:gd name="T62" fmla="*/ 94 w 146"/>
                <a:gd name="T63" fmla="*/ 20 h 94"/>
                <a:gd name="T64" fmla="*/ 132 w 146"/>
                <a:gd name="T65" fmla="*/ 4 h 94"/>
                <a:gd name="T66" fmla="*/ 142 w 146"/>
                <a:gd name="T67" fmla="*/ 23 h 94"/>
                <a:gd name="T68" fmla="*/ 122 w 146"/>
                <a:gd name="T69" fmla="*/ 33 h 94"/>
                <a:gd name="T70" fmla="*/ 107 w 146"/>
                <a:gd name="T71" fmla="*/ 42 h 94"/>
                <a:gd name="T72" fmla="*/ 90 w 146"/>
                <a:gd name="T73" fmla="*/ 51 h 94"/>
                <a:gd name="T74" fmla="*/ 58 w 146"/>
                <a:gd name="T75" fmla="*/ 67 h 94"/>
                <a:gd name="T76" fmla="*/ 39 w 146"/>
                <a:gd name="T77" fmla="*/ 75 h 94"/>
                <a:gd name="T78" fmla="*/ 8 w 146"/>
                <a:gd name="T79" fmla="*/ 89 h 94"/>
                <a:gd name="T80" fmla="*/ 6 w 146"/>
                <a:gd name="T81" fmla="*/ 81 h 94"/>
                <a:gd name="T82" fmla="*/ 4 w 146"/>
                <a:gd name="T83" fmla="*/ 71 h 94"/>
                <a:gd name="T84" fmla="*/ 26 w 146"/>
                <a:gd name="T85" fmla="*/ 5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6" h="94">
                  <a:moveTo>
                    <a:pt x="133" y="0"/>
                  </a:moveTo>
                  <a:cubicBezTo>
                    <a:pt x="119" y="4"/>
                    <a:pt x="106" y="10"/>
                    <a:pt x="93" y="17"/>
                  </a:cubicBezTo>
                  <a:cubicBezTo>
                    <a:pt x="83" y="21"/>
                    <a:pt x="83" y="21"/>
                    <a:pt x="83" y="21"/>
                  </a:cubicBezTo>
                  <a:cubicBezTo>
                    <a:pt x="73" y="26"/>
                    <a:pt x="64" y="31"/>
                    <a:pt x="55" y="37"/>
                  </a:cubicBezTo>
                  <a:cubicBezTo>
                    <a:pt x="41" y="44"/>
                    <a:pt x="41" y="44"/>
                    <a:pt x="41" y="44"/>
                  </a:cubicBezTo>
                  <a:cubicBezTo>
                    <a:pt x="24" y="55"/>
                    <a:pt x="24" y="55"/>
                    <a:pt x="24" y="55"/>
                  </a:cubicBezTo>
                  <a:cubicBezTo>
                    <a:pt x="17" y="60"/>
                    <a:pt x="9" y="65"/>
                    <a:pt x="1" y="69"/>
                  </a:cubicBezTo>
                  <a:cubicBezTo>
                    <a:pt x="0" y="69"/>
                    <a:pt x="0" y="70"/>
                    <a:pt x="0" y="70"/>
                  </a:cubicBezTo>
                  <a:cubicBezTo>
                    <a:pt x="0" y="70"/>
                    <a:pt x="0" y="70"/>
                    <a:pt x="0" y="70"/>
                  </a:cubicBezTo>
                  <a:cubicBezTo>
                    <a:pt x="0" y="75"/>
                    <a:pt x="2" y="78"/>
                    <a:pt x="3" y="82"/>
                  </a:cubicBezTo>
                  <a:cubicBezTo>
                    <a:pt x="4" y="90"/>
                    <a:pt x="4" y="90"/>
                    <a:pt x="4" y="90"/>
                  </a:cubicBezTo>
                  <a:cubicBezTo>
                    <a:pt x="4" y="90"/>
                    <a:pt x="4" y="90"/>
                    <a:pt x="4" y="90"/>
                  </a:cubicBezTo>
                  <a:cubicBezTo>
                    <a:pt x="4" y="90"/>
                    <a:pt x="4" y="90"/>
                    <a:pt x="3" y="91"/>
                  </a:cubicBezTo>
                  <a:cubicBezTo>
                    <a:pt x="3" y="91"/>
                    <a:pt x="2" y="91"/>
                    <a:pt x="2" y="92"/>
                  </a:cubicBezTo>
                  <a:cubicBezTo>
                    <a:pt x="2" y="92"/>
                    <a:pt x="2" y="92"/>
                    <a:pt x="2" y="93"/>
                  </a:cubicBezTo>
                  <a:cubicBezTo>
                    <a:pt x="3" y="94"/>
                    <a:pt x="4" y="94"/>
                    <a:pt x="4" y="94"/>
                  </a:cubicBezTo>
                  <a:cubicBezTo>
                    <a:pt x="17" y="90"/>
                    <a:pt x="29" y="84"/>
                    <a:pt x="41" y="78"/>
                  </a:cubicBezTo>
                  <a:cubicBezTo>
                    <a:pt x="59" y="70"/>
                    <a:pt x="59" y="70"/>
                    <a:pt x="59" y="70"/>
                  </a:cubicBezTo>
                  <a:cubicBezTo>
                    <a:pt x="70" y="65"/>
                    <a:pt x="81" y="59"/>
                    <a:pt x="92" y="54"/>
                  </a:cubicBezTo>
                  <a:cubicBezTo>
                    <a:pt x="109" y="45"/>
                    <a:pt x="109" y="45"/>
                    <a:pt x="109" y="45"/>
                  </a:cubicBezTo>
                  <a:cubicBezTo>
                    <a:pt x="114" y="42"/>
                    <a:pt x="119" y="39"/>
                    <a:pt x="124" y="36"/>
                  </a:cubicBezTo>
                  <a:cubicBezTo>
                    <a:pt x="131" y="32"/>
                    <a:pt x="138" y="28"/>
                    <a:pt x="145" y="25"/>
                  </a:cubicBezTo>
                  <a:cubicBezTo>
                    <a:pt x="146" y="25"/>
                    <a:pt x="146" y="24"/>
                    <a:pt x="146" y="24"/>
                  </a:cubicBezTo>
                  <a:cubicBezTo>
                    <a:pt x="146" y="23"/>
                    <a:pt x="146" y="22"/>
                    <a:pt x="146" y="22"/>
                  </a:cubicBezTo>
                  <a:cubicBezTo>
                    <a:pt x="141" y="17"/>
                    <a:pt x="135" y="8"/>
                    <a:pt x="135" y="2"/>
                  </a:cubicBezTo>
                  <a:cubicBezTo>
                    <a:pt x="135" y="1"/>
                    <a:pt x="135" y="1"/>
                    <a:pt x="134" y="0"/>
                  </a:cubicBezTo>
                  <a:cubicBezTo>
                    <a:pt x="134" y="0"/>
                    <a:pt x="133" y="0"/>
                    <a:pt x="133" y="0"/>
                  </a:cubicBezTo>
                  <a:close/>
                  <a:moveTo>
                    <a:pt x="26" y="58"/>
                  </a:moveTo>
                  <a:cubicBezTo>
                    <a:pt x="43" y="47"/>
                    <a:pt x="43" y="47"/>
                    <a:pt x="43" y="47"/>
                  </a:cubicBezTo>
                  <a:cubicBezTo>
                    <a:pt x="56" y="40"/>
                    <a:pt x="56" y="40"/>
                    <a:pt x="56" y="40"/>
                  </a:cubicBezTo>
                  <a:cubicBezTo>
                    <a:pt x="65" y="34"/>
                    <a:pt x="75" y="29"/>
                    <a:pt x="85" y="24"/>
                  </a:cubicBezTo>
                  <a:cubicBezTo>
                    <a:pt x="94" y="20"/>
                    <a:pt x="94" y="20"/>
                    <a:pt x="94" y="20"/>
                  </a:cubicBezTo>
                  <a:cubicBezTo>
                    <a:pt x="107" y="14"/>
                    <a:pt x="119" y="8"/>
                    <a:pt x="132" y="4"/>
                  </a:cubicBezTo>
                  <a:cubicBezTo>
                    <a:pt x="133" y="11"/>
                    <a:pt x="138" y="18"/>
                    <a:pt x="142" y="23"/>
                  </a:cubicBezTo>
                  <a:cubicBezTo>
                    <a:pt x="135" y="25"/>
                    <a:pt x="129" y="29"/>
                    <a:pt x="122" y="33"/>
                  </a:cubicBezTo>
                  <a:cubicBezTo>
                    <a:pt x="117" y="36"/>
                    <a:pt x="112" y="39"/>
                    <a:pt x="107" y="42"/>
                  </a:cubicBezTo>
                  <a:cubicBezTo>
                    <a:pt x="90" y="51"/>
                    <a:pt x="90" y="51"/>
                    <a:pt x="90" y="51"/>
                  </a:cubicBezTo>
                  <a:cubicBezTo>
                    <a:pt x="80" y="56"/>
                    <a:pt x="69" y="62"/>
                    <a:pt x="58" y="67"/>
                  </a:cubicBezTo>
                  <a:cubicBezTo>
                    <a:pt x="39" y="75"/>
                    <a:pt x="39" y="75"/>
                    <a:pt x="39" y="75"/>
                  </a:cubicBezTo>
                  <a:cubicBezTo>
                    <a:pt x="29" y="80"/>
                    <a:pt x="18" y="85"/>
                    <a:pt x="8" y="89"/>
                  </a:cubicBezTo>
                  <a:cubicBezTo>
                    <a:pt x="7" y="88"/>
                    <a:pt x="6" y="81"/>
                    <a:pt x="6" y="81"/>
                  </a:cubicBezTo>
                  <a:cubicBezTo>
                    <a:pt x="5" y="78"/>
                    <a:pt x="4" y="75"/>
                    <a:pt x="4" y="71"/>
                  </a:cubicBezTo>
                  <a:cubicBezTo>
                    <a:pt x="11" y="67"/>
                    <a:pt x="19" y="62"/>
                    <a:pt x="26" y="58"/>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9" name="Freeform 64"/>
            <p:cNvSpPr>
              <a:spLocks/>
            </p:cNvSpPr>
            <p:nvPr/>
          </p:nvSpPr>
          <p:spPr bwMode="auto">
            <a:xfrm>
              <a:off x="8667750" y="6716713"/>
              <a:ext cx="77788" cy="185738"/>
            </a:xfrm>
            <a:custGeom>
              <a:avLst/>
              <a:gdLst>
                <a:gd name="T0" fmla="*/ 0 w 14"/>
                <a:gd name="T1" fmla="*/ 0 h 33"/>
                <a:gd name="T2" fmla="*/ 6 w 14"/>
                <a:gd name="T3" fmla="*/ 19 h 33"/>
                <a:gd name="T4" fmla="*/ 10 w 14"/>
                <a:gd name="T5" fmla="*/ 33 h 33"/>
                <a:gd name="T6" fmla="*/ 14 w 14"/>
                <a:gd name="T7" fmla="*/ 33 h 33"/>
                <a:gd name="T8" fmla="*/ 9 w 14"/>
                <a:gd name="T9" fmla="*/ 18 h 33"/>
                <a:gd name="T10" fmla="*/ 4 w 14"/>
                <a:gd name="T11" fmla="*/ 0 h 33"/>
                <a:gd name="T12" fmla="*/ 0 w 14"/>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14" h="33">
                  <a:moveTo>
                    <a:pt x="0" y="0"/>
                  </a:moveTo>
                  <a:cubicBezTo>
                    <a:pt x="0" y="6"/>
                    <a:pt x="3" y="13"/>
                    <a:pt x="6" y="19"/>
                  </a:cubicBezTo>
                  <a:cubicBezTo>
                    <a:pt x="8" y="25"/>
                    <a:pt x="10" y="30"/>
                    <a:pt x="10" y="33"/>
                  </a:cubicBezTo>
                  <a:cubicBezTo>
                    <a:pt x="14" y="33"/>
                    <a:pt x="14" y="33"/>
                    <a:pt x="14" y="33"/>
                  </a:cubicBezTo>
                  <a:cubicBezTo>
                    <a:pt x="14" y="29"/>
                    <a:pt x="11" y="24"/>
                    <a:pt x="9" y="18"/>
                  </a:cubicBezTo>
                  <a:cubicBezTo>
                    <a:pt x="6" y="12"/>
                    <a:pt x="4" y="5"/>
                    <a:pt x="4" y="0"/>
                  </a:cubicBezTo>
                  <a:lnTo>
                    <a:pt x="0"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0" name="Freeform 65"/>
            <p:cNvSpPr>
              <a:spLocks/>
            </p:cNvSpPr>
            <p:nvPr/>
          </p:nvSpPr>
          <p:spPr bwMode="auto">
            <a:xfrm>
              <a:off x="7031038" y="6180138"/>
              <a:ext cx="1023938" cy="722313"/>
            </a:xfrm>
            <a:custGeom>
              <a:avLst/>
              <a:gdLst>
                <a:gd name="T0" fmla="*/ 35 w 182"/>
                <a:gd name="T1" fmla="*/ 128 h 128"/>
                <a:gd name="T2" fmla="*/ 15 w 182"/>
                <a:gd name="T3" fmla="*/ 56 h 128"/>
                <a:gd name="T4" fmla="*/ 0 w 182"/>
                <a:gd name="T5" fmla="*/ 7 h 128"/>
                <a:gd name="T6" fmla="*/ 33 w 182"/>
                <a:gd name="T7" fmla="*/ 10 h 128"/>
                <a:gd name="T8" fmla="*/ 88 w 182"/>
                <a:gd name="T9" fmla="*/ 5 h 128"/>
                <a:gd name="T10" fmla="*/ 135 w 182"/>
                <a:gd name="T11" fmla="*/ 2 h 128"/>
                <a:gd name="T12" fmla="*/ 166 w 182"/>
                <a:gd name="T13" fmla="*/ 3 h 128"/>
                <a:gd name="T14" fmla="*/ 172 w 182"/>
                <a:gd name="T15" fmla="*/ 11 h 128"/>
                <a:gd name="T16" fmla="*/ 176 w 182"/>
                <a:gd name="T17" fmla="*/ 33 h 128"/>
                <a:gd name="T18" fmla="*/ 179 w 182"/>
                <a:gd name="T19" fmla="*/ 77 h 128"/>
                <a:gd name="T20" fmla="*/ 182 w 182"/>
                <a:gd name="T21" fmla="*/ 12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2" h="128">
                  <a:moveTo>
                    <a:pt x="35" y="128"/>
                  </a:moveTo>
                  <a:cubicBezTo>
                    <a:pt x="37" y="107"/>
                    <a:pt x="23" y="78"/>
                    <a:pt x="15" y="56"/>
                  </a:cubicBezTo>
                  <a:cubicBezTo>
                    <a:pt x="10" y="40"/>
                    <a:pt x="3" y="23"/>
                    <a:pt x="0" y="7"/>
                  </a:cubicBezTo>
                  <a:cubicBezTo>
                    <a:pt x="10" y="5"/>
                    <a:pt x="23" y="10"/>
                    <a:pt x="33" y="10"/>
                  </a:cubicBezTo>
                  <a:cubicBezTo>
                    <a:pt x="52" y="10"/>
                    <a:pt x="70" y="6"/>
                    <a:pt x="88" y="5"/>
                  </a:cubicBezTo>
                  <a:cubicBezTo>
                    <a:pt x="104" y="4"/>
                    <a:pt x="119" y="2"/>
                    <a:pt x="135" y="2"/>
                  </a:cubicBezTo>
                  <a:cubicBezTo>
                    <a:pt x="144" y="3"/>
                    <a:pt x="156" y="0"/>
                    <a:pt x="166" y="3"/>
                  </a:cubicBezTo>
                  <a:cubicBezTo>
                    <a:pt x="173" y="5"/>
                    <a:pt x="170" y="2"/>
                    <a:pt x="172" y="11"/>
                  </a:cubicBezTo>
                  <a:cubicBezTo>
                    <a:pt x="174" y="18"/>
                    <a:pt x="175" y="25"/>
                    <a:pt x="176" y="33"/>
                  </a:cubicBezTo>
                  <a:cubicBezTo>
                    <a:pt x="177" y="47"/>
                    <a:pt x="178" y="62"/>
                    <a:pt x="179" y="77"/>
                  </a:cubicBezTo>
                  <a:cubicBezTo>
                    <a:pt x="180" y="94"/>
                    <a:pt x="181" y="110"/>
                    <a:pt x="182" y="127"/>
                  </a:cubicBezTo>
                </a:path>
              </a:pathLst>
            </a:custGeom>
            <a:solidFill>
              <a:srgbClr val="78CC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1" name="Freeform 66"/>
            <p:cNvSpPr>
              <a:spLocks/>
            </p:cNvSpPr>
            <p:nvPr/>
          </p:nvSpPr>
          <p:spPr bwMode="auto">
            <a:xfrm>
              <a:off x="7019925" y="6175375"/>
              <a:ext cx="1046163" cy="727075"/>
            </a:xfrm>
            <a:custGeom>
              <a:avLst/>
              <a:gdLst>
                <a:gd name="T0" fmla="*/ 148 w 186"/>
                <a:gd name="T1" fmla="*/ 1 h 129"/>
                <a:gd name="T2" fmla="*/ 137 w 186"/>
                <a:gd name="T3" fmla="*/ 2 h 129"/>
                <a:gd name="T4" fmla="*/ 106 w 186"/>
                <a:gd name="T5" fmla="*/ 3 h 129"/>
                <a:gd name="T6" fmla="*/ 90 w 186"/>
                <a:gd name="T7" fmla="*/ 4 h 129"/>
                <a:gd name="T8" fmla="*/ 67 w 186"/>
                <a:gd name="T9" fmla="*/ 7 h 129"/>
                <a:gd name="T10" fmla="*/ 36 w 186"/>
                <a:gd name="T11" fmla="*/ 9 h 129"/>
                <a:gd name="T12" fmla="*/ 23 w 186"/>
                <a:gd name="T13" fmla="*/ 8 h 129"/>
                <a:gd name="T14" fmla="*/ 2 w 186"/>
                <a:gd name="T15" fmla="*/ 7 h 129"/>
                <a:gd name="T16" fmla="*/ 1 w 186"/>
                <a:gd name="T17" fmla="*/ 7 h 129"/>
                <a:gd name="T18" fmla="*/ 0 w 186"/>
                <a:gd name="T19" fmla="*/ 9 h 129"/>
                <a:gd name="T20" fmla="*/ 14 w 186"/>
                <a:gd name="T21" fmla="*/ 54 h 129"/>
                <a:gd name="T22" fmla="*/ 16 w 186"/>
                <a:gd name="T23" fmla="*/ 58 h 129"/>
                <a:gd name="T24" fmla="*/ 21 w 186"/>
                <a:gd name="T25" fmla="*/ 73 h 129"/>
                <a:gd name="T26" fmla="*/ 35 w 186"/>
                <a:gd name="T27" fmla="*/ 129 h 129"/>
                <a:gd name="T28" fmla="*/ 39 w 186"/>
                <a:gd name="T29" fmla="*/ 129 h 129"/>
                <a:gd name="T30" fmla="*/ 39 w 186"/>
                <a:gd name="T31" fmla="*/ 126 h 129"/>
                <a:gd name="T32" fmla="*/ 24 w 186"/>
                <a:gd name="T33" fmla="*/ 71 h 129"/>
                <a:gd name="T34" fmla="*/ 19 w 186"/>
                <a:gd name="T35" fmla="*/ 57 h 129"/>
                <a:gd name="T36" fmla="*/ 18 w 186"/>
                <a:gd name="T37" fmla="*/ 53 h 129"/>
                <a:gd name="T38" fmla="*/ 4 w 186"/>
                <a:gd name="T39" fmla="*/ 10 h 129"/>
                <a:gd name="T40" fmla="*/ 23 w 186"/>
                <a:gd name="T41" fmla="*/ 11 h 129"/>
                <a:gd name="T42" fmla="*/ 35 w 186"/>
                <a:gd name="T43" fmla="*/ 13 h 129"/>
                <a:gd name="T44" fmla="*/ 67 w 186"/>
                <a:gd name="T45" fmla="*/ 10 h 129"/>
                <a:gd name="T46" fmla="*/ 90 w 186"/>
                <a:gd name="T47" fmla="*/ 7 h 129"/>
                <a:gd name="T48" fmla="*/ 106 w 186"/>
                <a:gd name="T49" fmla="*/ 6 h 129"/>
                <a:gd name="T50" fmla="*/ 137 w 186"/>
                <a:gd name="T51" fmla="*/ 5 h 129"/>
                <a:gd name="T52" fmla="*/ 148 w 186"/>
                <a:gd name="T53" fmla="*/ 5 h 129"/>
                <a:gd name="T54" fmla="*/ 167 w 186"/>
                <a:gd name="T55" fmla="*/ 5 h 129"/>
                <a:gd name="T56" fmla="*/ 172 w 186"/>
                <a:gd name="T57" fmla="*/ 6 h 129"/>
                <a:gd name="T58" fmla="*/ 173 w 186"/>
                <a:gd name="T59" fmla="*/ 12 h 129"/>
                <a:gd name="T60" fmla="*/ 176 w 186"/>
                <a:gd name="T61" fmla="*/ 34 h 129"/>
                <a:gd name="T62" fmla="*/ 179 w 186"/>
                <a:gd name="T63" fmla="*/ 78 h 129"/>
                <a:gd name="T64" fmla="*/ 182 w 186"/>
                <a:gd name="T65" fmla="*/ 128 h 129"/>
                <a:gd name="T66" fmla="*/ 186 w 186"/>
                <a:gd name="T67" fmla="*/ 128 h 129"/>
                <a:gd name="T68" fmla="*/ 183 w 186"/>
                <a:gd name="T69" fmla="*/ 78 h 129"/>
                <a:gd name="T70" fmla="*/ 180 w 186"/>
                <a:gd name="T71" fmla="*/ 34 h 129"/>
                <a:gd name="T72" fmla="*/ 176 w 186"/>
                <a:gd name="T73" fmla="*/ 11 h 129"/>
                <a:gd name="T74" fmla="*/ 175 w 186"/>
                <a:gd name="T75" fmla="*/ 7 h 129"/>
                <a:gd name="T76" fmla="*/ 171 w 186"/>
                <a:gd name="T77" fmla="*/ 3 h 129"/>
                <a:gd name="T78" fmla="*/ 168 w 186"/>
                <a:gd name="T79" fmla="*/ 2 h 129"/>
                <a:gd name="T80" fmla="*/ 148 w 186"/>
                <a:gd name="T81" fmla="*/ 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6" h="129">
                  <a:moveTo>
                    <a:pt x="148" y="1"/>
                  </a:moveTo>
                  <a:cubicBezTo>
                    <a:pt x="137" y="2"/>
                    <a:pt x="137" y="2"/>
                    <a:pt x="137" y="2"/>
                  </a:cubicBezTo>
                  <a:cubicBezTo>
                    <a:pt x="126" y="1"/>
                    <a:pt x="116" y="2"/>
                    <a:pt x="106" y="3"/>
                  </a:cubicBezTo>
                  <a:cubicBezTo>
                    <a:pt x="90" y="4"/>
                    <a:pt x="90" y="4"/>
                    <a:pt x="90" y="4"/>
                  </a:cubicBezTo>
                  <a:cubicBezTo>
                    <a:pt x="82" y="4"/>
                    <a:pt x="74" y="5"/>
                    <a:pt x="67" y="7"/>
                  </a:cubicBezTo>
                  <a:cubicBezTo>
                    <a:pt x="56" y="8"/>
                    <a:pt x="46" y="9"/>
                    <a:pt x="36" y="9"/>
                  </a:cubicBezTo>
                  <a:cubicBezTo>
                    <a:pt x="32" y="9"/>
                    <a:pt x="28" y="8"/>
                    <a:pt x="23" y="8"/>
                  </a:cubicBezTo>
                  <a:cubicBezTo>
                    <a:pt x="16" y="6"/>
                    <a:pt x="8" y="5"/>
                    <a:pt x="2" y="7"/>
                  </a:cubicBezTo>
                  <a:cubicBezTo>
                    <a:pt x="1" y="7"/>
                    <a:pt x="1" y="7"/>
                    <a:pt x="1" y="7"/>
                  </a:cubicBezTo>
                  <a:cubicBezTo>
                    <a:pt x="0" y="8"/>
                    <a:pt x="0" y="8"/>
                    <a:pt x="0" y="9"/>
                  </a:cubicBezTo>
                  <a:cubicBezTo>
                    <a:pt x="4" y="23"/>
                    <a:pt x="9" y="39"/>
                    <a:pt x="14" y="54"/>
                  </a:cubicBezTo>
                  <a:cubicBezTo>
                    <a:pt x="16" y="58"/>
                    <a:pt x="16" y="58"/>
                    <a:pt x="16" y="58"/>
                  </a:cubicBezTo>
                  <a:cubicBezTo>
                    <a:pt x="21" y="73"/>
                    <a:pt x="21" y="73"/>
                    <a:pt x="21" y="73"/>
                  </a:cubicBezTo>
                  <a:cubicBezTo>
                    <a:pt x="28" y="91"/>
                    <a:pt x="37" y="113"/>
                    <a:pt x="35" y="129"/>
                  </a:cubicBezTo>
                  <a:cubicBezTo>
                    <a:pt x="39" y="129"/>
                    <a:pt x="39" y="129"/>
                    <a:pt x="39" y="129"/>
                  </a:cubicBezTo>
                  <a:cubicBezTo>
                    <a:pt x="39" y="128"/>
                    <a:pt x="39" y="127"/>
                    <a:pt x="39" y="126"/>
                  </a:cubicBezTo>
                  <a:cubicBezTo>
                    <a:pt x="39" y="109"/>
                    <a:pt x="31" y="89"/>
                    <a:pt x="24" y="71"/>
                  </a:cubicBezTo>
                  <a:cubicBezTo>
                    <a:pt x="19" y="57"/>
                    <a:pt x="19" y="57"/>
                    <a:pt x="19" y="57"/>
                  </a:cubicBezTo>
                  <a:cubicBezTo>
                    <a:pt x="18" y="53"/>
                    <a:pt x="18" y="53"/>
                    <a:pt x="18" y="53"/>
                  </a:cubicBezTo>
                  <a:cubicBezTo>
                    <a:pt x="13" y="39"/>
                    <a:pt x="7" y="24"/>
                    <a:pt x="4" y="10"/>
                  </a:cubicBezTo>
                  <a:cubicBezTo>
                    <a:pt x="10" y="9"/>
                    <a:pt x="16" y="10"/>
                    <a:pt x="23" y="11"/>
                  </a:cubicBezTo>
                  <a:cubicBezTo>
                    <a:pt x="27" y="12"/>
                    <a:pt x="32" y="12"/>
                    <a:pt x="35" y="13"/>
                  </a:cubicBezTo>
                  <a:cubicBezTo>
                    <a:pt x="46" y="13"/>
                    <a:pt x="57" y="11"/>
                    <a:pt x="67" y="10"/>
                  </a:cubicBezTo>
                  <a:cubicBezTo>
                    <a:pt x="75" y="9"/>
                    <a:pt x="83" y="8"/>
                    <a:pt x="90" y="7"/>
                  </a:cubicBezTo>
                  <a:cubicBezTo>
                    <a:pt x="106" y="6"/>
                    <a:pt x="106" y="6"/>
                    <a:pt x="106" y="6"/>
                  </a:cubicBezTo>
                  <a:cubicBezTo>
                    <a:pt x="116" y="6"/>
                    <a:pt x="126" y="5"/>
                    <a:pt x="137" y="5"/>
                  </a:cubicBezTo>
                  <a:cubicBezTo>
                    <a:pt x="148" y="5"/>
                    <a:pt x="148" y="5"/>
                    <a:pt x="148" y="5"/>
                  </a:cubicBezTo>
                  <a:cubicBezTo>
                    <a:pt x="155" y="4"/>
                    <a:pt x="162" y="4"/>
                    <a:pt x="167" y="5"/>
                  </a:cubicBezTo>
                  <a:cubicBezTo>
                    <a:pt x="167" y="5"/>
                    <a:pt x="171" y="6"/>
                    <a:pt x="172" y="6"/>
                  </a:cubicBezTo>
                  <a:cubicBezTo>
                    <a:pt x="172" y="7"/>
                    <a:pt x="173" y="12"/>
                    <a:pt x="173" y="12"/>
                  </a:cubicBezTo>
                  <a:cubicBezTo>
                    <a:pt x="174" y="18"/>
                    <a:pt x="175" y="25"/>
                    <a:pt x="176" y="34"/>
                  </a:cubicBezTo>
                  <a:cubicBezTo>
                    <a:pt x="178" y="49"/>
                    <a:pt x="178" y="65"/>
                    <a:pt x="179" y="78"/>
                  </a:cubicBezTo>
                  <a:cubicBezTo>
                    <a:pt x="182" y="128"/>
                    <a:pt x="182" y="128"/>
                    <a:pt x="182" y="128"/>
                  </a:cubicBezTo>
                  <a:cubicBezTo>
                    <a:pt x="186" y="128"/>
                    <a:pt x="186" y="128"/>
                    <a:pt x="186" y="128"/>
                  </a:cubicBezTo>
                  <a:cubicBezTo>
                    <a:pt x="183" y="78"/>
                    <a:pt x="183" y="78"/>
                    <a:pt x="183" y="78"/>
                  </a:cubicBezTo>
                  <a:cubicBezTo>
                    <a:pt x="182" y="64"/>
                    <a:pt x="181" y="49"/>
                    <a:pt x="180" y="34"/>
                  </a:cubicBezTo>
                  <a:cubicBezTo>
                    <a:pt x="179" y="24"/>
                    <a:pt x="178" y="17"/>
                    <a:pt x="176" y="11"/>
                  </a:cubicBezTo>
                  <a:cubicBezTo>
                    <a:pt x="175" y="7"/>
                    <a:pt x="175" y="7"/>
                    <a:pt x="175" y="7"/>
                  </a:cubicBezTo>
                  <a:cubicBezTo>
                    <a:pt x="175" y="4"/>
                    <a:pt x="174" y="3"/>
                    <a:pt x="171" y="3"/>
                  </a:cubicBezTo>
                  <a:cubicBezTo>
                    <a:pt x="168" y="2"/>
                    <a:pt x="168" y="2"/>
                    <a:pt x="168" y="2"/>
                  </a:cubicBezTo>
                  <a:cubicBezTo>
                    <a:pt x="162" y="0"/>
                    <a:pt x="155" y="1"/>
                    <a:pt x="148"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2" name="Freeform 67"/>
            <p:cNvSpPr>
              <a:spLocks/>
            </p:cNvSpPr>
            <p:nvPr/>
          </p:nvSpPr>
          <p:spPr bwMode="auto">
            <a:xfrm>
              <a:off x="7970838" y="6180138"/>
              <a:ext cx="190500" cy="722313"/>
            </a:xfrm>
            <a:custGeom>
              <a:avLst/>
              <a:gdLst>
                <a:gd name="T0" fmla="*/ 14 w 34"/>
                <a:gd name="T1" fmla="*/ 128 h 128"/>
                <a:gd name="T2" fmla="*/ 7 w 34"/>
                <a:gd name="T3" fmla="*/ 54 h 128"/>
                <a:gd name="T4" fmla="*/ 0 w 34"/>
                <a:gd name="T5" fmla="*/ 3 h 128"/>
                <a:gd name="T6" fmla="*/ 20 w 34"/>
                <a:gd name="T7" fmla="*/ 0 h 128"/>
                <a:gd name="T8" fmla="*/ 30 w 34"/>
                <a:gd name="T9" fmla="*/ 80 h 128"/>
                <a:gd name="T10" fmla="*/ 32 w 34"/>
                <a:gd name="T11" fmla="*/ 109 h 128"/>
                <a:gd name="T12" fmla="*/ 34 w 34"/>
                <a:gd name="T13" fmla="*/ 128 h 128"/>
              </a:gdLst>
              <a:ahLst/>
              <a:cxnLst>
                <a:cxn ang="0">
                  <a:pos x="T0" y="T1"/>
                </a:cxn>
                <a:cxn ang="0">
                  <a:pos x="T2" y="T3"/>
                </a:cxn>
                <a:cxn ang="0">
                  <a:pos x="T4" y="T5"/>
                </a:cxn>
                <a:cxn ang="0">
                  <a:pos x="T6" y="T7"/>
                </a:cxn>
                <a:cxn ang="0">
                  <a:pos x="T8" y="T9"/>
                </a:cxn>
                <a:cxn ang="0">
                  <a:pos x="T10" y="T11"/>
                </a:cxn>
                <a:cxn ang="0">
                  <a:pos x="T12" y="T13"/>
                </a:cxn>
              </a:cxnLst>
              <a:rect l="0" t="0" r="r" b="b"/>
              <a:pathLst>
                <a:path w="34" h="128">
                  <a:moveTo>
                    <a:pt x="14" y="128"/>
                  </a:moveTo>
                  <a:cubicBezTo>
                    <a:pt x="13" y="106"/>
                    <a:pt x="10" y="77"/>
                    <a:pt x="7" y="54"/>
                  </a:cubicBezTo>
                  <a:cubicBezTo>
                    <a:pt x="6" y="38"/>
                    <a:pt x="5" y="18"/>
                    <a:pt x="0" y="3"/>
                  </a:cubicBezTo>
                  <a:cubicBezTo>
                    <a:pt x="7" y="2"/>
                    <a:pt x="14" y="1"/>
                    <a:pt x="20" y="0"/>
                  </a:cubicBezTo>
                  <a:cubicBezTo>
                    <a:pt x="20" y="26"/>
                    <a:pt x="28" y="54"/>
                    <a:pt x="30" y="80"/>
                  </a:cubicBezTo>
                  <a:cubicBezTo>
                    <a:pt x="31" y="90"/>
                    <a:pt x="31" y="99"/>
                    <a:pt x="32" y="109"/>
                  </a:cubicBezTo>
                  <a:cubicBezTo>
                    <a:pt x="32" y="114"/>
                    <a:pt x="34" y="128"/>
                    <a:pt x="34" y="128"/>
                  </a:cubicBezTo>
                </a:path>
              </a:pathLst>
            </a:custGeom>
            <a:solidFill>
              <a:srgbClr val="45AA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3" name="Freeform 68"/>
            <p:cNvSpPr>
              <a:spLocks/>
            </p:cNvSpPr>
            <p:nvPr/>
          </p:nvSpPr>
          <p:spPr bwMode="auto">
            <a:xfrm>
              <a:off x="7964488" y="6169025"/>
              <a:ext cx="201613" cy="744538"/>
            </a:xfrm>
            <a:custGeom>
              <a:avLst/>
              <a:gdLst>
                <a:gd name="T0" fmla="*/ 21 w 36"/>
                <a:gd name="T1" fmla="*/ 0 h 132"/>
                <a:gd name="T2" fmla="*/ 1 w 36"/>
                <a:gd name="T3" fmla="*/ 3 h 132"/>
                <a:gd name="T4" fmla="*/ 0 w 36"/>
                <a:gd name="T5" fmla="*/ 4 h 132"/>
                <a:gd name="T6" fmla="*/ 0 w 36"/>
                <a:gd name="T7" fmla="*/ 5 h 132"/>
                <a:gd name="T8" fmla="*/ 6 w 36"/>
                <a:gd name="T9" fmla="*/ 44 h 132"/>
                <a:gd name="T10" fmla="*/ 7 w 36"/>
                <a:gd name="T11" fmla="*/ 56 h 132"/>
                <a:gd name="T12" fmla="*/ 8 w 36"/>
                <a:gd name="T13" fmla="*/ 71 h 132"/>
                <a:gd name="T14" fmla="*/ 13 w 36"/>
                <a:gd name="T15" fmla="*/ 130 h 132"/>
                <a:gd name="T16" fmla="*/ 16 w 36"/>
                <a:gd name="T17" fmla="*/ 130 h 132"/>
                <a:gd name="T18" fmla="*/ 11 w 36"/>
                <a:gd name="T19" fmla="*/ 70 h 132"/>
                <a:gd name="T20" fmla="*/ 10 w 36"/>
                <a:gd name="T21" fmla="*/ 56 h 132"/>
                <a:gd name="T22" fmla="*/ 9 w 36"/>
                <a:gd name="T23" fmla="*/ 44 h 132"/>
                <a:gd name="T24" fmla="*/ 4 w 36"/>
                <a:gd name="T25" fmla="*/ 6 h 132"/>
                <a:gd name="T26" fmla="*/ 20 w 36"/>
                <a:gd name="T27" fmla="*/ 4 h 132"/>
                <a:gd name="T28" fmla="*/ 25 w 36"/>
                <a:gd name="T29" fmla="*/ 51 h 132"/>
                <a:gd name="T30" fmla="*/ 30 w 36"/>
                <a:gd name="T31" fmla="*/ 82 h 132"/>
                <a:gd name="T32" fmla="*/ 31 w 36"/>
                <a:gd name="T33" fmla="*/ 101 h 132"/>
                <a:gd name="T34" fmla="*/ 31 w 36"/>
                <a:gd name="T35" fmla="*/ 111 h 132"/>
                <a:gd name="T36" fmla="*/ 34 w 36"/>
                <a:gd name="T37" fmla="*/ 132 h 132"/>
                <a:gd name="T38" fmla="*/ 36 w 36"/>
                <a:gd name="T39" fmla="*/ 130 h 132"/>
                <a:gd name="T40" fmla="*/ 35 w 36"/>
                <a:gd name="T41" fmla="*/ 111 h 132"/>
                <a:gd name="T42" fmla="*/ 34 w 36"/>
                <a:gd name="T43" fmla="*/ 101 h 132"/>
                <a:gd name="T44" fmla="*/ 33 w 36"/>
                <a:gd name="T45" fmla="*/ 82 h 132"/>
                <a:gd name="T46" fmla="*/ 29 w 36"/>
                <a:gd name="T47" fmla="*/ 50 h 132"/>
                <a:gd name="T48" fmla="*/ 23 w 36"/>
                <a:gd name="T49" fmla="*/ 2 h 132"/>
                <a:gd name="T50" fmla="*/ 22 w 36"/>
                <a:gd name="T51" fmla="*/ 1 h 132"/>
                <a:gd name="T52" fmla="*/ 21 w 36"/>
                <a:gd name="T5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132">
                  <a:moveTo>
                    <a:pt x="21" y="0"/>
                  </a:moveTo>
                  <a:cubicBezTo>
                    <a:pt x="15" y="1"/>
                    <a:pt x="8" y="3"/>
                    <a:pt x="1" y="3"/>
                  </a:cubicBezTo>
                  <a:cubicBezTo>
                    <a:pt x="1" y="3"/>
                    <a:pt x="0" y="3"/>
                    <a:pt x="0" y="4"/>
                  </a:cubicBezTo>
                  <a:cubicBezTo>
                    <a:pt x="0" y="4"/>
                    <a:pt x="0" y="5"/>
                    <a:pt x="0" y="5"/>
                  </a:cubicBezTo>
                  <a:cubicBezTo>
                    <a:pt x="4" y="16"/>
                    <a:pt x="5" y="31"/>
                    <a:pt x="6" y="44"/>
                  </a:cubicBezTo>
                  <a:cubicBezTo>
                    <a:pt x="7" y="56"/>
                    <a:pt x="7" y="56"/>
                    <a:pt x="7" y="56"/>
                  </a:cubicBezTo>
                  <a:cubicBezTo>
                    <a:pt x="8" y="71"/>
                    <a:pt x="8" y="71"/>
                    <a:pt x="8" y="71"/>
                  </a:cubicBezTo>
                  <a:cubicBezTo>
                    <a:pt x="10" y="90"/>
                    <a:pt x="12" y="113"/>
                    <a:pt x="13" y="130"/>
                  </a:cubicBezTo>
                  <a:cubicBezTo>
                    <a:pt x="16" y="130"/>
                    <a:pt x="16" y="130"/>
                    <a:pt x="16" y="130"/>
                  </a:cubicBezTo>
                  <a:cubicBezTo>
                    <a:pt x="16" y="113"/>
                    <a:pt x="13" y="90"/>
                    <a:pt x="11" y="70"/>
                  </a:cubicBezTo>
                  <a:cubicBezTo>
                    <a:pt x="10" y="56"/>
                    <a:pt x="10" y="56"/>
                    <a:pt x="10" y="56"/>
                  </a:cubicBezTo>
                  <a:cubicBezTo>
                    <a:pt x="9" y="44"/>
                    <a:pt x="9" y="44"/>
                    <a:pt x="9" y="44"/>
                  </a:cubicBezTo>
                  <a:cubicBezTo>
                    <a:pt x="8" y="31"/>
                    <a:pt x="7" y="18"/>
                    <a:pt x="4" y="6"/>
                  </a:cubicBezTo>
                  <a:cubicBezTo>
                    <a:pt x="9" y="6"/>
                    <a:pt x="15" y="5"/>
                    <a:pt x="20" y="4"/>
                  </a:cubicBezTo>
                  <a:cubicBezTo>
                    <a:pt x="20" y="19"/>
                    <a:pt x="23" y="35"/>
                    <a:pt x="25" y="51"/>
                  </a:cubicBezTo>
                  <a:cubicBezTo>
                    <a:pt x="27" y="61"/>
                    <a:pt x="29" y="72"/>
                    <a:pt x="30" y="82"/>
                  </a:cubicBezTo>
                  <a:cubicBezTo>
                    <a:pt x="31" y="101"/>
                    <a:pt x="31" y="101"/>
                    <a:pt x="31" y="101"/>
                  </a:cubicBezTo>
                  <a:cubicBezTo>
                    <a:pt x="31" y="111"/>
                    <a:pt x="31" y="111"/>
                    <a:pt x="31" y="111"/>
                  </a:cubicBezTo>
                  <a:cubicBezTo>
                    <a:pt x="32" y="132"/>
                    <a:pt x="33" y="132"/>
                    <a:pt x="34" y="132"/>
                  </a:cubicBezTo>
                  <a:cubicBezTo>
                    <a:pt x="36" y="130"/>
                    <a:pt x="36" y="130"/>
                    <a:pt x="36" y="130"/>
                  </a:cubicBezTo>
                  <a:cubicBezTo>
                    <a:pt x="36" y="129"/>
                    <a:pt x="35" y="116"/>
                    <a:pt x="35" y="111"/>
                  </a:cubicBezTo>
                  <a:cubicBezTo>
                    <a:pt x="34" y="101"/>
                    <a:pt x="34" y="101"/>
                    <a:pt x="34" y="101"/>
                  </a:cubicBezTo>
                  <a:cubicBezTo>
                    <a:pt x="33" y="82"/>
                    <a:pt x="33" y="82"/>
                    <a:pt x="33" y="82"/>
                  </a:cubicBezTo>
                  <a:cubicBezTo>
                    <a:pt x="32" y="72"/>
                    <a:pt x="30" y="61"/>
                    <a:pt x="29" y="50"/>
                  </a:cubicBezTo>
                  <a:cubicBezTo>
                    <a:pt x="26" y="34"/>
                    <a:pt x="23" y="18"/>
                    <a:pt x="23" y="2"/>
                  </a:cubicBezTo>
                  <a:cubicBezTo>
                    <a:pt x="23" y="1"/>
                    <a:pt x="23" y="1"/>
                    <a:pt x="22" y="1"/>
                  </a:cubicBezTo>
                  <a:cubicBezTo>
                    <a:pt x="22" y="0"/>
                    <a:pt x="21" y="0"/>
                    <a:pt x="21"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4" name="Freeform 69"/>
            <p:cNvSpPr>
              <a:spLocks/>
            </p:cNvSpPr>
            <p:nvPr/>
          </p:nvSpPr>
          <p:spPr bwMode="auto">
            <a:xfrm>
              <a:off x="8070850" y="5802313"/>
              <a:ext cx="838200" cy="1100138"/>
            </a:xfrm>
            <a:custGeom>
              <a:avLst/>
              <a:gdLst>
                <a:gd name="T0" fmla="*/ 15 w 149"/>
                <a:gd name="T1" fmla="*/ 194 h 195"/>
                <a:gd name="T2" fmla="*/ 11 w 149"/>
                <a:gd name="T3" fmla="*/ 127 h 195"/>
                <a:gd name="T4" fmla="*/ 1 w 149"/>
                <a:gd name="T5" fmla="*/ 80 h 195"/>
                <a:gd name="T6" fmla="*/ 7 w 149"/>
                <a:gd name="T7" fmla="*/ 63 h 195"/>
                <a:gd name="T8" fmla="*/ 40 w 149"/>
                <a:gd name="T9" fmla="*/ 42 h 195"/>
                <a:gd name="T10" fmla="*/ 115 w 149"/>
                <a:gd name="T11" fmla="*/ 8 h 195"/>
                <a:gd name="T12" fmla="*/ 134 w 149"/>
                <a:gd name="T13" fmla="*/ 0 h 195"/>
                <a:gd name="T14" fmla="*/ 149 w 149"/>
                <a:gd name="T15" fmla="*/ 148 h 195"/>
                <a:gd name="T16" fmla="*/ 52 w 149"/>
                <a:gd name="T17"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195">
                  <a:moveTo>
                    <a:pt x="15" y="194"/>
                  </a:moveTo>
                  <a:cubicBezTo>
                    <a:pt x="14" y="170"/>
                    <a:pt x="14" y="151"/>
                    <a:pt x="11" y="127"/>
                  </a:cubicBezTo>
                  <a:cubicBezTo>
                    <a:pt x="8" y="111"/>
                    <a:pt x="4" y="96"/>
                    <a:pt x="1" y="80"/>
                  </a:cubicBezTo>
                  <a:cubicBezTo>
                    <a:pt x="0" y="70"/>
                    <a:pt x="0" y="69"/>
                    <a:pt x="7" y="63"/>
                  </a:cubicBezTo>
                  <a:cubicBezTo>
                    <a:pt x="18" y="55"/>
                    <a:pt x="28" y="48"/>
                    <a:pt x="40" y="42"/>
                  </a:cubicBezTo>
                  <a:cubicBezTo>
                    <a:pt x="64" y="29"/>
                    <a:pt x="90" y="19"/>
                    <a:pt x="115" y="8"/>
                  </a:cubicBezTo>
                  <a:cubicBezTo>
                    <a:pt x="121" y="5"/>
                    <a:pt x="128" y="3"/>
                    <a:pt x="134" y="0"/>
                  </a:cubicBezTo>
                  <a:cubicBezTo>
                    <a:pt x="139" y="50"/>
                    <a:pt x="142" y="100"/>
                    <a:pt x="149" y="148"/>
                  </a:cubicBezTo>
                  <a:cubicBezTo>
                    <a:pt x="115" y="159"/>
                    <a:pt x="81" y="176"/>
                    <a:pt x="52" y="195"/>
                  </a:cubicBezTo>
                </a:path>
              </a:pathLst>
            </a:custGeom>
            <a:solidFill>
              <a:srgbClr val="78CC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5" name="Freeform 70"/>
            <p:cNvSpPr>
              <a:spLocks/>
            </p:cNvSpPr>
            <p:nvPr/>
          </p:nvSpPr>
          <p:spPr bwMode="auto">
            <a:xfrm>
              <a:off x="8059738" y="5797550"/>
              <a:ext cx="860425" cy="1111250"/>
            </a:xfrm>
            <a:custGeom>
              <a:avLst/>
              <a:gdLst>
                <a:gd name="T0" fmla="*/ 135 w 153"/>
                <a:gd name="T1" fmla="*/ 0 h 197"/>
                <a:gd name="T2" fmla="*/ 124 w 153"/>
                <a:gd name="T3" fmla="*/ 4 h 197"/>
                <a:gd name="T4" fmla="*/ 117 w 153"/>
                <a:gd name="T5" fmla="*/ 8 h 197"/>
                <a:gd name="T6" fmla="*/ 98 w 153"/>
                <a:gd name="T7" fmla="*/ 15 h 197"/>
                <a:gd name="T8" fmla="*/ 41 w 153"/>
                <a:gd name="T9" fmla="*/ 42 h 197"/>
                <a:gd name="T10" fmla="*/ 8 w 153"/>
                <a:gd name="T11" fmla="*/ 63 h 197"/>
                <a:gd name="T12" fmla="*/ 2 w 153"/>
                <a:gd name="T13" fmla="*/ 81 h 197"/>
                <a:gd name="T14" fmla="*/ 6 w 153"/>
                <a:gd name="T15" fmla="*/ 104 h 197"/>
                <a:gd name="T16" fmla="*/ 11 w 153"/>
                <a:gd name="T17" fmla="*/ 128 h 197"/>
                <a:gd name="T18" fmla="*/ 15 w 153"/>
                <a:gd name="T19" fmla="*/ 182 h 197"/>
                <a:gd name="T20" fmla="*/ 16 w 153"/>
                <a:gd name="T21" fmla="*/ 195 h 197"/>
                <a:gd name="T22" fmla="*/ 19 w 153"/>
                <a:gd name="T23" fmla="*/ 195 h 197"/>
                <a:gd name="T24" fmla="*/ 19 w 153"/>
                <a:gd name="T25" fmla="*/ 182 h 197"/>
                <a:gd name="T26" fmla="*/ 14 w 153"/>
                <a:gd name="T27" fmla="*/ 128 h 197"/>
                <a:gd name="T28" fmla="*/ 10 w 153"/>
                <a:gd name="T29" fmla="*/ 103 h 197"/>
                <a:gd name="T30" fmla="*/ 5 w 153"/>
                <a:gd name="T31" fmla="*/ 81 h 197"/>
                <a:gd name="T32" fmla="*/ 4 w 153"/>
                <a:gd name="T33" fmla="*/ 74 h 197"/>
                <a:gd name="T34" fmla="*/ 11 w 153"/>
                <a:gd name="T35" fmla="*/ 65 h 197"/>
                <a:gd name="T36" fmla="*/ 43 w 153"/>
                <a:gd name="T37" fmla="*/ 45 h 197"/>
                <a:gd name="T38" fmla="*/ 100 w 153"/>
                <a:gd name="T39" fmla="*/ 19 h 197"/>
                <a:gd name="T40" fmla="*/ 118 w 153"/>
                <a:gd name="T41" fmla="*/ 11 h 197"/>
                <a:gd name="T42" fmla="*/ 126 w 153"/>
                <a:gd name="T43" fmla="*/ 8 h 197"/>
                <a:gd name="T44" fmla="*/ 135 w 153"/>
                <a:gd name="T45" fmla="*/ 4 h 197"/>
                <a:gd name="T46" fmla="*/ 139 w 153"/>
                <a:gd name="T47" fmla="*/ 53 h 197"/>
                <a:gd name="T48" fmla="*/ 149 w 153"/>
                <a:gd name="T49" fmla="*/ 148 h 197"/>
                <a:gd name="T50" fmla="*/ 53 w 153"/>
                <a:gd name="T51" fmla="*/ 194 h 197"/>
                <a:gd name="T52" fmla="*/ 55 w 153"/>
                <a:gd name="T53" fmla="*/ 197 h 197"/>
                <a:gd name="T54" fmla="*/ 152 w 153"/>
                <a:gd name="T55" fmla="*/ 151 h 197"/>
                <a:gd name="T56" fmla="*/ 153 w 153"/>
                <a:gd name="T57" fmla="*/ 149 h 197"/>
                <a:gd name="T58" fmla="*/ 143 w 153"/>
                <a:gd name="T59" fmla="*/ 53 h 197"/>
                <a:gd name="T60" fmla="*/ 138 w 153"/>
                <a:gd name="T61" fmla="*/ 1 h 197"/>
                <a:gd name="T62" fmla="*/ 137 w 153"/>
                <a:gd name="T63" fmla="*/ 0 h 197"/>
                <a:gd name="T64" fmla="*/ 135 w 153"/>
                <a:gd name="T65"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 h="197">
                  <a:moveTo>
                    <a:pt x="135" y="0"/>
                  </a:moveTo>
                  <a:cubicBezTo>
                    <a:pt x="124" y="4"/>
                    <a:pt x="124" y="4"/>
                    <a:pt x="124" y="4"/>
                  </a:cubicBezTo>
                  <a:cubicBezTo>
                    <a:pt x="117" y="8"/>
                    <a:pt x="117" y="8"/>
                    <a:pt x="117" y="8"/>
                  </a:cubicBezTo>
                  <a:cubicBezTo>
                    <a:pt x="98" y="15"/>
                    <a:pt x="98" y="15"/>
                    <a:pt x="98" y="15"/>
                  </a:cubicBezTo>
                  <a:cubicBezTo>
                    <a:pt x="79" y="23"/>
                    <a:pt x="59" y="32"/>
                    <a:pt x="41" y="42"/>
                  </a:cubicBezTo>
                  <a:cubicBezTo>
                    <a:pt x="30" y="48"/>
                    <a:pt x="19" y="54"/>
                    <a:pt x="8" y="63"/>
                  </a:cubicBezTo>
                  <a:cubicBezTo>
                    <a:pt x="0" y="69"/>
                    <a:pt x="0" y="71"/>
                    <a:pt x="2" y="81"/>
                  </a:cubicBezTo>
                  <a:cubicBezTo>
                    <a:pt x="2" y="81"/>
                    <a:pt x="6" y="104"/>
                    <a:pt x="6" y="104"/>
                  </a:cubicBezTo>
                  <a:cubicBezTo>
                    <a:pt x="8" y="112"/>
                    <a:pt x="10" y="120"/>
                    <a:pt x="11" y="128"/>
                  </a:cubicBezTo>
                  <a:cubicBezTo>
                    <a:pt x="14" y="147"/>
                    <a:pt x="14" y="163"/>
                    <a:pt x="15" y="182"/>
                  </a:cubicBezTo>
                  <a:cubicBezTo>
                    <a:pt x="16" y="195"/>
                    <a:pt x="16" y="195"/>
                    <a:pt x="16" y="195"/>
                  </a:cubicBezTo>
                  <a:cubicBezTo>
                    <a:pt x="19" y="195"/>
                    <a:pt x="19" y="195"/>
                    <a:pt x="19" y="195"/>
                  </a:cubicBezTo>
                  <a:cubicBezTo>
                    <a:pt x="19" y="182"/>
                    <a:pt x="19" y="182"/>
                    <a:pt x="19" y="182"/>
                  </a:cubicBezTo>
                  <a:cubicBezTo>
                    <a:pt x="18" y="163"/>
                    <a:pt x="17" y="147"/>
                    <a:pt x="14" y="128"/>
                  </a:cubicBezTo>
                  <a:cubicBezTo>
                    <a:pt x="13" y="119"/>
                    <a:pt x="11" y="111"/>
                    <a:pt x="10" y="103"/>
                  </a:cubicBezTo>
                  <a:cubicBezTo>
                    <a:pt x="5" y="81"/>
                    <a:pt x="5" y="81"/>
                    <a:pt x="5" y="81"/>
                  </a:cubicBezTo>
                  <a:cubicBezTo>
                    <a:pt x="5" y="78"/>
                    <a:pt x="4" y="75"/>
                    <a:pt x="4" y="74"/>
                  </a:cubicBezTo>
                  <a:cubicBezTo>
                    <a:pt x="4" y="70"/>
                    <a:pt x="6" y="69"/>
                    <a:pt x="11" y="65"/>
                  </a:cubicBezTo>
                  <a:cubicBezTo>
                    <a:pt x="21" y="57"/>
                    <a:pt x="31" y="51"/>
                    <a:pt x="43" y="45"/>
                  </a:cubicBezTo>
                  <a:cubicBezTo>
                    <a:pt x="61" y="35"/>
                    <a:pt x="81" y="27"/>
                    <a:pt x="100" y="19"/>
                  </a:cubicBezTo>
                  <a:cubicBezTo>
                    <a:pt x="118" y="11"/>
                    <a:pt x="118" y="11"/>
                    <a:pt x="118" y="11"/>
                  </a:cubicBezTo>
                  <a:cubicBezTo>
                    <a:pt x="126" y="8"/>
                    <a:pt x="126" y="8"/>
                    <a:pt x="126" y="8"/>
                  </a:cubicBezTo>
                  <a:cubicBezTo>
                    <a:pt x="126" y="8"/>
                    <a:pt x="132" y="5"/>
                    <a:pt x="135" y="4"/>
                  </a:cubicBezTo>
                  <a:cubicBezTo>
                    <a:pt x="135" y="8"/>
                    <a:pt x="139" y="53"/>
                    <a:pt x="139" y="53"/>
                  </a:cubicBezTo>
                  <a:cubicBezTo>
                    <a:pt x="142" y="85"/>
                    <a:pt x="145" y="117"/>
                    <a:pt x="149" y="148"/>
                  </a:cubicBezTo>
                  <a:cubicBezTo>
                    <a:pt x="117" y="159"/>
                    <a:pt x="84" y="175"/>
                    <a:pt x="53" y="194"/>
                  </a:cubicBezTo>
                  <a:cubicBezTo>
                    <a:pt x="55" y="197"/>
                    <a:pt x="55" y="197"/>
                    <a:pt x="55" y="197"/>
                  </a:cubicBezTo>
                  <a:cubicBezTo>
                    <a:pt x="86" y="177"/>
                    <a:pt x="119" y="161"/>
                    <a:pt x="152" y="151"/>
                  </a:cubicBezTo>
                  <a:cubicBezTo>
                    <a:pt x="153" y="151"/>
                    <a:pt x="153" y="150"/>
                    <a:pt x="153" y="149"/>
                  </a:cubicBezTo>
                  <a:cubicBezTo>
                    <a:pt x="148" y="118"/>
                    <a:pt x="146" y="85"/>
                    <a:pt x="143" y="53"/>
                  </a:cubicBezTo>
                  <a:cubicBezTo>
                    <a:pt x="138" y="1"/>
                    <a:pt x="138" y="1"/>
                    <a:pt x="138" y="1"/>
                  </a:cubicBezTo>
                  <a:cubicBezTo>
                    <a:pt x="138" y="1"/>
                    <a:pt x="138" y="0"/>
                    <a:pt x="137" y="0"/>
                  </a:cubicBezTo>
                  <a:cubicBezTo>
                    <a:pt x="137" y="0"/>
                    <a:pt x="136" y="0"/>
                    <a:pt x="135"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6" name="Freeform 71"/>
            <p:cNvSpPr>
              <a:spLocks/>
            </p:cNvSpPr>
            <p:nvPr/>
          </p:nvSpPr>
          <p:spPr bwMode="auto">
            <a:xfrm>
              <a:off x="8745538" y="6135688"/>
              <a:ext cx="263525" cy="247650"/>
            </a:xfrm>
            <a:custGeom>
              <a:avLst/>
              <a:gdLst>
                <a:gd name="T0" fmla="*/ 27 w 47"/>
                <a:gd name="T1" fmla="*/ 0 h 44"/>
                <a:gd name="T2" fmla="*/ 0 w 47"/>
                <a:gd name="T3" fmla="*/ 14 h 44"/>
                <a:gd name="T4" fmla="*/ 16 w 47"/>
                <a:gd name="T5" fmla="*/ 11 h 44"/>
                <a:gd name="T6" fmla="*/ 2 w 47"/>
                <a:gd name="T7" fmla="*/ 20 h 44"/>
                <a:gd name="T8" fmla="*/ 16 w 47"/>
                <a:gd name="T9" fmla="*/ 18 h 44"/>
                <a:gd name="T10" fmla="*/ 3 w 47"/>
                <a:gd name="T11" fmla="*/ 27 h 44"/>
                <a:gd name="T12" fmla="*/ 18 w 47"/>
                <a:gd name="T13" fmla="*/ 25 h 44"/>
                <a:gd name="T14" fmla="*/ 7 w 47"/>
                <a:gd name="T15" fmla="*/ 34 h 44"/>
                <a:gd name="T16" fmla="*/ 27 w 47"/>
                <a:gd name="T17"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4">
                  <a:moveTo>
                    <a:pt x="27" y="0"/>
                  </a:moveTo>
                  <a:cubicBezTo>
                    <a:pt x="19" y="0"/>
                    <a:pt x="0" y="5"/>
                    <a:pt x="0" y="14"/>
                  </a:cubicBezTo>
                  <a:cubicBezTo>
                    <a:pt x="5" y="15"/>
                    <a:pt x="11" y="13"/>
                    <a:pt x="16" y="11"/>
                  </a:cubicBezTo>
                  <a:cubicBezTo>
                    <a:pt x="11" y="13"/>
                    <a:pt x="5" y="16"/>
                    <a:pt x="2" y="20"/>
                  </a:cubicBezTo>
                  <a:cubicBezTo>
                    <a:pt x="7" y="23"/>
                    <a:pt x="12" y="19"/>
                    <a:pt x="16" y="18"/>
                  </a:cubicBezTo>
                  <a:cubicBezTo>
                    <a:pt x="14" y="20"/>
                    <a:pt x="6" y="23"/>
                    <a:pt x="3" y="27"/>
                  </a:cubicBezTo>
                  <a:cubicBezTo>
                    <a:pt x="7" y="32"/>
                    <a:pt x="13" y="26"/>
                    <a:pt x="18" y="25"/>
                  </a:cubicBezTo>
                  <a:cubicBezTo>
                    <a:pt x="13" y="26"/>
                    <a:pt x="9" y="30"/>
                    <a:pt x="7" y="34"/>
                  </a:cubicBezTo>
                  <a:cubicBezTo>
                    <a:pt x="29" y="44"/>
                    <a:pt x="47" y="2"/>
                    <a:pt x="27" y="1"/>
                  </a:cubicBezTo>
                </a:path>
              </a:pathLst>
            </a:custGeom>
            <a:solidFill>
              <a:srgbClr val="E4E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7" name="Freeform 72"/>
            <p:cNvSpPr>
              <a:spLocks noEditPoints="1"/>
            </p:cNvSpPr>
            <p:nvPr/>
          </p:nvSpPr>
          <p:spPr bwMode="auto">
            <a:xfrm>
              <a:off x="8734425" y="6124575"/>
              <a:ext cx="219075" cy="230188"/>
            </a:xfrm>
            <a:custGeom>
              <a:avLst/>
              <a:gdLst>
                <a:gd name="T0" fmla="*/ 0 w 39"/>
                <a:gd name="T1" fmla="*/ 15 h 41"/>
                <a:gd name="T2" fmla="*/ 1 w 39"/>
                <a:gd name="T3" fmla="*/ 17 h 41"/>
                <a:gd name="T4" fmla="*/ 7 w 39"/>
                <a:gd name="T5" fmla="*/ 17 h 41"/>
                <a:gd name="T6" fmla="*/ 3 w 39"/>
                <a:gd name="T7" fmla="*/ 21 h 41"/>
                <a:gd name="T8" fmla="*/ 3 w 39"/>
                <a:gd name="T9" fmla="*/ 22 h 41"/>
                <a:gd name="T10" fmla="*/ 3 w 39"/>
                <a:gd name="T11" fmla="*/ 23 h 41"/>
                <a:gd name="T12" fmla="*/ 4 w 39"/>
                <a:gd name="T13" fmla="*/ 24 h 41"/>
                <a:gd name="T14" fmla="*/ 8 w 39"/>
                <a:gd name="T15" fmla="*/ 25 h 41"/>
                <a:gd name="T16" fmla="*/ 4 w 39"/>
                <a:gd name="T17" fmla="*/ 28 h 41"/>
                <a:gd name="T18" fmla="*/ 4 w 39"/>
                <a:gd name="T19" fmla="*/ 29 h 41"/>
                <a:gd name="T20" fmla="*/ 4 w 39"/>
                <a:gd name="T21" fmla="*/ 31 h 41"/>
                <a:gd name="T22" fmla="*/ 9 w 39"/>
                <a:gd name="T23" fmla="*/ 33 h 41"/>
                <a:gd name="T24" fmla="*/ 8 w 39"/>
                <a:gd name="T25" fmla="*/ 36 h 41"/>
                <a:gd name="T26" fmla="*/ 8 w 39"/>
                <a:gd name="T27" fmla="*/ 36 h 41"/>
                <a:gd name="T28" fmla="*/ 9 w 39"/>
                <a:gd name="T29" fmla="*/ 38 h 41"/>
                <a:gd name="T30" fmla="*/ 30 w 39"/>
                <a:gd name="T31" fmla="*/ 33 h 41"/>
                <a:gd name="T32" fmla="*/ 39 w 39"/>
                <a:gd name="T33" fmla="*/ 12 h 41"/>
                <a:gd name="T34" fmla="*/ 39 w 39"/>
                <a:gd name="T35" fmla="*/ 7 h 41"/>
                <a:gd name="T36" fmla="*/ 30 w 39"/>
                <a:gd name="T37" fmla="*/ 1 h 41"/>
                <a:gd name="T38" fmla="*/ 29 w 39"/>
                <a:gd name="T39" fmla="*/ 0 h 41"/>
                <a:gd name="T40" fmla="*/ 0 w 39"/>
                <a:gd name="T41" fmla="*/ 15 h 41"/>
                <a:gd name="T42" fmla="*/ 27 w 39"/>
                <a:gd name="T43" fmla="*/ 4 h 41"/>
                <a:gd name="T44" fmla="*/ 29 w 39"/>
                <a:gd name="T45" fmla="*/ 5 h 41"/>
                <a:gd name="T46" fmla="*/ 35 w 39"/>
                <a:gd name="T47" fmla="*/ 9 h 41"/>
                <a:gd name="T48" fmla="*/ 36 w 39"/>
                <a:gd name="T49" fmla="*/ 13 h 41"/>
                <a:gd name="T50" fmla="*/ 28 w 39"/>
                <a:gd name="T51" fmla="*/ 31 h 41"/>
                <a:gd name="T52" fmla="*/ 12 w 39"/>
                <a:gd name="T53" fmla="*/ 35 h 41"/>
                <a:gd name="T54" fmla="*/ 16 w 39"/>
                <a:gd name="T55" fmla="*/ 30 h 41"/>
                <a:gd name="T56" fmla="*/ 21 w 39"/>
                <a:gd name="T57" fmla="*/ 29 h 41"/>
                <a:gd name="T58" fmla="*/ 22 w 39"/>
                <a:gd name="T59" fmla="*/ 27 h 41"/>
                <a:gd name="T60" fmla="*/ 22 w 39"/>
                <a:gd name="T61" fmla="*/ 27 h 41"/>
                <a:gd name="T62" fmla="*/ 20 w 39"/>
                <a:gd name="T63" fmla="*/ 25 h 41"/>
                <a:gd name="T64" fmla="*/ 20 w 39"/>
                <a:gd name="T65" fmla="*/ 25 h 41"/>
                <a:gd name="T66" fmla="*/ 20 w 39"/>
                <a:gd name="T67" fmla="*/ 25 h 41"/>
                <a:gd name="T68" fmla="*/ 20 w 39"/>
                <a:gd name="T69" fmla="*/ 25 h 41"/>
                <a:gd name="T70" fmla="*/ 15 w 39"/>
                <a:gd name="T71" fmla="*/ 27 h 41"/>
                <a:gd name="T72" fmla="*/ 8 w 39"/>
                <a:gd name="T73" fmla="*/ 29 h 41"/>
                <a:gd name="T74" fmla="*/ 19 w 39"/>
                <a:gd name="T75" fmla="*/ 22 h 41"/>
                <a:gd name="T76" fmla="*/ 20 w 39"/>
                <a:gd name="T77" fmla="*/ 20 h 41"/>
                <a:gd name="T78" fmla="*/ 20 w 39"/>
                <a:gd name="T79" fmla="*/ 19 h 41"/>
                <a:gd name="T80" fmla="*/ 18 w 39"/>
                <a:gd name="T81" fmla="*/ 18 h 41"/>
                <a:gd name="T82" fmla="*/ 14 w 39"/>
                <a:gd name="T83" fmla="*/ 20 h 41"/>
                <a:gd name="T84" fmla="*/ 8 w 39"/>
                <a:gd name="T85" fmla="*/ 21 h 41"/>
                <a:gd name="T86" fmla="*/ 17 w 39"/>
                <a:gd name="T87" fmla="*/ 15 h 41"/>
                <a:gd name="T88" fmla="*/ 18 w 39"/>
                <a:gd name="T89" fmla="*/ 15 h 41"/>
                <a:gd name="T90" fmla="*/ 19 w 39"/>
                <a:gd name="T91" fmla="*/ 13 h 41"/>
                <a:gd name="T92" fmla="*/ 19 w 39"/>
                <a:gd name="T93" fmla="*/ 12 h 41"/>
                <a:gd name="T94" fmla="*/ 17 w 39"/>
                <a:gd name="T95" fmla="*/ 11 h 41"/>
                <a:gd name="T96" fmla="*/ 4 w 39"/>
                <a:gd name="T97" fmla="*/ 14 h 41"/>
                <a:gd name="T98" fmla="*/ 27 w 39"/>
                <a:gd name="T99"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41">
                  <a:moveTo>
                    <a:pt x="0" y="15"/>
                  </a:moveTo>
                  <a:cubicBezTo>
                    <a:pt x="0" y="16"/>
                    <a:pt x="0" y="17"/>
                    <a:pt x="1" y="17"/>
                  </a:cubicBezTo>
                  <a:cubicBezTo>
                    <a:pt x="3" y="18"/>
                    <a:pt x="5" y="18"/>
                    <a:pt x="7" y="17"/>
                  </a:cubicBezTo>
                  <a:cubicBezTo>
                    <a:pt x="5" y="19"/>
                    <a:pt x="4" y="20"/>
                    <a:pt x="3" y="21"/>
                  </a:cubicBezTo>
                  <a:cubicBezTo>
                    <a:pt x="3" y="22"/>
                    <a:pt x="3" y="22"/>
                    <a:pt x="3" y="22"/>
                  </a:cubicBezTo>
                  <a:cubicBezTo>
                    <a:pt x="3" y="23"/>
                    <a:pt x="3" y="23"/>
                    <a:pt x="3" y="23"/>
                  </a:cubicBezTo>
                  <a:cubicBezTo>
                    <a:pt x="3" y="23"/>
                    <a:pt x="3" y="24"/>
                    <a:pt x="4" y="24"/>
                  </a:cubicBezTo>
                  <a:cubicBezTo>
                    <a:pt x="5" y="25"/>
                    <a:pt x="6" y="25"/>
                    <a:pt x="8" y="25"/>
                  </a:cubicBezTo>
                  <a:cubicBezTo>
                    <a:pt x="6" y="26"/>
                    <a:pt x="5" y="27"/>
                    <a:pt x="4" y="28"/>
                  </a:cubicBezTo>
                  <a:cubicBezTo>
                    <a:pt x="4" y="29"/>
                    <a:pt x="4" y="29"/>
                    <a:pt x="4" y="29"/>
                  </a:cubicBezTo>
                  <a:cubicBezTo>
                    <a:pt x="4" y="30"/>
                    <a:pt x="4" y="30"/>
                    <a:pt x="4" y="31"/>
                  </a:cubicBezTo>
                  <a:cubicBezTo>
                    <a:pt x="6" y="32"/>
                    <a:pt x="7" y="33"/>
                    <a:pt x="9" y="33"/>
                  </a:cubicBezTo>
                  <a:cubicBezTo>
                    <a:pt x="9" y="34"/>
                    <a:pt x="8" y="35"/>
                    <a:pt x="8" y="36"/>
                  </a:cubicBezTo>
                  <a:cubicBezTo>
                    <a:pt x="8" y="36"/>
                    <a:pt x="8" y="36"/>
                    <a:pt x="8" y="36"/>
                  </a:cubicBezTo>
                  <a:cubicBezTo>
                    <a:pt x="8" y="37"/>
                    <a:pt x="8" y="38"/>
                    <a:pt x="9" y="38"/>
                  </a:cubicBezTo>
                  <a:cubicBezTo>
                    <a:pt x="16" y="41"/>
                    <a:pt x="24" y="39"/>
                    <a:pt x="30" y="33"/>
                  </a:cubicBezTo>
                  <a:cubicBezTo>
                    <a:pt x="36" y="27"/>
                    <a:pt x="39" y="19"/>
                    <a:pt x="39" y="12"/>
                  </a:cubicBezTo>
                  <a:cubicBezTo>
                    <a:pt x="39" y="11"/>
                    <a:pt x="39" y="9"/>
                    <a:pt x="39" y="7"/>
                  </a:cubicBezTo>
                  <a:cubicBezTo>
                    <a:pt x="37" y="4"/>
                    <a:pt x="34" y="2"/>
                    <a:pt x="30" y="1"/>
                  </a:cubicBezTo>
                  <a:cubicBezTo>
                    <a:pt x="30" y="1"/>
                    <a:pt x="30" y="0"/>
                    <a:pt x="29" y="0"/>
                  </a:cubicBezTo>
                  <a:cubicBezTo>
                    <a:pt x="21" y="0"/>
                    <a:pt x="1" y="5"/>
                    <a:pt x="0" y="15"/>
                  </a:cubicBezTo>
                  <a:close/>
                  <a:moveTo>
                    <a:pt x="27" y="4"/>
                  </a:moveTo>
                  <a:cubicBezTo>
                    <a:pt x="28" y="4"/>
                    <a:pt x="28" y="5"/>
                    <a:pt x="29" y="5"/>
                  </a:cubicBezTo>
                  <a:cubicBezTo>
                    <a:pt x="32" y="5"/>
                    <a:pt x="34" y="6"/>
                    <a:pt x="35" y="9"/>
                  </a:cubicBezTo>
                  <a:cubicBezTo>
                    <a:pt x="36" y="10"/>
                    <a:pt x="36" y="11"/>
                    <a:pt x="36" y="13"/>
                  </a:cubicBezTo>
                  <a:cubicBezTo>
                    <a:pt x="36" y="18"/>
                    <a:pt x="33" y="26"/>
                    <a:pt x="28" y="31"/>
                  </a:cubicBezTo>
                  <a:cubicBezTo>
                    <a:pt x="25" y="33"/>
                    <a:pt x="19" y="37"/>
                    <a:pt x="12" y="35"/>
                  </a:cubicBezTo>
                  <a:cubicBezTo>
                    <a:pt x="13" y="33"/>
                    <a:pt x="14" y="32"/>
                    <a:pt x="16" y="30"/>
                  </a:cubicBezTo>
                  <a:cubicBezTo>
                    <a:pt x="16" y="30"/>
                    <a:pt x="21" y="29"/>
                    <a:pt x="21" y="29"/>
                  </a:cubicBezTo>
                  <a:cubicBezTo>
                    <a:pt x="21" y="28"/>
                    <a:pt x="22" y="28"/>
                    <a:pt x="22" y="27"/>
                  </a:cubicBezTo>
                  <a:cubicBezTo>
                    <a:pt x="22" y="27"/>
                    <a:pt x="22" y="27"/>
                    <a:pt x="22" y="27"/>
                  </a:cubicBezTo>
                  <a:cubicBezTo>
                    <a:pt x="21" y="26"/>
                    <a:pt x="21" y="25"/>
                    <a:pt x="20" y="25"/>
                  </a:cubicBezTo>
                  <a:cubicBezTo>
                    <a:pt x="20" y="25"/>
                    <a:pt x="20" y="25"/>
                    <a:pt x="20" y="25"/>
                  </a:cubicBezTo>
                  <a:cubicBezTo>
                    <a:pt x="20" y="25"/>
                    <a:pt x="20" y="25"/>
                    <a:pt x="20" y="25"/>
                  </a:cubicBezTo>
                  <a:cubicBezTo>
                    <a:pt x="20" y="25"/>
                    <a:pt x="20" y="25"/>
                    <a:pt x="20" y="25"/>
                  </a:cubicBezTo>
                  <a:cubicBezTo>
                    <a:pt x="18" y="26"/>
                    <a:pt x="16" y="27"/>
                    <a:pt x="15" y="27"/>
                  </a:cubicBezTo>
                  <a:cubicBezTo>
                    <a:pt x="12" y="29"/>
                    <a:pt x="10" y="29"/>
                    <a:pt x="8" y="29"/>
                  </a:cubicBezTo>
                  <a:cubicBezTo>
                    <a:pt x="12" y="26"/>
                    <a:pt x="17" y="23"/>
                    <a:pt x="19" y="22"/>
                  </a:cubicBezTo>
                  <a:cubicBezTo>
                    <a:pt x="20" y="21"/>
                    <a:pt x="20" y="21"/>
                    <a:pt x="20" y="20"/>
                  </a:cubicBezTo>
                  <a:cubicBezTo>
                    <a:pt x="20" y="20"/>
                    <a:pt x="20" y="20"/>
                    <a:pt x="20" y="19"/>
                  </a:cubicBezTo>
                  <a:cubicBezTo>
                    <a:pt x="20" y="19"/>
                    <a:pt x="19" y="18"/>
                    <a:pt x="18" y="18"/>
                  </a:cubicBezTo>
                  <a:cubicBezTo>
                    <a:pt x="14" y="20"/>
                    <a:pt x="14" y="20"/>
                    <a:pt x="14" y="20"/>
                  </a:cubicBezTo>
                  <a:cubicBezTo>
                    <a:pt x="12" y="21"/>
                    <a:pt x="10" y="21"/>
                    <a:pt x="8" y="21"/>
                  </a:cubicBezTo>
                  <a:cubicBezTo>
                    <a:pt x="10" y="19"/>
                    <a:pt x="14" y="17"/>
                    <a:pt x="17" y="15"/>
                  </a:cubicBezTo>
                  <a:cubicBezTo>
                    <a:pt x="18" y="15"/>
                    <a:pt x="18" y="15"/>
                    <a:pt x="18" y="15"/>
                  </a:cubicBezTo>
                  <a:cubicBezTo>
                    <a:pt x="19" y="14"/>
                    <a:pt x="19" y="14"/>
                    <a:pt x="19" y="13"/>
                  </a:cubicBezTo>
                  <a:cubicBezTo>
                    <a:pt x="19" y="13"/>
                    <a:pt x="19" y="13"/>
                    <a:pt x="19" y="12"/>
                  </a:cubicBezTo>
                  <a:cubicBezTo>
                    <a:pt x="19" y="11"/>
                    <a:pt x="18" y="11"/>
                    <a:pt x="17" y="11"/>
                  </a:cubicBezTo>
                  <a:cubicBezTo>
                    <a:pt x="12" y="14"/>
                    <a:pt x="7" y="14"/>
                    <a:pt x="4" y="14"/>
                  </a:cubicBezTo>
                  <a:cubicBezTo>
                    <a:pt x="6" y="8"/>
                    <a:pt x="20" y="4"/>
                    <a:pt x="27"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8" name="Freeform 73"/>
            <p:cNvSpPr>
              <a:spLocks/>
            </p:cNvSpPr>
            <p:nvPr/>
          </p:nvSpPr>
          <p:spPr bwMode="auto">
            <a:xfrm>
              <a:off x="6969125" y="6423025"/>
              <a:ext cx="258763" cy="258763"/>
            </a:xfrm>
            <a:custGeom>
              <a:avLst/>
              <a:gdLst>
                <a:gd name="T0" fmla="*/ 35 w 46"/>
                <a:gd name="T1" fmla="*/ 5 h 46"/>
                <a:gd name="T2" fmla="*/ 14 w 46"/>
                <a:gd name="T3" fmla="*/ 39 h 46"/>
                <a:gd name="T4" fmla="*/ 46 w 46"/>
                <a:gd name="T5" fmla="*/ 25 h 46"/>
                <a:gd name="T6" fmla="*/ 28 w 46"/>
                <a:gd name="T7" fmla="*/ 31 h 46"/>
                <a:gd name="T8" fmla="*/ 45 w 46"/>
                <a:gd name="T9" fmla="*/ 18 h 46"/>
                <a:gd name="T10" fmla="*/ 27 w 46"/>
                <a:gd name="T11" fmla="*/ 26 h 46"/>
                <a:gd name="T12" fmla="*/ 42 w 46"/>
                <a:gd name="T13" fmla="*/ 14 h 46"/>
                <a:gd name="T14" fmla="*/ 26 w 46"/>
                <a:gd name="T15" fmla="*/ 19 h 46"/>
                <a:gd name="T16" fmla="*/ 32 w 46"/>
                <a:gd name="T1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6">
                  <a:moveTo>
                    <a:pt x="35" y="5"/>
                  </a:moveTo>
                  <a:cubicBezTo>
                    <a:pt x="24" y="7"/>
                    <a:pt x="0" y="28"/>
                    <a:pt x="14" y="39"/>
                  </a:cubicBezTo>
                  <a:cubicBezTo>
                    <a:pt x="22" y="46"/>
                    <a:pt x="46" y="35"/>
                    <a:pt x="46" y="25"/>
                  </a:cubicBezTo>
                  <a:cubicBezTo>
                    <a:pt x="41" y="23"/>
                    <a:pt x="32" y="27"/>
                    <a:pt x="28" y="31"/>
                  </a:cubicBezTo>
                  <a:cubicBezTo>
                    <a:pt x="34" y="28"/>
                    <a:pt x="42" y="24"/>
                    <a:pt x="45" y="18"/>
                  </a:cubicBezTo>
                  <a:cubicBezTo>
                    <a:pt x="39" y="16"/>
                    <a:pt x="31" y="22"/>
                    <a:pt x="27" y="26"/>
                  </a:cubicBezTo>
                  <a:cubicBezTo>
                    <a:pt x="32" y="25"/>
                    <a:pt x="40" y="19"/>
                    <a:pt x="42" y="14"/>
                  </a:cubicBezTo>
                  <a:cubicBezTo>
                    <a:pt x="37" y="11"/>
                    <a:pt x="29" y="15"/>
                    <a:pt x="26" y="19"/>
                  </a:cubicBezTo>
                  <a:cubicBezTo>
                    <a:pt x="39" y="18"/>
                    <a:pt x="42" y="0"/>
                    <a:pt x="32" y="8"/>
                  </a:cubicBezTo>
                </a:path>
              </a:pathLst>
            </a:custGeom>
            <a:solidFill>
              <a:srgbClr val="E4E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9" name="Freeform 74"/>
            <p:cNvSpPr>
              <a:spLocks noEditPoints="1"/>
            </p:cNvSpPr>
            <p:nvPr/>
          </p:nvSpPr>
          <p:spPr bwMode="auto">
            <a:xfrm>
              <a:off x="7008813" y="6440488"/>
              <a:ext cx="230188" cy="236538"/>
            </a:xfrm>
            <a:custGeom>
              <a:avLst/>
              <a:gdLst>
                <a:gd name="T0" fmla="*/ 28 w 41"/>
                <a:gd name="T1" fmla="*/ 0 h 42"/>
                <a:gd name="T2" fmla="*/ 2 w 41"/>
                <a:gd name="T3" fmla="*/ 24 h 42"/>
                <a:gd name="T4" fmla="*/ 6 w 41"/>
                <a:gd name="T5" fmla="*/ 38 h 42"/>
                <a:gd name="T6" fmla="*/ 27 w 41"/>
                <a:gd name="T7" fmla="*/ 37 h 42"/>
                <a:gd name="T8" fmla="*/ 41 w 41"/>
                <a:gd name="T9" fmla="*/ 22 h 42"/>
                <a:gd name="T10" fmla="*/ 41 w 41"/>
                <a:gd name="T11" fmla="*/ 22 h 42"/>
                <a:gd name="T12" fmla="*/ 40 w 41"/>
                <a:gd name="T13" fmla="*/ 20 h 42"/>
                <a:gd name="T14" fmla="*/ 36 w 41"/>
                <a:gd name="T15" fmla="*/ 20 h 42"/>
                <a:gd name="T16" fmla="*/ 39 w 41"/>
                <a:gd name="T17" fmla="*/ 16 h 42"/>
                <a:gd name="T18" fmla="*/ 40 w 41"/>
                <a:gd name="T19" fmla="*/ 15 h 42"/>
                <a:gd name="T20" fmla="*/ 39 w 41"/>
                <a:gd name="T21" fmla="*/ 14 h 42"/>
                <a:gd name="T22" fmla="*/ 38 w 41"/>
                <a:gd name="T23" fmla="*/ 13 h 42"/>
                <a:gd name="T24" fmla="*/ 36 w 41"/>
                <a:gd name="T25" fmla="*/ 13 h 42"/>
                <a:gd name="T26" fmla="*/ 37 w 41"/>
                <a:gd name="T27" fmla="*/ 11 h 42"/>
                <a:gd name="T28" fmla="*/ 37 w 41"/>
                <a:gd name="T29" fmla="*/ 11 h 42"/>
                <a:gd name="T30" fmla="*/ 36 w 41"/>
                <a:gd name="T31" fmla="*/ 9 h 42"/>
                <a:gd name="T32" fmla="*/ 32 w 41"/>
                <a:gd name="T33" fmla="*/ 8 h 42"/>
                <a:gd name="T34" fmla="*/ 32 w 41"/>
                <a:gd name="T35" fmla="*/ 7 h 42"/>
                <a:gd name="T36" fmla="*/ 33 w 41"/>
                <a:gd name="T37" fmla="*/ 5 h 42"/>
                <a:gd name="T38" fmla="*/ 31 w 41"/>
                <a:gd name="T39" fmla="*/ 2 h 42"/>
                <a:gd name="T40" fmla="*/ 29 w 41"/>
                <a:gd name="T41" fmla="*/ 1 h 42"/>
                <a:gd name="T42" fmla="*/ 28 w 41"/>
                <a:gd name="T43" fmla="*/ 0 h 42"/>
                <a:gd name="T44" fmla="*/ 25 w 41"/>
                <a:gd name="T45" fmla="*/ 6 h 42"/>
                <a:gd name="T46" fmla="*/ 29 w 41"/>
                <a:gd name="T47" fmla="*/ 5 h 42"/>
                <a:gd name="T48" fmla="*/ 29 w 41"/>
                <a:gd name="T49" fmla="*/ 5 h 42"/>
                <a:gd name="T50" fmla="*/ 29 w 41"/>
                <a:gd name="T51" fmla="*/ 7 h 42"/>
                <a:gd name="T52" fmla="*/ 28 w 41"/>
                <a:gd name="T53" fmla="*/ 9 h 42"/>
                <a:gd name="T54" fmla="*/ 18 w 41"/>
                <a:gd name="T55" fmla="*/ 14 h 42"/>
                <a:gd name="T56" fmla="*/ 17 w 41"/>
                <a:gd name="T57" fmla="*/ 16 h 42"/>
                <a:gd name="T58" fmla="*/ 17 w 41"/>
                <a:gd name="T59" fmla="*/ 16 h 42"/>
                <a:gd name="T60" fmla="*/ 19 w 41"/>
                <a:gd name="T61" fmla="*/ 17 h 42"/>
                <a:gd name="T62" fmla="*/ 30 w 41"/>
                <a:gd name="T63" fmla="*/ 12 h 42"/>
                <a:gd name="T64" fmla="*/ 32 w 41"/>
                <a:gd name="T65" fmla="*/ 12 h 42"/>
                <a:gd name="T66" fmla="*/ 31 w 41"/>
                <a:gd name="T67" fmla="*/ 14 h 42"/>
                <a:gd name="T68" fmla="*/ 18 w 41"/>
                <a:gd name="T69" fmla="*/ 22 h 42"/>
                <a:gd name="T70" fmla="*/ 18 w 41"/>
                <a:gd name="T71" fmla="*/ 23 h 42"/>
                <a:gd name="T72" fmla="*/ 18 w 41"/>
                <a:gd name="T73" fmla="*/ 23 h 42"/>
                <a:gd name="T74" fmla="*/ 20 w 41"/>
                <a:gd name="T75" fmla="*/ 24 h 42"/>
                <a:gd name="T76" fmla="*/ 33 w 41"/>
                <a:gd name="T77" fmla="*/ 17 h 42"/>
                <a:gd name="T78" fmla="*/ 34 w 41"/>
                <a:gd name="T79" fmla="*/ 17 h 42"/>
                <a:gd name="T80" fmla="*/ 29 w 41"/>
                <a:gd name="T81" fmla="*/ 21 h 42"/>
                <a:gd name="T82" fmla="*/ 20 w 41"/>
                <a:gd name="T83" fmla="*/ 26 h 42"/>
                <a:gd name="T84" fmla="*/ 20 w 41"/>
                <a:gd name="T85" fmla="*/ 28 h 42"/>
                <a:gd name="T86" fmla="*/ 20 w 41"/>
                <a:gd name="T87" fmla="*/ 29 h 42"/>
                <a:gd name="T88" fmla="*/ 22 w 41"/>
                <a:gd name="T89" fmla="*/ 29 h 42"/>
                <a:gd name="T90" fmla="*/ 23 w 41"/>
                <a:gd name="T91" fmla="*/ 29 h 42"/>
                <a:gd name="T92" fmla="*/ 30 w 41"/>
                <a:gd name="T93" fmla="*/ 24 h 42"/>
                <a:gd name="T94" fmla="*/ 37 w 41"/>
                <a:gd name="T95" fmla="*/ 23 h 42"/>
                <a:gd name="T96" fmla="*/ 26 w 41"/>
                <a:gd name="T97" fmla="*/ 34 h 42"/>
                <a:gd name="T98" fmla="*/ 8 w 41"/>
                <a:gd name="T99" fmla="*/ 35 h 42"/>
                <a:gd name="T100" fmla="*/ 4 w 41"/>
                <a:gd name="T101" fmla="*/ 28 h 42"/>
                <a:gd name="T102" fmla="*/ 5 w 41"/>
                <a:gd name="T103" fmla="*/ 25 h 42"/>
                <a:gd name="T104" fmla="*/ 23 w 41"/>
                <a:gd name="T105" fmla="*/ 6 h 42"/>
                <a:gd name="T106" fmla="*/ 23 w 41"/>
                <a:gd name="T107" fmla="*/ 6 h 42"/>
                <a:gd name="T108" fmla="*/ 25 w 41"/>
                <a:gd name="T109"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 h="42">
                  <a:moveTo>
                    <a:pt x="28" y="0"/>
                  </a:moveTo>
                  <a:cubicBezTo>
                    <a:pt x="19" y="2"/>
                    <a:pt x="5" y="13"/>
                    <a:pt x="2" y="24"/>
                  </a:cubicBezTo>
                  <a:cubicBezTo>
                    <a:pt x="0" y="29"/>
                    <a:pt x="1" y="34"/>
                    <a:pt x="6" y="38"/>
                  </a:cubicBezTo>
                  <a:cubicBezTo>
                    <a:pt x="11" y="42"/>
                    <a:pt x="21" y="40"/>
                    <a:pt x="27" y="37"/>
                  </a:cubicBezTo>
                  <a:cubicBezTo>
                    <a:pt x="34" y="34"/>
                    <a:pt x="41" y="28"/>
                    <a:pt x="41" y="22"/>
                  </a:cubicBezTo>
                  <a:cubicBezTo>
                    <a:pt x="41" y="22"/>
                    <a:pt x="41" y="22"/>
                    <a:pt x="41" y="22"/>
                  </a:cubicBezTo>
                  <a:cubicBezTo>
                    <a:pt x="41" y="21"/>
                    <a:pt x="41" y="21"/>
                    <a:pt x="40" y="20"/>
                  </a:cubicBezTo>
                  <a:cubicBezTo>
                    <a:pt x="39" y="20"/>
                    <a:pt x="38" y="20"/>
                    <a:pt x="36" y="20"/>
                  </a:cubicBezTo>
                  <a:cubicBezTo>
                    <a:pt x="38" y="18"/>
                    <a:pt x="39" y="17"/>
                    <a:pt x="39" y="16"/>
                  </a:cubicBezTo>
                  <a:cubicBezTo>
                    <a:pt x="39" y="16"/>
                    <a:pt x="40" y="15"/>
                    <a:pt x="40" y="15"/>
                  </a:cubicBezTo>
                  <a:cubicBezTo>
                    <a:pt x="40" y="15"/>
                    <a:pt x="39" y="15"/>
                    <a:pt x="39" y="14"/>
                  </a:cubicBezTo>
                  <a:cubicBezTo>
                    <a:pt x="39" y="14"/>
                    <a:pt x="39" y="14"/>
                    <a:pt x="38" y="13"/>
                  </a:cubicBezTo>
                  <a:cubicBezTo>
                    <a:pt x="38" y="13"/>
                    <a:pt x="37" y="13"/>
                    <a:pt x="36" y="13"/>
                  </a:cubicBezTo>
                  <a:cubicBezTo>
                    <a:pt x="36" y="12"/>
                    <a:pt x="37" y="12"/>
                    <a:pt x="37" y="11"/>
                  </a:cubicBezTo>
                  <a:cubicBezTo>
                    <a:pt x="37" y="11"/>
                    <a:pt x="37" y="11"/>
                    <a:pt x="37" y="11"/>
                  </a:cubicBezTo>
                  <a:cubicBezTo>
                    <a:pt x="37" y="10"/>
                    <a:pt x="37" y="10"/>
                    <a:pt x="36" y="9"/>
                  </a:cubicBezTo>
                  <a:cubicBezTo>
                    <a:pt x="35" y="9"/>
                    <a:pt x="33" y="8"/>
                    <a:pt x="32" y="8"/>
                  </a:cubicBezTo>
                  <a:cubicBezTo>
                    <a:pt x="32" y="8"/>
                    <a:pt x="32" y="7"/>
                    <a:pt x="32" y="7"/>
                  </a:cubicBezTo>
                  <a:cubicBezTo>
                    <a:pt x="33" y="6"/>
                    <a:pt x="33" y="6"/>
                    <a:pt x="33" y="5"/>
                  </a:cubicBezTo>
                  <a:cubicBezTo>
                    <a:pt x="33" y="4"/>
                    <a:pt x="32" y="3"/>
                    <a:pt x="31" y="2"/>
                  </a:cubicBezTo>
                  <a:cubicBezTo>
                    <a:pt x="31" y="1"/>
                    <a:pt x="30" y="1"/>
                    <a:pt x="29" y="1"/>
                  </a:cubicBezTo>
                  <a:cubicBezTo>
                    <a:pt x="29" y="1"/>
                    <a:pt x="28" y="0"/>
                    <a:pt x="28" y="0"/>
                  </a:cubicBezTo>
                  <a:close/>
                  <a:moveTo>
                    <a:pt x="25" y="6"/>
                  </a:moveTo>
                  <a:cubicBezTo>
                    <a:pt x="28" y="4"/>
                    <a:pt x="29" y="5"/>
                    <a:pt x="29" y="5"/>
                  </a:cubicBezTo>
                  <a:cubicBezTo>
                    <a:pt x="29" y="5"/>
                    <a:pt x="29" y="5"/>
                    <a:pt x="29" y="5"/>
                  </a:cubicBezTo>
                  <a:cubicBezTo>
                    <a:pt x="29" y="6"/>
                    <a:pt x="29" y="6"/>
                    <a:pt x="29" y="7"/>
                  </a:cubicBezTo>
                  <a:cubicBezTo>
                    <a:pt x="28" y="8"/>
                    <a:pt x="28" y="8"/>
                    <a:pt x="28" y="9"/>
                  </a:cubicBezTo>
                  <a:cubicBezTo>
                    <a:pt x="24" y="10"/>
                    <a:pt x="20" y="12"/>
                    <a:pt x="18" y="14"/>
                  </a:cubicBezTo>
                  <a:cubicBezTo>
                    <a:pt x="17" y="15"/>
                    <a:pt x="17" y="15"/>
                    <a:pt x="17" y="16"/>
                  </a:cubicBezTo>
                  <a:cubicBezTo>
                    <a:pt x="17" y="16"/>
                    <a:pt x="17" y="16"/>
                    <a:pt x="17" y="16"/>
                  </a:cubicBezTo>
                  <a:cubicBezTo>
                    <a:pt x="18" y="17"/>
                    <a:pt x="18" y="17"/>
                    <a:pt x="19" y="17"/>
                  </a:cubicBezTo>
                  <a:cubicBezTo>
                    <a:pt x="24" y="17"/>
                    <a:pt x="27" y="14"/>
                    <a:pt x="30" y="12"/>
                  </a:cubicBezTo>
                  <a:cubicBezTo>
                    <a:pt x="31" y="12"/>
                    <a:pt x="32" y="12"/>
                    <a:pt x="32" y="12"/>
                  </a:cubicBezTo>
                  <a:cubicBezTo>
                    <a:pt x="32" y="12"/>
                    <a:pt x="32" y="13"/>
                    <a:pt x="31" y="14"/>
                  </a:cubicBezTo>
                  <a:cubicBezTo>
                    <a:pt x="26" y="15"/>
                    <a:pt x="21" y="19"/>
                    <a:pt x="18" y="22"/>
                  </a:cubicBezTo>
                  <a:cubicBezTo>
                    <a:pt x="18" y="22"/>
                    <a:pt x="18" y="22"/>
                    <a:pt x="18" y="23"/>
                  </a:cubicBezTo>
                  <a:cubicBezTo>
                    <a:pt x="18" y="23"/>
                    <a:pt x="18" y="23"/>
                    <a:pt x="18" y="23"/>
                  </a:cubicBezTo>
                  <a:cubicBezTo>
                    <a:pt x="18" y="24"/>
                    <a:pt x="19" y="25"/>
                    <a:pt x="20" y="24"/>
                  </a:cubicBezTo>
                  <a:cubicBezTo>
                    <a:pt x="24" y="24"/>
                    <a:pt x="29" y="21"/>
                    <a:pt x="33" y="17"/>
                  </a:cubicBezTo>
                  <a:cubicBezTo>
                    <a:pt x="33" y="17"/>
                    <a:pt x="34" y="17"/>
                    <a:pt x="34" y="17"/>
                  </a:cubicBezTo>
                  <a:cubicBezTo>
                    <a:pt x="33" y="18"/>
                    <a:pt x="31" y="20"/>
                    <a:pt x="29" y="21"/>
                  </a:cubicBezTo>
                  <a:cubicBezTo>
                    <a:pt x="25" y="23"/>
                    <a:pt x="22" y="25"/>
                    <a:pt x="20" y="26"/>
                  </a:cubicBezTo>
                  <a:cubicBezTo>
                    <a:pt x="20" y="27"/>
                    <a:pt x="20" y="27"/>
                    <a:pt x="20" y="28"/>
                  </a:cubicBezTo>
                  <a:cubicBezTo>
                    <a:pt x="20" y="28"/>
                    <a:pt x="20" y="28"/>
                    <a:pt x="20" y="29"/>
                  </a:cubicBezTo>
                  <a:cubicBezTo>
                    <a:pt x="20" y="29"/>
                    <a:pt x="21" y="30"/>
                    <a:pt x="22" y="29"/>
                  </a:cubicBezTo>
                  <a:cubicBezTo>
                    <a:pt x="23" y="29"/>
                    <a:pt x="23" y="29"/>
                    <a:pt x="23" y="29"/>
                  </a:cubicBezTo>
                  <a:cubicBezTo>
                    <a:pt x="25" y="27"/>
                    <a:pt x="28" y="26"/>
                    <a:pt x="30" y="24"/>
                  </a:cubicBezTo>
                  <a:cubicBezTo>
                    <a:pt x="33" y="23"/>
                    <a:pt x="35" y="23"/>
                    <a:pt x="37" y="23"/>
                  </a:cubicBezTo>
                  <a:cubicBezTo>
                    <a:pt x="36" y="27"/>
                    <a:pt x="32" y="31"/>
                    <a:pt x="26" y="34"/>
                  </a:cubicBezTo>
                  <a:cubicBezTo>
                    <a:pt x="18" y="37"/>
                    <a:pt x="11" y="38"/>
                    <a:pt x="8" y="35"/>
                  </a:cubicBezTo>
                  <a:cubicBezTo>
                    <a:pt x="5" y="33"/>
                    <a:pt x="4" y="31"/>
                    <a:pt x="4" y="28"/>
                  </a:cubicBezTo>
                  <a:cubicBezTo>
                    <a:pt x="4" y="27"/>
                    <a:pt x="5" y="26"/>
                    <a:pt x="5" y="25"/>
                  </a:cubicBezTo>
                  <a:cubicBezTo>
                    <a:pt x="7" y="17"/>
                    <a:pt x="16" y="9"/>
                    <a:pt x="23" y="6"/>
                  </a:cubicBezTo>
                  <a:cubicBezTo>
                    <a:pt x="23" y="6"/>
                    <a:pt x="23" y="6"/>
                    <a:pt x="23" y="6"/>
                  </a:cubicBezTo>
                  <a:cubicBezTo>
                    <a:pt x="24" y="7"/>
                    <a:pt x="25" y="7"/>
                    <a:pt x="25" y="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0" name="Freeform 75"/>
            <p:cNvSpPr>
              <a:spLocks/>
            </p:cNvSpPr>
            <p:nvPr/>
          </p:nvSpPr>
          <p:spPr bwMode="auto">
            <a:xfrm>
              <a:off x="7267575" y="6681788"/>
              <a:ext cx="163513" cy="152400"/>
            </a:xfrm>
            <a:custGeom>
              <a:avLst/>
              <a:gdLst>
                <a:gd name="T0" fmla="*/ 10 w 29"/>
                <a:gd name="T1" fmla="*/ 1 h 27"/>
                <a:gd name="T2" fmla="*/ 6 w 29"/>
                <a:gd name="T3" fmla="*/ 4 h 27"/>
                <a:gd name="T4" fmla="*/ 2 w 29"/>
                <a:gd name="T5" fmla="*/ 6 h 27"/>
                <a:gd name="T6" fmla="*/ 1 w 29"/>
                <a:gd name="T7" fmla="*/ 8 h 27"/>
                <a:gd name="T8" fmla="*/ 4 w 29"/>
                <a:gd name="T9" fmla="*/ 16 h 27"/>
                <a:gd name="T10" fmla="*/ 9 w 29"/>
                <a:gd name="T11" fmla="*/ 25 h 27"/>
                <a:gd name="T12" fmla="*/ 9 w 29"/>
                <a:gd name="T13" fmla="*/ 27 h 27"/>
                <a:gd name="T14" fmla="*/ 11 w 29"/>
                <a:gd name="T15" fmla="*/ 27 h 27"/>
                <a:gd name="T16" fmla="*/ 22 w 29"/>
                <a:gd name="T17" fmla="*/ 19 h 27"/>
                <a:gd name="T18" fmla="*/ 28 w 29"/>
                <a:gd name="T19" fmla="*/ 14 h 27"/>
                <a:gd name="T20" fmla="*/ 28 w 29"/>
                <a:gd name="T21" fmla="*/ 12 h 27"/>
                <a:gd name="T22" fmla="*/ 26 w 29"/>
                <a:gd name="T23" fmla="*/ 12 h 27"/>
                <a:gd name="T24" fmla="*/ 20 w 29"/>
                <a:gd name="T25" fmla="*/ 16 h 27"/>
                <a:gd name="T26" fmla="*/ 11 w 29"/>
                <a:gd name="T27" fmla="*/ 23 h 27"/>
                <a:gd name="T28" fmla="*/ 7 w 29"/>
                <a:gd name="T29" fmla="*/ 14 h 27"/>
                <a:gd name="T30" fmla="*/ 5 w 29"/>
                <a:gd name="T31" fmla="*/ 8 h 27"/>
                <a:gd name="T32" fmla="*/ 8 w 29"/>
                <a:gd name="T33" fmla="*/ 7 h 27"/>
                <a:gd name="T34" fmla="*/ 14 w 29"/>
                <a:gd name="T35" fmla="*/ 2 h 27"/>
                <a:gd name="T36" fmla="*/ 14 w 29"/>
                <a:gd name="T37" fmla="*/ 2 h 27"/>
                <a:gd name="T38" fmla="*/ 13 w 29"/>
                <a:gd name="T39" fmla="*/ 0 h 27"/>
                <a:gd name="T40" fmla="*/ 10 w 29"/>
                <a:gd name="T41"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27">
                  <a:moveTo>
                    <a:pt x="10" y="1"/>
                  </a:moveTo>
                  <a:cubicBezTo>
                    <a:pt x="10" y="2"/>
                    <a:pt x="8" y="3"/>
                    <a:pt x="6" y="4"/>
                  </a:cubicBezTo>
                  <a:cubicBezTo>
                    <a:pt x="2" y="6"/>
                    <a:pt x="2" y="6"/>
                    <a:pt x="2" y="6"/>
                  </a:cubicBezTo>
                  <a:cubicBezTo>
                    <a:pt x="1" y="7"/>
                    <a:pt x="0" y="8"/>
                    <a:pt x="1" y="8"/>
                  </a:cubicBezTo>
                  <a:cubicBezTo>
                    <a:pt x="4" y="16"/>
                    <a:pt x="4" y="16"/>
                    <a:pt x="4" y="16"/>
                  </a:cubicBezTo>
                  <a:cubicBezTo>
                    <a:pt x="6" y="19"/>
                    <a:pt x="8" y="22"/>
                    <a:pt x="9" y="25"/>
                  </a:cubicBezTo>
                  <a:cubicBezTo>
                    <a:pt x="9" y="26"/>
                    <a:pt x="9" y="26"/>
                    <a:pt x="9" y="27"/>
                  </a:cubicBezTo>
                  <a:cubicBezTo>
                    <a:pt x="10" y="27"/>
                    <a:pt x="10" y="27"/>
                    <a:pt x="11" y="27"/>
                  </a:cubicBezTo>
                  <a:cubicBezTo>
                    <a:pt x="15" y="25"/>
                    <a:pt x="19" y="22"/>
                    <a:pt x="22" y="19"/>
                  </a:cubicBezTo>
                  <a:cubicBezTo>
                    <a:pt x="28" y="14"/>
                    <a:pt x="28" y="14"/>
                    <a:pt x="28" y="14"/>
                  </a:cubicBezTo>
                  <a:cubicBezTo>
                    <a:pt x="28" y="14"/>
                    <a:pt x="29" y="13"/>
                    <a:pt x="28" y="12"/>
                  </a:cubicBezTo>
                  <a:cubicBezTo>
                    <a:pt x="27" y="11"/>
                    <a:pt x="26" y="11"/>
                    <a:pt x="26" y="12"/>
                  </a:cubicBezTo>
                  <a:cubicBezTo>
                    <a:pt x="20" y="16"/>
                    <a:pt x="20" y="16"/>
                    <a:pt x="20" y="16"/>
                  </a:cubicBezTo>
                  <a:cubicBezTo>
                    <a:pt x="17" y="19"/>
                    <a:pt x="14" y="21"/>
                    <a:pt x="11" y="23"/>
                  </a:cubicBezTo>
                  <a:cubicBezTo>
                    <a:pt x="10" y="20"/>
                    <a:pt x="9" y="17"/>
                    <a:pt x="7" y="14"/>
                  </a:cubicBezTo>
                  <a:cubicBezTo>
                    <a:pt x="7" y="14"/>
                    <a:pt x="6" y="10"/>
                    <a:pt x="5" y="8"/>
                  </a:cubicBezTo>
                  <a:cubicBezTo>
                    <a:pt x="6" y="8"/>
                    <a:pt x="8" y="7"/>
                    <a:pt x="8" y="7"/>
                  </a:cubicBezTo>
                  <a:cubicBezTo>
                    <a:pt x="11" y="5"/>
                    <a:pt x="13" y="4"/>
                    <a:pt x="14" y="2"/>
                  </a:cubicBezTo>
                  <a:cubicBezTo>
                    <a:pt x="14" y="2"/>
                    <a:pt x="14" y="2"/>
                    <a:pt x="14" y="2"/>
                  </a:cubicBezTo>
                  <a:cubicBezTo>
                    <a:pt x="14" y="1"/>
                    <a:pt x="13" y="1"/>
                    <a:pt x="13" y="0"/>
                  </a:cubicBezTo>
                  <a:cubicBezTo>
                    <a:pt x="12" y="0"/>
                    <a:pt x="11" y="0"/>
                    <a:pt x="10" y="1"/>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1" name="Freeform 76"/>
            <p:cNvSpPr>
              <a:spLocks/>
            </p:cNvSpPr>
            <p:nvPr/>
          </p:nvSpPr>
          <p:spPr bwMode="auto">
            <a:xfrm>
              <a:off x="7300913" y="6716713"/>
              <a:ext cx="73025" cy="66675"/>
            </a:xfrm>
            <a:custGeom>
              <a:avLst/>
              <a:gdLst>
                <a:gd name="T0" fmla="*/ 10 w 13"/>
                <a:gd name="T1" fmla="*/ 1 h 12"/>
                <a:gd name="T2" fmla="*/ 8 w 13"/>
                <a:gd name="T3" fmla="*/ 3 h 12"/>
                <a:gd name="T4" fmla="*/ 2 w 13"/>
                <a:gd name="T5" fmla="*/ 8 h 12"/>
                <a:gd name="T6" fmla="*/ 0 w 13"/>
                <a:gd name="T7" fmla="*/ 9 h 12"/>
                <a:gd name="T8" fmla="*/ 2 w 13"/>
                <a:gd name="T9" fmla="*/ 11 h 12"/>
                <a:gd name="T10" fmla="*/ 11 w 13"/>
                <a:gd name="T11" fmla="*/ 5 h 12"/>
                <a:gd name="T12" fmla="*/ 12 w 13"/>
                <a:gd name="T13" fmla="*/ 3 h 12"/>
                <a:gd name="T14" fmla="*/ 12 w 13"/>
                <a:gd name="T15" fmla="*/ 0 h 12"/>
                <a:gd name="T16" fmla="*/ 10 w 13"/>
                <a:gd name="T1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2">
                  <a:moveTo>
                    <a:pt x="10" y="1"/>
                  </a:moveTo>
                  <a:cubicBezTo>
                    <a:pt x="8" y="3"/>
                    <a:pt x="8" y="3"/>
                    <a:pt x="8" y="3"/>
                  </a:cubicBezTo>
                  <a:cubicBezTo>
                    <a:pt x="6" y="5"/>
                    <a:pt x="4" y="8"/>
                    <a:pt x="2" y="8"/>
                  </a:cubicBezTo>
                  <a:cubicBezTo>
                    <a:pt x="1" y="8"/>
                    <a:pt x="0" y="9"/>
                    <a:pt x="0" y="9"/>
                  </a:cubicBezTo>
                  <a:cubicBezTo>
                    <a:pt x="0" y="10"/>
                    <a:pt x="1" y="11"/>
                    <a:pt x="2" y="11"/>
                  </a:cubicBezTo>
                  <a:cubicBezTo>
                    <a:pt x="5" y="12"/>
                    <a:pt x="8" y="8"/>
                    <a:pt x="11" y="5"/>
                  </a:cubicBezTo>
                  <a:cubicBezTo>
                    <a:pt x="12" y="3"/>
                    <a:pt x="12" y="3"/>
                    <a:pt x="12" y="3"/>
                  </a:cubicBezTo>
                  <a:cubicBezTo>
                    <a:pt x="13" y="2"/>
                    <a:pt x="13" y="1"/>
                    <a:pt x="12" y="0"/>
                  </a:cubicBezTo>
                  <a:cubicBezTo>
                    <a:pt x="12" y="0"/>
                    <a:pt x="10" y="0"/>
                    <a:pt x="10" y="1"/>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2" name="Freeform 77"/>
            <p:cNvSpPr>
              <a:spLocks/>
            </p:cNvSpPr>
            <p:nvPr/>
          </p:nvSpPr>
          <p:spPr bwMode="auto">
            <a:xfrm>
              <a:off x="7391400" y="6630988"/>
              <a:ext cx="101600" cy="119063"/>
            </a:xfrm>
            <a:custGeom>
              <a:avLst/>
              <a:gdLst>
                <a:gd name="T0" fmla="*/ 9 w 18"/>
                <a:gd name="T1" fmla="*/ 1 h 21"/>
                <a:gd name="T2" fmla="*/ 5 w 18"/>
                <a:gd name="T3" fmla="*/ 9 h 21"/>
                <a:gd name="T4" fmla="*/ 5 w 18"/>
                <a:gd name="T5" fmla="*/ 12 h 21"/>
                <a:gd name="T6" fmla="*/ 3 w 18"/>
                <a:gd name="T7" fmla="*/ 9 h 21"/>
                <a:gd name="T8" fmla="*/ 1 w 18"/>
                <a:gd name="T9" fmla="*/ 8 h 21"/>
                <a:gd name="T10" fmla="*/ 0 w 18"/>
                <a:gd name="T11" fmla="*/ 10 h 21"/>
                <a:gd name="T12" fmla="*/ 7 w 18"/>
                <a:gd name="T13" fmla="*/ 20 h 21"/>
                <a:gd name="T14" fmla="*/ 9 w 18"/>
                <a:gd name="T15" fmla="*/ 20 h 21"/>
                <a:gd name="T16" fmla="*/ 10 w 18"/>
                <a:gd name="T17" fmla="*/ 18 h 21"/>
                <a:gd name="T18" fmla="*/ 11 w 18"/>
                <a:gd name="T19" fmla="*/ 4 h 21"/>
                <a:gd name="T20" fmla="*/ 13 w 18"/>
                <a:gd name="T21" fmla="*/ 4 h 21"/>
                <a:gd name="T22" fmla="*/ 14 w 18"/>
                <a:gd name="T23" fmla="*/ 11 h 21"/>
                <a:gd name="T24" fmla="*/ 15 w 18"/>
                <a:gd name="T25" fmla="*/ 14 h 21"/>
                <a:gd name="T26" fmla="*/ 17 w 18"/>
                <a:gd name="T27" fmla="*/ 13 h 21"/>
                <a:gd name="T28" fmla="*/ 15 w 18"/>
                <a:gd name="T29" fmla="*/ 2 h 21"/>
                <a:gd name="T30" fmla="*/ 9 w 18"/>
                <a:gd name="T31"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21">
                  <a:moveTo>
                    <a:pt x="9" y="1"/>
                  </a:moveTo>
                  <a:cubicBezTo>
                    <a:pt x="6" y="2"/>
                    <a:pt x="5" y="5"/>
                    <a:pt x="5" y="9"/>
                  </a:cubicBezTo>
                  <a:cubicBezTo>
                    <a:pt x="5" y="10"/>
                    <a:pt x="5" y="11"/>
                    <a:pt x="5" y="12"/>
                  </a:cubicBezTo>
                  <a:cubicBezTo>
                    <a:pt x="4" y="11"/>
                    <a:pt x="3" y="9"/>
                    <a:pt x="3" y="9"/>
                  </a:cubicBezTo>
                  <a:cubicBezTo>
                    <a:pt x="3" y="8"/>
                    <a:pt x="2" y="8"/>
                    <a:pt x="1" y="8"/>
                  </a:cubicBezTo>
                  <a:cubicBezTo>
                    <a:pt x="0" y="9"/>
                    <a:pt x="0" y="9"/>
                    <a:pt x="0" y="10"/>
                  </a:cubicBezTo>
                  <a:cubicBezTo>
                    <a:pt x="1" y="12"/>
                    <a:pt x="6" y="18"/>
                    <a:pt x="7" y="20"/>
                  </a:cubicBezTo>
                  <a:cubicBezTo>
                    <a:pt x="8" y="21"/>
                    <a:pt x="9" y="21"/>
                    <a:pt x="9" y="20"/>
                  </a:cubicBezTo>
                  <a:cubicBezTo>
                    <a:pt x="10" y="20"/>
                    <a:pt x="11" y="19"/>
                    <a:pt x="10" y="18"/>
                  </a:cubicBezTo>
                  <a:cubicBezTo>
                    <a:pt x="9" y="14"/>
                    <a:pt x="7" y="5"/>
                    <a:pt x="11" y="4"/>
                  </a:cubicBezTo>
                  <a:cubicBezTo>
                    <a:pt x="12" y="3"/>
                    <a:pt x="12" y="4"/>
                    <a:pt x="13" y="4"/>
                  </a:cubicBezTo>
                  <a:cubicBezTo>
                    <a:pt x="14" y="5"/>
                    <a:pt x="14" y="9"/>
                    <a:pt x="14" y="11"/>
                  </a:cubicBezTo>
                  <a:cubicBezTo>
                    <a:pt x="13" y="12"/>
                    <a:pt x="14" y="13"/>
                    <a:pt x="15" y="14"/>
                  </a:cubicBezTo>
                  <a:cubicBezTo>
                    <a:pt x="16" y="14"/>
                    <a:pt x="17" y="13"/>
                    <a:pt x="17" y="13"/>
                  </a:cubicBezTo>
                  <a:cubicBezTo>
                    <a:pt x="18" y="10"/>
                    <a:pt x="18" y="4"/>
                    <a:pt x="15" y="2"/>
                  </a:cubicBezTo>
                  <a:cubicBezTo>
                    <a:pt x="14" y="1"/>
                    <a:pt x="12" y="0"/>
                    <a:pt x="9" y="1"/>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3" name="Freeform 78"/>
            <p:cNvSpPr>
              <a:spLocks noEditPoints="1"/>
            </p:cNvSpPr>
            <p:nvPr/>
          </p:nvSpPr>
          <p:spPr bwMode="auto">
            <a:xfrm>
              <a:off x="7504113" y="6575425"/>
              <a:ext cx="112713" cy="220663"/>
            </a:xfrm>
            <a:custGeom>
              <a:avLst/>
              <a:gdLst>
                <a:gd name="T0" fmla="*/ 6 w 20"/>
                <a:gd name="T1" fmla="*/ 1 h 39"/>
                <a:gd name="T2" fmla="*/ 2 w 20"/>
                <a:gd name="T3" fmla="*/ 13 h 39"/>
                <a:gd name="T4" fmla="*/ 6 w 20"/>
                <a:gd name="T5" fmla="*/ 18 h 39"/>
                <a:gd name="T6" fmla="*/ 11 w 20"/>
                <a:gd name="T7" fmla="*/ 11 h 39"/>
                <a:gd name="T8" fmla="*/ 17 w 20"/>
                <a:gd name="T9" fmla="*/ 27 h 39"/>
                <a:gd name="T10" fmla="*/ 15 w 20"/>
                <a:gd name="T11" fmla="*/ 32 h 39"/>
                <a:gd name="T12" fmla="*/ 8 w 20"/>
                <a:gd name="T13" fmla="*/ 35 h 39"/>
                <a:gd name="T14" fmla="*/ 6 w 20"/>
                <a:gd name="T15" fmla="*/ 26 h 39"/>
                <a:gd name="T16" fmla="*/ 5 w 20"/>
                <a:gd name="T17" fmla="*/ 24 h 39"/>
                <a:gd name="T18" fmla="*/ 3 w 20"/>
                <a:gd name="T19" fmla="*/ 25 h 39"/>
                <a:gd name="T20" fmla="*/ 6 w 20"/>
                <a:gd name="T21" fmla="*/ 38 h 39"/>
                <a:gd name="T22" fmla="*/ 18 w 20"/>
                <a:gd name="T23" fmla="*/ 35 h 39"/>
                <a:gd name="T24" fmla="*/ 20 w 20"/>
                <a:gd name="T25" fmla="*/ 27 h 39"/>
                <a:gd name="T26" fmla="*/ 11 w 20"/>
                <a:gd name="T27" fmla="*/ 6 h 39"/>
                <a:gd name="T28" fmla="*/ 11 w 20"/>
                <a:gd name="T29" fmla="*/ 6 h 39"/>
                <a:gd name="T30" fmla="*/ 11 w 20"/>
                <a:gd name="T31" fmla="*/ 5 h 39"/>
                <a:gd name="T32" fmla="*/ 6 w 20"/>
                <a:gd name="T33" fmla="*/ 1 h 39"/>
                <a:gd name="T34" fmla="*/ 5 w 20"/>
                <a:gd name="T35" fmla="*/ 12 h 39"/>
                <a:gd name="T36" fmla="*/ 4 w 20"/>
                <a:gd name="T37" fmla="*/ 10 h 39"/>
                <a:gd name="T38" fmla="*/ 7 w 20"/>
                <a:gd name="T39" fmla="*/ 4 h 39"/>
                <a:gd name="T40" fmla="*/ 8 w 20"/>
                <a:gd name="T41" fmla="*/ 6 h 39"/>
                <a:gd name="T42" fmla="*/ 8 w 20"/>
                <a:gd name="T43" fmla="*/ 6 h 39"/>
                <a:gd name="T44" fmla="*/ 8 w 20"/>
                <a:gd name="T45" fmla="*/ 6 h 39"/>
                <a:gd name="T46" fmla="*/ 6 w 20"/>
                <a:gd name="T47" fmla="*/ 15 h 39"/>
                <a:gd name="T48" fmla="*/ 5 w 20"/>
                <a:gd name="T4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39">
                  <a:moveTo>
                    <a:pt x="6" y="1"/>
                  </a:moveTo>
                  <a:cubicBezTo>
                    <a:pt x="2" y="3"/>
                    <a:pt x="0" y="9"/>
                    <a:pt x="2" y="13"/>
                  </a:cubicBezTo>
                  <a:cubicBezTo>
                    <a:pt x="2" y="16"/>
                    <a:pt x="4" y="19"/>
                    <a:pt x="6" y="18"/>
                  </a:cubicBezTo>
                  <a:cubicBezTo>
                    <a:pt x="9" y="18"/>
                    <a:pt x="10" y="15"/>
                    <a:pt x="11" y="11"/>
                  </a:cubicBezTo>
                  <a:cubicBezTo>
                    <a:pt x="15" y="19"/>
                    <a:pt x="17" y="24"/>
                    <a:pt x="17" y="27"/>
                  </a:cubicBezTo>
                  <a:cubicBezTo>
                    <a:pt x="17" y="30"/>
                    <a:pt x="16" y="31"/>
                    <a:pt x="15" y="32"/>
                  </a:cubicBezTo>
                  <a:cubicBezTo>
                    <a:pt x="13" y="35"/>
                    <a:pt x="10" y="36"/>
                    <a:pt x="8" y="35"/>
                  </a:cubicBezTo>
                  <a:cubicBezTo>
                    <a:pt x="6" y="33"/>
                    <a:pt x="4" y="30"/>
                    <a:pt x="6" y="26"/>
                  </a:cubicBezTo>
                  <a:cubicBezTo>
                    <a:pt x="6" y="25"/>
                    <a:pt x="6" y="24"/>
                    <a:pt x="5" y="24"/>
                  </a:cubicBezTo>
                  <a:cubicBezTo>
                    <a:pt x="4" y="23"/>
                    <a:pt x="3" y="24"/>
                    <a:pt x="3" y="25"/>
                  </a:cubicBezTo>
                  <a:cubicBezTo>
                    <a:pt x="1" y="30"/>
                    <a:pt x="2" y="35"/>
                    <a:pt x="6" y="38"/>
                  </a:cubicBezTo>
                  <a:cubicBezTo>
                    <a:pt x="9" y="39"/>
                    <a:pt x="14" y="39"/>
                    <a:pt x="18" y="35"/>
                  </a:cubicBezTo>
                  <a:cubicBezTo>
                    <a:pt x="20" y="33"/>
                    <a:pt x="20" y="30"/>
                    <a:pt x="20" y="27"/>
                  </a:cubicBezTo>
                  <a:cubicBezTo>
                    <a:pt x="20" y="22"/>
                    <a:pt x="17" y="15"/>
                    <a:pt x="11" y="6"/>
                  </a:cubicBezTo>
                  <a:cubicBezTo>
                    <a:pt x="11" y="6"/>
                    <a:pt x="11" y="6"/>
                    <a:pt x="11" y="6"/>
                  </a:cubicBezTo>
                  <a:cubicBezTo>
                    <a:pt x="11" y="5"/>
                    <a:pt x="11" y="5"/>
                    <a:pt x="11" y="5"/>
                  </a:cubicBezTo>
                  <a:cubicBezTo>
                    <a:pt x="10" y="0"/>
                    <a:pt x="7" y="1"/>
                    <a:pt x="6" y="1"/>
                  </a:cubicBezTo>
                  <a:close/>
                  <a:moveTo>
                    <a:pt x="5" y="12"/>
                  </a:moveTo>
                  <a:cubicBezTo>
                    <a:pt x="5" y="12"/>
                    <a:pt x="4" y="11"/>
                    <a:pt x="4" y="10"/>
                  </a:cubicBezTo>
                  <a:cubicBezTo>
                    <a:pt x="4" y="8"/>
                    <a:pt x="6" y="5"/>
                    <a:pt x="7" y="4"/>
                  </a:cubicBezTo>
                  <a:cubicBezTo>
                    <a:pt x="7" y="4"/>
                    <a:pt x="8" y="5"/>
                    <a:pt x="8" y="6"/>
                  </a:cubicBezTo>
                  <a:cubicBezTo>
                    <a:pt x="8" y="6"/>
                    <a:pt x="8" y="6"/>
                    <a:pt x="8" y="6"/>
                  </a:cubicBezTo>
                  <a:cubicBezTo>
                    <a:pt x="8" y="6"/>
                    <a:pt x="8" y="6"/>
                    <a:pt x="8" y="6"/>
                  </a:cubicBezTo>
                  <a:cubicBezTo>
                    <a:pt x="8" y="10"/>
                    <a:pt x="7" y="14"/>
                    <a:pt x="6" y="15"/>
                  </a:cubicBezTo>
                  <a:cubicBezTo>
                    <a:pt x="6" y="14"/>
                    <a:pt x="5" y="14"/>
                    <a:pt x="5" y="12"/>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4" name="Freeform 79"/>
            <p:cNvSpPr>
              <a:spLocks/>
            </p:cNvSpPr>
            <p:nvPr/>
          </p:nvSpPr>
          <p:spPr bwMode="auto">
            <a:xfrm>
              <a:off x="7599363" y="6473825"/>
              <a:ext cx="73025" cy="163513"/>
            </a:xfrm>
            <a:custGeom>
              <a:avLst/>
              <a:gdLst>
                <a:gd name="T0" fmla="*/ 2 w 13"/>
                <a:gd name="T1" fmla="*/ 0 h 29"/>
                <a:gd name="T2" fmla="*/ 1 w 13"/>
                <a:gd name="T3" fmla="*/ 2 h 29"/>
                <a:gd name="T4" fmla="*/ 5 w 13"/>
                <a:gd name="T5" fmla="*/ 15 h 29"/>
                <a:gd name="T6" fmla="*/ 10 w 13"/>
                <a:gd name="T7" fmla="*/ 28 h 29"/>
                <a:gd name="T8" fmla="*/ 12 w 13"/>
                <a:gd name="T9" fmla="*/ 29 h 29"/>
                <a:gd name="T10" fmla="*/ 13 w 13"/>
                <a:gd name="T11" fmla="*/ 27 h 29"/>
                <a:gd name="T12" fmla="*/ 8 w 13"/>
                <a:gd name="T13" fmla="*/ 14 h 29"/>
                <a:gd name="T14" fmla="*/ 4 w 13"/>
                <a:gd name="T15" fmla="*/ 1 h 29"/>
                <a:gd name="T16" fmla="*/ 2 w 13"/>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2" y="0"/>
                  </a:moveTo>
                  <a:cubicBezTo>
                    <a:pt x="1" y="1"/>
                    <a:pt x="0" y="2"/>
                    <a:pt x="1" y="2"/>
                  </a:cubicBezTo>
                  <a:cubicBezTo>
                    <a:pt x="5" y="15"/>
                    <a:pt x="5" y="15"/>
                    <a:pt x="5" y="15"/>
                  </a:cubicBezTo>
                  <a:cubicBezTo>
                    <a:pt x="10" y="28"/>
                    <a:pt x="10" y="28"/>
                    <a:pt x="10" y="28"/>
                  </a:cubicBezTo>
                  <a:cubicBezTo>
                    <a:pt x="10" y="29"/>
                    <a:pt x="11" y="29"/>
                    <a:pt x="12" y="29"/>
                  </a:cubicBezTo>
                  <a:cubicBezTo>
                    <a:pt x="13" y="29"/>
                    <a:pt x="13" y="28"/>
                    <a:pt x="13" y="27"/>
                  </a:cubicBezTo>
                  <a:cubicBezTo>
                    <a:pt x="8" y="14"/>
                    <a:pt x="8" y="14"/>
                    <a:pt x="8" y="14"/>
                  </a:cubicBezTo>
                  <a:cubicBezTo>
                    <a:pt x="4" y="1"/>
                    <a:pt x="4" y="1"/>
                    <a:pt x="4" y="1"/>
                  </a:cubicBezTo>
                  <a:cubicBezTo>
                    <a:pt x="4" y="0"/>
                    <a:pt x="3" y="0"/>
                    <a:pt x="2" y="0"/>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5" name="Freeform 80"/>
            <p:cNvSpPr>
              <a:spLocks/>
            </p:cNvSpPr>
            <p:nvPr/>
          </p:nvSpPr>
          <p:spPr bwMode="auto">
            <a:xfrm>
              <a:off x="7689850" y="6502400"/>
              <a:ext cx="44450" cy="112713"/>
            </a:xfrm>
            <a:custGeom>
              <a:avLst/>
              <a:gdLst>
                <a:gd name="T0" fmla="*/ 1 w 8"/>
                <a:gd name="T1" fmla="*/ 1 h 20"/>
                <a:gd name="T2" fmla="*/ 0 w 8"/>
                <a:gd name="T3" fmla="*/ 3 h 20"/>
                <a:gd name="T4" fmla="*/ 5 w 8"/>
                <a:gd name="T5" fmla="*/ 18 h 20"/>
                <a:gd name="T6" fmla="*/ 7 w 8"/>
                <a:gd name="T7" fmla="*/ 20 h 20"/>
                <a:gd name="T8" fmla="*/ 8 w 8"/>
                <a:gd name="T9" fmla="*/ 18 h 20"/>
                <a:gd name="T10" fmla="*/ 6 w 8"/>
                <a:gd name="T11" fmla="*/ 10 h 20"/>
                <a:gd name="T12" fmla="*/ 3 w 8"/>
                <a:gd name="T13" fmla="*/ 2 h 20"/>
                <a:gd name="T14" fmla="*/ 1 w 8"/>
                <a:gd name="T15" fmla="*/ 1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0">
                  <a:moveTo>
                    <a:pt x="1" y="1"/>
                  </a:moveTo>
                  <a:cubicBezTo>
                    <a:pt x="0" y="1"/>
                    <a:pt x="0" y="2"/>
                    <a:pt x="0" y="3"/>
                  </a:cubicBezTo>
                  <a:cubicBezTo>
                    <a:pt x="5" y="18"/>
                    <a:pt x="5" y="18"/>
                    <a:pt x="5" y="18"/>
                  </a:cubicBezTo>
                  <a:cubicBezTo>
                    <a:pt x="5" y="19"/>
                    <a:pt x="6" y="20"/>
                    <a:pt x="7" y="20"/>
                  </a:cubicBezTo>
                  <a:cubicBezTo>
                    <a:pt x="8" y="19"/>
                    <a:pt x="8" y="18"/>
                    <a:pt x="8" y="18"/>
                  </a:cubicBezTo>
                  <a:cubicBezTo>
                    <a:pt x="6" y="10"/>
                    <a:pt x="6" y="10"/>
                    <a:pt x="6" y="10"/>
                  </a:cubicBezTo>
                  <a:cubicBezTo>
                    <a:pt x="3" y="2"/>
                    <a:pt x="3" y="2"/>
                    <a:pt x="3" y="2"/>
                  </a:cubicBezTo>
                  <a:cubicBezTo>
                    <a:pt x="3" y="1"/>
                    <a:pt x="2" y="0"/>
                    <a:pt x="1" y="1"/>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6" name="Freeform 81"/>
            <p:cNvSpPr>
              <a:spLocks noEditPoints="1"/>
            </p:cNvSpPr>
            <p:nvPr/>
          </p:nvSpPr>
          <p:spPr bwMode="auto">
            <a:xfrm>
              <a:off x="7672388" y="6434138"/>
              <a:ext cx="33338" cy="33338"/>
            </a:xfrm>
            <a:custGeom>
              <a:avLst/>
              <a:gdLst>
                <a:gd name="T0" fmla="*/ 1 w 6"/>
                <a:gd name="T1" fmla="*/ 1 h 6"/>
                <a:gd name="T2" fmla="*/ 1 w 6"/>
                <a:gd name="T3" fmla="*/ 2 h 6"/>
                <a:gd name="T4" fmla="*/ 1 w 6"/>
                <a:gd name="T5" fmla="*/ 2 h 6"/>
                <a:gd name="T6" fmla="*/ 1 w 6"/>
                <a:gd name="T7" fmla="*/ 2 h 6"/>
                <a:gd name="T8" fmla="*/ 0 w 6"/>
                <a:gd name="T9" fmla="*/ 4 h 6"/>
                <a:gd name="T10" fmla="*/ 1 w 6"/>
                <a:gd name="T11" fmla="*/ 5 h 6"/>
                <a:gd name="T12" fmla="*/ 3 w 6"/>
                <a:gd name="T13" fmla="*/ 5 h 6"/>
                <a:gd name="T14" fmla="*/ 4 w 6"/>
                <a:gd name="T15" fmla="*/ 4 h 6"/>
                <a:gd name="T16" fmla="*/ 4 w 6"/>
                <a:gd name="T17" fmla="*/ 1 h 6"/>
                <a:gd name="T18" fmla="*/ 3 w 6"/>
                <a:gd name="T19" fmla="*/ 0 h 6"/>
                <a:gd name="T20" fmla="*/ 1 w 6"/>
                <a:gd name="T21" fmla="*/ 1 h 6"/>
                <a:gd name="T22" fmla="*/ 3 w 6"/>
                <a:gd name="T23" fmla="*/ 2 h 6"/>
                <a:gd name="T24" fmla="*/ 3 w 6"/>
                <a:gd name="T25" fmla="*/ 2 h 6"/>
                <a:gd name="T26" fmla="*/ 4 w 6"/>
                <a:gd name="T27" fmla="*/ 3 h 6"/>
                <a:gd name="T28" fmla="*/ 3 w 6"/>
                <a:gd name="T29" fmla="*/ 4 h 6"/>
                <a:gd name="T30" fmla="*/ 3 w 6"/>
                <a:gd name="T31" fmla="*/ 4 h 6"/>
                <a:gd name="T32" fmla="*/ 2 w 6"/>
                <a:gd name="T33" fmla="*/ 4 h 6"/>
                <a:gd name="T34" fmla="*/ 2 w 6"/>
                <a:gd name="T35" fmla="*/ 3 h 6"/>
                <a:gd name="T36" fmla="*/ 3 w 6"/>
                <a:gd name="T3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6">
                  <a:moveTo>
                    <a:pt x="1" y="1"/>
                  </a:moveTo>
                  <a:cubicBezTo>
                    <a:pt x="1" y="1"/>
                    <a:pt x="1" y="1"/>
                    <a:pt x="1" y="2"/>
                  </a:cubicBezTo>
                  <a:cubicBezTo>
                    <a:pt x="1" y="2"/>
                    <a:pt x="1" y="2"/>
                    <a:pt x="1" y="2"/>
                  </a:cubicBezTo>
                  <a:cubicBezTo>
                    <a:pt x="1" y="2"/>
                    <a:pt x="1" y="2"/>
                    <a:pt x="1" y="2"/>
                  </a:cubicBezTo>
                  <a:cubicBezTo>
                    <a:pt x="1" y="2"/>
                    <a:pt x="0" y="3"/>
                    <a:pt x="0" y="4"/>
                  </a:cubicBezTo>
                  <a:cubicBezTo>
                    <a:pt x="0" y="4"/>
                    <a:pt x="0" y="4"/>
                    <a:pt x="1" y="5"/>
                  </a:cubicBezTo>
                  <a:cubicBezTo>
                    <a:pt x="1" y="6"/>
                    <a:pt x="3" y="5"/>
                    <a:pt x="3" y="5"/>
                  </a:cubicBezTo>
                  <a:cubicBezTo>
                    <a:pt x="4" y="5"/>
                    <a:pt x="4" y="5"/>
                    <a:pt x="4" y="4"/>
                  </a:cubicBezTo>
                  <a:cubicBezTo>
                    <a:pt x="5" y="3"/>
                    <a:pt x="6" y="1"/>
                    <a:pt x="4" y="1"/>
                  </a:cubicBezTo>
                  <a:cubicBezTo>
                    <a:pt x="4" y="0"/>
                    <a:pt x="3" y="0"/>
                    <a:pt x="3" y="0"/>
                  </a:cubicBezTo>
                  <a:cubicBezTo>
                    <a:pt x="2" y="0"/>
                    <a:pt x="2" y="0"/>
                    <a:pt x="1" y="1"/>
                  </a:cubicBezTo>
                  <a:close/>
                  <a:moveTo>
                    <a:pt x="3" y="2"/>
                  </a:moveTo>
                  <a:cubicBezTo>
                    <a:pt x="3" y="2"/>
                    <a:pt x="3" y="2"/>
                    <a:pt x="3" y="2"/>
                  </a:cubicBezTo>
                  <a:cubicBezTo>
                    <a:pt x="3" y="3"/>
                    <a:pt x="4" y="3"/>
                    <a:pt x="4" y="3"/>
                  </a:cubicBezTo>
                  <a:cubicBezTo>
                    <a:pt x="4" y="3"/>
                    <a:pt x="4" y="3"/>
                    <a:pt x="3" y="4"/>
                  </a:cubicBezTo>
                  <a:cubicBezTo>
                    <a:pt x="3" y="4"/>
                    <a:pt x="3" y="4"/>
                    <a:pt x="3" y="4"/>
                  </a:cubicBezTo>
                  <a:cubicBezTo>
                    <a:pt x="3" y="4"/>
                    <a:pt x="2" y="4"/>
                    <a:pt x="2" y="4"/>
                  </a:cubicBezTo>
                  <a:cubicBezTo>
                    <a:pt x="2" y="3"/>
                    <a:pt x="2" y="3"/>
                    <a:pt x="2" y="3"/>
                  </a:cubicBezTo>
                  <a:cubicBezTo>
                    <a:pt x="2" y="2"/>
                    <a:pt x="2" y="2"/>
                    <a:pt x="3" y="2"/>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7" name="Freeform 82"/>
            <p:cNvSpPr>
              <a:spLocks/>
            </p:cNvSpPr>
            <p:nvPr/>
          </p:nvSpPr>
          <p:spPr bwMode="auto">
            <a:xfrm>
              <a:off x="7745413" y="6429375"/>
              <a:ext cx="79375" cy="123825"/>
            </a:xfrm>
            <a:custGeom>
              <a:avLst/>
              <a:gdLst>
                <a:gd name="T0" fmla="*/ 9 w 14"/>
                <a:gd name="T1" fmla="*/ 0 h 22"/>
                <a:gd name="T2" fmla="*/ 3 w 14"/>
                <a:gd name="T3" fmla="*/ 5 h 22"/>
                <a:gd name="T4" fmla="*/ 4 w 14"/>
                <a:gd name="T5" fmla="*/ 11 h 22"/>
                <a:gd name="T6" fmla="*/ 9 w 14"/>
                <a:gd name="T7" fmla="*/ 13 h 22"/>
                <a:gd name="T8" fmla="*/ 9 w 14"/>
                <a:gd name="T9" fmla="*/ 13 h 22"/>
                <a:gd name="T10" fmla="*/ 8 w 14"/>
                <a:gd name="T11" fmla="*/ 17 h 22"/>
                <a:gd name="T12" fmla="*/ 3 w 14"/>
                <a:gd name="T13" fmla="*/ 17 h 22"/>
                <a:gd name="T14" fmla="*/ 1 w 14"/>
                <a:gd name="T15" fmla="*/ 17 h 22"/>
                <a:gd name="T16" fmla="*/ 1 w 14"/>
                <a:gd name="T17" fmla="*/ 20 h 22"/>
                <a:gd name="T18" fmla="*/ 10 w 14"/>
                <a:gd name="T19" fmla="*/ 19 h 22"/>
                <a:gd name="T20" fmla="*/ 12 w 14"/>
                <a:gd name="T21" fmla="*/ 10 h 22"/>
                <a:gd name="T22" fmla="*/ 10 w 14"/>
                <a:gd name="T23" fmla="*/ 9 h 22"/>
                <a:gd name="T24" fmla="*/ 6 w 14"/>
                <a:gd name="T25" fmla="*/ 9 h 22"/>
                <a:gd name="T26" fmla="*/ 6 w 14"/>
                <a:gd name="T27" fmla="*/ 6 h 22"/>
                <a:gd name="T28" fmla="*/ 10 w 14"/>
                <a:gd name="T29" fmla="*/ 4 h 22"/>
                <a:gd name="T30" fmla="*/ 11 w 14"/>
                <a:gd name="T31" fmla="*/ 2 h 22"/>
                <a:gd name="T32" fmla="*/ 9 w 14"/>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22">
                  <a:moveTo>
                    <a:pt x="9" y="0"/>
                  </a:moveTo>
                  <a:cubicBezTo>
                    <a:pt x="6" y="1"/>
                    <a:pt x="4" y="3"/>
                    <a:pt x="3" y="5"/>
                  </a:cubicBezTo>
                  <a:cubicBezTo>
                    <a:pt x="2" y="8"/>
                    <a:pt x="2" y="10"/>
                    <a:pt x="4" y="11"/>
                  </a:cubicBezTo>
                  <a:cubicBezTo>
                    <a:pt x="5" y="12"/>
                    <a:pt x="6" y="13"/>
                    <a:pt x="9" y="13"/>
                  </a:cubicBezTo>
                  <a:cubicBezTo>
                    <a:pt x="9" y="13"/>
                    <a:pt x="9" y="13"/>
                    <a:pt x="9" y="13"/>
                  </a:cubicBezTo>
                  <a:cubicBezTo>
                    <a:pt x="9" y="15"/>
                    <a:pt x="9" y="16"/>
                    <a:pt x="8" y="17"/>
                  </a:cubicBezTo>
                  <a:cubicBezTo>
                    <a:pt x="6" y="18"/>
                    <a:pt x="5" y="18"/>
                    <a:pt x="3" y="17"/>
                  </a:cubicBezTo>
                  <a:cubicBezTo>
                    <a:pt x="3" y="16"/>
                    <a:pt x="1" y="17"/>
                    <a:pt x="1" y="17"/>
                  </a:cubicBezTo>
                  <a:cubicBezTo>
                    <a:pt x="0" y="18"/>
                    <a:pt x="1" y="19"/>
                    <a:pt x="1" y="20"/>
                  </a:cubicBezTo>
                  <a:cubicBezTo>
                    <a:pt x="4" y="22"/>
                    <a:pt x="8" y="21"/>
                    <a:pt x="10" y="19"/>
                  </a:cubicBezTo>
                  <a:cubicBezTo>
                    <a:pt x="13" y="17"/>
                    <a:pt x="14" y="13"/>
                    <a:pt x="12" y="10"/>
                  </a:cubicBezTo>
                  <a:cubicBezTo>
                    <a:pt x="12" y="9"/>
                    <a:pt x="11" y="9"/>
                    <a:pt x="10" y="9"/>
                  </a:cubicBezTo>
                  <a:cubicBezTo>
                    <a:pt x="8" y="10"/>
                    <a:pt x="7" y="10"/>
                    <a:pt x="6" y="9"/>
                  </a:cubicBezTo>
                  <a:cubicBezTo>
                    <a:pt x="6" y="8"/>
                    <a:pt x="6" y="7"/>
                    <a:pt x="6" y="6"/>
                  </a:cubicBezTo>
                  <a:cubicBezTo>
                    <a:pt x="6" y="5"/>
                    <a:pt x="8" y="4"/>
                    <a:pt x="10" y="4"/>
                  </a:cubicBezTo>
                  <a:cubicBezTo>
                    <a:pt x="11" y="3"/>
                    <a:pt x="11" y="3"/>
                    <a:pt x="11" y="2"/>
                  </a:cubicBezTo>
                  <a:cubicBezTo>
                    <a:pt x="11" y="1"/>
                    <a:pt x="10" y="0"/>
                    <a:pt x="9" y="0"/>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8" name="Freeform 83"/>
            <p:cNvSpPr>
              <a:spLocks noEditPoints="1"/>
            </p:cNvSpPr>
            <p:nvPr/>
          </p:nvSpPr>
          <p:spPr bwMode="auto">
            <a:xfrm>
              <a:off x="7829550" y="6383338"/>
              <a:ext cx="117475" cy="119063"/>
            </a:xfrm>
            <a:custGeom>
              <a:avLst/>
              <a:gdLst>
                <a:gd name="T0" fmla="*/ 2 w 21"/>
                <a:gd name="T1" fmla="*/ 0 h 21"/>
                <a:gd name="T2" fmla="*/ 0 w 21"/>
                <a:gd name="T3" fmla="*/ 2 h 21"/>
                <a:gd name="T4" fmla="*/ 0 w 21"/>
                <a:gd name="T5" fmla="*/ 2 h 21"/>
                <a:gd name="T6" fmla="*/ 1 w 21"/>
                <a:gd name="T7" fmla="*/ 3 h 21"/>
                <a:gd name="T8" fmla="*/ 6 w 21"/>
                <a:gd name="T9" fmla="*/ 20 h 21"/>
                <a:gd name="T10" fmla="*/ 8 w 21"/>
                <a:gd name="T11" fmla="*/ 21 h 21"/>
                <a:gd name="T12" fmla="*/ 10 w 21"/>
                <a:gd name="T13" fmla="*/ 19 h 21"/>
                <a:gd name="T14" fmla="*/ 13 w 21"/>
                <a:gd name="T15" fmla="*/ 8 h 21"/>
                <a:gd name="T16" fmla="*/ 15 w 21"/>
                <a:gd name="T17" fmla="*/ 8 h 21"/>
                <a:gd name="T18" fmla="*/ 16 w 21"/>
                <a:gd name="T19" fmla="*/ 13 h 21"/>
                <a:gd name="T20" fmla="*/ 17 w 21"/>
                <a:gd name="T21" fmla="*/ 15 h 21"/>
                <a:gd name="T22" fmla="*/ 19 w 21"/>
                <a:gd name="T23" fmla="*/ 14 h 21"/>
                <a:gd name="T24" fmla="*/ 17 w 21"/>
                <a:gd name="T25" fmla="*/ 5 h 21"/>
                <a:gd name="T26" fmla="*/ 11 w 21"/>
                <a:gd name="T27" fmla="*/ 5 h 21"/>
                <a:gd name="T28" fmla="*/ 7 w 21"/>
                <a:gd name="T29" fmla="*/ 10 h 21"/>
                <a:gd name="T30" fmla="*/ 2 w 21"/>
                <a:gd name="T31" fmla="*/ 0 h 21"/>
                <a:gd name="T32" fmla="*/ 2 w 21"/>
                <a:gd name="T33" fmla="*/ 3 h 21"/>
                <a:gd name="T34" fmla="*/ 2 w 21"/>
                <a:gd name="T35" fmla="*/ 3 h 21"/>
                <a:gd name="T36" fmla="*/ 2 w 21"/>
                <a:gd name="T37"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21">
                  <a:moveTo>
                    <a:pt x="2" y="0"/>
                  </a:moveTo>
                  <a:cubicBezTo>
                    <a:pt x="1" y="0"/>
                    <a:pt x="0" y="1"/>
                    <a:pt x="0" y="2"/>
                  </a:cubicBezTo>
                  <a:cubicBezTo>
                    <a:pt x="0" y="2"/>
                    <a:pt x="0" y="2"/>
                    <a:pt x="0" y="2"/>
                  </a:cubicBezTo>
                  <a:cubicBezTo>
                    <a:pt x="0" y="2"/>
                    <a:pt x="0" y="3"/>
                    <a:pt x="1" y="3"/>
                  </a:cubicBezTo>
                  <a:cubicBezTo>
                    <a:pt x="2" y="4"/>
                    <a:pt x="5" y="15"/>
                    <a:pt x="6" y="20"/>
                  </a:cubicBezTo>
                  <a:cubicBezTo>
                    <a:pt x="6" y="21"/>
                    <a:pt x="7" y="21"/>
                    <a:pt x="8" y="21"/>
                  </a:cubicBezTo>
                  <a:cubicBezTo>
                    <a:pt x="9" y="21"/>
                    <a:pt x="10" y="20"/>
                    <a:pt x="10" y="19"/>
                  </a:cubicBezTo>
                  <a:cubicBezTo>
                    <a:pt x="8" y="13"/>
                    <a:pt x="10" y="10"/>
                    <a:pt x="13" y="8"/>
                  </a:cubicBezTo>
                  <a:cubicBezTo>
                    <a:pt x="14" y="8"/>
                    <a:pt x="15" y="7"/>
                    <a:pt x="15" y="8"/>
                  </a:cubicBezTo>
                  <a:cubicBezTo>
                    <a:pt x="16" y="8"/>
                    <a:pt x="17" y="10"/>
                    <a:pt x="16" y="13"/>
                  </a:cubicBezTo>
                  <a:cubicBezTo>
                    <a:pt x="16" y="14"/>
                    <a:pt x="16" y="15"/>
                    <a:pt x="17" y="15"/>
                  </a:cubicBezTo>
                  <a:cubicBezTo>
                    <a:pt x="18" y="15"/>
                    <a:pt x="19" y="15"/>
                    <a:pt x="19" y="14"/>
                  </a:cubicBezTo>
                  <a:cubicBezTo>
                    <a:pt x="21" y="8"/>
                    <a:pt x="18" y="6"/>
                    <a:pt x="17" y="5"/>
                  </a:cubicBezTo>
                  <a:cubicBezTo>
                    <a:pt x="15" y="4"/>
                    <a:pt x="13" y="4"/>
                    <a:pt x="11" y="5"/>
                  </a:cubicBezTo>
                  <a:cubicBezTo>
                    <a:pt x="9" y="6"/>
                    <a:pt x="8" y="8"/>
                    <a:pt x="7" y="10"/>
                  </a:cubicBezTo>
                  <a:cubicBezTo>
                    <a:pt x="6" y="5"/>
                    <a:pt x="4" y="0"/>
                    <a:pt x="2" y="0"/>
                  </a:cubicBezTo>
                  <a:close/>
                  <a:moveTo>
                    <a:pt x="2" y="3"/>
                  </a:moveTo>
                  <a:cubicBezTo>
                    <a:pt x="2" y="3"/>
                    <a:pt x="2" y="3"/>
                    <a:pt x="2" y="3"/>
                  </a:cubicBezTo>
                  <a:cubicBezTo>
                    <a:pt x="2" y="3"/>
                    <a:pt x="2" y="3"/>
                    <a:pt x="2" y="3"/>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9" name="Freeform 84"/>
            <p:cNvSpPr>
              <a:spLocks/>
            </p:cNvSpPr>
            <p:nvPr/>
          </p:nvSpPr>
          <p:spPr bwMode="auto">
            <a:xfrm>
              <a:off x="4159250" y="4357688"/>
              <a:ext cx="484188" cy="198438"/>
            </a:xfrm>
            <a:custGeom>
              <a:avLst/>
              <a:gdLst>
                <a:gd name="T0" fmla="*/ 32 w 86"/>
                <a:gd name="T1" fmla="*/ 28 h 35"/>
                <a:gd name="T2" fmla="*/ 3 w 86"/>
                <a:gd name="T3" fmla="*/ 33 h 35"/>
                <a:gd name="T4" fmla="*/ 1 w 86"/>
                <a:gd name="T5" fmla="*/ 16 h 35"/>
                <a:gd name="T6" fmla="*/ 84 w 86"/>
                <a:gd name="T7" fmla="*/ 0 h 35"/>
                <a:gd name="T8" fmla="*/ 86 w 86"/>
                <a:gd name="T9" fmla="*/ 20 h 35"/>
                <a:gd name="T10" fmla="*/ 37 w 86"/>
                <a:gd name="T11" fmla="*/ 29 h 35"/>
              </a:gdLst>
              <a:ahLst/>
              <a:cxnLst>
                <a:cxn ang="0">
                  <a:pos x="T0" y="T1"/>
                </a:cxn>
                <a:cxn ang="0">
                  <a:pos x="T2" y="T3"/>
                </a:cxn>
                <a:cxn ang="0">
                  <a:pos x="T4" y="T5"/>
                </a:cxn>
                <a:cxn ang="0">
                  <a:pos x="T6" y="T7"/>
                </a:cxn>
                <a:cxn ang="0">
                  <a:pos x="T8" y="T9"/>
                </a:cxn>
                <a:cxn ang="0">
                  <a:pos x="T10" y="T11"/>
                </a:cxn>
              </a:cxnLst>
              <a:rect l="0" t="0" r="r" b="b"/>
              <a:pathLst>
                <a:path w="86" h="35">
                  <a:moveTo>
                    <a:pt x="32" y="28"/>
                  </a:moveTo>
                  <a:cubicBezTo>
                    <a:pt x="23" y="30"/>
                    <a:pt x="12" y="35"/>
                    <a:pt x="3" y="33"/>
                  </a:cubicBezTo>
                  <a:cubicBezTo>
                    <a:pt x="4" y="28"/>
                    <a:pt x="0" y="22"/>
                    <a:pt x="1" y="16"/>
                  </a:cubicBezTo>
                  <a:cubicBezTo>
                    <a:pt x="28" y="10"/>
                    <a:pt x="58" y="3"/>
                    <a:pt x="84" y="0"/>
                  </a:cubicBezTo>
                  <a:cubicBezTo>
                    <a:pt x="82" y="7"/>
                    <a:pt x="86" y="13"/>
                    <a:pt x="86" y="20"/>
                  </a:cubicBezTo>
                  <a:cubicBezTo>
                    <a:pt x="74" y="20"/>
                    <a:pt x="44" y="34"/>
                    <a:pt x="37" y="29"/>
                  </a:cubicBezTo>
                </a:path>
              </a:pathLst>
            </a:custGeom>
            <a:solidFill>
              <a:srgbClr val="F4DA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0" name="Freeform 85"/>
            <p:cNvSpPr>
              <a:spLocks noEditPoints="1"/>
            </p:cNvSpPr>
            <p:nvPr/>
          </p:nvSpPr>
          <p:spPr bwMode="auto">
            <a:xfrm>
              <a:off x="4154488" y="4346575"/>
              <a:ext cx="500063" cy="214313"/>
            </a:xfrm>
            <a:custGeom>
              <a:avLst/>
              <a:gdLst>
                <a:gd name="T0" fmla="*/ 85 w 89"/>
                <a:gd name="T1" fmla="*/ 1 h 38"/>
                <a:gd name="T2" fmla="*/ 22 w 89"/>
                <a:gd name="T3" fmla="*/ 12 h 38"/>
                <a:gd name="T4" fmla="*/ 2 w 89"/>
                <a:gd name="T5" fmla="*/ 16 h 38"/>
                <a:gd name="T6" fmla="*/ 1 w 89"/>
                <a:gd name="T7" fmla="*/ 18 h 38"/>
                <a:gd name="T8" fmla="*/ 1 w 89"/>
                <a:gd name="T9" fmla="*/ 27 h 38"/>
                <a:gd name="T10" fmla="*/ 2 w 89"/>
                <a:gd name="T11" fmla="*/ 35 h 38"/>
                <a:gd name="T12" fmla="*/ 2 w 89"/>
                <a:gd name="T13" fmla="*/ 36 h 38"/>
                <a:gd name="T14" fmla="*/ 4 w 89"/>
                <a:gd name="T15" fmla="*/ 37 h 38"/>
                <a:gd name="T16" fmla="*/ 27 w 89"/>
                <a:gd name="T17" fmla="*/ 33 h 38"/>
                <a:gd name="T18" fmla="*/ 34 w 89"/>
                <a:gd name="T19" fmla="*/ 31 h 38"/>
                <a:gd name="T20" fmla="*/ 35 w 89"/>
                <a:gd name="T21" fmla="*/ 29 h 38"/>
                <a:gd name="T22" fmla="*/ 33 w 89"/>
                <a:gd name="T23" fmla="*/ 28 h 38"/>
                <a:gd name="T24" fmla="*/ 26 w 89"/>
                <a:gd name="T25" fmla="*/ 30 h 38"/>
                <a:gd name="T26" fmla="*/ 6 w 89"/>
                <a:gd name="T27" fmla="*/ 34 h 38"/>
                <a:gd name="T28" fmla="*/ 6 w 89"/>
                <a:gd name="T29" fmla="*/ 33 h 38"/>
                <a:gd name="T30" fmla="*/ 5 w 89"/>
                <a:gd name="T31" fmla="*/ 26 h 38"/>
                <a:gd name="T32" fmla="*/ 4 w 89"/>
                <a:gd name="T33" fmla="*/ 20 h 38"/>
                <a:gd name="T34" fmla="*/ 4 w 89"/>
                <a:gd name="T35" fmla="*/ 19 h 38"/>
                <a:gd name="T36" fmla="*/ 23 w 89"/>
                <a:gd name="T37" fmla="*/ 15 h 38"/>
                <a:gd name="T38" fmla="*/ 83 w 89"/>
                <a:gd name="T39" fmla="*/ 4 h 38"/>
                <a:gd name="T40" fmla="*/ 83 w 89"/>
                <a:gd name="T41" fmla="*/ 6 h 38"/>
                <a:gd name="T42" fmla="*/ 84 w 89"/>
                <a:gd name="T43" fmla="*/ 14 h 38"/>
                <a:gd name="T44" fmla="*/ 85 w 89"/>
                <a:gd name="T45" fmla="*/ 20 h 38"/>
                <a:gd name="T46" fmla="*/ 65 w 89"/>
                <a:gd name="T47" fmla="*/ 25 h 38"/>
                <a:gd name="T48" fmla="*/ 39 w 89"/>
                <a:gd name="T49" fmla="*/ 30 h 38"/>
                <a:gd name="T50" fmla="*/ 37 w 89"/>
                <a:gd name="T51" fmla="*/ 31 h 38"/>
                <a:gd name="T52" fmla="*/ 37 w 89"/>
                <a:gd name="T53" fmla="*/ 33 h 38"/>
                <a:gd name="T54" fmla="*/ 66 w 89"/>
                <a:gd name="T55" fmla="*/ 28 h 38"/>
                <a:gd name="T56" fmla="*/ 87 w 89"/>
                <a:gd name="T57" fmla="*/ 23 h 38"/>
                <a:gd name="T58" fmla="*/ 89 w 89"/>
                <a:gd name="T59" fmla="*/ 22 h 38"/>
                <a:gd name="T60" fmla="*/ 88 w 89"/>
                <a:gd name="T61" fmla="*/ 13 h 38"/>
                <a:gd name="T62" fmla="*/ 87 w 89"/>
                <a:gd name="T63" fmla="*/ 3 h 38"/>
                <a:gd name="T64" fmla="*/ 87 w 89"/>
                <a:gd name="T65" fmla="*/ 1 h 38"/>
                <a:gd name="T66" fmla="*/ 85 w 89"/>
                <a:gd name="T67" fmla="*/ 1 h 38"/>
                <a:gd name="T68" fmla="*/ 83 w 89"/>
                <a:gd name="T69" fmla="*/ 2 h 38"/>
                <a:gd name="T70" fmla="*/ 84 w 89"/>
                <a:gd name="T71" fmla="*/ 2 h 38"/>
                <a:gd name="T72" fmla="*/ 83 w 89"/>
                <a:gd name="T73" fmla="*/ 2 h 38"/>
                <a:gd name="T74" fmla="*/ 83 w 89"/>
                <a:gd name="T75" fmla="*/ 2 h 38"/>
                <a:gd name="T76" fmla="*/ 6 w 89"/>
                <a:gd name="T77" fmla="*/ 35 h 38"/>
                <a:gd name="T78" fmla="*/ 6 w 89"/>
                <a:gd name="T79" fmla="*/ 35 h 38"/>
                <a:gd name="T80" fmla="*/ 6 w 89"/>
                <a:gd name="T81" fmla="*/ 36 h 38"/>
                <a:gd name="T82" fmla="*/ 6 w 89"/>
                <a:gd name="T83"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9" h="38">
                  <a:moveTo>
                    <a:pt x="85" y="1"/>
                  </a:moveTo>
                  <a:cubicBezTo>
                    <a:pt x="65" y="3"/>
                    <a:pt x="43" y="7"/>
                    <a:pt x="22" y="12"/>
                  </a:cubicBezTo>
                  <a:cubicBezTo>
                    <a:pt x="2" y="16"/>
                    <a:pt x="2" y="16"/>
                    <a:pt x="2" y="16"/>
                  </a:cubicBezTo>
                  <a:cubicBezTo>
                    <a:pt x="1" y="17"/>
                    <a:pt x="1" y="17"/>
                    <a:pt x="1" y="18"/>
                  </a:cubicBezTo>
                  <a:cubicBezTo>
                    <a:pt x="0" y="21"/>
                    <a:pt x="1" y="24"/>
                    <a:pt x="1" y="27"/>
                  </a:cubicBezTo>
                  <a:cubicBezTo>
                    <a:pt x="2" y="30"/>
                    <a:pt x="3" y="33"/>
                    <a:pt x="2" y="35"/>
                  </a:cubicBezTo>
                  <a:cubicBezTo>
                    <a:pt x="2" y="36"/>
                    <a:pt x="2" y="36"/>
                    <a:pt x="2" y="36"/>
                  </a:cubicBezTo>
                  <a:cubicBezTo>
                    <a:pt x="3" y="37"/>
                    <a:pt x="3" y="37"/>
                    <a:pt x="4" y="37"/>
                  </a:cubicBezTo>
                  <a:cubicBezTo>
                    <a:pt x="11" y="38"/>
                    <a:pt x="20" y="36"/>
                    <a:pt x="27" y="33"/>
                  </a:cubicBezTo>
                  <a:cubicBezTo>
                    <a:pt x="34" y="31"/>
                    <a:pt x="34" y="31"/>
                    <a:pt x="34" y="31"/>
                  </a:cubicBezTo>
                  <a:cubicBezTo>
                    <a:pt x="35" y="31"/>
                    <a:pt x="35" y="30"/>
                    <a:pt x="35" y="29"/>
                  </a:cubicBezTo>
                  <a:cubicBezTo>
                    <a:pt x="35" y="28"/>
                    <a:pt x="34" y="28"/>
                    <a:pt x="33" y="28"/>
                  </a:cubicBezTo>
                  <a:cubicBezTo>
                    <a:pt x="26" y="30"/>
                    <a:pt x="26" y="30"/>
                    <a:pt x="26" y="30"/>
                  </a:cubicBezTo>
                  <a:cubicBezTo>
                    <a:pt x="20" y="32"/>
                    <a:pt x="12" y="34"/>
                    <a:pt x="6" y="34"/>
                  </a:cubicBezTo>
                  <a:cubicBezTo>
                    <a:pt x="6" y="34"/>
                    <a:pt x="6" y="33"/>
                    <a:pt x="6" y="33"/>
                  </a:cubicBezTo>
                  <a:cubicBezTo>
                    <a:pt x="6" y="31"/>
                    <a:pt x="5" y="29"/>
                    <a:pt x="5" y="26"/>
                  </a:cubicBezTo>
                  <a:cubicBezTo>
                    <a:pt x="4" y="24"/>
                    <a:pt x="4" y="22"/>
                    <a:pt x="4" y="20"/>
                  </a:cubicBezTo>
                  <a:cubicBezTo>
                    <a:pt x="4" y="20"/>
                    <a:pt x="4" y="20"/>
                    <a:pt x="4" y="19"/>
                  </a:cubicBezTo>
                  <a:cubicBezTo>
                    <a:pt x="6" y="19"/>
                    <a:pt x="23" y="15"/>
                    <a:pt x="23" y="15"/>
                  </a:cubicBezTo>
                  <a:cubicBezTo>
                    <a:pt x="43" y="11"/>
                    <a:pt x="64" y="6"/>
                    <a:pt x="83" y="4"/>
                  </a:cubicBezTo>
                  <a:cubicBezTo>
                    <a:pt x="83" y="5"/>
                    <a:pt x="83" y="5"/>
                    <a:pt x="83" y="6"/>
                  </a:cubicBezTo>
                  <a:cubicBezTo>
                    <a:pt x="83" y="9"/>
                    <a:pt x="84" y="11"/>
                    <a:pt x="84" y="14"/>
                  </a:cubicBezTo>
                  <a:cubicBezTo>
                    <a:pt x="85" y="16"/>
                    <a:pt x="85" y="18"/>
                    <a:pt x="85" y="20"/>
                  </a:cubicBezTo>
                  <a:cubicBezTo>
                    <a:pt x="80" y="21"/>
                    <a:pt x="73" y="23"/>
                    <a:pt x="65" y="25"/>
                  </a:cubicBezTo>
                  <a:cubicBezTo>
                    <a:pt x="55" y="28"/>
                    <a:pt x="43" y="32"/>
                    <a:pt x="39" y="30"/>
                  </a:cubicBezTo>
                  <a:cubicBezTo>
                    <a:pt x="38" y="30"/>
                    <a:pt x="37" y="30"/>
                    <a:pt x="37" y="31"/>
                  </a:cubicBezTo>
                  <a:cubicBezTo>
                    <a:pt x="36" y="31"/>
                    <a:pt x="36" y="32"/>
                    <a:pt x="37" y="33"/>
                  </a:cubicBezTo>
                  <a:cubicBezTo>
                    <a:pt x="42" y="36"/>
                    <a:pt x="54" y="32"/>
                    <a:pt x="66" y="28"/>
                  </a:cubicBezTo>
                  <a:cubicBezTo>
                    <a:pt x="74" y="26"/>
                    <a:pt x="82" y="23"/>
                    <a:pt x="87" y="23"/>
                  </a:cubicBezTo>
                  <a:cubicBezTo>
                    <a:pt x="88" y="23"/>
                    <a:pt x="89" y="23"/>
                    <a:pt x="89" y="22"/>
                  </a:cubicBezTo>
                  <a:cubicBezTo>
                    <a:pt x="89" y="19"/>
                    <a:pt x="88" y="16"/>
                    <a:pt x="88" y="13"/>
                  </a:cubicBezTo>
                  <a:cubicBezTo>
                    <a:pt x="87" y="10"/>
                    <a:pt x="86" y="6"/>
                    <a:pt x="87" y="3"/>
                  </a:cubicBezTo>
                  <a:cubicBezTo>
                    <a:pt x="87" y="2"/>
                    <a:pt x="87" y="2"/>
                    <a:pt x="87" y="1"/>
                  </a:cubicBezTo>
                  <a:cubicBezTo>
                    <a:pt x="86" y="1"/>
                    <a:pt x="86" y="0"/>
                    <a:pt x="85" y="1"/>
                  </a:cubicBezTo>
                  <a:close/>
                  <a:moveTo>
                    <a:pt x="83" y="2"/>
                  </a:moveTo>
                  <a:cubicBezTo>
                    <a:pt x="83" y="2"/>
                    <a:pt x="84" y="2"/>
                    <a:pt x="84" y="2"/>
                  </a:cubicBezTo>
                  <a:cubicBezTo>
                    <a:pt x="84" y="2"/>
                    <a:pt x="84" y="2"/>
                    <a:pt x="83" y="2"/>
                  </a:cubicBezTo>
                  <a:cubicBezTo>
                    <a:pt x="83" y="2"/>
                    <a:pt x="83" y="2"/>
                    <a:pt x="83" y="2"/>
                  </a:cubicBezTo>
                  <a:close/>
                  <a:moveTo>
                    <a:pt x="6" y="35"/>
                  </a:moveTo>
                  <a:cubicBezTo>
                    <a:pt x="6" y="35"/>
                    <a:pt x="6" y="35"/>
                    <a:pt x="6" y="35"/>
                  </a:cubicBezTo>
                  <a:cubicBezTo>
                    <a:pt x="6" y="36"/>
                    <a:pt x="6" y="36"/>
                    <a:pt x="6" y="36"/>
                  </a:cubicBezTo>
                  <a:cubicBezTo>
                    <a:pt x="6" y="36"/>
                    <a:pt x="6" y="36"/>
                    <a:pt x="6" y="3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1" name="Freeform 86"/>
            <p:cNvSpPr>
              <a:spLocks/>
            </p:cNvSpPr>
            <p:nvPr/>
          </p:nvSpPr>
          <p:spPr bwMode="auto">
            <a:xfrm>
              <a:off x="4267200" y="4487863"/>
              <a:ext cx="241300" cy="174625"/>
            </a:xfrm>
            <a:custGeom>
              <a:avLst/>
              <a:gdLst>
                <a:gd name="T0" fmla="*/ 3 w 43"/>
                <a:gd name="T1" fmla="*/ 19 h 31"/>
                <a:gd name="T2" fmla="*/ 21 w 43"/>
                <a:gd name="T3" fmla="*/ 0 h 31"/>
                <a:gd name="T4" fmla="*/ 14 w 43"/>
                <a:gd name="T5" fmla="*/ 14 h 31"/>
                <a:gd name="T6" fmla="*/ 27 w 43"/>
                <a:gd name="T7" fmla="*/ 2 h 31"/>
                <a:gd name="T8" fmla="*/ 21 w 43"/>
                <a:gd name="T9" fmla="*/ 17 h 31"/>
                <a:gd name="T10" fmla="*/ 36 w 43"/>
                <a:gd name="T11" fmla="*/ 5 h 31"/>
                <a:gd name="T12" fmla="*/ 30 w 43"/>
                <a:gd name="T13" fmla="*/ 21 h 31"/>
                <a:gd name="T14" fmla="*/ 42 w 43"/>
                <a:gd name="T15" fmla="*/ 8 h 31"/>
                <a:gd name="T16" fmla="*/ 36 w 43"/>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31">
                  <a:moveTo>
                    <a:pt x="3" y="19"/>
                  </a:moveTo>
                  <a:cubicBezTo>
                    <a:pt x="0" y="12"/>
                    <a:pt x="14" y="1"/>
                    <a:pt x="21" y="0"/>
                  </a:cubicBezTo>
                  <a:cubicBezTo>
                    <a:pt x="21" y="5"/>
                    <a:pt x="18" y="11"/>
                    <a:pt x="14" y="14"/>
                  </a:cubicBezTo>
                  <a:cubicBezTo>
                    <a:pt x="16" y="11"/>
                    <a:pt x="23" y="0"/>
                    <a:pt x="27" y="2"/>
                  </a:cubicBezTo>
                  <a:cubicBezTo>
                    <a:pt x="32" y="5"/>
                    <a:pt x="23" y="16"/>
                    <a:pt x="21" y="17"/>
                  </a:cubicBezTo>
                  <a:cubicBezTo>
                    <a:pt x="25" y="13"/>
                    <a:pt x="29" y="4"/>
                    <a:pt x="36" y="5"/>
                  </a:cubicBezTo>
                  <a:cubicBezTo>
                    <a:pt x="35" y="10"/>
                    <a:pt x="33" y="16"/>
                    <a:pt x="30" y="21"/>
                  </a:cubicBezTo>
                  <a:cubicBezTo>
                    <a:pt x="31" y="15"/>
                    <a:pt x="36" y="8"/>
                    <a:pt x="42" y="8"/>
                  </a:cubicBezTo>
                  <a:cubicBezTo>
                    <a:pt x="43" y="15"/>
                    <a:pt x="38" y="23"/>
                    <a:pt x="36" y="31"/>
                  </a:cubicBezTo>
                </a:path>
              </a:pathLst>
            </a:custGeom>
            <a:solidFill>
              <a:srgbClr val="D0D8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2" name="Freeform 87"/>
            <p:cNvSpPr>
              <a:spLocks/>
            </p:cNvSpPr>
            <p:nvPr/>
          </p:nvSpPr>
          <p:spPr bwMode="auto">
            <a:xfrm>
              <a:off x="4267200" y="4476750"/>
              <a:ext cx="252413" cy="192088"/>
            </a:xfrm>
            <a:custGeom>
              <a:avLst/>
              <a:gdLst>
                <a:gd name="T0" fmla="*/ 20 w 45"/>
                <a:gd name="T1" fmla="*/ 0 h 34"/>
                <a:gd name="T2" fmla="*/ 2 w 45"/>
                <a:gd name="T3" fmla="*/ 14 h 34"/>
                <a:gd name="T4" fmla="*/ 1 w 45"/>
                <a:gd name="T5" fmla="*/ 21 h 34"/>
                <a:gd name="T6" fmla="*/ 3 w 45"/>
                <a:gd name="T7" fmla="*/ 22 h 34"/>
                <a:gd name="T8" fmla="*/ 5 w 45"/>
                <a:gd name="T9" fmla="*/ 21 h 34"/>
                <a:gd name="T10" fmla="*/ 4 w 45"/>
                <a:gd name="T11" fmla="*/ 20 h 34"/>
                <a:gd name="T12" fmla="*/ 4 w 45"/>
                <a:gd name="T13" fmla="*/ 19 h 34"/>
                <a:gd name="T14" fmla="*/ 5 w 45"/>
                <a:gd name="T15" fmla="*/ 16 h 34"/>
                <a:gd name="T16" fmla="*/ 19 w 45"/>
                <a:gd name="T17" fmla="*/ 4 h 34"/>
                <a:gd name="T18" fmla="*/ 18 w 45"/>
                <a:gd name="T19" fmla="*/ 8 h 34"/>
                <a:gd name="T20" fmla="*/ 13 w 45"/>
                <a:gd name="T21" fmla="*/ 14 h 34"/>
                <a:gd name="T22" fmla="*/ 12 w 45"/>
                <a:gd name="T23" fmla="*/ 15 h 34"/>
                <a:gd name="T24" fmla="*/ 12 w 45"/>
                <a:gd name="T25" fmla="*/ 16 h 34"/>
                <a:gd name="T26" fmla="*/ 12 w 45"/>
                <a:gd name="T27" fmla="*/ 17 h 34"/>
                <a:gd name="T28" fmla="*/ 15 w 45"/>
                <a:gd name="T29" fmla="*/ 18 h 34"/>
                <a:gd name="T30" fmla="*/ 21 w 45"/>
                <a:gd name="T31" fmla="*/ 10 h 34"/>
                <a:gd name="T32" fmla="*/ 26 w 45"/>
                <a:gd name="T33" fmla="*/ 6 h 34"/>
                <a:gd name="T34" fmla="*/ 27 w 45"/>
                <a:gd name="T35" fmla="*/ 7 h 34"/>
                <a:gd name="T36" fmla="*/ 27 w 45"/>
                <a:gd name="T37" fmla="*/ 7 h 34"/>
                <a:gd name="T38" fmla="*/ 26 w 45"/>
                <a:gd name="T39" fmla="*/ 11 h 34"/>
                <a:gd name="T40" fmla="*/ 22 w 45"/>
                <a:gd name="T41" fmla="*/ 15 h 34"/>
                <a:gd name="T42" fmla="*/ 20 w 45"/>
                <a:gd name="T43" fmla="*/ 18 h 34"/>
                <a:gd name="T44" fmla="*/ 19 w 45"/>
                <a:gd name="T45" fmla="*/ 19 h 34"/>
                <a:gd name="T46" fmla="*/ 20 w 45"/>
                <a:gd name="T47" fmla="*/ 21 h 34"/>
                <a:gd name="T48" fmla="*/ 22 w 45"/>
                <a:gd name="T49" fmla="*/ 21 h 34"/>
                <a:gd name="T50" fmla="*/ 28 w 45"/>
                <a:gd name="T51" fmla="*/ 13 h 34"/>
                <a:gd name="T52" fmla="*/ 34 w 45"/>
                <a:gd name="T53" fmla="*/ 9 h 34"/>
                <a:gd name="T54" fmla="*/ 32 w 45"/>
                <a:gd name="T55" fmla="*/ 14 h 34"/>
                <a:gd name="T56" fmla="*/ 28 w 45"/>
                <a:gd name="T57" fmla="*/ 22 h 34"/>
                <a:gd name="T58" fmla="*/ 28 w 45"/>
                <a:gd name="T59" fmla="*/ 23 h 34"/>
                <a:gd name="T60" fmla="*/ 29 w 45"/>
                <a:gd name="T61" fmla="*/ 24 h 34"/>
                <a:gd name="T62" fmla="*/ 31 w 45"/>
                <a:gd name="T63" fmla="*/ 24 h 34"/>
                <a:gd name="T64" fmla="*/ 36 w 45"/>
                <a:gd name="T65" fmla="*/ 15 h 34"/>
                <a:gd name="T66" fmla="*/ 40 w 45"/>
                <a:gd name="T67" fmla="*/ 12 h 34"/>
                <a:gd name="T68" fmla="*/ 40 w 45"/>
                <a:gd name="T69" fmla="*/ 12 h 34"/>
                <a:gd name="T70" fmla="*/ 37 w 45"/>
                <a:gd name="T71" fmla="*/ 24 h 34"/>
                <a:gd name="T72" fmla="*/ 34 w 45"/>
                <a:gd name="T73" fmla="*/ 32 h 34"/>
                <a:gd name="T74" fmla="*/ 34 w 45"/>
                <a:gd name="T75" fmla="*/ 33 h 34"/>
                <a:gd name="T76" fmla="*/ 35 w 45"/>
                <a:gd name="T77" fmla="*/ 34 h 34"/>
                <a:gd name="T78" fmla="*/ 38 w 45"/>
                <a:gd name="T79" fmla="*/ 33 h 34"/>
                <a:gd name="T80" fmla="*/ 40 w 45"/>
                <a:gd name="T81" fmla="*/ 25 h 34"/>
                <a:gd name="T82" fmla="*/ 43 w 45"/>
                <a:gd name="T83" fmla="*/ 9 h 34"/>
                <a:gd name="T84" fmla="*/ 42 w 45"/>
                <a:gd name="T85" fmla="*/ 8 h 34"/>
                <a:gd name="T86" fmla="*/ 37 w 45"/>
                <a:gd name="T87" fmla="*/ 10 h 34"/>
                <a:gd name="T88" fmla="*/ 37 w 45"/>
                <a:gd name="T89" fmla="*/ 7 h 34"/>
                <a:gd name="T90" fmla="*/ 37 w 45"/>
                <a:gd name="T91" fmla="*/ 7 h 34"/>
                <a:gd name="T92" fmla="*/ 36 w 45"/>
                <a:gd name="T93" fmla="*/ 5 h 34"/>
                <a:gd name="T94" fmla="*/ 30 w 45"/>
                <a:gd name="T95" fmla="*/ 7 h 34"/>
                <a:gd name="T96" fmla="*/ 30 w 45"/>
                <a:gd name="T97" fmla="*/ 6 h 34"/>
                <a:gd name="T98" fmla="*/ 28 w 45"/>
                <a:gd name="T99" fmla="*/ 3 h 34"/>
                <a:gd name="T100" fmla="*/ 22 w 45"/>
                <a:gd name="T101" fmla="*/ 4 h 34"/>
                <a:gd name="T102" fmla="*/ 22 w 45"/>
                <a:gd name="T103" fmla="*/ 2 h 34"/>
                <a:gd name="T104" fmla="*/ 22 w 45"/>
                <a:gd name="T105" fmla="*/ 1 h 34"/>
                <a:gd name="T106" fmla="*/ 22 w 45"/>
                <a:gd name="T107" fmla="*/ 0 h 34"/>
                <a:gd name="T108" fmla="*/ 20 w 45"/>
                <a:gd name="T10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 h="34">
                  <a:moveTo>
                    <a:pt x="20" y="0"/>
                  </a:moveTo>
                  <a:cubicBezTo>
                    <a:pt x="15" y="1"/>
                    <a:pt x="6" y="7"/>
                    <a:pt x="2" y="14"/>
                  </a:cubicBezTo>
                  <a:cubicBezTo>
                    <a:pt x="1" y="17"/>
                    <a:pt x="0" y="19"/>
                    <a:pt x="1" y="21"/>
                  </a:cubicBezTo>
                  <a:cubicBezTo>
                    <a:pt x="2" y="22"/>
                    <a:pt x="2" y="23"/>
                    <a:pt x="3" y="22"/>
                  </a:cubicBezTo>
                  <a:cubicBezTo>
                    <a:pt x="4" y="22"/>
                    <a:pt x="5" y="22"/>
                    <a:pt x="5" y="21"/>
                  </a:cubicBezTo>
                  <a:cubicBezTo>
                    <a:pt x="5" y="21"/>
                    <a:pt x="4" y="20"/>
                    <a:pt x="4" y="20"/>
                  </a:cubicBezTo>
                  <a:cubicBezTo>
                    <a:pt x="4" y="20"/>
                    <a:pt x="4" y="19"/>
                    <a:pt x="4" y="19"/>
                  </a:cubicBezTo>
                  <a:cubicBezTo>
                    <a:pt x="4" y="18"/>
                    <a:pt x="5" y="17"/>
                    <a:pt x="5" y="16"/>
                  </a:cubicBezTo>
                  <a:cubicBezTo>
                    <a:pt x="8" y="11"/>
                    <a:pt x="14" y="6"/>
                    <a:pt x="19" y="4"/>
                  </a:cubicBezTo>
                  <a:cubicBezTo>
                    <a:pt x="19" y="6"/>
                    <a:pt x="18" y="7"/>
                    <a:pt x="18" y="8"/>
                  </a:cubicBezTo>
                  <a:cubicBezTo>
                    <a:pt x="16" y="10"/>
                    <a:pt x="15" y="12"/>
                    <a:pt x="13" y="14"/>
                  </a:cubicBezTo>
                  <a:cubicBezTo>
                    <a:pt x="12" y="15"/>
                    <a:pt x="12" y="15"/>
                    <a:pt x="12" y="15"/>
                  </a:cubicBezTo>
                  <a:cubicBezTo>
                    <a:pt x="12" y="15"/>
                    <a:pt x="12" y="16"/>
                    <a:pt x="12" y="16"/>
                  </a:cubicBezTo>
                  <a:cubicBezTo>
                    <a:pt x="12" y="17"/>
                    <a:pt x="12" y="17"/>
                    <a:pt x="12" y="17"/>
                  </a:cubicBezTo>
                  <a:cubicBezTo>
                    <a:pt x="13" y="18"/>
                    <a:pt x="14" y="18"/>
                    <a:pt x="15" y="18"/>
                  </a:cubicBezTo>
                  <a:cubicBezTo>
                    <a:pt x="17" y="16"/>
                    <a:pt x="19" y="13"/>
                    <a:pt x="21" y="10"/>
                  </a:cubicBezTo>
                  <a:cubicBezTo>
                    <a:pt x="24" y="6"/>
                    <a:pt x="26" y="6"/>
                    <a:pt x="26" y="6"/>
                  </a:cubicBezTo>
                  <a:cubicBezTo>
                    <a:pt x="27" y="6"/>
                    <a:pt x="27" y="6"/>
                    <a:pt x="27" y="7"/>
                  </a:cubicBezTo>
                  <a:cubicBezTo>
                    <a:pt x="27" y="7"/>
                    <a:pt x="27" y="7"/>
                    <a:pt x="27" y="7"/>
                  </a:cubicBezTo>
                  <a:cubicBezTo>
                    <a:pt x="27" y="8"/>
                    <a:pt x="26" y="9"/>
                    <a:pt x="26" y="11"/>
                  </a:cubicBezTo>
                  <a:cubicBezTo>
                    <a:pt x="24" y="12"/>
                    <a:pt x="23" y="13"/>
                    <a:pt x="22" y="15"/>
                  </a:cubicBezTo>
                  <a:cubicBezTo>
                    <a:pt x="20" y="18"/>
                    <a:pt x="20" y="18"/>
                    <a:pt x="20" y="18"/>
                  </a:cubicBezTo>
                  <a:cubicBezTo>
                    <a:pt x="19" y="19"/>
                    <a:pt x="19" y="19"/>
                    <a:pt x="19" y="19"/>
                  </a:cubicBezTo>
                  <a:cubicBezTo>
                    <a:pt x="19" y="20"/>
                    <a:pt x="19" y="20"/>
                    <a:pt x="20" y="21"/>
                  </a:cubicBezTo>
                  <a:cubicBezTo>
                    <a:pt x="20" y="21"/>
                    <a:pt x="21" y="21"/>
                    <a:pt x="22" y="21"/>
                  </a:cubicBezTo>
                  <a:cubicBezTo>
                    <a:pt x="23" y="20"/>
                    <a:pt x="26" y="17"/>
                    <a:pt x="28" y="13"/>
                  </a:cubicBezTo>
                  <a:cubicBezTo>
                    <a:pt x="30" y="11"/>
                    <a:pt x="32" y="10"/>
                    <a:pt x="34" y="9"/>
                  </a:cubicBezTo>
                  <a:cubicBezTo>
                    <a:pt x="33" y="11"/>
                    <a:pt x="33" y="12"/>
                    <a:pt x="32" y="14"/>
                  </a:cubicBezTo>
                  <a:cubicBezTo>
                    <a:pt x="31" y="16"/>
                    <a:pt x="29" y="19"/>
                    <a:pt x="28" y="22"/>
                  </a:cubicBezTo>
                  <a:cubicBezTo>
                    <a:pt x="28" y="22"/>
                    <a:pt x="28" y="22"/>
                    <a:pt x="28" y="23"/>
                  </a:cubicBezTo>
                  <a:cubicBezTo>
                    <a:pt x="28" y="23"/>
                    <a:pt x="28" y="24"/>
                    <a:pt x="29" y="24"/>
                  </a:cubicBezTo>
                  <a:cubicBezTo>
                    <a:pt x="30" y="24"/>
                    <a:pt x="30" y="24"/>
                    <a:pt x="31" y="24"/>
                  </a:cubicBezTo>
                  <a:cubicBezTo>
                    <a:pt x="33" y="21"/>
                    <a:pt x="34" y="18"/>
                    <a:pt x="36" y="15"/>
                  </a:cubicBezTo>
                  <a:cubicBezTo>
                    <a:pt x="37" y="14"/>
                    <a:pt x="39" y="13"/>
                    <a:pt x="40" y="12"/>
                  </a:cubicBezTo>
                  <a:cubicBezTo>
                    <a:pt x="40" y="12"/>
                    <a:pt x="40" y="12"/>
                    <a:pt x="40" y="12"/>
                  </a:cubicBezTo>
                  <a:cubicBezTo>
                    <a:pt x="40" y="16"/>
                    <a:pt x="39" y="20"/>
                    <a:pt x="37" y="24"/>
                  </a:cubicBezTo>
                  <a:cubicBezTo>
                    <a:pt x="34" y="32"/>
                    <a:pt x="34" y="32"/>
                    <a:pt x="34" y="32"/>
                  </a:cubicBezTo>
                  <a:cubicBezTo>
                    <a:pt x="34" y="32"/>
                    <a:pt x="34" y="32"/>
                    <a:pt x="34" y="33"/>
                  </a:cubicBezTo>
                  <a:cubicBezTo>
                    <a:pt x="34" y="33"/>
                    <a:pt x="35" y="34"/>
                    <a:pt x="35" y="34"/>
                  </a:cubicBezTo>
                  <a:cubicBezTo>
                    <a:pt x="36" y="34"/>
                    <a:pt x="37" y="34"/>
                    <a:pt x="38" y="33"/>
                  </a:cubicBezTo>
                  <a:cubicBezTo>
                    <a:pt x="40" y="25"/>
                    <a:pt x="40" y="25"/>
                    <a:pt x="40" y="25"/>
                  </a:cubicBezTo>
                  <a:cubicBezTo>
                    <a:pt x="42" y="20"/>
                    <a:pt x="45" y="15"/>
                    <a:pt x="43" y="9"/>
                  </a:cubicBezTo>
                  <a:cubicBezTo>
                    <a:pt x="43" y="9"/>
                    <a:pt x="43" y="8"/>
                    <a:pt x="42" y="8"/>
                  </a:cubicBezTo>
                  <a:cubicBezTo>
                    <a:pt x="40" y="8"/>
                    <a:pt x="38" y="9"/>
                    <a:pt x="37" y="10"/>
                  </a:cubicBezTo>
                  <a:cubicBezTo>
                    <a:pt x="37" y="9"/>
                    <a:pt x="37" y="8"/>
                    <a:pt x="37" y="7"/>
                  </a:cubicBezTo>
                  <a:cubicBezTo>
                    <a:pt x="37" y="7"/>
                    <a:pt x="37" y="7"/>
                    <a:pt x="37" y="7"/>
                  </a:cubicBezTo>
                  <a:cubicBezTo>
                    <a:pt x="37" y="6"/>
                    <a:pt x="37" y="5"/>
                    <a:pt x="36" y="5"/>
                  </a:cubicBezTo>
                  <a:cubicBezTo>
                    <a:pt x="34" y="5"/>
                    <a:pt x="32" y="6"/>
                    <a:pt x="30" y="7"/>
                  </a:cubicBezTo>
                  <a:cubicBezTo>
                    <a:pt x="30" y="7"/>
                    <a:pt x="30" y="6"/>
                    <a:pt x="30" y="6"/>
                  </a:cubicBezTo>
                  <a:cubicBezTo>
                    <a:pt x="30" y="5"/>
                    <a:pt x="29" y="4"/>
                    <a:pt x="28" y="3"/>
                  </a:cubicBezTo>
                  <a:cubicBezTo>
                    <a:pt x="26" y="2"/>
                    <a:pt x="24" y="3"/>
                    <a:pt x="22" y="4"/>
                  </a:cubicBezTo>
                  <a:cubicBezTo>
                    <a:pt x="22" y="3"/>
                    <a:pt x="22" y="3"/>
                    <a:pt x="22" y="2"/>
                  </a:cubicBezTo>
                  <a:cubicBezTo>
                    <a:pt x="22" y="2"/>
                    <a:pt x="22" y="2"/>
                    <a:pt x="22" y="1"/>
                  </a:cubicBezTo>
                  <a:cubicBezTo>
                    <a:pt x="22" y="1"/>
                    <a:pt x="22" y="1"/>
                    <a:pt x="22" y="0"/>
                  </a:cubicBezTo>
                  <a:cubicBezTo>
                    <a:pt x="21" y="0"/>
                    <a:pt x="21" y="0"/>
                    <a:pt x="2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3" name="Freeform 88"/>
            <p:cNvSpPr>
              <a:spLocks/>
            </p:cNvSpPr>
            <p:nvPr/>
          </p:nvSpPr>
          <p:spPr bwMode="auto">
            <a:xfrm>
              <a:off x="4621213" y="4357688"/>
              <a:ext cx="139700" cy="112713"/>
            </a:xfrm>
            <a:custGeom>
              <a:avLst/>
              <a:gdLst>
                <a:gd name="T0" fmla="*/ 0 w 25"/>
                <a:gd name="T1" fmla="*/ 0 h 20"/>
                <a:gd name="T2" fmla="*/ 25 w 25"/>
                <a:gd name="T3" fmla="*/ 2 h 20"/>
                <a:gd name="T4" fmla="*/ 2 w 25"/>
                <a:gd name="T5" fmla="*/ 20 h 20"/>
                <a:gd name="T6" fmla="*/ 1 w 25"/>
                <a:gd name="T7" fmla="*/ 3 h 20"/>
              </a:gdLst>
              <a:ahLst/>
              <a:cxnLst>
                <a:cxn ang="0">
                  <a:pos x="T0" y="T1"/>
                </a:cxn>
                <a:cxn ang="0">
                  <a:pos x="T2" y="T3"/>
                </a:cxn>
                <a:cxn ang="0">
                  <a:pos x="T4" y="T5"/>
                </a:cxn>
                <a:cxn ang="0">
                  <a:pos x="T6" y="T7"/>
                </a:cxn>
              </a:cxnLst>
              <a:rect l="0" t="0" r="r" b="b"/>
              <a:pathLst>
                <a:path w="25" h="20">
                  <a:moveTo>
                    <a:pt x="0" y="0"/>
                  </a:moveTo>
                  <a:cubicBezTo>
                    <a:pt x="8" y="0"/>
                    <a:pt x="17" y="3"/>
                    <a:pt x="25" y="2"/>
                  </a:cubicBezTo>
                  <a:cubicBezTo>
                    <a:pt x="22" y="10"/>
                    <a:pt x="10" y="16"/>
                    <a:pt x="2" y="20"/>
                  </a:cubicBezTo>
                  <a:cubicBezTo>
                    <a:pt x="2" y="14"/>
                    <a:pt x="1" y="9"/>
                    <a:pt x="1"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4" name="Freeform 89"/>
            <p:cNvSpPr>
              <a:spLocks noEditPoints="1"/>
            </p:cNvSpPr>
            <p:nvPr/>
          </p:nvSpPr>
          <p:spPr bwMode="auto">
            <a:xfrm>
              <a:off x="4610100" y="4346575"/>
              <a:ext cx="161925" cy="136525"/>
            </a:xfrm>
            <a:custGeom>
              <a:avLst/>
              <a:gdLst>
                <a:gd name="T0" fmla="*/ 2 w 29"/>
                <a:gd name="T1" fmla="*/ 0 h 24"/>
                <a:gd name="T2" fmla="*/ 0 w 29"/>
                <a:gd name="T3" fmla="*/ 2 h 24"/>
                <a:gd name="T4" fmla="*/ 0 w 29"/>
                <a:gd name="T5" fmla="*/ 2 h 24"/>
                <a:gd name="T6" fmla="*/ 2 w 29"/>
                <a:gd name="T7" fmla="*/ 4 h 24"/>
                <a:gd name="T8" fmla="*/ 1 w 29"/>
                <a:gd name="T9" fmla="*/ 5 h 24"/>
                <a:gd name="T10" fmla="*/ 1 w 29"/>
                <a:gd name="T11" fmla="*/ 5 h 24"/>
                <a:gd name="T12" fmla="*/ 2 w 29"/>
                <a:gd name="T13" fmla="*/ 13 h 24"/>
                <a:gd name="T14" fmla="*/ 3 w 29"/>
                <a:gd name="T15" fmla="*/ 22 h 24"/>
                <a:gd name="T16" fmla="*/ 4 w 29"/>
                <a:gd name="T17" fmla="*/ 23 h 24"/>
                <a:gd name="T18" fmla="*/ 5 w 29"/>
                <a:gd name="T19" fmla="*/ 23 h 24"/>
                <a:gd name="T20" fmla="*/ 7 w 29"/>
                <a:gd name="T21" fmla="*/ 22 h 24"/>
                <a:gd name="T22" fmla="*/ 29 w 29"/>
                <a:gd name="T23" fmla="*/ 5 h 24"/>
                <a:gd name="T24" fmla="*/ 29 w 29"/>
                <a:gd name="T25" fmla="*/ 3 h 24"/>
                <a:gd name="T26" fmla="*/ 27 w 29"/>
                <a:gd name="T27" fmla="*/ 3 h 24"/>
                <a:gd name="T28" fmla="*/ 14 w 29"/>
                <a:gd name="T29" fmla="*/ 2 h 24"/>
                <a:gd name="T30" fmla="*/ 2 w 29"/>
                <a:gd name="T31" fmla="*/ 0 h 24"/>
                <a:gd name="T32" fmla="*/ 5 w 29"/>
                <a:gd name="T33" fmla="*/ 13 h 24"/>
                <a:gd name="T34" fmla="*/ 4 w 29"/>
                <a:gd name="T35" fmla="*/ 5 h 24"/>
                <a:gd name="T36" fmla="*/ 4 w 29"/>
                <a:gd name="T37" fmla="*/ 4 h 24"/>
                <a:gd name="T38" fmla="*/ 13 w 29"/>
                <a:gd name="T39" fmla="*/ 5 h 24"/>
                <a:gd name="T40" fmla="*/ 24 w 29"/>
                <a:gd name="T41" fmla="*/ 6 h 24"/>
                <a:gd name="T42" fmla="*/ 6 w 29"/>
                <a:gd name="T43" fmla="*/ 19 h 24"/>
                <a:gd name="T44" fmla="*/ 5 w 29"/>
                <a:gd name="T45" fmla="*/ 13 h 24"/>
                <a:gd name="T46" fmla="*/ 27 w 29"/>
                <a:gd name="T47" fmla="*/ 6 h 24"/>
                <a:gd name="T48" fmla="*/ 27 w 29"/>
                <a:gd name="T49" fmla="*/ 6 h 24"/>
                <a:gd name="T50" fmla="*/ 27 w 29"/>
                <a:gd name="T51"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 h="24">
                  <a:moveTo>
                    <a:pt x="2" y="0"/>
                  </a:moveTo>
                  <a:cubicBezTo>
                    <a:pt x="1" y="0"/>
                    <a:pt x="0" y="1"/>
                    <a:pt x="0" y="2"/>
                  </a:cubicBezTo>
                  <a:cubicBezTo>
                    <a:pt x="0" y="2"/>
                    <a:pt x="0" y="2"/>
                    <a:pt x="0" y="2"/>
                  </a:cubicBezTo>
                  <a:cubicBezTo>
                    <a:pt x="0" y="3"/>
                    <a:pt x="1" y="4"/>
                    <a:pt x="2" y="4"/>
                  </a:cubicBezTo>
                  <a:cubicBezTo>
                    <a:pt x="1" y="4"/>
                    <a:pt x="1" y="4"/>
                    <a:pt x="1" y="5"/>
                  </a:cubicBezTo>
                  <a:cubicBezTo>
                    <a:pt x="1" y="5"/>
                    <a:pt x="1" y="5"/>
                    <a:pt x="1" y="5"/>
                  </a:cubicBezTo>
                  <a:cubicBezTo>
                    <a:pt x="2" y="13"/>
                    <a:pt x="2" y="13"/>
                    <a:pt x="2" y="13"/>
                  </a:cubicBezTo>
                  <a:cubicBezTo>
                    <a:pt x="3" y="22"/>
                    <a:pt x="3" y="22"/>
                    <a:pt x="3" y="22"/>
                  </a:cubicBezTo>
                  <a:cubicBezTo>
                    <a:pt x="3" y="22"/>
                    <a:pt x="3" y="23"/>
                    <a:pt x="4" y="23"/>
                  </a:cubicBezTo>
                  <a:cubicBezTo>
                    <a:pt x="4" y="23"/>
                    <a:pt x="5" y="24"/>
                    <a:pt x="5" y="23"/>
                  </a:cubicBezTo>
                  <a:cubicBezTo>
                    <a:pt x="7" y="22"/>
                    <a:pt x="7" y="22"/>
                    <a:pt x="7" y="22"/>
                  </a:cubicBezTo>
                  <a:cubicBezTo>
                    <a:pt x="15" y="18"/>
                    <a:pt x="25" y="13"/>
                    <a:pt x="29" y="5"/>
                  </a:cubicBezTo>
                  <a:cubicBezTo>
                    <a:pt x="29" y="5"/>
                    <a:pt x="29" y="4"/>
                    <a:pt x="29" y="3"/>
                  </a:cubicBezTo>
                  <a:cubicBezTo>
                    <a:pt x="28" y="3"/>
                    <a:pt x="28" y="3"/>
                    <a:pt x="27" y="3"/>
                  </a:cubicBezTo>
                  <a:cubicBezTo>
                    <a:pt x="23" y="3"/>
                    <a:pt x="18" y="2"/>
                    <a:pt x="14" y="2"/>
                  </a:cubicBezTo>
                  <a:cubicBezTo>
                    <a:pt x="10" y="1"/>
                    <a:pt x="6" y="0"/>
                    <a:pt x="2" y="0"/>
                  </a:cubicBezTo>
                  <a:close/>
                  <a:moveTo>
                    <a:pt x="5" y="13"/>
                  </a:moveTo>
                  <a:cubicBezTo>
                    <a:pt x="4" y="5"/>
                    <a:pt x="4" y="5"/>
                    <a:pt x="4" y="5"/>
                  </a:cubicBezTo>
                  <a:cubicBezTo>
                    <a:pt x="4" y="5"/>
                    <a:pt x="4" y="4"/>
                    <a:pt x="4" y="4"/>
                  </a:cubicBezTo>
                  <a:cubicBezTo>
                    <a:pt x="7" y="4"/>
                    <a:pt x="10" y="5"/>
                    <a:pt x="13" y="5"/>
                  </a:cubicBezTo>
                  <a:cubicBezTo>
                    <a:pt x="17" y="6"/>
                    <a:pt x="20" y="6"/>
                    <a:pt x="24" y="6"/>
                  </a:cubicBezTo>
                  <a:cubicBezTo>
                    <a:pt x="20" y="11"/>
                    <a:pt x="12" y="16"/>
                    <a:pt x="6" y="19"/>
                  </a:cubicBezTo>
                  <a:cubicBezTo>
                    <a:pt x="6" y="16"/>
                    <a:pt x="5" y="13"/>
                    <a:pt x="5" y="13"/>
                  </a:cubicBezTo>
                  <a:close/>
                  <a:moveTo>
                    <a:pt x="27" y="6"/>
                  </a:moveTo>
                  <a:cubicBezTo>
                    <a:pt x="27" y="6"/>
                    <a:pt x="27" y="6"/>
                    <a:pt x="27" y="6"/>
                  </a:cubicBezTo>
                  <a:cubicBezTo>
                    <a:pt x="27" y="6"/>
                    <a:pt x="27" y="6"/>
                    <a:pt x="27" y="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5" name="Freeform 90"/>
            <p:cNvSpPr>
              <a:spLocks/>
            </p:cNvSpPr>
            <p:nvPr/>
          </p:nvSpPr>
          <p:spPr bwMode="auto">
            <a:xfrm>
              <a:off x="4732338" y="4357688"/>
              <a:ext cx="79375" cy="28575"/>
            </a:xfrm>
            <a:custGeom>
              <a:avLst/>
              <a:gdLst>
                <a:gd name="T0" fmla="*/ 3 w 14"/>
                <a:gd name="T1" fmla="*/ 3 h 5"/>
                <a:gd name="T2" fmla="*/ 9 w 14"/>
                <a:gd name="T3" fmla="*/ 1 h 5"/>
                <a:gd name="T4" fmla="*/ 0 w 14"/>
                <a:gd name="T5" fmla="*/ 4 h 5"/>
                <a:gd name="T6" fmla="*/ 12 w 14"/>
                <a:gd name="T7" fmla="*/ 2 h 5"/>
                <a:gd name="T8" fmla="*/ 1 w 14"/>
                <a:gd name="T9" fmla="*/ 4 h 5"/>
                <a:gd name="T10" fmla="*/ 14 w 14"/>
                <a:gd name="T11" fmla="*/ 0 h 5"/>
                <a:gd name="T12" fmla="*/ 0 w 14"/>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14" h="5">
                  <a:moveTo>
                    <a:pt x="3" y="3"/>
                  </a:moveTo>
                  <a:cubicBezTo>
                    <a:pt x="4" y="3"/>
                    <a:pt x="7" y="3"/>
                    <a:pt x="9" y="1"/>
                  </a:cubicBezTo>
                  <a:cubicBezTo>
                    <a:pt x="6" y="2"/>
                    <a:pt x="3" y="3"/>
                    <a:pt x="0" y="4"/>
                  </a:cubicBezTo>
                  <a:cubicBezTo>
                    <a:pt x="4" y="5"/>
                    <a:pt x="8" y="4"/>
                    <a:pt x="12" y="2"/>
                  </a:cubicBezTo>
                  <a:cubicBezTo>
                    <a:pt x="8" y="2"/>
                    <a:pt x="4" y="2"/>
                    <a:pt x="1" y="4"/>
                  </a:cubicBezTo>
                  <a:cubicBezTo>
                    <a:pt x="4" y="5"/>
                    <a:pt x="11" y="2"/>
                    <a:pt x="14" y="0"/>
                  </a:cubicBezTo>
                  <a:cubicBezTo>
                    <a:pt x="10" y="1"/>
                    <a:pt x="5" y="3"/>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6" name="Freeform 91"/>
            <p:cNvSpPr>
              <a:spLocks/>
            </p:cNvSpPr>
            <p:nvPr/>
          </p:nvSpPr>
          <p:spPr bwMode="auto">
            <a:xfrm>
              <a:off x="4721225" y="4346575"/>
              <a:ext cx="101600" cy="46038"/>
            </a:xfrm>
            <a:custGeom>
              <a:avLst/>
              <a:gdLst>
                <a:gd name="T0" fmla="*/ 16 w 18"/>
                <a:gd name="T1" fmla="*/ 0 h 8"/>
                <a:gd name="T2" fmla="*/ 11 w 18"/>
                <a:gd name="T3" fmla="*/ 2 h 8"/>
                <a:gd name="T4" fmla="*/ 10 w 18"/>
                <a:gd name="T5" fmla="*/ 2 h 8"/>
                <a:gd name="T6" fmla="*/ 7 w 18"/>
                <a:gd name="T7" fmla="*/ 3 h 8"/>
                <a:gd name="T8" fmla="*/ 2 w 18"/>
                <a:gd name="T9" fmla="*/ 4 h 8"/>
                <a:gd name="T10" fmla="*/ 1 w 18"/>
                <a:gd name="T11" fmla="*/ 5 h 8"/>
                <a:gd name="T12" fmla="*/ 1 w 18"/>
                <a:gd name="T13" fmla="*/ 5 h 8"/>
                <a:gd name="T14" fmla="*/ 0 w 18"/>
                <a:gd name="T15" fmla="*/ 6 h 8"/>
                <a:gd name="T16" fmla="*/ 0 w 18"/>
                <a:gd name="T17" fmla="*/ 7 h 8"/>
                <a:gd name="T18" fmla="*/ 2 w 18"/>
                <a:gd name="T19" fmla="*/ 8 h 8"/>
                <a:gd name="T20" fmla="*/ 15 w 18"/>
                <a:gd name="T21" fmla="*/ 5 h 8"/>
                <a:gd name="T22" fmla="*/ 15 w 18"/>
                <a:gd name="T23" fmla="*/ 5 h 8"/>
                <a:gd name="T24" fmla="*/ 17 w 18"/>
                <a:gd name="T25" fmla="*/ 4 h 8"/>
                <a:gd name="T26" fmla="*/ 18 w 18"/>
                <a:gd name="T27" fmla="*/ 2 h 8"/>
                <a:gd name="T28" fmla="*/ 18 w 18"/>
                <a:gd name="T29" fmla="*/ 1 h 8"/>
                <a:gd name="T30" fmla="*/ 16 w 18"/>
                <a:gd name="T3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8">
                  <a:moveTo>
                    <a:pt x="16" y="0"/>
                  </a:moveTo>
                  <a:cubicBezTo>
                    <a:pt x="16" y="0"/>
                    <a:pt x="14" y="1"/>
                    <a:pt x="11" y="2"/>
                  </a:cubicBezTo>
                  <a:cubicBezTo>
                    <a:pt x="11" y="2"/>
                    <a:pt x="11" y="1"/>
                    <a:pt x="10" y="2"/>
                  </a:cubicBezTo>
                  <a:cubicBezTo>
                    <a:pt x="10" y="2"/>
                    <a:pt x="9" y="2"/>
                    <a:pt x="7" y="3"/>
                  </a:cubicBezTo>
                  <a:cubicBezTo>
                    <a:pt x="5" y="3"/>
                    <a:pt x="4" y="3"/>
                    <a:pt x="2" y="4"/>
                  </a:cubicBezTo>
                  <a:cubicBezTo>
                    <a:pt x="2" y="4"/>
                    <a:pt x="2" y="4"/>
                    <a:pt x="1" y="5"/>
                  </a:cubicBezTo>
                  <a:cubicBezTo>
                    <a:pt x="1" y="5"/>
                    <a:pt x="1" y="5"/>
                    <a:pt x="1" y="5"/>
                  </a:cubicBezTo>
                  <a:cubicBezTo>
                    <a:pt x="1" y="5"/>
                    <a:pt x="0" y="6"/>
                    <a:pt x="0" y="6"/>
                  </a:cubicBezTo>
                  <a:cubicBezTo>
                    <a:pt x="0" y="7"/>
                    <a:pt x="0" y="7"/>
                    <a:pt x="0" y="7"/>
                  </a:cubicBezTo>
                  <a:cubicBezTo>
                    <a:pt x="0" y="8"/>
                    <a:pt x="1" y="8"/>
                    <a:pt x="2" y="8"/>
                  </a:cubicBezTo>
                  <a:cubicBezTo>
                    <a:pt x="7" y="8"/>
                    <a:pt x="11" y="7"/>
                    <a:pt x="15" y="5"/>
                  </a:cubicBezTo>
                  <a:cubicBezTo>
                    <a:pt x="15" y="5"/>
                    <a:pt x="15" y="5"/>
                    <a:pt x="15" y="5"/>
                  </a:cubicBezTo>
                  <a:cubicBezTo>
                    <a:pt x="16" y="4"/>
                    <a:pt x="17" y="4"/>
                    <a:pt x="17" y="4"/>
                  </a:cubicBezTo>
                  <a:cubicBezTo>
                    <a:pt x="18" y="3"/>
                    <a:pt x="18" y="3"/>
                    <a:pt x="18" y="2"/>
                  </a:cubicBezTo>
                  <a:cubicBezTo>
                    <a:pt x="18" y="2"/>
                    <a:pt x="18" y="2"/>
                    <a:pt x="18" y="1"/>
                  </a:cubicBezTo>
                  <a:cubicBezTo>
                    <a:pt x="17" y="1"/>
                    <a:pt x="17" y="0"/>
                    <a:pt x="16"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7" name="Freeform 92"/>
            <p:cNvSpPr>
              <a:spLocks/>
            </p:cNvSpPr>
            <p:nvPr/>
          </p:nvSpPr>
          <p:spPr bwMode="auto">
            <a:xfrm>
              <a:off x="4048125" y="4572000"/>
              <a:ext cx="1050925" cy="1641475"/>
            </a:xfrm>
            <a:custGeom>
              <a:avLst/>
              <a:gdLst>
                <a:gd name="T0" fmla="*/ 94 w 187"/>
                <a:gd name="T1" fmla="*/ 210 h 291"/>
                <a:gd name="T2" fmla="*/ 65 w 187"/>
                <a:gd name="T3" fmla="*/ 188 h 291"/>
                <a:gd name="T4" fmla="*/ 49 w 187"/>
                <a:gd name="T5" fmla="*/ 131 h 291"/>
                <a:gd name="T6" fmla="*/ 77 w 187"/>
                <a:gd name="T7" fmla="*/ 16 h 291"/>
                <a:gd name="T8" fmla="*/ 54 w 187"/>
                <a:gd name="T9" fmla="*/ 6 h 291"/>
                <a:gd name="T10" fmla="*/ 33 w 187"/>
                <a:gd name="T11" fmla="*/ 11 h 291"/>
                <a:gd name="T12" fmla="*/ 3 w 187"/>
                <a:gd name="T13" fmla="*/ 131 h 291"/>
                <a:gd name="T14" fmla="*/ 56 w 187"/>
                <a:gd name="T15" fmla="*/ 246 h 291"/>
                <a:gd name="T16" fmla="*/ 63 w 187"/>
                <a:gd name="T17" fmla="*/ 263 h 291"/>
                <a:gd name="T18" fmla="*/ 55 w 187"/>
                <a:gd name="T19" fmla="*/ 287 h 291"/>
                <a:gd name="T20" fmla="*/ 91 w 187"/>
                <a:gd name="T21" fmla="*/ 283 h 291"/>
                <a:gd name="T22" fmla="*/ 128 w 187"/>
                <a:gd name="T23" fmla="*/ 277 h 291"/>
                <a:gd name="T24" fmla="*/ 187 w 187"/>
                <a:gd name="T25" fmla="*/ 25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7" h="291">
                  <a:moveTo>
                    <a:pt x="94" y="210"/>
                  </a:moveTo>
                  <a:cubicBezTo>
                    <a:pt x="85" y="202"/>
                    <a:pt x="74" y="197"/>
                    <a:pt x="65" y="188"/>
                  </a:cubicBezTo>
                  <a:cubicBezTo>
                    <a:pt x="51" y="172"/>
                    <a:pt x="50" y="151"/>
                    <a:pt x="49" y="131"/>
                  </a:cubicBezTo>
                  <a:cubicBezTo>
                    <a:pt x="48" y="91"/>
                    <a:pt x="62" y="52"/>
                    <a:pt x="77" y="16"/>
                  </a:cubicBezTo>
                  <a:cubicBezTo>
                    <a:pt x="74" y="12"/>
                    <a:pt x="61" y="9"/>
                    <a:pt x="54" y="6"/>
                  </a:cubicBezTo>
                  <a:cubicBezTo>
                    <a:pt x="42" y="3"/>
                    <a:pt x="39" y="0"/>
                    <a:pt x="33" y="11"/>
                  </a:cubicBezTo>
                  <a:cubicBezTo>
                    <a:pt x="14" y="47"/>
                    <a:pt x="0" y="90"/>
                    <a:pt x="3" y="131"/>
                  </a:cubicBezTo>
                  <a:cubicBezTo>
                    <a:pt x="6" y="177"/>
                    <a:pt x="20" y="217"/>
                    <a:pt x="56" y="246"/>
                  </a:cubicBezTo>
                  <a:cubicBezTo>
                    <a:pt x="64" y="252"/>
                    <a:pt x="66" y="253"/>
                    <a:pt x="63" y="263"/>
                  </a:cubicBezTo>
                  <a:cubicBezTo>
                    <a:pt x="62" y="271"/>
                    <a:pt x="58" y="280"/>
                    <a:pt x="55" y="287"/>
                  </a:cubicBezTo>
                  <a:cubicBezTo>
                    <a:pt x="64" y="291"/>
                    <a:pt x="81" y="285"/>
                    <a:pt x="91" y="283"/>
                  </a:cubicBezTo>
                  <a:cubicBezTo>
                    <a:pt x="103" y="281"/>
                    <a:pt x="115" y="278"/>
                    <a:pt x="128" y="277"/>
                  </a:cubicBezTo>
                  <a:cubicBezTo>
                    <a:pt x="146" y="274"/>
                    <a:pt x="174" y="268"/>
                    <a:pt x="187" y="256"/>
                  </a:cubicBezTo>
                </a:path>
              </a:pathLst>
            </a:custGeom>
            <a:solidFill>
              <a:srgbClr val="58BF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8" name="Freeform 93"/>
            <p:cNvSpPr>
              <a:spLocks/>
            </p:cNvSpPr>
            <p:nvPr/>
          </p:nvSpPr>
          <p:spPr bwMode="auto">
            <a:xfrm>
              <a:off x="4035425" y="4572000"/>
              <a:ext cx="1074738" cy="1647825"/>
            </a:xfrm>
            <a:custGeom>
              <a:avLst/>
              <a:gdLst>
                <a:gd name="T0" fmla="*/ 34 w 191"/>
                <a:gd name="T1" fmla="*/ 10 h 292"/>
                <a:gd name="T2" fmla="*/ 3 w 191"/>
                <a:gd name="T3" fmla="*/ 131 h 292"/>
                <a:gd name="T4" fmla="*/ 57 w 191"/>
                <a:gd name="T5" fmla="*/ 247 h 292"/>
                <a:gd name="T6" fmla="*/ 64 w 191"/>
                <a:gd name="T7" fmla="*/ 263 h 292"/>
                <a:gd name="T8" fmla="*/ 56 w 191"/>
                <a:gd name="T9" fmla="*/ 286 h 292"/>
                <a:gd name="T10" fmla="*/ 56 w 191"/>
                <a:gd name="T11" fmla="*/ 288 h 292"/>
                <a:gd name="T12" fmla="*/ 85 w 191"/>
                <a:gd name="T13" fmla="*/ 286 h 292"/>
                <a:gd name="T14" fmla="*/ 93 w 191"/>
                <a:gd name="T15" fmla="*/ 285 h 292"/>
                <a:gd name="T16" fmla="*/ 103 w 191"/>
                <a:gd name="T17" fmla="*/ 283 h 292"/>
                <a:gd name="T18" fmla="*/ 130 w 191"/>
                <a:gd name="T19" fmla="*/ 278 h 292"/>
                <a:gd name="T20" fmla="*/ 190 w 191"/>
                <a:gd name="T21" fmla="*/ 257 h 292"/>
                <a:gd name="T22" fmla="*/ 191 w 191"/>
                <a:gd name="T23" fmla="*/ 254 h 292"/>
                <a:gd name="T24" fmla="*/ 188 w 191"/>
                <a:gd name="T25" fmla="*/ 254 h 292"/>
                <a:gd name="T26" fmla="*/ 130 w 191"/>
                <a:gd name="T27" fmla="*/ 275 h 292"/>
                <a:gd name="T28" fmla="*/ 102 w 191"/>
                <a:gd name="T29" fmla="*/ 279 h 292"/>
                <a:gd name="T30" fmla="*/ 92 w 191"/>
                <a:gd name="T31" fmla="*/ 281 h 292"/>
                <a:gd name="T32" fmla="*/ 84 w 191"/>
                <a:gd name="T33" fmla="*/ 283 h 292"/>
                <a:gd name="T34" fmla="*/ 59 w 191"/>
                <a:gd name="T35" fmla="*/ 286 h 292"/>
                <a:gd name="T36" fmla="*/ 67 w 191"/>
                <a:gd name="T37" fmla="*/ 263 h 292"/>
                <a:gd name="T38" fmla="*/ 68 w 191"/>
                <a:gd name="T39" fmla="*/ 257 h 292"/>
                <a:gd name="T40" fmla="*/ 60 w 191"/>
                <a:gd name="T41" fmla="*/ 245 h 292"/>
                <a:gd name="T42" fmla="*/ 7 w 191"/>
                <a:gd name="T43" fmla="*/ 131 h 292"/>
                <a:gd name="T44" fmla="*/ 6 w 191"/>
                <a:gd name="T45" fmla="*/ 120 h 292"/>
                <a:gd name="T46" fmla="*/ 37 w 191"/>
                <a:gd name="T47" fmla="*/ 12 h 292"/>
                <a:gd name="T48" fmla="*/ 51 w 191"/>
                <a:gd name="T49" fmla="*/ 7 h 292"/>
                <a:gd name="T50" fmla="*/ 55 w 191"/>
                <a:gd name="T51" fmla="*/ 8 h 292"/>
                <a:gd name="T52" fmla="*/ 59 w 191"/>
                <a:gd name="T53" fmla="*/ 9 h 292"/>
                <a:gd name="T54" fmla="*/ 77 w 191"/>
                <a:gd name="T55" fmla="*/ 17 h 292"/>
                <a:gd name="T56" fmla="*/ 50 w 191"/>
                <a:gd name="T57" fmla="*/ 127 h 292"/>
                <a:gd name="T58" fmla="*/ 50 w 191"/>
                <a:gd name="T59" fmla="*/ 131 h 292"/>
                <a:gd name="T60" fmla="*/ 66 w 191"/>
                <a:gd name="T61" fmla="*/ 189 h 292"/>
                <a:gd name="T62" fmla="*/ 82 w 191"/>
                <a:gd name="T63" fmla="*/ 202 h 292"/>
                <a:gd name="T64" fmla="*/ 95 w 191"/>
                <a:gd name="T65" fmla="*/ 211 h 292"/>
                <a:gd name="T66" fmla="*/ 97 w 191"/>
                <a:gd name="T67" fmla="*/ 211 h 292"/>
                <a:gd name="T68" fmla="*/ 97 w 191"/>
                <a:gd name="T69" fmla="*/ 208 h 292"/>
                <a:gd name="T70" fmla="*/ 84 w 191"/>
                <a:gd name="T71" fmla="*/ 199 h 292"/>
                <a:gd name="T72" fmla="*/ 69 w 191"/>
                <a:gd name="T73" fmla="*/ 187 h 292"/>
                <a:gd name="T74" fmla="*/ 53 w 191"/>
                <a:gd name="T75" fmla="*/ 131 h 292"/>
                <a:gd name="T76" fmla="*/ 81 w 191"/>
                <a:gd name="T77" fmla="*/ 17 h 292"/>
                <a:gd name="T78" fmla="*/ 81 w 191"/>
                <a:gd name="T79" fmla="*/ 15 h 292"/>
                <a:gd name="T80" fmla="*/ 60 w 191"/>
                <a:gd name="T81" fmla="*/ 6 h 292"/>
                <a:gd name="T82" fmla="*/ 56 w 191"/>
                <a:gd name="T83" fmla="*/ 5 h 292"/>
                <a:gd name="T84" fmla="*/ 52 w 191"/>
                <a:gd name="T85" fmla="*/ 3 h 292"/>
                <a:gd name="T86" fmla="*/ 34 w 191"/>
                <a:gd name="T87" fmla="*/ 1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1" h="292">
                  <a:moveTo>
                    <a:pt x="34" y="10"/>
                  </a:moveTo>
                  <a:cubicBezTo>
                    <a:pt x="18" y="40"/>
                    <a:pt x="0" y="85"/>
                    <a:pt x="3" y="131"/>
                  </a:cubicBezTo>
                  <a:cubicBezTo>
                    <a:pt x="7" y="183"/>
                    <a:pt x="24" y="221"/>
                    <a:pt x="57" y="247"/>
                  </a:cubicBezTo>
                  <a:cubicBezTo>
                    <a:pt x="64" y="253"/>
                    <a:pt x="66" y="254"/>
                    <a:pt x="64" y="263"/>
                  </a:cubicBezTo>
                  <a:cubicBezTo>
                    <a:pt x="62" y="270"/>
                    <a:pt x="59" y="278"/>
                    <a:pt x="56" y="286"/>
                  </a:cubicBezTo>
                  <a:cubicBezTo>
                    <a:pt x="55" y="287"/>
                    <a:pt x="56" y="288"/>
                    <a:pt x="56" y="288"/>
                  </a:cubicBezTo>
                  <a:cubicBezTo>
                    <a:pt x="64" y="292"/>
                    <a:pt x="75" y="289"/>
                    <a:pt x="85" y="286"/>
                  </a:cubicBezTo>
                  <a:cubicBezTo>
                    <a:pt x="93" y="285"/>
                    <a:pt x="93" y="285"/>
                    <a:pt x="93" y="285"/>
                  </a:cubicBezTo>
                  <a:cubicBezTo>
                    <a:pt x="103" y="283"/>
                    <a:pt x="103" y="283"/>
                    <a:pt x="103" y="283"/>
                  </a:cubicBezTo>
                  <a:cubicBezTo>
                    <a:pt x="130" y="278"/>
                    <a:pt x="130" y="278"/>
                    <a:pt x="130" y="278"/>
                  </a:cubicBezTo>
                  <a:cubicBezTo>
                    <a:pt x="146" y="276"/>
                    <a:pt x="176" y="270"/>
                    <a:pt x="190" y="257"/>
                  </a:cubicBezTo>
                  <a:cubicBezTo>
                    <a:pt x="191" y="256"/>
                    <a:pt x="191" y="255"/>
                    <a:pt x="191" y="254"/>
                  </a:cubicBezTo>
                  <a:cubicBezTo>
                    <a:pt x="190" y="254"/>
                    <a:pt x="189" y="254"/>
                    <a:pt x="188" y="254"/>
                  </a:cubicBezTo>
                  <a:cubicBezTo>
                    <a:pt x="175" y="267"/>
                    <a:pt x="146" y="273"/>
                    <a:pt x="130" y="275"/>
                  </a:cubicBezTo>
                  <a:cubicBezTo>
                    <a:pt x="102" y="279"/>
                    <a:pt x="102" y="279"/>
                    <a:pt x="102" y="279"/>
                  </a:cubicBezTo>
                  <a:cubicBezTo>
                    <a:pt x="92" y="281"/>
                    <a:pt x="92" y="281"/>
                    <a:pt x="92" y="281"/>
                  </a:cubicBezTo>
                  <a:cubicBezTo>
                    <a:pt x="84" y="283"/>
                    <a:pt x="84" y="283"/>
                    <a:pt x="84" y="283"/>
                  </a:cubicBezTo>
                  <a:cubicBezTo>
                    <a:pt x="76" y="285"/>
                    <a:pt x="66" y="288"/>
                    <a:pt x="59" y="286"/>
                  </a:cubicBezTo>
                  <a:cubicBezTo>
                    <a:pt x="62" y="278"/>
                    <a:pt x="65" y="271"/>
                    <a:pt x="67" y="263"/>
                  </a:cubicBezTo>
                  <a:cubicBezTo>
                    <a:pt x="68" y="261"/>
                    <a:pt x="68" y="259"/>
                    <a:pt x="68" y="257"/>
                  </a:cubicBezTo>
                  <a:cubicBezTo>
                    <a:pt x="68" y="251"/>
                    <a:pt x="65" y="249"/>
                    <a:pt x="60" y="245"/>
                  </a:cubicBezTo>
                  <a:cubicBezTo>
                    <a:pt x="27" y="218"/>
                    <a:pt x="10" y="182"/>
                    <a:pt x="7" y="131"/>
                  </a:cubicBezTo>
                  <a:cubicBezTo>
                    <a:pt x="6" y="127"/>
                    <a:pt x="6" y="124"/>
                    <a:pt x="6" y="120"/>
                  </a:cubicBezTo>
                  <a:cubicBezTo>
                    <a:pt x="6" y="79"/>
                    <a:pt x="23" y="39"/>
                    <a:pt x="37" y="12"/>
                  </a:cubicBezTo>
                  <a:cubicBezTo>
                    <a:pt x="42" y="3"/>
                    <a:pt x="43" y="4"/>
                    <a:pt x="51" y="7"/>
                  </a:cubicBezTo>
                  <a:cubicBezTo>
                    <a:pt x="55" y="8"/>
                    <a:pt x="55" y="8"/>
                    <a:pt x="55" y="8"/>
                  </a:cubicBezTo>
                  <a:cubicBezTo>
                    <a:pt x="59" y="9"/>
                    <a:pt x="59" y="9"/>
                    <a:pt x="59" y="9"/>
                  </a:cubicBezTo>
                  <a:cubicBezTo>
                    <a:pt x="66" y="11"/>
                    <a:pt x="74" y="14"/>
                    <a:pt x="77" y="17"/>
                  </a:cubicBezTo>
                  <a:cubicBezTo>
                    <a:pt x="64" y="50"/>
                    <a:pt x="50" y="88"/>
                    <a:pt x="50" y="127"/>
                  </a:cubicBezTo>
                  <a:cubicBezTo>
                    <a:pt x="50" y="128"/>
                    <a:pt x="50" y="130"/>
                    <a:pt x="50" y="131"/>
                  </a:cubicBezTo>
                  <a:cubicBezTo>
                    <a:pt x="50" y="151"/>
                    <a:pt x="52" y="173"/>
                    <a:pt x="66" y="189"/>
                  </a:cubicBezTo>
                  <a:cubicBezTo>
                    <a:pt x="71" y="194"/>
                    <a:pt x="77" y="198"/>
                    <a:pt x="82" y="202"/>
                  </a:cubicBezTo>
                  <a:cubicBezTo>
                    <a:pt x="87" y="205"/>
                    <a:pt x="91" y="207"/>
                    <a:pt x="95" y="211"/>
                  </a:cubicBezTo>
                  <a:cubicBezTo>
                    <a:pt x="95" y="211"/>
                    <a:pt x="96" y="211"/>
                    <a:pt x="97" y="211"/>
                  </a:cubicBezTo>
                  <a:cubicBezTo>
                    <a:pt x="98" y="210"/>
                    <a:pt x="98" y="209"/>
                    <a:pt x="97" y="208"/>
                  </a:cubicBezTo>
                  <a:cubicBezTo>
                    <a:pt x="93" y="205"/>
                    <a:pt x="88" y="202"/>
                    <a:pt x="84" y="199"/>
                  </a:cubicBezTo>
                  <a:cubicBezTo>
                    <a:pt x="79" y="195"/>
                    <a:pt x="73" y="192"/>
                    <a:pt x="69" y="187"/>
                  </a:cubicBezTo>
                  <a:cubicBezTo>
                    <a:pt x="55" y="171"/>
                    <a:pt x="54" y="151"/>
                    <a:pt x="53" y="131"/>
                  </a:cubicBezTo>
                  <a:cubicBezTo>
                    <a:pt x="52" y="90"/>
                    <a:pt x="67" y="51"/>
                    <a:pt x="81" y="17"/>
                  </a:cubicBezTo>
                  <a:cubicBezTo>
                    <a:pt x="81" y="16"/>
                    <a:pt x="81" y="16"/>
                    <a:pt x="81" y="15"/>
                  </a:cubicBezTo>
                  <a:cubicBezTo>
                    <a:pt x="77" y="11"/>
                    <a:pt x="68" y="8"/>
                    <a:pt x="60" y="6"/>
                  </a:cubicBezTo>
                  <a:cubicBezTo>
                    <a:pt x="56" y="5"/>
                    <a:pt x="56" y="5"/>
                    <a:pt x="56" y="5"/>
                  </a:cubicBezTo>
                  <a:cubicBezTo>
                    <a:pt x="52" y="3"/>
                    <a:pt x="52" y="3"/>
                    <a:pt x="52" y="3"/>
                  </a:cubicBezTo>
                  <a:cubicBezTo>
                    <a:pt x="43" y="0"/>
                    <a:pt x="40" y="0"/>
                    <a:pt x="34" y="1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9" name="Freeform 94"/>
            <p:cNvSpPr>
              <a:spLocks/>
            </p:cNvSpPr>
            <p:nvPr/>
          </p:nvSpPr>
          <p:spPr bwMode="auto">
            <a:xfrm>
              <a:off x="4402138" y="4560888"/>
              <a:ext cx="1719263" cy="1528763"/>
            </a:xfrm>
            <a:custGeom>
              <a:avLst/>
              <a:gdLst>
                <a:gd name="T0" fmla="*/ 96 w 306"/>
                <a:gd name="T1" fmla="*/ 71 h 271"/>
                <a:gd name="T2" fmla="*/ 94 w 306"/>
                <a:gd name="T3" fmla="*/ 22 h 271"/>
                <a:gd name="T4" fmla="*/ 65 w 306"/>
                <a:gd name="T5" fmla="*/ 16 h 271"/>
                <a:gd name="T6" fmla="*/ 9 w 306"/>
                <a:gd name="T7" fmla="*/ 110 h 271"/>
                <a:gd name="T8" fmla="*/ 20 w 306"/>
                <a:gd name="T9" fmla="*/ 200 h 271"/>
                <a:gd name="T10" fmla="*/ 63 w 306"/>
                <a:gd name="T11" fmla="*/ 235 h 271"/>
                <a:gd name="T12" fmla="*/ 146 w 306"/>
                <a:gd name="T13" fmla="*/ 265 h 271"/>
                <a:gd name="T14" fmla="*/ 200 w 306"/>
                <a:gd name="T15" fmla="*/ 271 h 271"/>
                <a:gd name="T16" fmla="*/ 241 w 306"/>
                <a:gd name="T17" fmla="*/ 256 h 271"/>
                <a:gd name="T18" fmla="*/ 268 w 306"/>
                <a:gd name="T19" fmla="*/ 231 h 271"/>
                <a:gd name="T20" fmla="*/ 287 w 306"/>
                <a:gd name="T21" fmla="*/ 179 h 271"/>
                <a:gd name="T22" fmla="*/ 293 w 306"/>
                <a:gd name="T23" fmla="*/ 142 h 271"/>
                <a:gd name="T24" fmla="*/ 300 w 306"/>
                <a:gd name="T25" fmla="*/ 105 h 271"/>
                <a:gd name="T26" fmla="*/ 285 w 306"/>
                <a:gd name="T27" fmla="*/ 86 h 271"/>
                <a:gd name="T28" fmla="*/ 251 w 306"/>
                <a:gd name="T29" fmla="*/ 117 h 271"/>
                <a:gd name="T30" fmla="*/ 236 w 306"/>
                <a:gd name="T31" fmla="*/ 130 h 271"/>
                <a:gd name="T32" fmla="*/ 216 w 306"/>
                <a:gd name="T33" fmla="*/ 123 h 271"/>
                <a:gd name="T34" fmla="*/ 175 w 306"/>
                <a:gd name="T35" fmla="*/ 104 h 271"/>
                <a:gd name="T36" fmla="*/ 130 w 306"/>
                <a:gd name="T37" fmla="*/ 85 h 271"/>
                <a:gd name="T38" fmla="*/ 107 w 306"/>
                <a:gd name="T39" fmla="*/ 78 h 271"/>
                <a:gd name="T40" fmla="*/ 90 w 306"/>
                <a:gd name="T41" fmla="*/ 68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6" h="271">
                  <a:moveTo>
                    <a:pt x="96" y="71"/>
                  </a:moveTo>
                  <a:cubicBezTo>
                    <a:pt x="89" y="55"/>
                    <a:pt x="95" y="39"/>
                    <a:pt x="94" y="22"/>
                  </a:cubicBezTo>
                  <a:cubicBezTo>
                    <a:pt x="92" y="0"/>
                    <a:pt x="77" y="3"/>
                    <a:pt x="65" y="16"/>
                  </a:cubicBezTo>
                  <a:cubicBezTo>
                    <a:pt x="40" y="42"/>
                    <a:pt x="18" y="76"/>
                    <a:pt x="9" y="110"/>
                  </a:cubicBezTo>
                  <a:cubicBezTo>
                    <a:pt x="0" y="143"/>
                    <a:pt x="3" y="171"/>
                    <a:pt x="20" y="200"/>
                  </a:cubicBezTo>
                  <a:cubicBezTo>
                    <a:pt x="32" y="219"/>
                    <a:pt x="45" y="224"/>
                    <a:pt x="63" y="235"/>
                  </a:cubicBezTo>
                  <a:cubicBezTo>
                    <a:pt x="85" y="249"/>
                    <a:pt x="123" y="259"/>
                    <a:pt x="146" y="265"/>
                  </a:cubicBezTo>
                  <a:cubicBezTo>
                    <a:pt x="165" y="270"/>
                    <a:pt x="182" y="271"/>
                    <a:pt x="200" y="271"/>
                  </a:cubicBezTo>
                  <a:cubicBezTo>
                    <a:pt x="216" y="270"/>
                    <a:pt x="228" y="266"/>
                    <a:pt x="241" y="256"/>
                  </a:cubicBezTo>
                  <a:cubicBezTo>
                    <a:pt x="254" y="248"/>
                    <a:pt x="259" y="243"/>
                    <a:pt x="268" y="231"/>
                  </a:cubicBezTo>
                  <a:cubicBezTo>
                    <a:pt x="276" y="219"/>
                    <a:pt x="287" y="193"/>
                    <a:pt x="287" y="179"/>
                  </a:cubicBezTo>
                  <a:cubicBezTo>
                    <a:pt x="288" y="166"/>
                    <a:pt x="289" y="154"/>
                    <a:pt x="293" y="142"/>
                  </a:cubicBezTo>
                  <a:cubicBezTo>
                    <a:pt x="296" y="130"/>
                    <a:pt x="296" y="118"/>
                    <a:pt x="300" y="105"/>
                  </a:cubicBezTo>
                  <a:cubicBezTo>
                    <a:pt x="304" y="93"/>
                    <a:pt x="306" y="74"/>
                    <a:pt x="285" y="86"/>
                  </a:cubicBezTo>
                  <a:cubicBezTo>
                    <a:pt x="272" y="94"/>
                    <a:pt x="262" y="106"/>
                    <a:pt x="251" y="117"/>
                  </a:cubicBezTo>
                  <a:cubicBezTo>
                    <a:pt x="247" y="120"/>
                    <a:pt x="241" y="129"/>
                    <a:pt x="236" y="130"/>
                  </a:cubicBezTo>
                  <a:cubicBezTo>
                    <a:pt x="230" y="131"/>
                    <a:pt x="221" y="126"/>
                    <a:pt x="216" y="123"/>
                  </a:cubicBezTo>
                  <a:cubicBezTo>
                    <a:pt x="202" y="117"/>
                    <a:pt x="188" y="111"/>
                    <a:pt x="175" y="104"/>
                  </a:cubicBezTo>
                  <a:cubicBezTo>
                    <a:pt x="160" y="96"/>
                    <a:pt x="146" y="93"/>
                    <a:pt x="130" y="85"/>
                  </a:cubicBezTo>
                  <a:cubicBezTo>
                    <a:pt x="123" y="81"/>
                    <a:pt x="115" y="80"/>
                    <a:pt x="107" y="78"/>
                  </a:cubicBezTo>
                  <a:cubicBezTo>
                    <a:pt x="101" y="76"/>
                    <a:pt x="96" y="71"/>
                    <a:pt x="90" y="68"/>
                  </a:cubicBezTo>
                </a:path>
              </a:pathLst>
            </a:custGeom>
            <a:solidFill>
              <a:srgbClr val="D0D8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0" name="Freeform 95"/>
            <p:cNvSpPr>
              <a:spLocks/>
            </p:cNvSpPr>
            <p:nvPr/>
          </p:nvSpPr>
          <p:spPr bwMode="auto">
            <a:xfrm>
              <a:off x="5059363" y="5035550"/>
              <a:ext cx="500063" cy="366713"/>
            </a:xfrm>
            <a:custGeom>
              <a:avLst/>
              <a:gdLst>
                <a:gd name="T0" fmla="*/ 9 w 89"/>
                <a:gd name="T1" fmla="*/ 0 h 65"/>
                <a:gd name="T2" fmla="*/ 3 w 89"/>
                <a:gd name="T3" fmla="*/ 31 h 65"/>
                <a:gd name="T4" fmla="*/ 19 w 89"/>
                <a:gd name="T5" fmla="*/ 26 h 65"/>
                <a:gd name="T6" fmla="*/ 30 w 89"/>
                <a:gd name="T7" fmla="*/ 9 h 65"/>
                <a:gd name="T8" fmla="*/ 32 w 89"/>
                <a:gd name="T9" fmla="*/ 25 h 65"/>
                <a:gd name="T10" fmla="*/ 35 w 89"/>
                <a:gd name="T11" fmla="*/ 50 h 65"/>
                <a:gd name="T12" fmla="*/ 51 w 89"/>
                <a:gd name="T13" fmla="*/ 32 h 65"/>
                <a:gd name="T14" fmla="*/ 66 w 89"/>
                <a:gd name="T15" fmla="*/ 28 h 65"/>
                <a:gd name="T16" fmla="*/ 58 w 89"/>
                <a:gd name="T17" fmla="*/ 54 h 65"/>
                <a:gd name="T18" fmla="*/ 78 w 89"/>
                <a:gd name="T19" fmla="*/ 57 h 65"/>
                <a:gd name="T20" fmla="*/ 89 w 89"/>
                <a:gd name="T21" fmla="*/ 3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65">
                  <a:moveTo>
                    <a:pt x="9" y="0"/>
                  </a:moveTo>
                  <a:cubicBezTo>
                    <a:pt x="6" y="6"/>
                    <a:pt x="0" y="23"/>
                    <a:pt x="3" y="31"/>
                  </a:cubicBezTo>
                  <a:cubicBezTo>
                    <a:pt x="8" y="40"/>
                    <a:pt x="15" y="33"/>
                    <a:pt x="19" y="26"/>
                  </a:cubicBezTo>
                  <a:cubicBezTo>
                    <a:pt x="22" y="21"/>
                    <a:pt x="24" y="11"/>
                    <a:pt x="30" y="9"/>
                  </a:cubicBezTo>
                  <a:cubicBezTo>
                    <a:pt x="42" y="6"/>
                    <a:pt x="34" y="20"/>
                    <a:pt x="32" y="25"/>
                  </a:cubicBezTo>
                  <a:cubicBezTo>
                    <a:pt x="30" y="32"/>
                    <a:pt x="24" y="46"/>
                    <a:pt x="35" y="50"/>
                  </a:cubicBezTo>
                  <a:cubicBezTo>
                    <a:pt x="45" y="53"/>
                    <a:pt x="47" y="39"/>
                    <a:pt x="51" y="32"/>
                  </a:cubicBezTo>
                  <a:cubicBezTo>
                    <a:pt x="54" y="27"/>
                    <a:pt x="63" y="19"/>
                    <a:pt x="66" y="28"/>
                  </a:cubicBezTo>
                  <a:cubicBezTo>
                    <a:pt x="69" y="35"/>
                    <a:pt x="55" y="45"/>
                    <a:pt x="58" y="54"/>
                  </a:cubicBezTo>
                  <a:cubicBezTo>
                    <a:pt x="60" y="65"/>
                    <a:pt x="72" y="63"/>
                    <a:pt x="78" y="57"/>
                  </a:cubicBezTo>
                  <a:cubicBezTo>
                    <a:pt x="84" y="52"/>
                    <a:pt x="85" y="41"/>
                    <a:pt x="89" y="35"/>
                  </a:cubicBezTo>
                </a:path>
              </a:pathLst>
            </a:custGeom>
            <a:solidFill>
              <a:srgbClr val="B298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1" name="Freeform 96"/>
            <p:cNvSpPr>
              <a:spLocks noEditPoints="1"/>
            </p:cNvSpPr>
            <p:nvPr/>
          </p:nvSpPr>
          <p:spPr bwMode="auto">
            <a:xfrm>
              <a:off x="4367213" y="4572000"/>
              <a:ext cx="1743075" cy="1574800"/>
            </a:xfrm>
            <a:custGeom>
              <a:avLst/>
              <a:gdLst>
                <a:gd name="T0" fmla="*/ 71 w 310"/>
                <a:gd name="T1" fmla="*/ 14 h 279"/>
                <a:gd name="T2" fmla="*/ 21 w 310"/>
                <a:gd name="T3" fmla="*/ 93 h 279"/>
                <a:gd name="T4" fmla="*/ 143 w 310"/>
                <a:gd name="T5" fmla="*/ 262 h 279"/>
                <a:gd name="T6" fmla="*/ 297 w 310"/>
                <a:gd name="T7" fmla="*/ 156 h 279"/>
                <a:gd name="T8" fmla="*/ 302 w 310"/>
                <a:gd name="T9" fmla="*/ 116 h 279"/>
                <a:gd name="T10" fmla="*/ 305 w 310"/>
                <a:gd name="T11" fmla="*/ 81 h 279"/>
                <a:gd name="T12" fmla="*/ 276 w 310"/>
                <a:gd name="T13" fmla="*/ 98 h 279"/>
                <a:gd name="T14" fmla="*/ 268 w 310"/>
                <a:gd name="T15" fmla="*/ 105 h 279"/>
                <a:gd name="T16" fmla="*/ 219 w 310"/>
                <a:gd name="T17" fmla="*/ 119 h 279"/>
                <a:gd name="T18" fmla="*/ 166 w 310"/>
                <a:gd name="T19" fmla="*/ 94 h 279"/>
                <a:gd name="T20" fmla="*/ 119 w 310"/>
                <a:gd name="T21" fmla="*/ 75 h 279"/>
                <a:gd name="T22" fmla="*/ 100 w 310"/>
                <a:gd name="T23" fmla="*/ 67 h 279"/>
                <a:gd name="T24" fmla="*/ 102 w 310"/>
                <a:gd name="T25" fmla="*/ 66 h 279"/>
                <a:gd name="T26" fmla="*/ 99 w 310"/>
                <a:gd name="T27" fmla="*/ 18 h 279"/>
                <a:gd name="T28" fmla="*/ 93 w 310"/>
                <a:gd name="T29" fmla="*/ 1 h 279"/>
                <a:gd name="T30" fmla="*/ 144 w 310"/>
                <a:gd name="T31" fmla="*/ 259 h 279"/>
                <a:gd name="T32" fmla="*/ 24 w 310"/>
                <a:gd name="T33" fmla="*/ 94 h 279"/>
                <a:gd name="T34" fmla="*/ 74 w 310"/>
                <a:gd name="T35" fmla="*/ 16 h 279"/>
                <a:gd name="T36" fmla="*/ 91 w 310"/>
                <a:gd name="T37" fmla="*/ 4 h 279"/>
                <a:gd name="T38" fmla="*/ 96 w 310"/>
                <a:gd name="T39" fmla="*/ 18 h 279"/>
                <a:gd name="T40" fmla="*/ 96 w 310"/>
                <a:gd name="T41" fmla="*/ 40 h 279"/>
                <a:gd name="T42" fmla="*/ 97 w 310"/>
                <a:gd name="T43" fmla="*/ 65 h 279"/>
                <a:gd name="T44" fmla="*/ 96 w 310"/>
                <a:gd name="T45" fmla="*/ 66 h 279"/>
                <a:gd name="T46" fmla="*/ 96 w 310"/>
                <a:gd name="T47" fmla="*/ 68 h 279"/>
                <a:gd name="T48" fmla="*/ 97 w 310"/>
                <a:gd name="T49" fmla="*/ 69 h 279"/>
                <a:gd name="T50" fmla="*/ 118 w 310"/>
                <a:gd name="T51" fmla="*/ 78 h 279"/>
                <a:gd name="T52" fmla="*/ 165 w 310"/>
                <a:gd name="T53" fmla="*/ 97 h 279"/>
                <a:gd name="T54" fmla="*/ 217 w 310"/>
                <a:gd name="T55" fmla="*/ 121 h 279"/>
                <a:gd name="T56" fmla="*/ 245 w 310"/>
                <a:gd name="T57" fmla="*/ 132 h 279"/>
                <a:gd name="T58" fmla="*/ 271 w 310"/>
                <a:gd name="T59" fmla="*/ 107 h 279"/>
                <a:gd name="T60" fmla="*/ 303 w 310"/>
                <a:gd name="T61" fmla="*/ 84 h 279"/>
                <a:gd name="T62" fmla="*/ 301 w 310"/>
                <a:gd name="T63" fmla="*/ 110 h 279"/>
                <a:gd name="T64" fmla="*/ 296 w 310"/>
                <a:gd name="T65" fmla="*/ 141 h 279"/>
                <a:gd name="T66" fmla="*/ 250 w 310"/>
                <a:gd name="T67" fmla="*/ 25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0" h="279">
                  <a:moveTo>
                    <a:pt x="85" y="1"/>
                  </a:moveTo>
                  <a:cubicBezTo>
                    <a:pt x="80" y="2"/>
                    <a:pt x="75" y="8"/>
                    <a:pt x="71" y="14"/>
                  </a:cubicBezTo>
                  <a:cubicBezTo>
                    <a:pt x="68" y="17"/>
                    <a:pt x="68" y="17"/>
                    <a:pt x="68" y="17"/>
                  </a:cubicBezTo>
                  <a:cubicBezTo>
                    <a:pt x="48" y="39"/>
                    <a:pt x="34" y="63"/>
                    <a:pt x="21" y="93"/>
                  </a:cubicBezTo>
                  <a:cubicBezTo>
                    <a:pt x="12" y="115"/>
                    <a:pt x="0" y="157"/>
                    <a:pt x="21" y="194"/>
                  </a:cubicBezTo>
                  <a:cubicBezTo>
                    <a:pt x="44" y="232"/>
                    <a:pt x="96" y="250"/>
                    <a:pt x="143" y="262"/>
                  </a:cubicBezTo>
                  <a:cubicBezTo>
                    <a:pt x="182" y="272"/>
                    <a:pt x="220" y="279"/>
                    <a:pt x="252" y="254"/>
                  </a:cubicBezTo>
                  <a:cubicBezTo>
                    <a:pt x="284" y="230"/>
                    <a:pt x="293" y="193"/>
                    <a:pt x="297" y="156"/>
                  </a:cubicBezTo>
                  <a:cubicBezTo>
                    <a:pt x="299" y="141"/>
                    <a:pt x="299" y="141"/>
                    <a:pt x="299" y="141"/>
                  </a:cubicBezTo>
                  <a:cubicBezTo>
                    <a:pt x="299" y="133"/>
                    <a:pt x="300" y="124"/>
                    <a:pt x="302" y="116"/>
                  </a:cubicBezTo>
                  <a:cubicBezTo>
                    <a:pt x="304" y="111"/>
                    <a:pt x="304" y="111"/>
                    <a:pt x="304" y="111"/>
                  </a:cubicBezTo>
                  <a:cubicBezTo>
                    <a:pt x="307" y="101"/>
                    <a:pt x="310" y="89"/>
                    <a:pt x="305" y="81"/>
                  </a:cubicBezTo>
                  <a:cubicBezTo>
                    <a:pt x="305" y="80"/>
                    <a:pt x="304" y="80"/>
                    <a:pt x="304" y="80"/>
                  </a:cubicBezTo>
                  <a:cubicBezTo>
                    <a:pt x="294" y="81"/>
                    <a:pt x="285" y="90"/>
                    <a:pt x="276" y="98"/>
                  </a:cubicBezTo>
                  <a:cubicBezTo>
                    <a:pt x="269" y="105"/>
                    <a:pt x="269" y="105"/>
                    <a:pt x="269" y="105"/>
                  </a:cubicBezTo>
                  <a:cubicBezTo>
                    <a:pt x="268" y="105"/>
                    <a:pt x="268" y="105"/>
                    <a:pt x="268" y="105"/>
                  </a:cubicBezTo>
                  <a:cubicBezTo>
                    <a:pt x="260" y="112"/>
                    <a:pt x="250" y="120"/>
                    <a:pt x="243" y="129"/>
                  </a:cubicBezTo>
                  <a:cubicBezTo>
                    <a:pt x="235" y="127"/>
                    <a:pt x="226" y="123"/>
                    <a:pt x="219" y="119"/>
                  </a:cubicBezTo>
                  <a:cubicBezTo>
                    <a:pt x="209" y="113"/>
                    <a:pt x="209" y="113"/>
                    <a:pt x="209" y="113"/>
                  </a:cubicBezTo>
                  <a:cubicBezTo>
                    <a:pt x="195" y="106"/>
                    <a:pt x="179" y="100"/>
                    <a:pt x="166" y="94"/>
                  </a:cubicBezTo>
                  <a:cubicBezTo>
                    <a:pt x="154" y="88"/>
                    <a:pt x="140" y="82"/>
                    <a:pt x="127" y="77"/>
                  </a:cubicBezTo>
                  <a:cubicBezTo>
                    <a:pt x="119" y="75"/>
                    <a:pt x="119" y="75"/>
                    <a:pt x="119" y="75"/>
                  </a:cubicBezTo>
                  <a:cubicBezTo>
                    <a:pt x="112" y="73"/>
                    <a:pt x="103" y="71"/>
                    <a:pt x="100" y="67"/>
                  </a:cubicBezTo>
                  <a:cubicBezTo>
                    <a:pt x="100" y="67"/>
                    <a:pt x="100" y="67"/>
                    <a:pt x="100" y="67"/>
                  </a:cubicBezTo>
                  <a:cubicBezTo>
                    <a:pt x="100" y="67"/>
                    <a:pt x="100" y="68"/>
                    <a:pt x="101" y="68"/>
                  </a:cubicBezTo>
                  <a:cubicBezTo>
                    <a:pt x="102" y="67"/>
                    <a:pt x="102" y="66"/>
                    <a:pt x="102" y="66"/>
                  </a:cubicBezTo>
                  <a:cubicBezTo>
                    <a:pt x="100" y="57"/>
                    <a:pt x="100" y="47"/>
                    <a:pt x="100" y="38"/>
                  </a:cubicBezTo>
                  <a:cubicBezTo>
                    <a:pt x="100" y="31"/>
                    <a:pt x="100" y="24"/>
                    <a:pt x="99" y="18"/>
                  </a:cubicBezTo>
                  <a:cubicBezTo>
                    <a:pt x="99" y="16"/>
                    <a:pt x="99" y="16"/>
                    <a:pt x="99" y="16"/>
                  </a:cubicBezTo>
                  <a:cubicBezTo>
                    <a:pt x="98" y="10"/>
                    <a:pt x="97" y="4"/>
                    <a:pt x="93" y="1"/>
                  </a:cubicBezTo>
                  <a:cubicBezTo>
                    <a:pt x="91" y="0"/>
                    <a:pt x="89" y="0"/>
                    <a:pt x="85" y="1"/>
                  </a:cubicBezTo>
                  <a:close/>
                  <a:moveTo>
                    <a:pt x="144" y="259"/>
                  </a:moveTo>
                  <a:cubicBezTo>
                    <a:pt x="97" y="247"/>
                    <a:pt x="46" y="230"/>
                    <a:pt x="24" y="192"/>
                  </a:cubicBezTo>
                  <a:cubicBezTo>
                    <a:pt x="4" y="156"/>
                    <a:pt x="15" y="116"/>
                    <a:pt x="24" y="94"/>
                  </a:cubicBezTo>
                  <a:cubicBezTo>
                    <a:pt x="37" y="64"/>
                    <a:pt x="51" y="41"/>
                    <a:pt x="70" y="20"/>
                  </a:cubicBezTo>
                  <a:cubicBezTo>
                    <a:pt x="74" y="16"/>
                    <a:pt x="74" y="16"/>
                    <a:pt x="74" y="16"/>
                  </a:cubicBezTo>
                  <a:cubicBezTo>
                    <a:pt x="77" y="11"/>
                    <a:pt x="82" y="5"/>
                    <a:pt x="86" y="4"/>
                  </a:cubicBezTo>
                  <a:cubicBezTo>
                    <a:pt x="88" y="3"/>
                    <a:pt x="90" y="3"/>
                    <a:pt x="91" y="4"/>
                  </a:cubicBezTo>
                  <a:cubicBezTo>
                    <a:pt x="94" y="6"/>
                    <a:pt x="95" y="11"/>
                    <a:pt x="95" y="16"/>
                  </a:cubicBezTo>
                  <a:cubicBezTo>
                    <a:pt x="96" y="18"/>
                    <a:pt x="96" y="18"/>
                    <a:pt x="96" y="18"/>
                  </a:cubicBezTo>
                  <a:cubicBezTo>
                    <a:pt x="96" y="24"/>
                    <a:pt x="96" y="29"/>
                    <a:pt x="96" y="35"/>
                  </a:cubicBezTo>
                  <a:cubicBezTo>
                    <a:pt x="96" y="36"/>
                    <a:pt x="96" y="39"/>
                    <a:pt x="96" y="40"/>
                  </a:cubicBezTo>
                  <a:cubicBezTo>
                    <a:pt x="96" y="48"/>
                    <a:pt x="97" y="57"/>
                    <a:pt x="99" y="65"/>
                  </a:cubicBezTo>
                  <a:cubicBezTo>
                    <a:pt x="98" y="65"/>
                    <a:pt x="98" y="65"/>
                    <a:pt x="97" y="65"/>
                  </a:cubicBezTo>
                  <a:cubicBezTo>
                    <a:pt x="97" y="65"/>
                    <a:pt x="96" y="65"/>
                    <a:pt x="96" y="65"/>
                  </a:cubicBezTo>
                  <a:cubicBezTo>
                    <a:pt x="96" y="66"/>
                    <a:pt x="96" y="66"/>
                    <a:pt x="96" y="66"/>
                  </a:cubicBezTo>
                  <a:cubicBezTo>
                    <a:pt x="96" y="66"/>
                    <a:pt x="96" y="67"/>
                    <a:pt x="96" y="67"/>
                  </a:cubicBezTo>
                  <a:cubicBezTo>
                    <a:pt x="96" y="67"/>
                    <a:pt x="96" y="67"/>
                    <a:pt x="96" y="68"/>
                  </a:cubicBezTo>
                  <a:cubicBezTo>
                    <a:pt x="96" y="68"/>
                    <a:pt x="96" y="68"/>
                    <a:pt x="96" y="68"/>
                  </a:cubicBezTo>
                  <a:cubicBezTo>
                    <a:pt x="96" y="68"/>
                    <a:pt x="97" y="69"/>
                    <a:pt x="97" y="69"/>
                  </a:cubicBezTo>
                  <a:cubicBezTo>
                    <a:pt x="97" y="69"/>
                    <a:pt x="97" y="69"/>
                    <a:pt x="97" y="70"/>
                  </a:cubicBezTo>
                  <a:cubicBezTo>
                    <a:pt x="101" y="74"/>
                    <a:pt x="110" y="76"/>
                    <a:pt x="118" y="78"/>
                  </a:cubicBezTo>
                  <a:cubicBezTo>
                    <a:pt x="125" y="80"/>
                    <a:pt x="125" y="80"/>
                    <a:pt x="125" y="80"/>
                  </a:cubicBezTo>
                  <a:cubicBezTo>
                    <a:pt x="139" y="85"/>
                    <a:pt x="152" y="91"/>
                    <a:pt x="165" y="97"/>
                  </a:cubicBezTo>
                  <a:cubicBezTo>
                    <a:pt x="178" y="102"/>
                    <a:pt x="193" y="109"/>
                    <a:pt x="208" y="116"/>
                  </a:cubicBezTo>
                  <a:cubicBezTo>
                    <a:pt x="208" y="116"/>
                    <a:pt x="217" y="121"/>
                    <a:pt x="217" y="121"/>
                  </a:cubicBezTo>
                  <a:cubicBezTo>
                    <a:pt x="225" y="126"/>
                    <a:pt x="234" y="131"/>
                    <a:pt x="243" y="132"/>
                  </a:cubicBezTo>
                  <a:cubicBezTo>
                    <a:pt x="244" y="132"/>
                    <a:pt x="244" y="132"/>
                    <a:pt x="245" y="132"/>
                  </a:cubicBezTo>
                  <a:cubicBezTo>
                    <a:pt x="251" y="123"/>
                    <a:pt x="261" y="115"/>
                    <a:pt x="270" y="108"/>
                  </a:cubicBezTo>
                  <a:cubicBezTo>
                    <a:pt x="271" y="107"/>
                    <a:pt x="271" y="107"/>
                    <a:pt x="271" y="107"/>
                  </a:cubicBezTo>
                  <a:cubicBezTo>
                    <a:pt x="279" y="100"/>
                    <a:pt x="279" y="100"/>
                    <a:pt x="279" y="100"/>
                  </a:cubicBezTo>
                  <a:cubicBezTo>
                    <a:pt x="286" y="94"/>
                    <a:pt x="295" y="85"/>
                    <a:pt x="303" y="84"/>
                  </a:cubicBezTo>
                  <a:cubicBezTo>
                    <a:pt x="304" y="86"/>
                    <a:pt x="304" y="88"/>
                    <a:pt x="304" y="91"/>
                  </a:cubicBezTo>
                  <a:cubicBezTo>
                    <a:pt x="304" y="97"/>
                    <a:pt x="302" y="104"/>
                    <a:pt x="301" y="110"/>
                  </a:cubicBezTo>
                  <a:cubicBezTo>
                    <a:pt x="299" y="115"/>
                    <a:pt x="299" y="115"/>
                    <a:pt x="299" y="115"/>
                  </a:cubicBezTo>
                  <a:cubicBezTo>
                    <a:pt x="297" y="123"/>
                    <a:pt x="296" y="132"/>
                    <a:pt x="296" y="141"/>
                  </a:cubicBezTo>
                  <a:cubicBezTo>
                    <a:pt x="294" y="156"/>
                    <a:pt x="294" y="156"/>
                    <a:pt x="294" y="156"/>
                  </a:cubicBezTo>
                  <a:cubicBezTo>
                    <a:pt x="290" y="192"/>
                    <a:pt x="281" y="228"/>
                    <a:pt x="250" y="252"/>
                  </a:cubicBezTo>
                  <a:cubicBezTo>
                    <a:pt x="219" y="275"/>
                    <a:pt x="182" y="269"/>
                    <a:pt x="144" y="25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2" name="Freeform 97"/>
            <p:cNvSpPr>
              <a:spLocks/>
            </p:cNvSpPr>
            <p:nvPr/>
          </p:nvSpPr>
          <p:spPr bwMode="auto">
            <a:xfrm>
              <a:off x="5075238" y="5526088"/>
              <a:ext cx="174625" cy="123825"/>
            </a:xfrm>
            <a:custGeom>
              <a:avLst/>
              <a:gdLst>
                <a:gd name="T0" fmla="*/ 8 w 31"/>
                <a:gd name="T1" fmla="*/ 21 h 22"/>
                <a:gd name="T2" fmla="*/ 2 w 31"/>
                <a:gd name="T3" fmla="*/ 0 h 22"/>
                <a:gd name="T4" fmla="*/ 28 w 31"/>
                <a:gd name="T5" fmla="*/ 9 h 22"/>
                <a:gd name="T6" fmla="*/ 7 w 31"/>
                <a:gd name="T7" fmla="*/ 20 h 22"/>
              </a:gdLst>
              <a:ahLst/>
              <a:cxnLst>
                <a:cxn ang="0">
                  <a:pos x="T0" y="T1"/>
                </a:cxn>
                <a:cxn ang="0">
                  <a:pos x="T2" y="T3"/>
                </a:cxn>
                <a:cxn ang="0">
                  <a:pos x="T4" y="T5"/>
                </a:cxn>
                <a:cxn ang="0">
                  <a:pos x="T6" y="T7"/>
                </a:cxn>
              </a:cxnLst>
              <a:rect l="0" t="0" r="r" b="b"/>
              <a:pathLst>
                <a:path w="31" h="22">
                  <a:moveTo>
                    <a:pt x="8" y="21"/>
                  </a:moveTo>
                  <a:cubicBezTo>
                    <a:pt x="3" y="17"/>
                    <a:pt x="0" y="5"/>
                    <a:pt x="2" y="0"/>
                  </a:cubicBezTo>
                  <a:cubicBezTo>
                    <a:pt x="7" y="1"/>
                    <a:pt x="26" y="4"/>
                    <a:pt x="28" y="9"/>
                  </a:cubicBezTo>
                  <a:cubicBezTo>
                    <a:pt x="31" y="17"/>
                    <a:pt x="11" y="22"/>
                    <a:pt x="7" y="20"/>
                  </a:cubicBezTo>
                </a:path>
              </a:pathLst>
            </a:custGeom>
            <a:solidFill>
              <a:srgbClr val="C67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3" name="Freeform 98"/>
            <p:cNvSpPr>
              <a:spLocks noEditPoints="1"/>
            </p:cNvSpPr>
            <p:nvPr/>
          </p:nvSpPr>
          <p:spPr bwMode="auto">
            <a:xfrm>
              <a:off x="5064125" y="5514975"/>
              <a:ext cx="180975" cy="141288"/>
            </a:xfrm>
            <a:custGeom>
              <a:avLst/>
              <a:gdLst>
                <a:gd name="T0" fmla="*/ 3 w 32"/>
                <a:gd name="T1" fmla="*/ 1 h 25"/>
                <a:gd name="T2" fmla="*/ 9 w 32"/>
                <a:gd name="T3" fmla="*/ 24 h 25"/>
                <a:gd name="T4" fmla="*/ 11 w 32"/>
                <a:gd name="T5" fmla="*/ 24 h 25"/>
                <a:gd name="T6" fmla="*/ 28 w 32"/>
                <a:gd name="T7" fmla="*/ 19 h 25"/>
                <a:gd name="T8" fmla="*/ 31 w 32"/>
                <a:gd name="T9" fmla="*/ 11 h 25"/>
                <a:gd name="T10" fmla="*/ 8 w 32"/>
                <a:gd name="T11" fmla="*/ 1 h 25"/>
                <a:gd name="T12" fmla="*/ 5 w 32"/>
                <a:gd name="T13" fmla="*/ 0 h 25"/>
                <a:gd name="T14" fmla="*/ 3 w 32"/>
                <a:gd name="T15" fmla="*/ 1 h 25"/>
                <a:gd name="T16" fmla="*/ 5 w 32"/>
                <a:gd name="T17" fmla="*/ 6 h 25"/>
                <a:gd name="T18" fmla="*/ 6 w 32"/>
                <a:gd name="T19" fmla="*/ 4 h 25"/>
                <a:gd name="T20" fmla="*/ 8 w 32"/>
                <a:gd name="T21" fmla="*/ 4 h 25"/>
                <a:gd name="T22" fmla="*/ 28 w 32"/>
                <a:gd name="T23" fmla="*/ 12 h 25"/>
                <a:gd name="T24" fmla="*/ 28 w 32"/>
                <a:gd name="T25" fmla="*/ 13 h 25"/>
                <a:gd name="T26" fmla="*/ 26 w 32"/>
                <a:gd name="T27" fmla="*/ 16 h 25"/>
                <a:gd name="T28" fmla="*/ 10 w 32"/>
                <a:gd name="T29" fmla="*/ 21 h 25"/>
                <a:gd name="T30" fmla="*/ 10 w 32"/>
                <a:gd name="T31" fmla="*/ 20 h 25"/>
                <a:gd name="T32" fmla="*/ 5 w 32"/>
                <a:gd name="T3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25">
                  <a:moveTo>
                    <a:pt x="3" y="1"/>
                  </a:moveTo>
                  <a:cubicBezTo>
                    <a:pt x="0" y="7"/>
                    <a:pt x="4" y="20"/>
                    <a:pt x="9" y="24"/>
                  </a:cubicBezTo>
                  <a:cubicBezTo>
                    <a:pt x="9" y="25"/>
                    <a:pt x="10" y="24"/>
                    <a:pt x="11" y="24"/>
                  </a:cubicBezTo>
                  <a:cubicBezTo>
                    <a:pt x="15" y="25"/>
                    <a:pt x="24" y="22"/>
                    <a:pt x="28" y="19"/>
                  </a:cubicBezTo>
                  <a:cubicBezTo>
                    <a:pt x="32" y="16"/>
                    <a:pt x="32" y="12"/>
                    <a:pt x="31" y="11"/>
                  </a:cubicBezTo>
                  <a:cubicBezTo>
                    <a:pt x="29" y="6"/>
                    <a:pt x="19" y="3"/>
                    <a:pt x="8" y="1"/>
                  </a:cubicBezTo>
                  <a:cubicBezTo>
                    <a:pt x="5" y="0"/>
                    <a:pt x="5" y="0"/>
                    <a:pt x="5" y="0"/>
                  </a:cubicBezTo>
                  <a:cubicBezTo>
                    <a:pt x="4" y="0"/>
                    <a:pt x="3" y="0"/>
                    <a:pt x="3" y="1"/>
                  </a:cubicBezTo>
                  <a:close/>
                  <a:moveTo>
                    <a:pt x="5" y="6"/>
                  </a:moveTo>
                  <a:cubicBezTo>
                    <a:pt x="5" y="5"/>
                    <a:pt x="6" y="5"/>
                    <a:pt x="6" y="4"/>
                  </a:cubicBezTo>
                  <a:cubicBezTo>
                    <a:pt x="7" y="4"/>
                    <a:pt x="8" y="4"/>
                    <a:pt x="8" y="4"/>
                  </a:cubicBezTo>
                  <a:cubicBezTo>
                    <a:pt x="13" y="5"/>
                    <a:pt x="27" y="8"/>
                    <a:pt x="28" y="12"/>
                  </a:cubicBezTo>
                  <a:cubicBezTo>
                    <a:pt x="28" y="12"/>
                    <a:pt x="28" y="12"/>
                    <a:pt x="28" y="13"/>
                  </a:cubicBezTo>
                  <a:cubicBezTo>
                    <a:pt x="28" y="14"/>
                    <a:pt x="28" y="15"/>
                    <a:pt x="26" y="16"/>
                  </a:cubicBezTo>
                  <a:cubicBezTo>
                    <a:pt x="21" y="20"/>
                    <a:pt x="12" y="22"/>
                    <a:pt x="10" y="21"/>
                  </a:cubicBezTo>
                  <a:cubicBezTo>
                    <a:pt x="10" y="20"/>
                    <a:pt x="10" y="20"/>
                    <a:pt x="10" y="20"/>
                  </a:cubicBezTo>
                  <a:cubicBezTo>
                    <a:pt x="7" y="17"/>
                    <a:pt x="5" y="11"/>
                    <a:pt x="5" y="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4" name="Freeform 99"/>
            <p:cNvSpPr>
              <a:spLocks/>
            </p:cNvSpPr>
            <p:nvPr/>
          </p:nvSpPr>
          <p:spPr bwMode="auto">
            <a:xfrm>
              <a:off x="4879975" y="5594350"/>
              <a:ext cx="246063" cy="230188"/>
            </a:xfrm>
            <a:custGeom>
              <a:avLst/>
              <a:gdLst>
                <a:gd name="T0" fmla="*/ 4 w 44"/>
                <a:gd name="T1" fmla="*/ 0 h 41"/>
                <a:gd name="T2" fmla="*/ 2 w 44"/>
                <a:gd name="T3" fmla="*/ 21 h 41"/>
                <a:gd name="T4" fmla="*/ 19 w 44"/>
                <a:gd name="T5" fmla="*/ 37 h 41"/>
                <a:gd name="T6" fmla="*/ 34 w 44"/>
                <a:gd name="T7" fmla="*/ 39 h 41"/>
                <a:gd name="T8" fmla="*/ 40 w 44"/>
                <a:gd name="T9" fmla="*/ 22 h 41"/>
                <a:gd name="T10" fmla="*/ 44 w 44"/>
                <a:gd name="T11" fmla="*/ 10 h 41"/>
                <a:gd name="T12" fmla="*/ 44 w 44"/>
                <a:gd name="T13" fmla="*/ 8 h 41"/>
                <a:gd name="T14" fmla="*/ 41 w 44"/>
                <a:gd name="T15" fmla="*/ 8 h 41"/>
                <a:gd name="T16" fmla="*/ 37 w 44"/>
                <a:gd name="T17" fmla="*/ 22 h 41"/>
                <a:gd name="T18" fmla="*/ 32 w 44"/>
                <a:gd name="T19" fmla="*/ 36 h 41"/>
                <a:gd name="T20" fmla="*/ 20 w 44"/>
                <a:gd name="T21" fmla="*/ 34 h 41"/>
                <a:gd name="T22" fmla="*/ 5 w 44"/>
                <a:gd name="T23" fmla="*/ 19 h 41"/>
                <a:gd name="T24" fmla="*/ 6 w 44"/>
                <a:gd name="T25" fmla="*/ 3 h 41"/>
                <a:gd name="T26" fmla="*/ 5 w 44"/>
                <a:gd name="T27" fmla="*/ 1 h 41"/>
                <a:gd name="T28" fmla="*/ 4 w 44"/>
                <a:gd name="T2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41">
                  <a:moveTo>
                    <a:pt x="4" y="0"/>
                  </a:moveTo>
                  <a:cubicBezTo>
                    <a:pt x="1" y="1"/>
                    <a:pt x="0" y="15"/>
                    <a:pt x="2" y="21"/>
                  </a:cubicBezTo>
                  <a:cubicBezTo>
                    <a:pt x="5" y="28"/>
                    <a:pt x="10" y="33"/>
                    <a:pt x="19" y="37"/>
                  </a:cubicBezTo>
                  <a:cubicBezTo>
                    <a:pt x="25" y="40"/>
                    <a:pt x="30" y="41"/>
                    <a:pt x="34" y="39"/>
                  </a:cubicBezTo>
                  <a:cubicBezTo>
                    <a:pt x="39" y="36"/>
                    <a:pt x="39" y="29"/>
                    <a:pt x="40" y="22"/>
                  </a:cubicBezTo>
                  <a:cubicBezTo>
                    <a:pt x="41" y="17"/>
                    <a:pt x="41" y="12"/>
                    <a:pt x="44" y="10"/>
                  </a:cubicBezTo>
                  <a:cubicBezTo>
                    <a:pt x="44" y="9"/>
                    <a:pt x="44" y="8"/>
                    <a:pt x="44" y="8"/>
                  </a:cubicBezTo>
                  <a:cubicBezTo>
                    <a:pt x="43" y="7"/>
                    <a:pt x="42" y="7"/>
                    <a:pt x="41" y="8"/>
                  </a:cubicBezTo>
                  <a:cubicBezTo>
                    <a:pt x="38" y="11"/>
                    <a:pt x="38" y="16"/>
                    <a:pt x="37" y="22"/>
                  </a:cubicBezTo>
                  <a:cubicBezTo>
                    <a:pt x="36" y="28"/>
                    <a:pt x="36" y="34"/>
                    <a:pt x="32" y="36"/>
                  </a:cubicBezTo>
                  <a:cubicBezTo>
                    <a:pt x="30" y="37"/>
                    <a:pt x="26" y="37"/>
                    <a:pt x="20" y="34"/>
                  </a:cubicBezTo>
                  <a:cubicBezTo>
                    <a:pt x="13" y="30"/>
                    <a:pt x="8" y="26"/>
                    <a:pt x="5" y="19"/>
                  </a:cubicBezTo>
                  <a:cubicBezTo>
                    <a:pt x="3" y="15"/>
                    <a:pt x="5" y="4"/>
                    <a:pt x="6" y="3"/>
                  </a:cubicBezTo>
                  <a:cubicBezTo>
                    <a:pt x="6" y="2"/>
                    <a:pt x="6" y="1"/>
                    <a:pt x="5" y="1"/>
                  </a:cubicBezTo>
                  <a:cubicBezTo>
                    <a:pt x="5" y="0"/>
                    <a:pt x="4" y="0"/>
                    <a:pt x="4"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5" name="Freeform 100"/>
            <p:cNvSpPr>
              <a:spLocks/>
            </p:cNvSpPr>
            <p:nvPr/>
          </p:nvSpPr>
          <p:spPr bwMode="auto">
            <a:xfrm>
              <a:off x="5070475" y="5734050"/>
              <a:ext cx="285750" cy="165100"/>
            </a:xfrm>
            <a:custGeom>
              <a:avLst/>
              <a:gdLst>
                <a:gd name="T0" fmla="*/ 47 w 51"/>
                <a:gd name="T1" fmla="*/ 2 h 29"/>
                <a:gd name="T2" fmla="*/ 24 w 51"/>
                <a:gd name="T3" fmla="*/ 25 h 29"/>
                <a:gd name="T4" fmla="*/ 5 w 51"/>
                <a:gd name="T5" fmla="*/ 13 h 29"/>
                <a:gd name="T6" fmla="*/ 5 w 51"/>
                <a:gd name="T7" fmla="*/ 7 h 29"/>
                <a:gd name="T8" fmla="*/ 4 w 51"/>
                <a:gd name="T9" fmla="*/ 5 h 29"/>
                <a:gd name="T10" fmla="*/ 2 w 51"/>
                <a:gd name="T11" fmla="*/ 5 h 29"/>
                <a:gd name="T12" fmla="*/ 2 w 51"/>
                <a:gd name="T13" fmla="*/ 14 h 29"/>
                <a:gd name="T14" fmla="*/ 24 w 51"/>
                <a:gd name="T15" fmla="*/ 28 h 29"/>
                <a:gd name="T16" fmla="*/ 50 w 51"/>
                <a:gd name="T17" fmla="*/ 2 h 29"/>
                <a:gd name="T18" fmla="*/ 49 w 51"/>
                <a:gd name="T19" fmla="*/ 0 h 29"/>
                <a:gd name="T20" fmla="*/ 47 w 51"/>
                <a:gd name="T21"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29">
                  <a:moveTo>
                    <a:pt x="47" y="2"/>
                  </a:moveTo>
                  <a:cubicBezTo>
                    <a:pt x="46" y="9"/>
                    <a:pt x="41" y="25"/>
                    <a:pt x="24" y="25"/>
                  </a:cubicBezTo>
                  <a:cubicBezTo>
                    <a:pt x="18" y="25"/>
                    <a:pt x="8" y="19"/>
                    <a:pt x="5" y="13"/>
                  </a:cubicBezTo>
                  <a:cubicBezTo>
                    <a:pt x="3" y="10"/>
                    <a:pt x="3" y="9"/>
                    <a:pt x="5" y="7"/>
                  </a:cubicBezTo>
                  <a:cubicBezTo>
                    <a:pt x="5" y="6"/>
                    <a:pt x="5" y="5"/>
                    <a:pt x="4" y="5"/>
                  </a:cubicBezTo>
                  <a:cubicBezTo>
                    <a:pt x="3" y="4"/>
                    <a:pt x="2" y="4"/>
                    <a:pt x="2" y="5"/>
                  </a:cubicBezTo>
                  <a:cubicBezTo>
                    <a:pt x="0" y="8"/>
                    <a:pt x="0" y="11"/>
                    <a:pt x="2" y="14"/>
                  </a:cubicBezTo>
                  <a:cubicBezTo>
                    <a:pt x="5" y="21"/>
                    <a:pt x="17" y="28"/>
                    <a:pt x="24" y="28"/>
                  </a:cubicBezTo>
                  <a:cubicBezTo>
                    <a:pt x="43" y="29"/>
                    <a:pt x="49" y="10"/>
                    <a:pt x="50" y="2"/>
                  </a:cubicBezTo>
                  <a:cubicBezTo>
                    <a:pt x="51" y="1"/>
                    <a:pt x="50" y="0"/>
                    <a:pt x="49" y="0"/>
                  </a:cubicBezTo>
                  <a:cubicBezTo>
                    <a:pt x="48" y="0"/>
                    <a:pt x="47" y="1"/>
                    <a:pt x="47"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6" name="Freeform 101"/>
            <p:cNvSpPr>
              <a:spLocks/>
            </p:cNvSpPr>
            <p:nvPr/>
          </p:nvSpPr>
          <p:spPr bwMode="auto">
            <a:xfrm>
              <a:off x="4648200" y="5176838"/>
              <a:ext cx="219075" cy="179388"/>
            </a:xfrm>
            <a:custGeom>
              <a:avLst/>
              <a:gdLst>
                <a:gd name="T0" fmla="*/ 8 w 39"/>
                <a:gd name="T1" fmla="*/ 1 h 32"/>
                <a:gd name="T2" fmla="*/ 8 w 39"/>
                <a:gd name="T3" fmla="*/ 2 h 32"/>
                <a:gd name="T4" fmla="*/ 8 w 39"/>
                <a:gd name="T5" fmla="*/ 3 h 32"/>
                <a:gd name="T6" fmla="*/ 22 w 39"/>
                <a:gd name="T7" fmla="*/ 16 h 32"/>
                <a:gd name="T8" fmla="*/ 30 w 39"/>
                <a:gd name="T9" fmla="*/ 25 h 32"/>
                <a:gd name="T10" fmla="*/ 30 w 39"/>
                <a:gd name="T11" fmla="*/ 25 h 32"/>
                <a:gd name="T12" fmla="*/ 30 w 39"/>
                <a:gd name="T13" fmla="*/ 26 h 32"/>
                <a:gd name="T14" fmla="*/ 30 w 39"/>
                <a:gd name="T15" fmla="*/ 26 h 32"/>
                <a:gd name="T16" fmla="*/ 15 w 39"/>
                <a:gd name="T17" fmla="*/ 27 h 32"/>
                <a:gd name="T18" fmla="*/ 2 w 39"/>
                <a:gd name="T19" fmla="*/ 28 h 32"/>
                <a:gd name="T20" fmla="*/ 0 w 39"/>
                <a:gd name="T21" fmla="*/ 29 h 32"/>
                <a:gd name="T22" fmla="*/ 2 w 39"/>
                <a:gd name="T23" fmla="*/ 31 h 32"/>
                <a:gd name="T24" fmla="*/ 15 w 39"/>
                <a:gd name="T25" fmla="*/ 30 h 32"/>
                <a:gd name="T26" fmla="*/ 32 w 39"/>
                <a:gd name="T27" fmla="*/ 30 h 32"/>
                <a:gd name="T28" fmla="*/ 36 w 39"/>
                <a:gd name="T29" fmla="*/ 31 h 32"/>
                <a:gd name="T30" fmla="*/ 36 w 39"/>
                <a:gd name="T31" fmla="*/ 31 h 32"/>
                <a:gd name="T32" fmla="*/ 39 w 39"/>
                <a:gd name="T33" fmla="*/ 31 h 32"/>
                <a:gd name="T34" fmla="*/ 39 w 39"/>
                <a:gd name="T35" fmla="*/ 30 h 32"/>
                <a:gd name="T36" fmla="*/ 39 w 39"/>
                <a:gd name="T37" fmla="*/ 29 h 32"/>
                <a:gd name="T38" fmla="*/ 34 w 39"/>
                <a:gd name="T39" fmla="*/ 25 h 32"/>
                <a:gd name="T40" fmla="*/ 24 w 39"/>
                <a:gd name="T41" fmla="*/ 14 h 32"/>
                <a:gd name="T42" fmla="*/ 10 w 39"/>
                <a:gd name="T43" fmla="*/ 1 h 32"/>
                <a:gd name="T44" fmla="*/ 8 w 39"/>
                <a:gd name="T45"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2">
                  <a:moveTo>
                    <a:pt x="8" y="1"/>
                  </a:moveTo>
                  <a:cubicBezTo>
                    <a:pt x="8" y="1"/>
                    <a:pt x="8" y="2"/>
                    <a:pt x="8" y="2"/>
                  </a:cubicBezTo>
                  <a:cubicBezTo>
                    <a:pt x="8" y="2"/>
                    <a:pt x="8" y="3"/>
                    <a:pt x="8" y="3"/>
                  </a:cubicBezTo>
                  <a:cubicBezTo>
                    <a:pt x="13" y="7"/>
                    <a:pt x="17" y="11"/>
                    <a:pt x="22" y="16"/>
                  </a:cubicBezTo>
                  <a:cubicBezTo>
                    <a:pt x="24" y="19"/>
                    <a:pt x="27" y="22"/>
                    <a:pt x="30" y="25"/>
                  </a:cubicBezTo>
                  <a:cubicBezTo>
                    <a:pt x="30" y="25"/>
                    <a:pt x="30" y="25"/>
                    <a:pt x="30" y="25"/>
                  </a:cubicBezTo>
                  <a:cubicBezTo>
                    <a:pt x="30" y="25"/>
                    <a:pt x="30" y="26"/>
                    <a:pt x="30" y="26"/>
                  </a:cubicBezTo>
                  <a:cubicBezTo>
                    <a:pt x="30" y="26"/>
                    <a:pt x="30" y="26"/>
                    <a:pt x="30" y="26"/>
                  </a:cubicBezTo>
                  <a:cubicBezTo>
                    <a:pt x="25" y="26"/>
                    <a:pt x="20" y="26"/>
                    <a:pt x="15" y="27"/>
                  </a:cubicBezTo>
                  <a:cubicBezTo>
                    <a:pt x="10" y="28"/>
                    <a:pt x="5" y="28"/>
                    <a:pt x="2" y="28"/>
                  </a:cubicBezTo>
                  <a:cubicBezTo>
                    <a:pt x="1" y="28"/>
                    <a:pt x="1" y="28"/>
                    <a:pt x="0" y="29"/>
                  </a:cubicBezTo>
                  <a:cubicBezTo>
                    <a:pt x="0" y="30"/>
                    <a:pt x="1" y="31"/>
                    <a:pt x="2" y="31"/>
                  </a:cubicBezTo>
                  <a:cubicBezTo>
                    <a:pt x="5" y="32"/>
                    <a:pt x="10" y="31"/>
                    <a:pt x="15" y="30"/>
                  </a:cubicBezTo>
                  <a:cubicBezTo>
                    <a:pt x="21" y="29"/>
                    <a:pt x="27" y="29"/>
                    <a:pt x="32" y="30"/>
                  </a:cubicBezTo>
                  <a:cubicBezTo>
                    <a:pt x="33" y="30"/>
                    <a:pt x="34" y="31"/>
                    <a:pt x="36" y="31"/>
                  </a:cubicBezTo>
                  <a:cubicBezTo>
                    <a:pt x="36" y="31"/>
                    <a:pt x="36" y="31"/>
                    <a:pt x="36" y="31"/>
                  </a:cubicBezTo>
                  <a:cubicBezTo>
                    <a:pt x="37" y="31"/>
                    <a:pt x="38" y="31"/>
                    <a:pt x="39" y="31"/>
                  </a:cubicBezTo>
                  <a:cubicBezTo>
                    <a:pt x="39" y="30"/>
                    <a:pt x="39" y="30"/>
                    <a:pt x="39" y="30"/>
                  </a:cubicBezTo>
                  <a:cubicBezTo>
                    <a:pt x="39" y="29"/>
                    <a:pt x="39" y="29"/>
                    <a:pt x="39" y="29"/>
                  </a:cubicBezTo>
                  <a:cubicBezTo>
                    <a:pt x="37" y="26"/>
                    <a:pt x="36" y="25"/>
                    <a:pt x="34" y="25"/>
                  </a:cubicBezTo>
                  <a:cubicBezTo>
                    <a:pt x="31" y="21"/>
                    <a:pt x="27" y="18"/>
                    <a:pt x="24" y="14"/>
                  </a:cubicBezTo>
                  <a:cubicBezTo>
                    <a:pt x="20" y="9"/>
                    <a:pt x="15" y="4"/>
                    <a:pt x="10" y="1"/>
                  </a:cubicBezTo>
                  <a:cubicBezTo>
                    <a:pt x="10" y="0"/>
                    <a:pt x="9" y="0"/>
                    <a:pt x="8"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7" name="Freeform 102"/>
            <p:cNvSpPr>
              <a:spLocks/>
            </p:cNvSpPr>
            <p:nvPr/>
          </p:nvSpPr>
          <p:spPr bwMode="auto">
            <a:xfrm>
              <a:off x="5575300" y="5621338"/>
              <a:ext cx="207963" cy="176213"/>
            </a:xfrm>
            <a:custGeom>
              <a:avLst/>
              <a:gdLst>
                <a:gd name="T0" fmla="*/ 10 w 37"/>
                <a:gd name="T1" fmla="*/ 3 h 31"/>
                <a:gd name="T2" fmla="*/ 6 w 37"/>
                <a:gd name="T3" fmla="*/ 3 h 31"/>
                <a:gd name="T4" fmla="*/ 5 w 37"/>
                <a:gd name="T5" fmla="*/ 3 h 31"/>
                <a:gd name="T6" fmla="*/ 3 w 37"/>
                <a:gd name="T7" fmla="*/ 3 h 31"/>
                <a:gd name="T8" fmla="*/ 2 w 37"/>
                <a:gd name="T9" fmla="*/ 3 h 31"/>
                <a:gd name="T10" fmla="*/ 0 w 37"/>
                <a:gd name="T11" fmla="*/ 4 h 31"/>
                <a:gd name="T12" fmla="*/ 0 w 37"/>
                <a:gd name="T13" fmla="*/ 5 h 31"/>
                <a:gd name="T14" fmla="*/ 0 w 37"/>
                <a:gd name="T15" fmla="*/ 5 h 31"/>
                <a:gd name="T16" fmla="*/ 1 w 37"/>
                <a:gd name="T17" fmla="*/ 7 h 31"/>
                <a:gd name="T18" fmla="*/ 1 w 37"/>
                <a:gd name="T19" fmla="*/ 7 h 31"/>
                <a:gd name="T20" fmla="*/ 1 w 37"/>
                <a:gd name="T21" fmla="*/ 7 h 31"/>
                <a:gd name="T22" fmla="*/ 16 w 37"/>
                <a:gd name="T23" fmla="*/ 22 h 31"/>
                <a:gd name="T24" fmla="*/ 25 w 37"/>
                <a:gd name="T25" fmla="*/ 30 h 31"/>
                <a:gd name="T26" fmla="*/ 27 w 37"/>
                <a:gd name="T27" fmla="*/ 30 h 31"/>
                <a:gd name="T28" fmla="*/ 28 w 37"/>
                <a:gd name="T29" fmla="*/ 29 h 31"/>
                <a:gd name="T30" fmla="*/ 27 w 37"/>
                <a:gd name="T31" fmla="*/ 28 h 31"/>
                <a:gd name="T32" fmla="*/ 18 w 37"/>
                <a:gd name="T33" fmla="*/ 20 h 31"/>
                <a:gd name="T34" fmla="*/ 7 w 37"/>
                <a:gd name="T35" fmla="*/ 9 h 31"/>
                <a:gd name="T36" fmla="*/ 9 w 37"/>
                <a:gd name="T37" fmla="*/ 8 h 31"/>
                <a:gd name="T38" fmla="*/ 9 w 37"/>
                <a:gd name="T39" fmla="*/ 8 h 31"/>
                <a:gd name="T40" fmla="*/ 8 w 37"/>
                <a:gd name="T41" fmla="*/ 6 h 31"/>
                <a:gd name="T42" fmla="*/ 8 w 37"/>
                <a:gd name="T43" fmla="*/ 6 h 31"/>
                <a:gd name="T44" fmla="*/ 10 w 37"/>
                <a:gd name="T45" fmla="*/ 6 h 31"/>
                <a:gd name="T46" fmla="*/ 35 w 37"/>
                <a:gd name="T47" fmla="*/ 5 h 31"/>
                <a:gd name="T48" fmla="*/ 37 w 37"/>
                <a:gd name="T49" fmla="*/ 4 h 31"/>
                <a:gd name="T50" fmla="*/ 36 w 37"/>
                <a:gd name="T51" fmla="*/ 2 h 31"/>
                <a:gd name="T52" fmla="*/ 10 w 37"/>
                <a:gd name="T53"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1">
                  <a:moveTo>
                    <a:pt x="10" y="3"/>
                  </a:moveTo>
                  <a:cubicBezTo>
                    <a:pt x="10" y="3"/>
                    <a:pt x="8" y="3"/>
                    <a:pt x="6" y="3"/>
                  </a:cubicBezTo>
                  <a:cubicBezTo>
                    <a:pt x="5" y="3"/>
                    <a:pt x="5" y="3"/>
                    <a:pt x="5" y="3"/>
                  </a:cubicBezTo>
                  <a:cubicBezTo>
                    <a:pt x="5" y="3"/>
                    <a:pt x="4" y="3"/>
                    <a:pt x="3" y="3"/>
                  </a:cubicBezTo>
                  <a:cubicBezTo>
                    <a:pt x="3" y="3"/>
                    <a:pt x="3" y="3"/>
                    <a:pt x="2" y="3"/>
                  </a:cubicBezTo>
                  <a:cubicBezTo>
                    <a:pt x="2" y="3"/>
                    <a:pt x="1" y="3"/>
                    <a:pt x="0" y="4"/>
                  </a:cubicBezTo>
                  <a:cubicBezTo>
                    <a:pt x="0" y="4"/>
                    <a:pt x="0" y="4"/>
                    <a:pt x="0" y="5"/>
                  </a:cubicBezTo>
                  <a:cubicBezTo>
                    <a:pt x="0" y="5"/>
                    <a:pt x="0" y="5"/>
                    <a:pt x="0" y="5"/>
                  </a:cubicBezTo>
                  <a:cubicBezTo>
                    <a:pt x="1" y="6"/>
                    <a:pt x="1" y="6"/>
                    <a:pt x="1" y="7"/>
                  </a:cubicBezTo>
                  <a:cubicBezTo>
                    <a:pt x="1" y="7"/>
                    <a:pt x="1" y="7"/>
                    <a:pt x="1" y="7"/>
                  </a:cubicBezTo>
                  <a:cubicBezTo>
                    <a:pt x="1" y="7"/>
                    <a:pt x="1" y="7"/>
                    <a:pt x="1" y="7"/>
                  </a:cubicBezTo>
                  <a:cubicBezTo>
                    <a:pt x="5" y="12"/>
                    <a:pt x="11" y="17"/>
                    <a:pt x="16" y="22"/>
                  </a:cubicBezTo>
                  <a:cubicBezTo>
                    <a:pt x="25" y="30"/>
                    <a:pt x="25" y="30"/>
                    <a:pt x="25" y="30"/>
                  </a:cubicBezTo>
                  <a:cubicBezTo>
                    <a:pt x="25" y="31"/>
                    <a:pt x="26" y="31"/>
                    <a:pt x="27" y="30"/>
                  </a:cubicBezTo>
                  <a:cubicBezTo>
                    <a:pt x="27" y="30"/>
                    <a:pt x="28" y="29"/>
                    <a:pt x="28" y="29"/>
                  </a:cubicBezTo>
                  <a:cubicBezTo>
                    <a:pt x="28" y="28"/>
                    <a:pt x="27" y="28"/>
                    <a:pt x="27" y="28"/>
                  </a:cubicBezTo>
                  <a:cubicBezTo>
                    <a:pt x="18" y="20"/>
                    <a:pt x="18" y="20"/>
                    <a:pt x="18" y="20"/>
                  </a:cubicBezTo>
                  <a:cubicBezTo>
                    <a:pt x="14" y="16"/>
                    <a:pt x="10" y="13"/>
                    <a:pt x="7" y="9"/>
                  </a:cubicBezTo>
                  <a:cubicBezTo>
                    <a:pt x="8" y="9"/>
                    <a:pt x="8" y="9"/>
                    <a:pt x="9" y="8"/>
                  </a:cubicBezTo>
                  <a:cubicBezTo>
                    <a:pt x="9" y="8"/>
                    <a:pt x="9" y="8"/>
                    <a:pt x="9" y="8"/>
                  </a:cubicBezTo>
                  <a:cubicBezTo>
                    <a:pt x="9" y="7"/>
                    <a:pt x="9" y="7"/>
                    <a:pt x="8" y="6"/>
                  </a:cubicBezTo>
                  <a:cubicBezTo>
                    <a:pt x="8" y="6"/>
                    <a:pt x="8" y="6"/>
                    <a:pt x="8" y="6"/>
                  </a:cubicBezTo>
                  <a:cubicBezTo>
                    <a:pt x="9" y="6"/>
                    <a:pt x="10" y="6"/>
                    <a:pt x="10" y="6"/>
                  </a:cubicBezTo>
                  <a:cubicBezTo>
                    <a:pt x="19" y="5"/>
                    <a:pt x="28" y="4"/>
                    <a:pt x="35" y="5"/>
                  </a:cubicBezTo>
                  <a:cubicBezTo>
                    <a:pt x="36" y="5"/>
                    <a:pt x="37" y="5"/>
                    <a:pt x="37" y="4"/>
                  </a:cubicBezTo>
                  <a:cubicBezTo>
                    <a:pt x="37" y="3"/>
                    <a:pt x="37" y="2"/>
                    <a:pt x="36" y="2"/>
                  </a:cubicBezTo>
                  <a:cubicBezTo>
                    <a:pt x="28" y="0"/>
                    <a:pt x="18" y="2"/>
                    <a:pt x="10" y="3"/>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8" name="Freeform 103"/>
            <p:cNvSpPr>
              <a:spLocks/>
            </p:cNvSpPr>
            <p:nvPr/>
          </p:nvSpPr>
          <p:spPr bwMode="auto">
            <a:xfrm>
              <a:off x="4491038" y="5402263"/>
              <a:ext cx="349250" cy="304800"/>
            </a:xfrm>
            <a:custGeom>
              <a:avLst/>
              <a:gdLst>
                <a:gd name="T0" fmla="*/ 47 w 62"/>
                <a:gd name="T1" fmla="*/ 13 h 54"/>
                <a:gd name="T2" fmla="*/ 10 w 62"/>
                <a:gd name="T3" fmla="*/ 12 h 54"/>
                <a:gd name="T4" fmla="*/ 26 w 62"/>
                <a:gd name="T5" fmla="*/ 46 h 54"/>
                <a:gd name="T6" fmla="*/ 47 w 62"/>
                <a:gd name="T7" fmla="*/ 11 h 54"/>
              </a:gdLst>
              <a:ahLst/>
              <a:cxnLst>
                <a:cxn ang="0">
                  <a:pos x="T0" y="T1"/>
                </a:cxn>
                <a:cxn ang="0">
                  <a:pos x="T2" y="T3"/>
                </a:cxn>
                <a:cxn ang="0">
                  <a:pos x="T4" y="T5"/>
                </a:cxn>
                <a:cxn ang="0">
                  <a:pos x="T6" y="T7"/>
                </a:cxn>
              </a:cxnLst>
              <a:rect l="0" t="0" r="r" b="b"/>
              <a:pathLst>
                <a:path w="62" h="54">
                  <a:moveTo>
                    <a:pt x="47" y="13"/>
                  </a:moveTo>
                  <a:cubicBezTo>
                    <a:pt x="42" y="0"/>
                    <a:pt x="18" y="3"/>
                    <a:pt x="10" y="12"/>
                  </a:cubicBezTo>
                  <a:cubicBezTo>
                    <a:pt x="0" y="23"/>
                    <a:pt x="15" y="41"/>
                    <a:pt x="26" y="46"/>
                  </a:cubicBezTo>
                  <a:cubicBezTo>
                    <a:pt x="48" y="54"/>
                    <a:pt x="62" y="27"/>
                    <a:pt x="47" y="11"/>
                  </a:cubicBezTo>
                </a:path>
              </a:pathLst>
            </a:custGeom>
            <a:solidFill>
              <a:srgbClr val="ED9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9" name="Freeform 104"/>
            <p:cNvSpPr>
              <a:spLocks/>
            </p:cNvSpPr>
            <p:nvPr/>
          </p:nvSpPr>
          <p:spPr bwMode="auto">
            <a:xfrm>
              <a:off x="5345113" y="5718175"/>
              <a:ext cx="327025" cy="327025"/>
            </a:xfrm>
            <a:custGeom>
              <a:avLst/>
              <a:gdLst>
                <a:gd name="T0" fmla="*/ 54 w 58"/>
                <a:gd name="T1" fmla="*/ 30 h 58"/>
                <a:gd name="T2" fmla="*/ 20 w 58"/>
                <a:gd name="T3" fmla="*/ 46 h 58"/>
                <a:gd name="T4" fmla="*/ 48 w 58"/>
                <a:gd name="T5" fmla="*/ 50 h 58"/>
                <a:gd name="T6" fmla="*/ 54 w 58"/>
                <a:gd name="T7" fmla="*/ 27 h 58"/>
              </a:gdLst>
              <a:ahLst/>
              <a:cxnLst>
                <a:cxn ang="0">
                  <a:pos x="T0" y="T1"/>
                </a:cxn>
                <a:cxn ang="0">
                  <a:pos x="T2" y="T3"/>
                </a:cxn>
                <a:cxn ang="0">
                  <a:pos x="T4" y="T5"/>
                </a:cxn>
                <a:cxn ang="0">
                  <a:pos x="T6" y="T7"/>
                </a:cxn>
              </a:cxnLst>
              <a:rect l="0" t="0" r="r" b="b"/>
              <a:pathLst>
                <a:path w="58" h="58">
                  <a:moveTo>
                    <a:pt x="54" y="30"/>
                  </a:moveTo>
                  <a:cubicBezTo>
                    <a:pt x="43" y="0"/>
                    <a:pt x="0" y="22"/>
                    <a:pt x="20" y="46"/>
                  </a:cubicBezTo>
                  <a:cubicBezTo>
                    <a:pt x="27" y="55"/>
                    <a:pt x="39" y="58"/>
                    <a:pt x="48" y="50"/>
                  </a:cubicBezTo>
                  <a:cubicBezTo>
                    <a:pt x="58" y="42"/>
                    <a:pt x="52" y="36"/>
                    <a:pt x="54" y="27"/>
                  </a:cubicBezTo>
                </a:path>
              </a:pathLst>
            </a:custGeom>
            <a:solidFill>
              <a:srgbClr val="ED9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0" name="Freeform 105"/>
            <p:cNvSpPr>
              <a:spLocks/>
            </p:cNvSpPr>
            <p:nvPr/>
          </p:nvSpPr>
          <p:spPr bwMode="auto">
            <a:xfrm>
              <a:off x="4581525" y="5453063"/>
              <a:ext cx="168275" cy="179388"/>
            </a:xfrm>
            <a:custGeom>
              <a:avLst/>
              <a:gdLst>
                <a:gd name="T0" fmla="*/ 26 w 30"/>
                <a:gd name="T1" fmla="*/ 14 h 32"/>
                <a:gd name="T2" fmla="*/ 6 w 30"/>
                <a:gd name="T3" fmla="*/ 18 h 32"/>
                <a:gd name="T4" fmla="*/ 27 w 30"/>
                <a:gd name="T5" fmla="*/ 17 h 32"/>
              </a:gdLst>
              <a:ahLst/>
              <a:cxnLst>
                <a:cxn ang="0">
                  <a:pos x="T0" y="T1"/>
                </a:cxn>
                <a:cxn ang="0">
                  <a:pos x="T2" y="T3"/>
                </a:cxn>
                <a:cxn ang="0">
                  <a:pos x="T4" y="T5"/>
                </a:cxn>
              </a:cxnLst>
              <a:rect l="0" t="0" r="r" b="b"/>
              <a:pathLst>
                <a:path w="30" h="32">
                  <a:moveTo>
                    <a:pt x="26" y="14"/>
                  </a:moveTo>
                  <a:cubicBezTo>
                    <a:pt x="22" y="0"/>
                    <a:pt x="0" y="4"/>
                    <a:pt x="6" y="18"/>
                  </a:cubicBezTo>
                  <a:cubicBezTo>
                    <a:pt x="10" y="27"/>
                    <a:pt x="30" y="32"/>
                    <a:pt x="27" y="17"/>
                  </a:cubicBezTo>
                </a:path>
              </a:pathLst>
            </a:custGeom>
            <a:solidFill>
              <a:srgbClr val="E862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1" name="Freeform 106"/>
            <p:cNvSpPr>
              <a:spLocks/>
            </p:cNvSpPr>
            <p:nvPr/>
          </p:nvSpPr>
          <p:spPr bwMode="auto">
            <a:xfrm>
              <a:off x="5457825" y="5835650"/>
              <a:ext cx="157163" cy="163513"/>
            </a:xfrm>
            <a:custGeom>
              <a:avLst/>
              <a:gdLst>
                <a:gd name="T0" fmla="*/ 21 w 28"/>
                <a:gd name="T1" fmla="*/ 10 h 29"/>
                <a:gd name="T2" fmla="*/ 10 w 28"/>
                <a:gd name="T3" fmla="*/ 20 h 29"/>
                <a:gd name="T4" fmla="*/ 22 w 28"/>
                <a:gd name="T5" fmla="*/ 9 h 29"/>
              </a:gdLst>
              <a:ahLst/>
              <a:cxnLst>
                <a:cxn ang="0">
                  <a:pos x="T0" y="T1"/>
                </a:cxn>
                <a:cxn ang="0">
                  <a:pos x="T2" y="T3"/>
                </a:cxn>
                <a:cxn ang="0">
                  <a:pos x="T4" y="T5"/>
                </a:cxn>
              </a:cxnLst>
              <a:rect l="0" t="0" r="r" b="b"/>
              <a:pathLst>
                <a:path w="28" h="29">
                  <a:moveTo>
                    <a:pt x="21" y="10"/>
                  </a:moveTo>
                  <a:cubicBezTo>
                    <a:pt x="14" y="0"/>
                    <a:pt x="0" y="9"/>
                    <a:pt x="10" y="20"/>
                  </a:cubicBezTo>
                  <a:cubicBezTo>
                    <a:pt x="18" y="29"/>
                    <a:pt x="28" y="19"/>
                    <a:pt x="22" y="9"/>
                  </a:cubicBezTo>
                </a:path>
              </a:pathLst>
            </a:custGeom>
            <a:solidFill>
              <a:srgbClr val="E862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2" name="Freeform 107"/>
            <p:cNvSpPr>
              <a:spLocks/>
            </p:cNvSpPr>
            <p:nvPr/>
          </p:nvSpPr>
          <p:spPr bwMode="auto">
            <a:xfrm>
              <a:off x="4070350" y="5791200"/>
              <a:ext cx="1073150" cy="254000"/>
            </a:xfrm>
            <a:custGeom>
              <a:avLst/>
              <a:gdLst>
                <a:gd name="T0" fmla="*/ 0 w 191"/>
                <a:gd name="T1" fmla="*/ 20 h 45"/>
                <a:gd name="T2" fmla="*/ 11 w 191"/>
                <a:gd name="T3" fmla="*/ 4 h 45"/>
                <a:gd name="T4" fmla="*/ 41 w 191"/>
                <a:gd name="T5" fmla="*/ 5 h 45"/>
                <a:gd name="T6" fmla="*/ 126 w 191"/>
                <a:gd name="T7" fmla="*/ 12 h 45"/>
                <a:gd name="T8" fmla="*/ 166 w 191"/>
                <a:gd name="T9" fmla="*/ 17 h 45"/>
                <a:gd name="T10" fmla="*/ 178 w 191"/>
                <a:gd name="T11" fmla="*/ 19 h 45"/>
                <a:gd name="T12" fmla="*/ 185 w 191"/>
                <a:gd name="T13" fmla="*/ 25 h 45"/>
                <a:gd name="T14" fmla="*/ 142 w 191"/>
                <a:gd name="T15" fmla="*/ 34 h 45"/>
                <a:gd name="T16" fmla="*/ 2 w 191"/>
                <a:gd name="T17" fmla="*/ 2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45">
                  <a:moveTo>
                    <a:pt x="0" y="20"/>
                  </a:moveTo>
                  <a:cubicBezTo>
                    <a:pt x="3" y="16"/>
                    <a:pt x="6" y="6"/>
                    <a:pt x="11" y="4"/>
                  </a:cubicBezTo>
                  <a:cubicBezTo>
                    <a:pt x="18" y="0"/>
                    <a:pt x="33" y="5"/>
                    <a:pt x="41" y="5"/>
                  </a:cubicBezTo>
                  <a:cubicBezTo>
                    <a:pt x="69" y="7"/>
                    <a:pt x="98" y="10"/>
                    <a:pt x="126" y="12"/>
                  </a:cubicBezTo>
                  <a:cubicBezTo>
                    <a:pt x="140" y="14"/>
                    <a:pt x="153" y="16"/>
                    <a:pt x="166" y="17"/>
                  </a:cubicBezTo>
                  <a:cubicBezTo>
                    <a:pt x="170" y="18"/>
                    <a:pt x="175" y="18"/>
                    <a:pt x="178" y="19"/>
                  </a:cubicBezTo>
                  <a:cubicBezTo>
                    <a:pt x="185" y="21"/>
                    <a:pt x="183" y="18"/>
                    <a:pt x="185" y="25"/>
                  </a:cubicBezTo>
                  <a:cubicBezTo>
                    <a:pt x="191" y="45"/>
                    <a:pt x="152" y="36"/>
                    <a:pt x="142" y="34"/>
                  </a:cubicBezTo>
                  <a:cubicBezTo>
                    <a:pt x="96" y="27"/>
                    <a:pt x="47" y="25"/>
                    <a:pt x="2" y="2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3" name="Freeform 108"/>
            <p:cNvSpPr>
              <a:spLocks noEditPoints="1"/>
            </p:cNvSpPr>
            <p:nvPr/>
          </p:nvSpPr>
          <p:spPr bwMode="auto">
            <a:xfrm>
              <a:off x="4059238" y="5784850"/>
              <a:ext cx="1066800" cy="242888"/>
            </a:xfrm>
            <a:custGeom>
              <a:avLst/>
              <a:gdLst>
                <a:gd name="T0" fmla="*/ 12 w 190"/>
                <a:gd name="T1" fmla="*/ 3 h 43"/>
                <a:gd name="T2" fmla="*/ 4 w 190"/>
                <a:gd name="T3" fmla="*/ 14 h 43"/>
                <a:gd name="T4" fmla="*/ 0 w 190"/>
                <a:gd name="T5" fmla="*/ 20 h 43"/>
                <a:gd name="T6" fmla="*/ 1 w 190"/>
                <a:gd name="T7" fmla="*/ 22 h 43"/>
                <a:gd name="T8" fmla="*/ 3 w 190"/>
                <a:gd name="T9" fmla="*/ 22 h 43"/>
                <a:gd name="T10" fmla="*/ 3 w 190"/>
                <a:gd name="T11" fmla="*/ 22 h 43"/>
                <a:gd name="T12" fmla="*/ 59 w 190"/>
                <a:gd name="T13" fmla="*/ 28 h 43"/>
                <a:gd name="T14" fmla="*/ 144 w 190"/>
                <a:gd name="T15" fmla="*/ 37 h 43"/>
                <a:gd name="T16" fmla="*/ 148 w 190"/>
                <a:gd name="T17" fmla="*/ 38 h 43"/>
                <a:gd name="T18" fmla="*/ 187 w 190"/>
                <a:gd name="T19" fmla="*/ 36 h 43"/>
                <a:gd name="T20" fmla="*/ 189 w 190"/>
                <a:gd name="T21" fmla="*/ 26 h 43"/>
                <a:gd name="T22" fmla="*/ 188 w 190"/>
                <a:gd name="T23" fmla="*/ 23 h 43"/>
                <a:gd name="T24" fmla="*/ 184 w 190"/>
                <a:gd name="T25" fmla="*/ 19 h 43"/>
                <a:gd name="T26" fmla="*/ 181 w 190"/>
                <a:gd name="T27" fmla="*/ 18 h 43"/>
                <a:gd name="T28" fmla="*/ 172 w 190"/>
                <a:gd name="T29" fmla="*/ 17 h 43"/>
                <a:gd name="T30" fmla="*/ 169 w 190"/>
                <a:gd name="T31" fmla="*/ 17 h 43"/>
                <a:gd name="T32" fmla="*/ 128 w 190"/>
                <a:gd name="T33" fmla="*/ 12 h 43"/>
                <a:gd name="T34" fmla="*/ 52 w 190"/>
                <a:gd name="T35" fmla="*/ 5 h 43"/>
                <a:gd name="T36" fmla="*/ 43 w 190"/>
                <a:gd name="T37" fmla="*/ 4 h 43"/>
                <a:gd name="T38" fmla="*/ 35 w 190"/>
                <a:gd name="T39" fmla="*/ 3 h 43"/>
                <a:gd name="T40" fmla="*/ 12 w 190"/>
                <a:gd name="T41" fmla="*/ 3 h 43"/>
                <a:gd name="T42" fmla="*/ 7 w 190"/>
                <a:gd name="T43" fmla="*/ 15 h 43"/>
                <a:gd name="T44" fmla="*/ 13 w 190"/>
                <a:gd name="T45" fmla="*/ 6 h 43"/>
                <a:gd name="T46" fmla="*/ 35 w 190"/>
                <a:gd name="T47" fmla="*/ 7 h 43"/>
                <a:gd name="T48" fmla="*/ 43 w 190"/>
                <a:gd name="T49" fmla="*/ 8 h 43"/>
                <a:gd name="T50" fmla="*/ 52 w 190"/>
                <a:gd name="T51" fmla="*/ 9 h 43"/>
                <a:gd name="T52" fmla="*/ 128 w 190"/>
                <a:gd name="T53" fmla="*/ 15 h 43"/>
                <a:gd name="T54" fmla="*/ 168 w 190"/>
                <a:gd name="T55" fmla="*/ 20 h 43"/>
                <a:gd name="T56" fmla="*/ 172 w 190"/>
                <a:gd name="T57" fmla="*/ 20 h 43"/>
                <a:gd name="T58" fmla="*/ 180 w 190"/>
                <a:gd name="T59" fmla="*/ 22 h 43"/>
                <a:gd name="T60" fmla="*/ 184 w 190"/>
                <a:gd name="T61" fmla="*/ 23 h 43"/>
                <a:gd name="T62" fmla="*/ 184 w 190"/>
                <a:gd name="T63" fmla="*/ 23 h 43"/>
                <a:gd name="T64" fmla="*/ 185 w 190"/>
                <a:gd name="T65" fmla="*/ 24 h 43"/>
                <a:gd name="T66" fmla="*/ 185 w 190"/>
                <a:gd name="T67" fmla="*/ 27 h 43"/>
                <a:gd name="T68" fmla="*/ 186 w 190"/>
                <a:gd name="T69" fmla="*/ 30 h 43"/>
                <a:gd name="T70" fmla="*/ 184 w 190"/>
                <a:gd name="T71" fmla="*/ 34 h 43"/>
                <a:gd name="T72" fmla="*/ 149 w 190"/>
                <a:gd name="T73" fmla="*/ 34 h 43"/>
                <a:gd name="T74" fmla="*/ 144 w 190"/>
                <a:gd name="T75" fmla="*/ 34 h 43"/>
                <a:gd name="T76" fmla="*/ 59 w 190"/>
                <a:gd name="T77" fmla="*/ 24 h 43"/>
                <a:gd name="T78" fmla="*/ 5 w 190"/>
                <a:gd name="T79" fmla="*/ 19 h 43"/>
                <a:gd name="T80" fmla="*/ 7 w 190"/>
                <a:gd name="T81" fmla="*/ 1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0" h="43">
                  <a:moveTo>
                    <a:pt x="12" y="3"/>
                  </a:moveTo>
                  <a:cubicBezTo>
                    <a:pt x="8" y="5"/>
                    <a:pt x="6" y="10"/>
                    <a:pt x="4" y="14"/>
                  </a:cubicBezTo>
                  <a:cubicBezTo>
                    <a:pt x="0" y="20"/>
                    <a:pt x="0" y="20"/>
                    <a:pt x="0" y="20"/>
                  </a:cubicBezTo>
                  <a:cubicBezTo>
                    <a:pt x="0" y="21"/>
                    <a:pt x="0" y="22"/>
                    <a:pt x="1" y="22"/>
                  </a:cubicBezTo>
                  <a:cubicBezTo>
                    <a:pt x="2" y="23"/>
                    <a:pt x="2" y="23"/>
                    <a:pt x="3" y="22"/>
                  </a:cubicBezTo>
                  <a:cubicBezTo>
                    <a:pt x="3" y="22"/>
                    <a:pt x="3" y="22"/>
                    <a:pt x="3" y="22"/>
                  </a:cubicBezTo>
                  <a:cubicBezTo>
                    <a:pt x="22" y="25"/>
                    <a:pt x="41" y="26"/>
                    <a:pt x="59" y="28"/>
                  </a:cubicBezTo>
                  <a:cubicBezTo>
                    <a:pt x="87" y="30"/>
                    <a:pt x="116" y="33"/>
                    <a:pt x="144" y="37"/>
                  </a:cubicBezTo>
                  <a:cubicBezTo>
                    <a:pt x="148" y="38"/>
                    <a:pt x="148" y="38"/>
                    <a:pt x="148" y="38"/>
                  </a:cubicBezTo>
                  <a:cubicBezTo>
                    <a:pt x="164" y="41"/>
                    <a:pt x="181" y="43"/>
                    <a:pt x="187" y="36"/>
                  </a:cubicBezTo>
                  <a:cubicBezTo>
                    <a:pt x="189" y="34"/>
                    <a:pt x="190" y="30"/>
                    <a:pt x="189" y="26"/>
                  </a:cubicBezTo>
                  <a:cubicBezTo>
                    <a:pt x="188" y="23"/>
                    <a:pt x="188" y="23"/>
                    <a:pt x="188" y="23"/>
                  </a:cubicBezTo>
                  <a:cubicBezTo>
                    <a:pt x="187" y="21"/>
                    <a:pt x="187" y="20"/>
                    <a:pt x="184" y="19"/>
                  </a:cubicBezTo>
                  <a:cubicBezTo>
                    <a:pt x="181" y="18"/>
                    <a:pt x="181" y="18"/>
                    <a:pt x="181" y="18"/>
                  </a:cubicBezTo>
                  <a:cubicBezTo>
                    <a:pt x="178" y="18"/>
                    <a:pt x="175" y="17"/>
                    <a:pt x="172" y="17"/>
                  </a:cubicBezTo>
                  <a:cubicBezTo>
                    <a:pt x="169" y="17"/>
                    <a:pt x="169" y="17"/>
                    <a:pt x="169" y="17"/>
                  </a:cubicBezTo>
                  <a:cubicBezTo>
                    <a:pt x="128" y="12"/>
                    <a:pt x="128" y="12"/>
                    <a:pt x="128" y="12"/>
                  </a:cubicBezTo>
                  <a:cubicBezTo>
                    <a:pt x="103" y="9"/>
                    <a:pt x="77" y="7"/>
                    <a:pt x="52" y="5"/>
                  </a:cubicBezTo>
                  <a:cubicBezTo>
                    <a:pt x="43" y="4"/>
                    <a:pt x="43" y="4"/>
                    <a:pt x="43" y="4"/>
                  </a:cubicBezTo>
                  <a:cubicBezTo>
                    <a:pt x="35" y="3"/>
                    <a:pt x="35" y="3"/>
                    <a:pt x="35" y="3"/>
                  </a:cubicBezTo>
                  <a:cubicBezTo>
                    <a:pt x="27" y="2"/>
                    <a:pt x="18" y="0"/>
                    <a:pt x="12" y="3"/>
                  </a:cubicBezTo>
                  <a:close/>
                  <a:moveTo>
                    <a:pt x="7" y="15"/>
                  </a:moveTo>
                  <a:cubicBezTo>
                    <a:pt x="9" y="12"/>
                    <a:pt x="11" y="7"/>
                    <a:pt x="13" y="6"/>
                  </a:cubicBezTo>
                  <a:cubicBezTo>
                    <a:pt x="18" y="3"/>
                    <a:pt x="27" y="5"/>
                    <a:pt x="35" y="7"/>
                  </a:cubicBezTo>
                  <a:cubicBezTo>
                    <a:pt x="43" y="8"/>
                    <a:pt x="43" y="8"/>
                    <a:pt x="43" y="8"/>
                  </a:cubicBezTo>
                  <a:cubicBezTo>
                    <a:pt x="52" y="9"/>
                    <a:pt x="52" y="9"/>
                    <a:pt x="52" y="9"/>
                  </a:cubicBezTo>
                  <a:cubicBezTo>
                    <a:pt x="77" y="11"/>
                    <a:pt x="103" y="13"/>
                    <a:pt x="128" y="15"/>
                  </a:cubicBezTo>
                  <a:cubicBezTo>
                    <a:pt x="128" y="15"/>
                    <a:pt x="168" y="20"/>
                    <a:pt x="168" y="20"/>
                  </a:cubicBezTo>
                  <a:cubicBezTo>
                    <a:pt x="172" y="20"/>
                    <a:pt x="172" y="20"/>
                    <a:pt x="172" y="20"/>
                  </a:cubicBezTo>
                  <a:cubicBezTo>
                    <a:pt x="174" y="21"/>
                    <a:pt x="177" y="21"/>
                    <a:pt x="180" y="22"/>
                  </a:cubicBezTo>
                  <a:cubicBezTo>
                    <a:pt x="184" y="23"/>
                    <a:pt x="184" y="23"/>
                    <a:pt x="184" y="23"/>
                  </a:cubicBezTo>
                  <a:cubicBezTo>
                    <a:pt x="184" y="23"/>
                    <a:pt x="184" y="23"/>
                    <a:pt x="184" y="23"/>
                  </a:cubicBezTo>
                  <a:cubicBezTo>
                    <a:pt x="184" y="23"/>
                    <a:pt x="185" y="24"/>
                    <a:pt x="185" y="24"/>
                  </a:cubicBezTo>
                  <a:cubicBezTo>
                    <a:pt x="185" y="27"/>
                    <a:pt x="185" y="27"/>
                    <a:pt x="185" y="27"/>
                  </a:cubicBezTo>
                  <a:cubicBezTo>
                    <a:pt x="186" y="28"/>
                    <a:pt x="186" y="29"/>
                    <a:pt x="186" y="30"/>
                  </a:cubicBezTo>
                  <a:cubicBezTo>
                    <a:pt x="186" y="32"/>
                    <a:pt x="185" y="33"/>
                    <a:pt x="184" y="34"/>
                  </a:cubicBezTo>
                  <a:cubicBezTo>
                    <a:pt x="179" y="40"/>
                    <a:pt x="159" y="36"/>
                    <a:pt x="149" y="34"/>
                  </a:cubicBezTo>
                  <a:cubicBezTo>
                    <a:pt x="144" y="34"/>
                    <a:pt x="144" y="34"/>
                    <a:pt x="144" y="34"/>
                  </a:cubicBezTo>
                  <a:cubicBezTo>
                    <a:pt x="116" y="29"/>
                    <a:pt x="87" y="27"/>
                    <a:pt x="59" y="24"/>
                  </a:cubicBezTo>
                  <a:cubicBezTo>
                    <a:pt x="41" y="23"/>
                    <a:pt x="22" y="21"/>
                    <a:pt x="5" y="19"/>
                  </a:cubicBezTo>
                  <a:cubicBezTo>
                    <a:pt x="6" y="17"/>
                    <a:pt x="7" y="15"/>
                    <a:pt x="7" y="1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4" name="Freeform 109"/>
            <p:cNvSpPr>
              <a:spLocks/>
            </p:cNvSpPr>
            <p:nvPr/>
          </p:nvSpPr>
          <p:spPr bwMode="auto">
            <a:xfrm>
              <a:off x="5103813" y="5780088"/>
              <a:ext cx="1163638" cy="287338"/>
            </a:xfrm>
            <a:custGeom>
              <a:avLst/>
              <a:gdLst>
                <a:gd name="T0" fmla="*/ 2 w 207"/>
                <a:gd name="T1" fmla="*/ 41 h 51"/>
                <a:gd name="T2" fmla="*/ 0 w 207"/>
                <a:gd name="T3" fmla="*/ 24 h 51"/>
                <a:gd name="T4" fmla="*/ 201 w 207"/>
                <a:gd name="T5" fmla="*/ 0 h 51"/>
                <a:gd name="T6" fmla="*/ 207 w 207"/>
                <a:gd name="T7" fmla="*/ 17 h 51"/>
                <a:gd name="T8" fmla="*/ 161 w 207"/>
                <a:gd name="T9" fmla="*/ 26 h 51"/>
                <a:gd name="T10" fmla="*/ 81 w 207"/>
                <a:gd name="T11" fmla="*/ 37 h 51"/>
                <a:gd name="T12" fmla="*/ 1 w 207"/>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207" h="51">
                  <a:moveTo>
                    <a:pt x="2" y="41"/>
                  </a:moveTo>
                  <a:cubicBezTo>
                    <a:pt x="3" y="35"/>
                    <a:pt x="1" y="29"/>
                    <a:pt x="0" y="24"/>
                  </a:cubicBezTo>
                  <a:cubicBezTo>
                    <a:pt x="67" y="17"/>
                    <a:pt x="134" y="1"/>
                    <a:pt x="201" y="0"/>
                  </a:cubicBezTo>
                  <a:cubicBezTo>
                    <a:pt x="203" y="5"/>
                    <a:pt x="205" y="12"/>
                    <a:pt x="207" y="17"/>
                  </a:cubicBezTo>
                  <a:cubicBezTo>
                    <a:pt x="193" y="23"/>
                    <a:pt x="176" y="23"/>
                    <a:pt x="161" y="26"/>
                  </a:cubicBezTo>
                  <a:cubicBezTo>
                    <a:pt x="134" y="30"/>
                    <a:pt x="108" y="34"/>
                    <a:pt x="81" y="37"/>
                  </a:cubicBezTo>
                  <a:cubicBezTo>
                    <a:pt x="57" y="41"/>
                    <a:pt x="24" y="51"/>
                    <a:pt x="1" y="4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5" name="Freeform 110"/>
            <p:cNvSpPr>
              <a:spLocks noEditPoints="1"/>
            </p:cNvSpPr>
            <p:nvPr/>
          </p:nvSpPr>
          <p:spPr bwMode="auto">
            <a:xfrm>
              <a:off x="5092700" y="5768975"/>
              <a:ext cx="1185863" cy="298450"/>
            </a:xfrm>
            <a:custGeom>
              <a:avLst/>
              <a:gdLst>
                <a:gd name="T0" fmla="*/ 203 w 211"/>
                <a:gd name="T1" fmla="*/ 0 h 53"/>
                <a:gd name="T2" fmla="*/ 81 w 211"/>
                <a:gd name="T3" fmla="*/ 13 h 53"/>
                <a:gd name="T4" fmla="*/ 2 w 211"/>
                <a:gd name="T5" fmla="*/ 24 h 53"/>
                <a:gd name="T6" fmla="*/ 1 w 211"/>
                <a:gd name="T7" fmla="*/ 25 h 53"/>
                <a:gd name="T8" fmla="*/ 0 w 211"/>
                <a:gd name="T9" fmla="*/ 26 h 53"/>
                <a:gd name="T10" fmla="*/ 0 w 211"/>
                <a:gd name="T11" fmla="*/ 26 h 53"/>
                <a:gd name="T12" fmla="*/ 3 w 211"/>
                <a:gd name="T13" fmla="*/ 41 h 53"/>
                <a:gd name="T14" fmla="*/ 3 w 211"/>
                <a:gd name="T15" fmla="*/ 42 h 53"/>
                <a:gd name="T16" fmla="*/ 3 w 211"/>
                <a:gd name="T17" fmla="*/ 43 h 53"/>
                <a:gd name="T18" fmla="*/ 3 w 211"/>
                <a:gd name="T19" fmla="*/ 43 h 53"/>
                <a:gd name="T20" fmla="*/ 1 w 211"/>
                <a:gd name="T21" fmla="*/ 44 h 53"/>
                <a:gd name="T22" fmla="*/ 2 w 211"/>
                <a:gd name="T23" fmla="*/ 46 h 53"/>
                <a:gd name="T24" fmla="*/ 64 w 211"/>
                <a:gd name="T25" fmla="*/ 44 h 53"/>
                <a:gd name="T26" fmla="*/ 83 w 211"/>
                <a:gd name="T27" fmla="*/ 41 h 53"/>
                <a:gd name="T28" fmla="*/ 164 w 211"/>
                <a:gd name="T29" fmla="*/ 29 h 53"/>
                <a:gd name="T30" fmla="*/ 176 w 211"/>
                <a:gd name="T31" fmla="*/ 28 h 53"/>
                <a:gd name="T32" fmla="*/ 210 w 211"/>
                <a:gd name="T33" fmla="*/ 20 h 53"/>
                <a:gd name="T34" fmla="*/ 211 w 211"/>
                <a:gd name="T35" fmla="*/ 18 h 53"/>
                <a:gd name="T36" fmla="*/ 210 w 211"/>
                <a:gd name="T37" fmla="*/ 16 h 53"/>
                <a:gd name="T38" fmla="*/ 204 w 211"/>
                <a:gd name="T39" fmla="*/ 1 h 53"/>
                <a:gd name="T40" fmla="*/ 203 w 211"/>
                <a:gd name="T41" fmla="*/ 0 h 53"/>
                <a:gd name="T42" fmla="*/ 82 w 211"/>
                <a:gd name="T43" fmla="*/ 17 h 53"/>
                <a:gd name="T44" fmla="*/ 202 w 211"/>
                <a:gd name="T45" fmla="*/ 3 h 53"/>
                <a:gd name="T46" fmla="*/ 206 w 211"/>
                <a:gd name="T47" fmla="*/ 17 h 53"/>
                <a:gd name="T48" fmla="*/ 207 w 211"/>
                <a:gd name="T49" fmla="*/ 18 h 53"/>
                <a:gd name="T50" fmla="*/ 175 w 211"/>
                <a:gd name="T51" fmla="*/ 24 h 53"/>
                <a:gd name="T52" fmla="*/ 163 w 211"/>
                <a:gd name="T53" fmla="*/ 26 h 53"/>
                <a:gd name="T54" fmla="*/ 83 w 211"/>
                <a:gd name="T55" fmla="*/ 38 h 53"/>
                <a:gd name="T56" fmla="*/ 63 w 211"/>
                <a:gd name="T57" fmla="*/ 41 h 53"/>
                <a:gd name="T58" fmla="*/ 6 w 211"/>
                <a:gd name="T59" fmla="*/ 44 h 53"/>
                <a:gd name="T60" fmla="*/ 6 w 211"/>
                <a:gd name="T61" fmla="*/ 43 h 53"/>
                <a:gd name="T62" fmla="*/ 6 w 211"/>
                <a:gd name="T63" fmla="*/ 41 h 53"/>
                <a:gd name="T64" fmla="*/ 4 w 211"/>
                <a:gd name="T65" fmla="*/ 27 h 53"/>
                <a:gd name="T66" fmla="*/ 82 w 211"/>
                <a:gd name="T67"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1" h="53">
                  <a:moveTo>
                    <a:pt x="203" y="0"/>
                  </a:moveTo>
                  <a:cubicBezTo>
                    <a:pt x="162" y="1"/>
                    <a:pt x="121" y="7"/>
                    <a:pt x="81" y="13"/>
                  </a:cubicBezTo>
                  <a:cubicBezTo>
                    <a:pt x="55" y="17"/>
                    <a:pt x="28" y="22"/>
                    <a:pt x="2" y="24"/>
                  </a:cubicBezTo>
                  <a:cubicBezTo>
                    <a:pt x="1" y="24"/>
                    <a:pt x="1" y="24"/>
                    <a:pt x="1" y="25"/>
                  </a:cubicBezTo>
                  <a:cubicBezTo>
                    <a:pt x="0" y="25"/>
                    <a:pt x="0" y="25"/>
                    <a:pt x="0" y="26"/>
                  </a:cubicBezTo>
                  <a:cubicBezTo>
                    <a:pt x="0" y="26"/>
                    <a:pt x="0" y="26"/>
                    <a:pt x="0" y="26"/>
                  </a:cubicBezTo>
                  <a:cubicBezTo>
                    <a:pt x="1" y="30"/>
                    <a:pt x="3" y="36"/>
                    <a:pt x="3" y="41"/>
                  </a:cubicBezTo>
                  <a:cubicBezTo>
                    <a:pt x="3" y="42"/>
                    <a:pt x="3" y="42"/>
                    <a:pt x="3" y="42"/>
                  </a:cubicBezTo>
                  <a:cubicBezTo>
                    <a:pt x="3" y="43"/>
                    <a:pt x="3" y="43"/>
                    <a:pt x="3" y="43"/>
                  </a:cubicBezTo>
                  <a:cubicBezTo>
                    <a:pt x="3" y="43"/>
                    <a:pt x="3" y="43"/>
                    <a:pt x="3" y="43"/>
                  </a:cubicBezTo>
                  <a:cubicBezTo>
                    <a:pt x="2" y="43"/>
                    <a:pt x="1" y="43"/>
                    <a:pt x="1" y="44"/>
                  </a:cubicBezTo>
                  <a:cubicBezTo>
                    <a:pt x="1" y="45"/>
                    <a:pt x="1" y="46"/>
                    <a:pt x="2" y="46"/>
                  </a:cubicBezTo>
                  <a:cubicBezTo>
                    <a:pt x="20" y="53"/>
                    <a:pt x="43" y="48"/>
                    <a:pt x="64" y="44"/>
                  </a:cubicBezTo>
                  <a:cubicBezTo>
                    <a:pt x="83" y="41"/>
                    <a:pt x="83" y="41"/>
                    <a:pt x="83" y="41"/>
                  </a:cubicBezTo>
                  <a:cubicBezTo>
                    <a:pt x="110" y="38"/>
                    <a:pt x="136" y="34"/>
                    <a:pt x="164" y="29"/>
                  </a:cubicBezTo>
                  <a:cubicBezTo>
                    <a:pt x="176" y="28"/>
                    <a:pt x="176" y="28"/>
                    <a:pt x="176" y="28"/>
                  </a:cubicBezTo>
                  <a:cubicBezTo>
                    <a:pt x="187" y="26"/>
                    <a:pt x="199" y="25"/>
                    <a:pt x="210" y="20"/>
                  </a:cubicBezTo>
                  <a:cubicBezTo>
                    <a:pt x="211" y="20"/>
                    <a:pt x="211" y="19"/>
                    <a:pt x="211" y="18"/>
                  </a:cubicBezTo>
                  <a:cubicBezTo>
                    <a:pt x="210" y="16"/>
                    <a:pt x="210" y="16"/>
                    <a:pt x="210" y="16"/>
                  </a:cubicBezTo>
                  <a:cubicBezTo>
                    <a:pt x="208" y="11"/>
                    <a:pt x="206" y="6"/>
                    <a:pt x="204" y="1"/>
                  </a:cubicBezTo>
                  <a:cubicBezTo>
                    <a:pt x="204" y="0"/>
                    <a:pt x="204" y="0"/>
                    <a:pt x="203" y="0"/>
                  </a:cubicBezTo>
                  <a:close/>
                  <a:moveTo>
                    <a:pt x="82" y="17"/>
                  </a:moveTo>
                  <a:cubicBezTo>
                    <a:pt x="121" y="10"/>
                    <a:pt x="162" y="4"/>
                    <a:pt x="202" y="3"/>
                  </a:cubicBezTo>
                  <a:cubicBezTo>
                    <a:pt x="203" y="8"/>
                    <a:pt x="205" y="13"/>
                    <a:pt x="206" y="17"/>
                  </a:cubicBezTo>
                  <a:cubicBezTo>
                    <a:pt x="206" y="17"/>
                    <a:pt x="207" y="17"/>
                    <a:pt x="207" y="18"/>
                  </a:cubicBezTo>
                  <a:cubicBezTo>
                    <a:pt x="197" y="22"/>
                    <a:pt x="186" y="23"/>
                    <a:pt x="175" y="24"/>
                  </a:cubicBezTo>
                  <a:cubicBezTo>
                    <a:pt x="163" y="26"/>
                    <a:pt x="163" y="26"/>
                    <a:pt x="163" y="26"/>
                  </a:cubicBezTo>
                  <a:cubicBezTo>
                    <a:pt x="136" y="30"/>
                    <a:pt x="109" y="34"/>
                    <a:pt x="83" y="38"/>
                  </a:cubicBezTo>
                  <a:cubicBezTo>
                    <a:pt x="63" y="41"/>
                    <a:pt x="63" y="41"/>
                    <a:pt x="63" y="41"/>
                  </a:cubicBezTo>
                  <a:cubicBezTo>
                    <a:pt x="44" y="45"/>
                    <a:pt x="23" y="49"/>
                    <a:pt x="6" y="44"/>
                  </a:cubicBezTo>
                  <a:cubicBezTo>
                    <a:pt x="6" y="43"/>
                    <a:pt x="6" y="43"/>
                    <a:pt x="6" y="43"/>
                  </a:cubicBezTo>
                  <a:cubicBezTo>
                    <a:pt x="6" y="42"/>
                    <a:pt x="6" y="42"/>
                    <a:pt x="6" y="41"/>
                  </a:cubicBezTo>
                  <a:cubicBezTo>
                    <a:pt x="6" y="36"/>
                    <a:pt x="5" y="30"/>
                    <a:pt x="4" y="27"/>
                  </a:cubicBezTo>
                  <a:cubicBezTo>
                    <a:pt x="30" y="25"/>
                    <a:pt x="56" y="21"/>
                    <a:pt x="82" y="17"/>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6" name="Freeform 111"/>
            <p:cNvSpPr>
              <a:spLocks/>
            </p:cNvSpPr>
            <p:nvPr/>
          </p:nvSpPr>
          <p:spPr bwMode="auto">
            <a:xfrm>
              <a:off x="4070350" y="5892800"/>
              <a:ext cx="1066800" cy="1016000"/>
            </a:xfrm>
            <a:custGeom>
              <a:avLst/>
              <a:gdLst>
                <a:gd name="T0" fmla="*/ 33 w 190"/>
                <a:gd name="T1" fmla="*/ 180 h 180"/>
                <a:gd name="T2" fmla="*/ 23 w 190"/>
                <a:gd name="T3" fmla="*/ 129 h 180"/>
                <a:gd name="T4" fmla="*/ 14 w 190"/>
                <a:gd name="T5" fmla="*/ 82 h 180"/>
                <a:gd name="T6" fmla="*/ 0 w 190"/>
                <a:gd name="T7" fmla="*/ 2 h 180"/>
                <a:gd name="T8" fmla="*/ 36 w 190"/>
                <a:gd name="T9" fmla="*/ 3 h 180"/>
                <a:gd name="T10" fmla="*/ 81 w 190"/>
                <a:gd name="T11" fmla="*/ 7 h 180"/>
                <a:gd name="T12" fmla="*/ 149 w 190"/>
                <a:gd name="T13" fmla="*/ 13 h 180"/>
                <a:gd name="T14" fmla="*/ 172 w 190"/>
                <a:gd name="T15" fmla="*/ 16 h 180"/>
                <a:gd name="T16" fmla="*/ 178 w 190"/>
                <a:gd name="T17" fmla="*/ 24 h 180"/>
                <a:gd name="T18" fmla="*/ 179 w 190"/>
                <a:gd name="T19" fmla="*/ 45 h 180"/>
                <a:gd name="T20" fmla="*/ 184 w 190"/>
                <a:gd name="T21" fmla="*/ 134 h 180"/>
                <a:gd name="T22" fmla="*/ 190 w 190"/>
                <a:gd name="T23" fmla="*/ 17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180">
                  <a:moveTo>
                    <a:pt x="33" y="180"/>
                  </a:moveTo>
                  <a:cubicBezTo>
                    <a:pt x="26" y="165"/>
                    <a:pt x="26" y="145"/>
                    <a:pt x="23" y="129"/>
                  </a:cubicBezTo>
                  <a:cubicBezTo>
                    <a:pt x="20" y="113"/>
                    <a:pt x="18" y="98"/>
                    <a:pt x="14" y="82"/>
                  </a:cubicBezTo>
                  <a:cubicBezTo>
                    <a:pt x="7" y="57"/>
                    <a:pt x="2" y="28"/>
                    <a:pt x="0" y="2"/>
                  </a:cubicBezTo>
                  <a:cubicBezTo>
                    <a:pt x="11" y="0"/>
                    <a:pt x="25" y="3"/>
                    <a:pt x="36" y="3"/>
                  </a:cubicBezTo>
                  <a:cubicBezTo>
                    <a:pt x="51" y="4"/>
                    <a:pt x="66" y="5"/>
                    <a:pt x="81" y="7"/>
                  </a:cubicBezTo>
                  <a:cubicBezTo>
                    <a:pt x="104" y="9"/>
                    <a:pt x="126" y="12"/>
                    <a:pt x="149" y="13"/>
                  </a:cubicBezTo>
                  <a:cubicBezTo>
                    <a:pt x="156" y="13"/>
                    <a:pt x="166" y="13"/>
                    <a:pt x="172" y="16"/>
                  </a:cubicBezTo>
                  <a:cubicBezTo>
                    <a:pt x="179" y="19"/>
                    <a:pt x="176" y="15"/>
                    <a:pt x="178" y="24"/>
                  </a:cubicBezTo>
                  <a:cubicBezTo>
                    <a:pt x="180" y="30"/>
                    <a:pt x="179" y="38"/>
                    <a:pt x="179" y="45"/>
                  </a:cubicBezTo>
                  <a:cubicBezTo>
                    <a:pt x="180" y="74"/>
                    <a:pt x="180" y="105"/>
                    <a:pt x="184" y="134"/>
                  </a:cubicBezTo>
                  <a:cubicBezTo>
                    <a:pt x="186" y="148"/>
                    <a:pt x="186" y="164"/>
                    <a:pt x="190" y="179"/>
                  </a:cubicBezTo>
                </a:path>
              </a:pathLst>
            </a:custGeom>
            <a:solidFill>
              <a:srgbClr val="BC9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7" name="Freeform 112"/>
            <p:cNvSpPr>
              <a:spLocks/>
            </p:cNvSpPr>
            <p:nvPr/>
          </p:nvSpPr>
          <p:spPr bwMode="auto">
            <a:xfrm>
              <a:off x="4059238" y="5886450"/>
              <a:ext cx="1089025" cy="1033463"/>
            </a:xfrm>
            <a:custGeom>
              <a:avLst/>
              <a:gdLst>
                <a:gd name="T0" fmla="*/ 2 w 194"/>
                <a:gd name="T1" fmla="*/ 1 h 183"/>
                <a:gd name="T2" fmla="*/ 0 w 194"/>
                <a:gd name="T3" fmla="*/ 3 h 183"/>
                <a:gd name="T4" fmla="*/ 14 w 194"/>
                <a:gd name="T5" fmla="*/ 83 h 183"/>
                <a:gd name="T6" fmla="*/ 22 w 194"/>
                <a:gd name="T7" fmla="*/ 120 h 183"/>
                <a:gd name="T8" fmla="*/ 24 w 194"/>
                <a:gd name="T9" fmla="*/ 131 h 183"/>
                <a:gd name="T10" fmla="*/ 26 w 194"/>
                <a:gd name="T11" fmla="*/ 147 h 183"/>
                <a:gd name="T12" fmla="*/ 33 w 194"/>
                <a:gd name="T13" fmla="*/ 182 h 183"/>
                <a:gd name="T14" fmla="*/ 36 w 194"/>
                <a:gd name="T15" fmla="*/ 183 h 183"/>
                <a:gd name="T16" fmla="*/ 37 w 194"/>
                <a:gd name="T17" fmla="*/ 181 h 183"/>
                <a:gd name="T18" fmla="*/ 36 w 194"/>
                <a:gd name="T19" fmla="*/ 181 h 183"/>
                <a:gd name="T20" fmla="*/ 29 w 194"/>
                <a:gd name="T21" fmla="*/ 147 h 183"/>
                <a:gd name="T22" fmla="*/ 27 w 194"/>
                <a:gd name="T23" fmla="*/ 130 h 183"/>
                <a:gd name="T24" fmla="*/ 25 w 194"/>
                <a:gd name="T25" fmla="*/ 119 h 183"/>
                <a:gd name="T26" fmla="*/ 17 w 194"/>
                <a:gd name="T27" fmla="*/ 82 h 183"/>
                <a:gd name="T28" fmla="*/ 4 w 194"/>
                <a:gd name="T29" fmla="*/ 4 h 183"/>
                <a:gd name="T30" fmla="*/ 28 w 194"/>
                <a:gd name="T31" fmla="*/ 5 h 183"/>
                <a:gd name="T32" fmla="*/ 38 w 194"/>
                <a:gd name="T33" fmla="*/ 6 h 183"/>
                <a:gd name="T34" fmla="*/ 50 w 194"/>
                <a:gd name="T35" fmla="*/ 7 h 183"/>
                <a:gd name="T36" fmla="*/ 83 w 194"/>
                <a:gd name="T37" fmla="*/ 9 h 183"/>
                <a:gd name="T38" fmla="*/ 102 w 194"/>
                <a:gd name="T39" fmla="*/ 11 h 183"/>
                <a:gd name="T40" fmla="*/ 151 w 194"/>
                <a:gd name="T41" fmla="*/ 16 h 183"/>
                <a:gd name="T42" fmla="*/ 156 w 194"/>
                <a:gd name="T43" fmla="*/ 16 h 183"/>
                <a:gd name="T44" fmla="*/ 174 w 194"/>
                <a:gd name="T45" fmla="*/ 18 h 183"/>
                <a:gd name="T46" fmla="*/ 177 w 194"/>
                <a:gd name="T47" fmla="*/ 20 h 183"/>
                <a:gd name="T48" fmla="*/ 178 w 194"/>
                <a:gd name="T49" fmla="*/ 20 h 183"/>
                <a:gd name="T50" fmla="*/ 178 w 194"/>
                <a:gd name="T51" fmla="*/ 21 h 183"/>
                <a:gd name="T52" fmla="*/ 179 w 194"/>
                <a:gd name="T53" fmla="*/ 25 h 183"/>
                <a:gd name="T54" fmla="*/ 180 w 194"/>
                <a:gd name="T55" fmla="*/ 34 h 183"/>
                <a:gd name="T56" fmla="*/ 180 w 194"/>
                <a:gd name="T57" fmla="*/ 39 h 183"/>
                <a:gd name="T58" fmla="*/ 179 w 194"/>
                <a:gd name="T59" fmla="*/ 46 h 183"/>
                <a:gd name="T60" fmla="*/ 180 w 194"/>
                <a:gd name="T61" fmla="*/ 61 h 183"/>
                <a:gd name="T62" fmla="*/ 185 w 194"/>
                <a:gd name="T63" fmla="*/ 135 h 183"/>
                <a:gd name="T64" fmla="*/ 186 w 194"/>
                <a:gd name="T65" fmla="*/ 151 h 183"/>
                <a:gd name="T66" fmla="*/ 190 w 194"/>
                <a:gd name="T67" fmla="*/ 180 h 183"/>
                <a:gd name="T68" fmla="*/ 192 w 194"/>
                <a:gd name="T69" fmla="*/ 181 h 183"/>
                <a:gd name="T70" fmla="*/ 194 w 194"/>
                <a:gd name="T71" fmla="*/ 179 h 183"/>
                <a:gd name="T72" fmla="*/ 190 w 194"/>
                <a:gd name="T73" fmla="*/ 151 h 183"/>
                <a:gd name="T74" fmla="*/ 188 w 194"/>
                <a:gd name="T75" fmla="*/ 134 h 183"/>
                <a:gd name="T76" fmla="*/ 183 w 194"/>
                <a:gd name="T77" fmla="*/ 61 h 183"/>
                <a:gd name="T78" fmla="*/ 183 w 194"/>
                <a:gd name="T79" fmla="*/ 45 h 183"/>
                <a:gd name="T80" fmla="*/ 183 w 194"/>
                <a:gd name="T81" fmla="*/ 39 h 183"/>
                <a:gd name="T82" fmla="*/ 182 w 194"/>
                <a:gd name="T83" fmla="*/ 24 h 183"/>
                <a:gd name="T84" fmla="*/ 181 w 194"/>
                <a:gd name="T85" fmla="*/ 20 h 183"/>
                <a:gd name="T86" fmla="*/ 178 w 194"/>
                <a:gd name="T87" fmla="*/ 17 h 183"/>
                <a:gd name="T88" fmla="*/ 175 w 194"/>
                <a:gd name="T89" fmla="*/ 15 h 183"/>
                <a:gd name="T90" fmla="*/ 156 w 194"/>
                <a:gd name="T91" fmla="*/ 12 h 183"/>
                <a:gd name="T92" fmla="*/ 151 w 194"/>
                <a:gd name="T93" fmla="*/ 12 h 183"/>
                <a:gd name="T94" fmla="*/ 103 w 194"/>
                <a:gd name="T95" fmla="*/ 8 h 183"/>
                <a:gd name="T96" fmla="*/ 83 w 194"/>
                <a:gd name="T97" fmla="*/ 6 h 183"/>
                <a:gd name="T98" fmla="*/ 50 w 194"/>
                <a:gd name="T99" fmla="*/ 3 h 183"/>
                <a:gd name="T100" fmla="*/ 38 w 194"/>
                <a:gd name="T101" fmla="*/ 3 h 183"/>
                <a:gd name="T102" fmla="*/ 28 w 194"/>
                <a:gd name="T103" fmla="*/ 2 h 183"/>
                <a:gd name="T104" fmla="*/ 2 w 194"/>
                <a:gd name="T105" fmla="*/ 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4" h="183">
                  <a:moveTo>
                    <a:pt x="2" y="1"/>
                  </a:moveTo>
                  <a:cubicBezTo>
                    <a:pt x="1" y="1"/>
                    <a:pt x="0" y="2"/>
                    <a:pt x="0" y="3"/>
                  </a:cubicBezTo>
                  <a:cubicBezTo>
                    <a:pt x="2" y="28"/>
                    <a:pt x="7" y="58"/>
                    <a:pt x="14" y="83"/>
                  </a:cubicBezTo>
                  <a:cubicBezTo>
                    <a:pt x="17" y="95"/>
                    <a:pt x="20" y="108"/>
                    <a:pt x="22" y="120"/>
                  </a:cubicBezTo>
                  <a:cubicBezTo>
                    <a:pt x="24" y="131"/>
                    <a:pt x="24" y="131"/>
                    <a:pt x="24" y="131"/>
                  </a:cubicBezTo>
                  <a:cubicBezTo>
                    <a:pt x="26" y="147"/>
                    <a:pt x="26" y="147"/>
                    <a:pt x="26" y="147"/>
                  </a:cubicBezTo>
                  <a:cubicBezTo>
                    <a:pt x="27" y="159"/>
                    <a:pt x="29" y="172"/>
                    <a:pt x="33" y="182"/>
                  </a:cubicBezTo>
                  <a:cubicBezTo>
                    <a:pt x="34" y="183"/>
                    <a:pt x="35" y="183"/>
                    <a:pt x="36" y="183"/>
                  </a:cubicBezTo>
                  <a:cubicBezTo>
                    <a:pt x="36" y="183"/>
                    <a:pt x="37" y="182"/>
                    <a:pt x="37" y="181"/>
                  </a:cubicBezTo>
                  <a:cubicBezTo>
                    <a:pt x="37" y="181"/>
                    <a:pt x="37" y="181"/>
                    <a:pt x="36" y="181"/>
                  </a:cubicBezTo>
                  <a:cubicBezTo>
                    <a:pt x="32" y="171"/>
                    <a:pt x="31" y="159"/>
                    <a:pt x="29" y="147"/>
                  </a:cubicBezTo>
                  <a:cubicBezTo>
                    <a:pt x="27" y="130"/>
                    <a:pt x="27" y="130"/>
                    <a:pt x="27" y="130"/>
                  </a:cubicBezTo>
                  <a:cubicBezTo>
                    <a:pt x="25" y="119"/>
                    <a:pt x="25" y="119"/>
                    <a:pt x="25" y="119"/>
                  </a:cubicBezTo>
                  <a:cubicBezTo>
                    <a:pt x="23" y="107"/>
                    <a:pt x="21" y="95"/>
                    <a:pt x="17" y="82"/>
                  </a:cubicBezTo>
                  <a:cubicBezTo>
                    <a:pt x="11" y="58"/>
                    <a:pt x="6" y="29"/>
                    <a:pt x="4" y="4"/>
                  </a:cubicBezTo>
                  <a:cubicBezTo>
                    <a:pt x="11" y="3"/>
                    <a:pt x="19" y="4"/>
                    <a:pt x="28" y="5"/>
                  </a:cubicBezTo>
                  <a:cubicBezTo>
                    <a:pt x="38" y="6"/>
                    <a:pt x="38" y="6"/>
                    <a:pt x="38" y="6"/>
                  </a:cubicBezTo>
                  <a:cubicBezTo>
                    <a:pt x="50" y="7"/>
                    <a:pt x="50" y="7"/>
                    <a:pt x="50" y="7"/>
                  </a:cubicBezTo>
                  <a:cubicBezTo>
                    <a:pt x="83" y="9"/>
                    <a:pt x="83" y="9"/>
                    <a:pt x="83" y="9"/>
                  </a:cubicBezTo>
                  <a:cubicBezTo>
                    <a:pt x="102" y="11"/>
                    <a:pt x="102" y="11"/>
                    <a:pt x="102" y="11"/>
                  </a:cubicBezTo>
                  <a:cubicBezTo>
                    <a:pt x="118" y="13"/>
                    <a:pt x="135" y="15"/>
                    <a:pt x="151" y="16"/>
                  </a:cubicBezTo>
                  <a:cubicBezTo>
                    <a:pt x="156" y="16"/>
                    <a:pt x="156" y="16"/>
                    <a:pt x="156" y="16"/>
                  </a:cubicBezTo>
                  <a:cubicBezTo>
                    <a:pt x="162" y="16"/>
                    <a:pt x="169" y="16"/>
                    <a:pt x="174" y="18"/>
                  </a:cubicBezTo>
                  <a:cubicBezTo>
                    <a:pt x="177" y="20"/>
                    <a:pt x="177" y="20"/>
                    <a:pt x="177" y="20"/>
                  </a:cubicBezTo>
                  <a:cubicBezTo>
                    <a:pt x="177" y="20"/>
                    <a:pt x="178" y="20"/>
                    <a:pt x="178" y="20"/>
                  </a:cubicBezTo>
                  <a:cubicBezTo>
                    <a:pt x="178" y="20"/>
                    <a:pt x="178" y="21"/>
                    <a:pt x="178" y="21"/>
                  </a:cubicBezTo>
                  <a:cubicBezTo>
                    <a:pt x="179" y="25"/>
                    <a:pt x="179" y="25"/>
                    <a:pt x="179" y="25"/>
                  </a:cubicBezTo>
                  <a:cubicBezTo>
                    <a:pt x="179" y="28"/>
                    <a:pt x="180" y="31"/>
                    <a:pt x="180" y="34"/>
                  </a:cubicBezTo>
                  <a:cubicBezTo>
                    <a:pt x="180" y="35"/>
                    <a:pt x="180" y="37"/>
                    <a:pt x="180" y="39"/>
                  </a:cubicBezTo>
                  <a:cubicBezTo>
                    <a:pt x="179" y="46"/>
                    <a:pt x="179" y="46"/>
                    <a:pt x="179" y="46"/>
                  </a:cubicBezTo>
                  <a:cubicBezTo>
                    <a:pt x="180" y="61"/>
                    <a:pt x="180" y="61"/>
                    <a:pt x="180" y="61"/>
                  </a:cubicBezTo>
                  <a:cubicBezTo>
                    <a:pt x="181" y="86"/>
                    <a:pt x="181" y="111"/>
                    <a:pt x="185" y="135"/>
                  </a:cubicBezTo>
                  <a:cubicBezTo>
                    <a:pt x="186" y="151"/>
                    <a:pt x="186" y="151"/>
                    <a:pt x="186" y="151"/>
                  </a:cubicBezTo>
                  <a:cubicBezTo>
                    <a:pt x="187" y="161"/>
                    <a:pt x="188" y="171"/>
                    <a:pt x="190" y="180"/>
                  </a:cubicBezTo>
                  <a:cubicBezTo>
                    <a:pt x="191" y="181"/>
                    <a:pt x="191" y="181"/>
                    <a:pt x="192" y="181"/>
                  </a:cubicBezTo>
                  <a:cubicBezTo>
                    <a:pt x="193" y="181"/>
                    <a:pt x="194" y="180"/>
                    <a:pt x="194" y="179"/>
                  </a:cubicBezTo>
                  <a:cubicBezTo>
                    <a:pt x="191" y="170"/>
                    <a:pt x="191" y="160"/>
                    <a:pt x="190" y="151"/>
                  </a:cubicBezTo>
                  <a:cubicBezTo>
                    <a:pt x="188" y="134"/>
                    <a:pt x="188" y="134"/>
                    <a:pt x="188" y="134"/>
                  </a:cubicBezTo>
                  <a:cubicBezTo>
                    <a:pt x="185" y="111"/>
                    <a:pt x="184" y="86"/>
                    <a:pt x="183" y="61"/>
                  </a:cubicBezTo>
                  <a:cubicBezTo>
                    <a:pt x="183" y="45"/>
                    <a:pt x="183" y="45"/>
                    <a:pt x="183" y="45"/>
                  </a:cubicBezTo>
                  <a:cubicBezTo>
                    <a:pt x="183" y="39"/>
                    <a:pt x="183" y="39"/>
                    <a:pt x="183" y="39"/>
                  </a:cubicBezTo>
                  <a:cubicBezTo>
                    <a:pt x="183" y="34"/>
                    <a:pt x="183" y="29"/>
                    <a:pt x="182" y="24"/>
                  </a:cubicBezTo>
                  <a:cubicBezTo>
                    <a:pt x="181" y="20"/>
                    <a:pt x="181" y="20"/>
                    <a:pt x="181" y="20"/>
                  </a:cubicBezTo>
                  <a:cubicBezTo>
                    <a:pt x="181" y="18"/>
                    <a:pt x="180" y="17"/>
                    <a:pt x="178" y="17"/>
                  </a:cubicBezTo>
                  <a:cubicBezTo>
                    <a:pt x="175" y="15"/>
                    <a:pt x="175" y="15"/>
                    <a:pt x="175" y="15"/>
                  </a:cubicBezTo>
                  <a:cubicBezTo>
                    <a:pt x="170" y="13"/>
                    <a:pt x="163" y="13"/>
                    <a:pt x="156" y="12"/>
                  </a:cubicBezTo>
                  <a:cubicBezTo>
                    <a:pt x="151" y="12"/>
                    <a:pt x="151" y="12"/>
                    <a:pt x="151" y="12"/>
                  </a:cubicBezTo>
                  <a:cubicBezTo>
                    <a:pt x="135" y="11"/>
                    <a:pt x="119" y="10"/>
                    <a:pt x="103" y="8"/>
                  </a:cubicBezTo>
                  <a:cubicBezTo>
                    <a:pt x="83" y="6"/>
                    <a:pt x="83" y="6"/>
                    <a:pt x="83" y="6"/>
                  </a:cubicBezTo>
                  <a:cubicBezTo>
                    <a:pt x="50" y="3"/>
                    <a:pt x="50" y="3"/>
                    <a:pt x="50" y="3"/>
                  </a:cubicBezTo>
                  <a:cubicBezTo>
                    <a:pt x="38" y="3"/>
                    <a:pt x="38" y="3"/>
                    <a:pt x="38" y="3"/>
                  </a:cubicBezTo>
                  <a:cubicBezTo>
                    <a:pt x="28" y="2"/>
                    <a:pt x="28" y="2"/>
                    <a:pt x="28" y="2"/>
                  </a:cubicBezTo>
                  <a:cubicBezTo>
                    <a:pt x="19" y="1"/>
                    <a:pt x="10" y="0"/>
                    <a:pt x="2"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8" name="Freeform 113"/>
            <p:cNvSpPr>
              <a:spLocks/>
            </p:cNvSpPr>
            <p:nvPr/>
          </p:nvSpPr>
          <p:spPr bwMode="auto">
            <a:xfrm>
              <a:off x="5053013" y="5983288"/>
              <a:ext cx="219075" cy="925513"/>
            </a:xfrm>
            <a:custGeom>
              <a:avLst/>
              <a:gdLst>
                <a:gd name="T0" fmla="*/ 14 w 39"/>
                <a:gd name="T1" fmla="*/ 162 h 164"/>
                <a:gd name="T2" fmla="*/ 9 w 39"/>
                <a:gd name="T3" fmla="*/ 121 h 164"/>
                <a:gd name="T4" fmla="*/ 4 w 39"/>
                <a:gd name="T5" fmla="*/ 81 h 164"/>
                <a:gd name="T6" fmla="*/ 2 w 39"/>
                <a:gd name="T7" fmla="*/ 1 h 164"/>
                <a:gd name="T8" fmla="*/ 28 w 39"/>
                <a:gd name="T9" fmla="*/ 1 h 164"/>
                <a:gd name="T10" fmla="*/ 31 w 39"/>
                <a:gd name="T11" fmla="*/ 52 h 164"/>
                <a:gd name="T12" fmla="*/ 36 w 39"/>
                <a:gd name="T13" fmla="*/ 103 h 164"/>
                <a:gd name="T14" fmla="*/ 39 w 39"/>
                <a:gd name="T15" fmla="*/ 16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164">
                  <a:moveTo>
                    <a:pt x="14" y="162"/>
                  </a:moveTo>
                  <a:cubicBezTo>
                    <a:pt x="9" y="152"/>
                    <a:pt x="11" y="133"/>
                    <a:pt x="9" y="121"/>
                  </a:cubicBezTo>
                  <a:cubicBezTo>
                    <a:pt x="6" y="108"/>
                    <a:pt x="5" y="94"/>
                    <a:pt x="4" y="81"/>
                  </a:cubicBezTo>
                  <a:cubicBezTo>
                    <a:pt x="2" y="54"/>
                    <a:pt x="0" y="27"/>
                    <a:pt x="2" y="1"/>
                  </a:cubicBezTo>
                  <a:cubicBezTo>
                    <a:pt x="11" y="0"/>
                    <a:pt x="19" y="1"/>
                    <a:pt x="28" y="1"/>
                  </a:cubicBezTo>
                  <a:cubicBezTo>
                    <a:pt x="25" y="17"/>
                    <a:pt x="30" y="36"/>
                    <a:pt x="31" y="52"/>
                  </a:cubicBezTo>
                  <a:cubicBezTo>
                    <a:pt x="32" y="69"/>
                    <a:pt x="34" y="86"/>
                    <a:pt x="36" y="103"/>
                  </a:cubicBezTo>
                  <a:cubicBezTo>
                    <a:pt x="37" y="123"/>
                    <a:pt x="36" y="144"/>
                    <a:pt x="39" y="164"/>
                  </a:cubicBezTo>
                </a:path>
              </a:pathLst>
            </a:custGeom>
            <a:solidFill>
              <a:srgbClr val="8E6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9" name="Freeform 114"/>
            <p:cNvSpPr>
              <a:spLocks noEditPoints="1"/>
            </p:cNvSpPr>
            <p:nvPr/>
          </p:nvSpPr>
          <p:spPr bwMode="auto">
            <a:xfrm>
              <a:off x="5041900" y="5976938"/>
              <a:ext cx="241300" cy="942975"/>
            </a:xfrm>
            <a:custGeom>
              <a:avLst/>
              <a:gdLst>
                <a:gd name="T0" fmla="*/ 4 w 43"/>
                <a:gd name="T1" fmla="*/ 0 h 167"/>
                <a:gd name="T2" fmla="*/ 3 w 43"/>
                <a:gd name="T3" fmla="*/ 2 h 167"/>
                <a:gd name="T4" fmla="*/ 4 w 43"/>
                <a:gd name="T5" fmla="*/ 82 h 167"/>
                <a:gd name="T6" fmla="*/ 5 w 43"/>
                <a:gd name="T7" fmla="*/ 88 h 167"/>
                <a:gd name="T8" fmla="*/ 9 w 43"/>
                <a:gd name="T9" fmla="*/ 123 h 167"/>
                <a:gd name="T10" fmla="*/ 10 w 43"/>
                <a:gd name="T11" fmla="*/ 138 h 167"/>
                <a:gd name="T12" fmla="*/ 14 w 43"/>
                <a:gd name="T13" fmla="*/ 163 h 167"/>
                <a:gd name="T14" fmla="*/ 17 w 43"/>
                <a:gd name="T15" fmla="*/ 164 h 167"/>
                <a:gd name="T16" fmla="*/ 18 w 43"/>
                <a:gd name="T17" fmla="*/ 163 h 167"/>
                <a:gd name="T18" fmla="*/ 17 w 43"/>
                <a:gd name="T19" fmla="*/ 162 h 167"/>
                <a:gd name="T20" fmla="*/ 14 w 43"/>
                <a:gd name="T21" fmla="*/ 138 h 167"/>
                <a:gd name="T22" fmla="*/ 12 w 43"/>
                <a:gd name="T23" fmla="*/ 122 h 167"/>
                <a:gd name="T24" fmla="*/ 8 w 43"/>
                <a:gd name="T25" fmla="*/ 88 h 167"/>
                <a:gd name="T26" fmla="*/ 8 w 43"/>
                <a:gd name="T27" fmla="*/ 82 h 167"/>
                <a:gd name="T28" fmla="*/ 5 w 43"/>
                <a:gd name="T29" fmla="*/ 28 h 167"/>
                <a:gd name="T30" fmla="*/ 6 w 43"/>
                <a:gd name="T31" fmla="*/ 4 h 167"/>
                <a:gd name="T32" fmla="*/ 22 w 43"/>
                <a:gd name="T33" fmla="*/ 4 h 167"/>
                <a:gd name="T34" fmla="*/ 28 w 43"/>
                <a:gd name="T35" fmla="*/ 4 h 167"/>
                <a:gd name="T36" fmla="*/ 27 w 43"/>
                <a:gd name="T37" fmla="*/ 14 h 167"/>
                <a:gd name="T38" fmla="*/ 29 w 43"/>
                <a:gd name="T39" fmla="*/ 38 h 167"/>
                <a:gd name="T40" fmla="*/ 31 w 43"/>
                <a:gd name="T41" fmla="*/ 53 h 167"/>
                <a:gd name="T42" fmla="*/ 34 w 43"/>
                <a:gd name="T43" fmla="*/ 82 h 167"/>
                <a:gd name="T44" fmla="*/ 36 w 43"/>
                <a:gd name="T45" fmla="*/ 104 h 167"/>
                <a:gd name="T46" fmla="*/ 37 w 43"/>
                <a:gd name="T47" fmla="*/ 130 h 167"/>
                <a:gd name="T48" fmla="*/ 39 w 43"/>
                <a:gd name="T49" fmla="*/ 165 h 167"/>
                <a:gd name="T50" fmla="*/ 41 w 43"/>
                <a:gd name="T51" fmla="*/ 166 h 167"/>
                <a:gd name="T52" fmla="*/ 42 w 43"/>
                <a:gd name="T53" fmla="*/ 164 h 167"/>
                <a:gd name="T54" fmla="*/ 40 w 43"/>
                <a:gd name="T55" fmla="*/ 130 h 167"/>
                <a:gd name="T56" fmla="*/ 39 w 43"/>
                <a:gd name="T57" fmla="*/ 104 h 167"/>
                <a:gd name="T58" fmla="*/ 37 w 43"/>
                <a:gd name="T59" fmla="*/ 82 h 167"/>
                <a:gd name="T60" fmla="*/ 34 w 43"/>
                <a:gd name="T61" fmla="*/ 52 h 167"/>
                <a:gd name="T62" fmla="*/ 33 w 43"/>
                <a:gd name="T63" fmla="*/ 37 h 167"/>
                <a:gd name="T64" fmla="*/ 31 w 43"/>
                <a:gd name="T65" fmla="*/ 2 h 167"/>
                <a:gd name="T66" fmla="*/ 31 w 43"/>
                <a:gd name="T67" fmla="*/ 1 h 167"/>
                <a:gd name="T68" fmla="*/ 30 w 43"/>
                <a:gd name="T69" fmla="*/ 0 h 167"/>
                <a:gd name="T70" fmla="*/ 23 w 43"/>
                <a:gd name="T71" fmla="*/ 0 h 167"/>
                <a:gd name="T72" fmla="*/ 4 w 43"/>
                <a:gd name="T73" fmla="*/ 0 h 167"/>
                <a:gd name="T74" fmla="*/ 28 w 43"/>
                <a:gd name="T75" fmla="*/ 2 h 167"/>
                <a:gd name="T76" fmla="*/ 28 w 43"/>
                <a:gd name="T77" fmla="*/ 2 h 167"/>
                <a:gd name="T78" fmla="*/ 28 w 43"/>
                <a:gd name="T79"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 h="167">
                  <a:moveTo>
                    <a:pt x="4" y="0"/>
                  </a:moveTo>
                  <a:cubicBezTo>
                    <a:pt x="3" y="0"/>
                    <a:pt x="3" y="1"/>
                    <a:pt x="3" y="2"/>
                  </a:cubicBezTo>
                  <a:cubicBezTo>
                    <a:pt x="0" y="29"/>
                    <a:pt x="2" y="56"/>
                    <a:pt x="4" y="82"/>
                  </a:cubicBezTo>
                  <a:cubicBezTo>
                    <a:pt x="5" y="88"/>
                    <a:pt x="5" y="88"/>
                    <a:pt x="5" y="88"/>
                  </a:cubicBezTo>
                  <a:cubicBezTo>
                    <a:pt x="6" y="100"/>
                    <a:pt x="7" y="111"/>
                    <a:pt x="9" y="123"/>
                  </a:cubicBezTo>
                  <a:cubicBezTo>
                    <a:pt x="10" y="127"/>
                    <a:pt x="10" y="132"/>
                    <a:pt x="10" y="138"/>
                  </a:cubicBezTo>
                  <a:cubicBezTo>
                    <a:pt x="11" y="147"/>
                    <a:pt x="11" y="157"/>
                    <a:pt x="14" y="163"/>
                  </a:cubicBezTo>
                  <a:cubicBezTo>
                    <a:pt x="15" y="164"/>
                    <a:pt x="16" y="165"/>
                    <a:pt x="17" y="164"/>
                  </a:cubicBezTo>
                  <a:cubicBezTo>
                    <a:pt x="17" y="164"/>
                    <a:pt x="18" y="163"/>
                    <a:pt x="18" y="163"/>
                  </a:cubicBezTo>
                  <a:cubicBezTo>
                    <a:pt x="18" y="162"/>
                    <a:pt x="18" y="162"/>
                    <a:pt x="17" y="162"/>
                  </a:cubicBezTo>
                  <a:cubicBezTo>
                    <a:pt x="15" y="156"/>
                    <a:pt x="14" y="147"/>
                    <a:pt x="14" y="138"/>
                  </a:cubicBezTo>
                  <a:cubicBezTo>
                    <a:pt x="13" y="132"/>
                    <a:pt x="13" y="126"/>
                    <a:pt x="12" y="122"/>
                  </a:cubicBezTo>
                  <a:cubicBezTo>
                    <a:pt x="10" y="111"/>
                    <a:pt x="9" y="99"/>
                    <a:pt x="8" y="88"/>
                  </a:cubicBezTo>
                  <a:cubicBezTo>
                    <a:pt x="8" y="82"/>
                    <a:pt x="8" y="82"/>
                    <a:pt x="8" y="82"/>
                  </a:cubicBezTo>
                  <a:cubicBezTo>
                    <a:pt x="6" y="64"/>
                    <a:pt x="5" y="46"/>
                    <a:pt x="5" y="28"/>
                  </a:cubicBezTo>
                  <a:cubicBezTo>
                    <a:pt x="5" y="20"/>
                    <a:pt x="5" y="12"/>
                    <a:pt x="6" y="4"/>
                  </a:cubicBezTo>
                  <a:cubicBezTo>
                    <a:pt x="12" y="3"/>
                    <a:pt x="17" y="3"/>
                    <a:pt x="22" y="4"/>
                  </a:cubicBezTo>
                  <a:cubicBezTo>
                    <a:pt x="22" y="4"/>
                    <a:pt x="26" y="4"/>
                    <a:pt x="28" y="4"/>
                  </a:cubicBezTo>
                  <a:cubicBezTo>
                    <a:pt x="27" y="7"/>
                    <a:pt x="27" y="10"/>
                    <a:pt x="27" y="14"/>
                  </a:cubicBezTo>
                  <a:cubicBezTo>
                    <a:pt x="27" y="22"/>
                    <a:pt x="28" y="30"/>
                    <a:pt x="29" y="38"/>
                  </a:cubicBezTo>
                  <a:cubicBezTo>
                    <a:pt x="31" y="53"/>
                    <a:pt x="31" y="53"/>
                    <a:pt x="31" y="53"/>
                  </a:cubicBezTo>
                  <a:cubicBezTo>
                    <a:pt x="34" y="82"/>
                    <a:pt x="34" y="82"/>
                    <a:pt x="34" y="82"/>
                  </a:cubicBezTo>
                  <a:cubicBezTo>
                    <a:pt x="36" y="104"/>
                    <a:pt x="36" y="104"/>
                    <a:pt x="36" y="104"/>
                  </a:cubicBezTo>
                  <a:cubicBezTo>
                    <a:pt x="37" y="113"/>
                    <a:pt x="37" y="122"/>
                    <a:pt x="37" y="130"/>
                  </a:cubicBezTo>
                  <a:cubicBezTo>
                    <a:pt x="37" y="142"/>
                    <a:pt x="38" y="154"/>
                    <a:pt x="39" y="165"/>
                  </a:cubicBezTo>
                  <a:cubicBezTo>
                    <a:pt x="39" y="166"/>
                    <a:pt x="40" y="167"/>
                    <a:pt x="41" y="166"/>
                  </a:cubicBezTo>
                  <a:cubicBezTo>
                    <a:pt x="42" y="166"/>
                    <a:pt x="43" y="165"/>
                    <a:pt x="42" y="164"/>
                  </a:cubicBezTo>
                  <a:cubicBezTo>
                    <a:pt x="41" y="153"/>
                    <a:pt x="41" y="142"/>
                    <a:pt x="40" y="130"/>
                  </a:cubicBezTo>
                  <a:cubicBezTo>
                    <a:pt x="40" y="121"/>
                    <a:pt x="40" y="112"/>
                    <a:pt x="39" y="104"/>
                  </a:cubicBezTo>
                  <a:cubicBezTo>
                    <a:pt x="37" y="82"/>
                    <a:pt x="37" y="82"/>
                    <a:pt x="37" y="82"/>
                  </a:cubicBezTo>
                  <a:cubicBezTo>
                    <a:pt x="34" y="52"/>
                    <a:pt x="34" y="52"/>
                    <a:pt x="34" y="52"/>
                  </a:cubicBezTo>
                  <a:cubicBezTo>
                    <a:pt x="33" y="37"/>
                    <a:pt x="33" y="37"/>
                    <a:pt x="33" y="37"/>
                  </a:cubicBezTo>
                  <a:cubicBezTo>
                    <a:pt x="31" y="25"/>
                    <a:pt x="29" y="13"/>
                    <a:pt x="31" y="2"/>
                  </a:cubicBezTo>
                  <a:cubicBezTo>
                    <a:pt x="32" y="2"/>
                    <a:pt x="31" y="1"/>
                    <a:pt x="31" y="1"/>
                  </a:cubicBezTo>
                  <a:cubicBezTo>
                    <a:pt x="31" y="1"/>
                    <a:pt x="30" y="0"/>
                    <a:pt x="30" y="0"/>
                  </a:cubicBezTo>
                  <a:cubicBezTo>
                    <a:pt x="23" y="0"/>
                    <a:pt x="23" y="0"/>
                    <a:pt x="23" y="0"/>
                  </a:cubicBezTo>
                  <a:cubicBezTo>
                    <a:pt x="16" y="0"/>
                    <a:pt x="10" y="0"/>
                    <a:pt x="4" y="0"/>
                  </a:cubicBezTo>
                  <a:close/>
                  <a:moveTo>
                    <a:pt x="28" y="2"/>
                  </a:moveTo>
                  <a:cubicBezTo>
                    <a:pt x="28" y="2"/>
                    <a:pt x="28" y="2"/>
                    <a:pt x="28" y="2"/>
                  </a:cubicBezTo>
                  <a:cubicBezTo>
                    <a:pt x="28" y="2"/>
                    <a:pt x="28" y="2"/>
                    <a:pt x="28"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0" name="Freeform 115"/>
            <p:cNvSpPr>
              <a:spLocks/>
            </p:cNvSpPr>
            <p:nvPr/>
          </p:nvSpPr>
          <p:spPr bwMode="auto">
            <a:xfrm>
              <a:off x="5183188" y="5853113"/>
              <a:ext cx="1095375" cy="1060450"/>
            </a:xfrm>
            <a:custGeom>
              <a:avLst/>
              <a:gdLst>
                <a:gd name="T0" fmla="*/ 15 w 195"/>
                <a:gd name="T1" fmla="*/ 185 h 188"/>
                <a:gd name="T2" fmla="*/ 1 w 195"/>
                <a:gd name="T3" fmla="*/ 23 h 188"/>
                <a:gd name="T4" fmla="*/ 112 w 195"/>
                <a:gd name="T5" fmla="*/ 9 h 188"/>
                <a:gd name="T6" fmla="*/ 160 w 195"/>
                <a:gd name="T7" fmla="*/ 4 h 188"/>
                <a:gd name="T8" fmla="*/ 193 w 195"/>
                <a:gd name="T9" fmla="*/ 0 h 188"/>
                <a:gd name="T10" fmla="*/ 187 w 195"/>
                <a:gd name="T11" fmla="*/ 54 h 188"/>
                <a:gd name="T12" fmla="*/ 181 w 195"/>
                <a:gd name="T13" fmla="*/ 116 h 188"/>
                <a:gd name="T14" fmla="*/ 174 w 195"/>
                <a:gd name="T15" fmla="*/ 188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188">
                  <a:moveTo>
                    <a:pt x="15" y="185"/>
                  </a:moveTo>
                  <a:cubicBezTo>
                    <a:pt x="13" y="131"/>
                    <a:pt x="0" y="77"/>
                    <a:pt x="1" y="23"/>
                  </a:cubicBezTo>
                  <a:cubicBezTo>
                    <a:pt x="37" y="15"/>
                    <a:pt x="76" y="15"/>
                    <a:pt x="112" y="9"/>
                  </a:cubicBezTo>
                  <a:cubicBezTo>
                    <a:pt x="128" y="7"/>
                    <a:pt x="144" y="5"/>
                    <a:pt x="160" y="4"/>
                  </a:cubicBezTo>
                  <a:cubicBezTo>
                    <a:pt x="170" y="3"/>
                    <a:pt x="183" y="4"/>
                    <a:pt x="193" y="0"/>
                  </a:cubicBezTo>
                  <a:cubicBezTo>
                    <a:pt x="195" y="16"/>
                    <a:pt x="188" y="38"/>
                    <a:pt x="187" y="54"/>
                  </a:cubicBezTo>
                  <a:cubicBezTo>
                    <a:pt x="184" y="75"/>
                    <a:pt x="184" y="96"/>
                    <a:pt x="181" y="116"/>
                  </a:cubicBezTo>
                  <a:cubicBezTo>
                    <a:pt x="178" y="140"/>
                    <a:pt x="175" y="164"/>
                    <a:pt x="174" y="188"/>
                  </a:cubicBezTo>
                </a:path>
              </a:pathLst>
            </a:custGeom>
            <a:solidFill>
              <a:srgbClr val="BC9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1" name="Freeform 116"/>
            <p:cNvSpPr>
              <a:spLocks/>
            </p:cNvSpPr>
            <p:nvPr/>
          </p:nvSpPr>
          <p:spPr bwMode="auto">
            <a:xfrm>
              <a:off x="5176838" y="5848350"/>
              <a:ext cx="1108075" cy="1076325"/>
            </a:xfrm>
            <a:custGeom>
              <a:avLst/>
              <a:gdLst>
                <a:gd name="T0" fmla="*/ 193 w 197"/>
                <a:gd name="T1" fmla="*/ 0 h 191"/>
                <a:gd name="T2" fmla="*/ 172 w 197"/>
                <a:gd name="T3" fmla="*/ 2 h 191"/>
                <a:gd name="T4" fmla="*/ 161 w 197"/>
                <a:gd name="T5" fmla="*/ 3 h 191"/>
                <a:gd name="T6" fmla="*/ 113 w 197"/>
                <a:gd name="T7" fmla="*/ 9 h 191"/>
                <a:gd name="T8" fmla="*/ 66 w 197"/>
                <a:gd name="T9" fmla="*/ 14 h 191"/>
                <a:gd name="T10" fmla="*/ 2 w 197"/>
                <a:gd name="T11" fmla="*/ 23 h 191"/>
                <a:gd name="T12" fmla="*/ 0 w 197"/>
                <a:gd name="T13" fmla="*/ 24 h 191"/>
                <a:gd name="T14" fmla="*/ 7 w 197"/>
                <a:gd name="T15" fmla="*/ 114 h 191"/>
                <a:gd name="T16" fmla="*/ 14 w 197"/>
                <a:gd name="T17" fmla="*/ 186 h 191"/>
                <a:gd name="T18" fmla="*/ 16 w 197"/>
                <a:gd name="T19" fmla="*/ 187 h 191"/>
                <a:gd name="T20" fmla="*/ 17 w 197"/>
                <a:gd name="T21" fmla="*/ 186 h 191"/>
                <a:gd name="T22" fmla="*/ 17 w 197"/>
                <a:gd name="T23" fmla="*/ 186 h 191"/>
                <a:gd name="T24" fmla="*/ 11 w 197"/>
                <a:gd name="T25" fmla="*/ 114 h 191"/>
                <a:gd name="T26" fmla="*/ 4 w 197"/>
                <a:gd name="T27" fmla="*/ 29 h 191"/>
                <a:gd name="T28" fmla="*/ 4 w 197"/>
                <a:gd name="T29" fmla="*/ 26 h 191"/>
                <a:gd name="T30" fmla="*/ 66 w 197"/>
                <a:gd name="T31" fmla="*/ 17 h 191"/>
                <a:gd name="T32" fmla="*/ 113 w 197"/>
                <a:gd name="T33" fmla="*/ 12 h 191"/>
                <a:gd name="T34" fmla="*/ 161 w 197"/>
                <a:gd name="T35" fmla="*/ 6 h 191"/>
                <a:gd name="T36" fmla="*/ 172 w 197"/>
                <a:gd name="T37" fmla="*/ 6 h 191"/>
                <a:gd name="T38" fmla="*/ 192 w 197"/>
                <a:gd name="T39" fmla="*/ 4 h 191"/>
                <a:gd name="T40" fmla="*/ 193 w 197"/>
                <a:gd name="T41" fmla="*/ 9 h 191"/>
                <a:gd name="T42" fmla="*/ 189 w 197"/>
                <a:gd name="T43" fmla="*/ 37 h 191"/>
                <a:gd name="T44" fmla="*/ 186 w 197"/>
                <a:gd name="T45" fmla="*/ 55 h 191"/>
                <a:gd name="T46" fmla="*/ 184 w 197"/>
                <a:gd name="T47" fmla="*/ 84 h 191"/>
                <a:gd name="T48" fmla="*/ 181 w 197"/>
                <a:gd name="T49" fmla="*/ 117 h 191"/>
                <a:gd name="T50" fmla="*/ 180 w 197"/>
                <a:gd name="T51" fmla="*/ 122 h 191"/>
                <a:gd name="T52" fmla="*/ 173 w 197"/>
                <a:gd name="T53" fmla="*/ 189 h 191"/>
                <a:gd name="T54" fmla="*/ 173 w 197"/>
                <a:gd name="T55" fmla="*/ 189 h 191"/>
                <a:gd name="T56" fmla="*/ 175 w 197"/>
                <a:gd name="T57" fmla="*/ 191 h 191"/>
                <a:gd name="T58" fmla="*/ 177 w 197"/>
                <a:gd name="T59" fmla="*/ 189 h 191"/>
                <a:gd name="T60" fmla="*/ 183 w 197"/>
                <a:gd name="T61" fmla="*/ 122 h 191"/>
                <a:gd name="T62" fmla="*/ 184 w 197"/>
                <a:gd name="T63" fmla="*/ 118 h 191"/>
                <a:gd name="T64" fmla="*/ 187 w 197"/>
                <a:gd name="T65" fmla="*/ 84 h 191"/>
                <a:gd name="T66" fmla="*/ 189 w 197"/>
                <a:gd name="T67" fmla="*/ 55 h 191"/>
                <a:gd name="T68" fmla="*/ 192 w 197"/>
                <a:gd name="T69" fmla="*/ 38 h 191"/>
                <a:gd name="T70" fmla="*/ 195 w 197"/>
                <a:gd name="T71" fmla="*/ 1 h 191"/>
                <a:gd name="T72" fmla="*/ 195 w 197"/>
                <a:gd name="T73" fmla="*/ 0 h 191"/>
                <a:gd name="T74" fmla="*/ 193 w 197"/>
                <a:gd name="T75"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7" h="191">
                  <a:moveTo>
                    <a:pt x="193" y="0"/>
                  </a:moveTo>
                  <a:cubicBezTo>
                    <a:pt x="187" y="2"/>
                    <a:pt x="179" y="2"/>
                    <a:pt x="172" y="2"/>
                  </a:cubicBezTo>
                  <a:cubicBezTo>
                    <a:pt x="161" y="3"/>
                    <a:pt x="161" y="3"/>
                    <a:pt x="161" y="3"/>
                  </a:cubicBezTo>
                  <a:cubicBezTo>
                    <a:pt x="148" y="4"/>
                    <a:pt x="130" y="6"/>
                    <a:pt x="113" y="9"/>
                  </a:cubicBezTo>
                  <a:cubicBezTo>
                    <a:pt x="98" y="11"/>
                    <a:pt x="82" y="12"/>
                    <a:pt x="66" y="14"/>
                  </a:cubicBezTo>
                  <a:cubicBezTo>
                    <a:pt x="45" y="16"/>
                    <a:pt x="23" y="18"/>
                    <a:pt x="2" y="23"/>
                  </a:cubicBezTo>
                  <a:cubicBezTo>
                    <a:pt x="1" y="23"/>
                    <a:pt x="0" y="23"/>
                    <a:pt x="0" y="24"/>
                  </a:cubicBezTo>
                  <a:cubicBezTo>
                    <a:pt x="0" y="54"/>
                    <a:pt x="4" y="85"/>
                    <a:pt x="7" y="114"/>
                  </a:cubicBezTo>
                  <a:cubicBezTo>
                    <a:pt x="10" y="138"/>
                    <a:pt x="13" y="162"/>
                    <a:pt x="14" y="186"/>
                  </a:cubicBezTo>
                  <a:cubicBezTo>
                    <a:pt x="14" y="187"/>
                    <a:pt x="15" y="187"/>
                    <a:pt x="16" y="187"/>
                  </a:cubicBezTo>
                  <a:cubicBezTo>
                    <a:pt x="17" y="187"/>
                    <a:pt x="17" y="187"/>
                    <a:pt x="17" y="186"/>
                  </a:cubicBezTo>
                  <a:cubicBezTo>
                    <a:pt x="17" y="186"/>
                    <a:pt x="17" y="186"/>
                    <a:pt x="17" y="186"/>
                  </a:cubicBezTo>
                  <a:cubicBezTo>
                    <a:pt x="17" y="162"/>
                    <a:pt x="14" y="137"/>
                    <a:pt x="11" y="114"/>
                  </a:cubicBezTo>
                  <a:cubicBezTo>
                    <a:pt x="7" y="86"/>
                    <a:pt x="4" y="57"/>
                    <a:pt x="4" y="29"/>
                  </a:cubicBezTo>
                  <a:cubicBezTo>
                    <a:pt x="4" y="28"/>
                    <a:pt x="4" y="27"/>
                    <a:pt x="4" y="26"/>
                  </a:cubicBezTo>
                  <a:cubicBezTo>
                    <a:pt x="24" y="21"/>
                    <a:pt x="46" y="19"/>
                    <a:pt x="66" y="17"/>
                  </a:cubicBezTo>
                  <a:cubicBezTo>
                    <a:pt x="82" y="16"/>
                    <a:pt x="98" y="15"/>
                    <a:pt x="113" y="12"/>
                  </a:cubicBezTo>
                  <a:cubicBezTo>
                    <a:pt x="131" y="9"/>
                    <a:pt x="148" y="7"/>
                    <a:pt x="161" y="6"/>
                  </a:cubicBezTo>
                  <a:cubicBezTo>
                    <a:pt x="172" y="6"/>
                    <a:pt x="172" y="6"/>
                    <a:pt x="172" y="6"/>
                  </a:cubicBezTo>
                  <a:cubicBezTo>
                    <a:pt x="179" y="6"/>
                    <a:pt x="186" y="6"/>
                    <a:pt x="192" y="4"/>
                  </a:cubicBezTo>
                  <a:cubicBezTo>
                    <a:pt x="192" y="6"/>
                    <a:pt x="193" y="7"/>
                    <a:pt x="193" y="9"/>
                  </a:cubicBezTo>
                  <a:cubicBezTo>
                    <a:pt x="193" y="18"/>
                    <a:pt x="191" y="28"/>
                    <a:pt x="189" y="37"/>
                  </a:cubicBezTo>
                  <a:cubicBezTo>
                    <a:pt x="188" y="44"/>
                    <a:pt x="187" y="49"/>
                    <a:pt x="186" y="55"/>
                  </a:cubicBezTo>
                  <a:cubicBezTo>
                    <a:pt x="184" y="84"/>
                    <a:pt x="184" y="84"/>
                    <a:pt x="184" y="84"/>
                  </a:cubicBezTo>
                  <a:cubicBezTo>
                    <a:pt x="183" y="95"/>
                    <a:pt x="182" y="106"/>
                    <a:pt x="181" y="117"/>
                  </a:cubicBezTo>
                  <a:cubicBezTo>
                    <a:pt x="180" y="122"/>
                    <a:pt x="180" y="122"/>
                    <a:pt x="180" y="122"/>
                  </a:cubicBezTo>
                  <a:cubicBezTo>
                    <a:pt x="177" y="144"/>
                    <a:pt x="175" y="167"/>
                    <a:pt x="173" y="189"/>
                  </a:cubicBezTo>
                  <a:cubicBezTo>
                    <a:pt x="173" y="189"/>
                    <a:pt x="173" y="189"/>
                    <a:pt x="173" y="189"/>
                  </a:cubicBezTo>
                  <a:cubicBezTo>
                    <a:pt x="173" y="190"/>
                    <a:pt x="174" y="191"/>
                    <a:pt x="175" y="191"/>
                  </a:cubicBezTo>
                  <a:cubicBezTo>
                    <a:pt x="176" y="191"/>
                    <a:pt x="177" y="190"/>
                    <a:pt x="177" y="189"/>
                  </a:cubicBezTo>
                  <a:cubicBezTo>
                    <a:pt x="178" y="167"/>
                    <a:pt x="181" y="144"/>
                    <a:pt x="183" y="122"/>
                  </a:cubicBezTo>
                  <a:cubicBezTo>
                    <a:pt x="184" y="118"/>
                    <a:pt x="184" y="118"/>
                    <a:pt x="184" y="118"/>
                  </a:cubicBezTo>
                  <a:cubicBezTo>
                    <a:pt x="185" y="107"/>
                    <a:pt x="186" y="95"/>
                    <a:pt x="187" y="84"/>
                  </a:cubicBezTo>
                  <a:cubicBezTo>
                    <a:pt x="189" y="55"/>
                    <a:pt x="189" y="55"/>
                    <a:pt x="189" y="55"/>
                  </a:cubicBezTo>
                  <a:cubicBezTo>
                    <a:pt x="190" y="50"/>
                    <a:pt x="191" y="44"/>
                    <a:pt x="192" y="38"/>
                  </a:cubicBezTo>
                  <a:cubicBezTo>
                    <a:pt x="195" y="25"/>
                    <a:pt x="197" y="12"/>
                    <a:pt x="195" y="1"/>
                  </a:cubicBezTo>
                  <a:cubicBezTo>
                    <a:pt x="195" y="1"/>
                    <a:pt x="195" y="0"/>
                    <a:pt x="195" y="0"/>
                  </a:cubicBezTo>
                  <a:cubicBezTo>
                    <a:pt x="194" y="0"/>
                    <a:pt x="194" y="0"/>
                    <a:pt x="193"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2" name="Freeform 117"/>
            <p:cNvSpPr>
              <a:spLocks/>
            </p:cNvSpPr>
            <p:nvPr/>
          </p:nvSpPr>
          <p:spPr bwMode="auto">
            <a:xfrm>
              <a:off x="6070600" y="6315075"/>
              <a:ext cx="274638" cy="282575"/>
            </a:xfrm>
            <a:custGeom>
              <a:avLst/>
              <a:gdLst>
                <a:gd name="T0" fmla="*/ 30 w 49"/>
                <a:gd name="T1" fmla="*/ 7 h 50"/>
                <a:gd name="T2" fmla="*/ 1 w 49"/>
                <a:gd name="T3" fmla="*/ 5 h 50"/>
                <a:gd name="T4" fmla="*/ 24 w 49"/>
                <a:gd name="T5" fmla="*/ 13 h 50"/>
                <a:gd name="T6" fmla="*/ 1 w 49"/>
                <a:gd name="T7" fmla="*/ 17 h 50"/>
                <a:gd name="T8" fmla="*/ 23 w 49"/>
                <a:gd name="T9" fmla="*/ 24 h 50"/>
                <a:gd name="T10" fmla="*/ 0 w 49"/>
                <a:gd name="T11" fmla="*/ 29 h 50"/>
                <a:gd name="T12" fmla="*/ 21 w 49"/>
                <a:gd name="T13" fmla="*/ 34 h 50"/>
                <a:gd name="T14" fmla="*/ 3 w 49"/>
                <a:gd name="T15" fmla="*/ 39 h 50"/>
                <a:gd name="T16" fmla="*/ 41 w 49"/>
                <a:gd name="T17" fmla="*/ 37 h 50"/>
                <a:gd name="T18" fmla="*/ 31 w 49"/>
                <a:gd name="T19" fmla="*/ 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50">
                  <a:moveTo>
                    <a:pt x="30" y="7"/>
                  </a:moveTo>
                  <a:cubicBezTo>
                    <a:pt x="24" y="1"/>
                    <a:pt x="8" y="0"/>
                    <a:pt x="1" y="5"/>
                  </a:cubicBezTo>
                  <a:cubicBezTo>
                    <a:pt x="4" y="12"/>
                    <a:pt x="18" y="11"/>
                    <a:pt x="24" y="13"/>
                  </a:cubicBezTo>
                  <a:cubicBezTo>
                    <a:pt x="16" y="14"/>
                    <a:pt x="9" y="15"/>
                    <a:pt x="1" y="17"/>
                  </a:cubicBezTo>
                  <a:cubicBezTo>
                    <a:pt x="1" y="25"/>
                    <a:pt x="16" y="24"/>
                    <a:pt x="23" y="24"/>
                  </a:cubicBezTo>
                  <a:cubicBezTo>
                    <a:pt x="16" y="25"/>
                    <a:pt x="7" y="26"/>
                    <a:pt x="0" y="29"/>
                  </a:cubicBezTo>
                  <a:cubicBezTo>
                    <a:pt x="3" y="34"/>
                    <a:pt x="15" y="34"/>
                    <a:pt x="21" y="34"/>
                  </a:cubicBezTo>
                  <a:cubicBezTo>
                    <a:pt x="15" y="35"/>
                    <a:pt x="8" y="37"/>
                    <a:pt x="3" y="39"/>
                  </a:cubicBezTo>
                  <a:cubicBezTo>
                    <a:pt x="6" y="50"/>
                    <a:pt x="35" y="44"/>
                    <a:pt x="41" y="37"/>
                  </a:cubicBezTo>
                  <a:cubicBezTo>
                    <a:pt x="49" y="26"/>
                    <a:pt x="43" y="11"/>
                    <a:pt x="31" y="7"/>
                  </a:cubicBezTo>
                </a:path>
              </a:pathLst>
            </a:custGeom>
            <a:solidFill>
              <a:srgbClr val="D0D8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3" name="Freeform 118"/>
            <p:cNvSpPr>
              <a:spLocks noEditPoints="1"/>
            </p:cNvSpPr>
            <p:nvPr/>
          </p:nvSpPr>
          <p:spPr bwMode="auto">
            <a:xfrm>
              <a:off x="6064250" y="6303963"/>
              <a:ext cx="269875" cy="282575"/>
            </a:xfrm>
            <a:custGeom>
              <a:avLst/>
              <a:gdLst>
                <a:gd name="T0" fmla="*/ 2 w 48"/>
                <a:gd name="T1" fmla="*/ 5 h 50"/>
                <a:gd name="T2" fmla="*/ 1 w 48"/>
                <a:gd name="T3" fmla="*/ 7 h 50"/>
                <a:gd name="T4" fmla="*/ 1 w 48"/>
                <a:gd name="T5" fmla="*/ 7 h 50"/>
                <a:gd name="T6" fmla="*/ 15 w 48"/>
                <a:gd name="T7" fmla="*/ 15 h 50"/>
                <a:gd name="T8" fmla="*/ 2 w 48"/>
                <a:gd name="T9" fmla="*/ 17 h 50"/>
                <a:gd name="T10" fmla="*/ 0 w 48"/>
                <a:gd name="T11" fmla="*/ 19 h 50"/>
                <a:gd name="T12" fmla="*/ 0 w 48"/>
                <a:gd name="T13" fmla="*/ 19 h 50"/>
                <a:gd name="T14" fmla="*/ 3 w 48"/>
                <a:gd name="T15" fmla="*/ 24 h 50"/>
                <a:gd name="T16" fmla="*/ 9 w 48"/>
                <a:gd name="T17" fmla="*/ 27 h 50"/>
                <a:gd name="T18" fmla="*/ 1 w 48"/>
                <a:gd name="T19" fmla="*/ 29 h 50"/>
                <a:gd name="T20" fmla="*/ 0 w 48"/>
                <a:gd name="T21" fmla="*/ 31 h 50"/>
                <a:gd name="T22" fmla="*/ 0 w 48"/>
                <a:gd name="T23" fmla="*/ 31 h 50"/>
                <a:gd name="T24" fmla="*/ 10 w 48"/>
                <a:gd name="T25" fmla="*/ 37 h 50"/>
                <a:gd name="T26" fmla="*/ 3 w 48"/>
                <a:gd name="T27" fmla="*/ 40 h 50"/>
                <a:gd name="T28" fmla="*/ 2 w 48"/>
                <a:gd name="T29" fmla="*/ 41 h 50"/>
                <a:gd name="T30" fmla="*/ 2 w 48"/>
                <a:gd name="T31" fmla="*/ 42 h 50"/>
                <a:gd name="T32" fmla="*/ 11 w 48"/>
                <a:gd name="T33" fmla="*/ 48 h 50"/>
                <a:gd name="T34" fmla="*/ 43 w 48"/>
                <a:gd name="T35" fmla="*/ 40 h 50"/>
                <a:gd name="T36" fmla="*/ 47 w 48"/>
                <a:gd name="T37" fmla="*/ 22 h 50"/>
                <a:gd name="T38" fmla="*/ 33 w 48"/>
                <a:gd name="T39" fmla="*/ 7 h 50"/>
                <a:gd name="T40" fmla="*/ 32 w 48"/>
                <a:gd name="T41" fmla="*/ 7 h 50"/>
                <a:gd name="T42" fmla="*/ 2 w 48"/>
                <a:gd name="T43" fmla="*/ 5 h 50"/>
                <a:gd name="T44" fmla="*/ 30 w 48"/>
                <a:gd name="T45" fmla="*/ 10 h 50"/>
                <a:gd name="T46" fmla="*/ 32 w 48"/>
                <a:gd name="T47" fmla="*/ 10 h 50"/>
                <a:gd name="T48" fmla="*/ 43 w 48"/>
                <a:gd name="T49" fmla="*/ 23 h 50"/>
                <a:gd name="T50" fmla="*/ 44 w 48"/>
                <a:gd name="T51" fmla="*/ 28 h 50"/>
                <a:gd name="T52" fmla="*/ 41 w 48"/>
                <a:gd name="T53" fmla="*/ 37 h 50"/>
                <a:gd name="T54" fmla="*/ 12 w 48"/>
                <a:gd name="T55" fmla="*/ 45 h 50"/>
                <a:gd name="T56" fmla="*/ 6 w 48"/>
                <a:gd name="T57" fmla="*/ 42 h 50"/>
                <a:gd name="T58" fmla="*/ 22 w 48"/>
                <a:gd name="T59" fmla="*/ 37 h 50"/>
                <a:gd name="T60" fmla="*/ 24 w 48"/>
                <a:gd name="T61" fmla="*/ 36 h 50"/>
                <a:gd name="T62" fmla="*/ 24 w 48"/>
                <a:gd name="T63" fmla="*/ 35 h 50"/>
                <a:gd name="T64" fmla="*/ 22 w 48"/>
                <a:gd name="T65" fmla="*/ 34 h 50"/>
                <a:gd name="T66" fmla="*/ 4 w 48"/>
                <a:gd name="T67" fmla="*/ 31 h 50"/>
                <a:gd name="T68" fmla="*/ 16 w 48"/>
                <a:gd name="T69" fmla="*/ 29 h 50"/>
                <a:gd name="T70" fmla="*/ 24 w 48"/>
                <a:gd name="T71" fmla="*/ 27 h 50"/>
                <a:gd name="T72" fmla="*/ 26 w 48"/>
                <a:gd name="T73" fmla="*/ 26 h 50"/>
                <a:gd name="T74" fmla="*/ 26 w 48"/>
                <a:gd name="T75" fmla="*/ 26 h 50"/>
                <a:gd name="T76" fmla="*/ 24 w 48"/>
                <a:gd name="T77" fmla="*/ 24 h 50"/>
                <a:gd name="T78" fmla="*/ 23 w 48"/>
                <a:gd name="T79" fmla="*/ 24 h 50"/>
                <a:gd name="T80" fmla="*/ 5 w 48"/>
                <a:gd name="T81" fmla="*/ 21 h 50"/>
                <a:gd name="T82" fmla="*/ 4 w 48"/>
                <a:gd name="T83" fmla="*/ 20 h 50"/>
                <a:gd name="T84" fmla="*/ 25 w 48"/>
                <a:gd name="T85" fmla="*/ 16 h 50"/>
                <a:gd name="T86" fmla="*/ 27 w 48"/>
                <a:gd name="T87" fmla="*/ 15 h 50"/>
                <a:gd name="T88" fmla="*/ 27 w 48"/>
                <a:gd name="T89" fmla="*/ 15 h 50"/>
                <a:gd name="T90" fmla="*/ 26 w 48"/>
                <a:gd name="T91" fmla="*/ 13 h 50"/>
                <a:gd name="T92" fmla="*/ 19 w 48"/>
                <a:gd name="T93" fmla="*/ 12 h 50"/>
                <a:gd name="T94" fmla="*/ 5 w 48"/>
                <a:gd name="T95" fmla="*/ 7 h 50"/>
                <a:gd name="T96" fmla="*/ 30 w 48"/>
                <a:gd name="T97" fmla="*/ 1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 h="50">
                  <a:moveTo>
                    <a:pt x="2" y="5"/>
                  </a:moveTo>
                  <a:cubicBezTo>
                    <a:pt x="1" y="5"/>
                    <a:pt x="1" y="6"/>
                    <a:pt x="1" y="7"/>
                  </a:cubicBezTo>
                  <a:cubicBezTo>
                    <a:pt x="1" y="7"/>
                    <a:pt x="1" y="7"/>
                    <a:pt x="1" y="7"/>
                  </a:cubicBezTo>
                  <a:cubicBezTo>
                    <a:pt x="3" y="12"/>
                    <a:pt x="9" y="14"/>
                    <a:pt x="15" y="15"/>
                  </a:cubicBezTo>
                  <a:cubicBezTo>
                    <a:pt x="8" y="16"/>
                    <a:pt x="2" y="17"/>
                    <a:pt x="2" y="17"/>
                  </a:cubicBezTo>
                  <a:cubicBezTo>
                    <a:pt x="1" y="17"/>
                    <a:pt x="0" y="18"/>
                    <a:pt x="0" y="19"/>
                  </a:cubicBezTo>
                  <a:cubicBezTo>
                    <a:pt x="0" y="19"/>
                    <a:pt x="0" y="19"/>
                    <a:pt x="0" y="19"/>
                  </a:cubicBezTo>
                  <a:cubicBezTo>
                    <a:pt x="0" y="21"/>
                    <a:pt x="1" y="23"/>
                    <a:pt x="3" y="24"/>
                  </a:cubicBezTo>
                  <a:cubicBezTo>
                    <a:pt x="4" y="25"/>
                    <a:pt x="6" y="26"/>
                    <a:pt x="9" y="27"/>
                  </a:cubicBezTo>
                  <a:cubicBezTo>
                    <a:pt x="6" y="27"/>
                    <a:pt x="3" y="28"/>
                    <a:pt x="1" y="29"/>
                  </a:cubicBezTo>
                  <a:cubicBezTo>
                    <a:pt x="0" y="29"/>
                    <a:pt x="0" y="30"/>
                    <a:pt x="0" y="31"/>
                  </a:cubicBezTo>
                  <a:cubicBezTo>
                    <a:pt x="0" y="31"/>
                    <a:pt x="0" y="31"/>
                    <a:pt x="0" y="31"/>
                  </a:cubicBezTo>
                  <a:cubicBezTo>
                    <a:pt x="1" y="35"/>
                    <a:pt x="5" y="36"/>
                    <a:pt x="10" y="37"/>
                  </a:cubicBezTo>
                  <a:cubicBezTo>
                    <a:pt x="7" y="38"/>
                    <a:pt x="5" y="39"/>
                    <a:pt x="3" y="40"/>
                  </a:cubicBezTo>
                  <a:cubicBezTo>
                    <a:pt x="2" y="40"/>
                    <a:pt x="2" y="40"/>
                    <a:pt x="2" y="41"/>
                  </a:cubicBezTo>
                  <a:cubicBezTo>
                    <a:pt x="2" y="41"/>
                    <a:pt x="2" y="41"/>
                    <a:pt x="2" y="42"/>
                  </a:cubicBezTo>
                  <a:cubicBezTo>
                    <a:pt x="3" y="44"/>
                    <a:pt x="5" y="47"/>
                    <a:pt x="11" y="48"/>
                  </a:cubicBezTo>
                  <a:cubicBezTo>
                    <a:pt x="21" y="50"/>
                    <a:pt x="39" y="46"/>
                    <a:pt x="43" y="40"/>
                  </a:cubicBezTo>
                  <a:cubicBezTo>
                    <a:pt x="47" y="34"/>
                    <a:pt x="48" y="28"/>
                    <a:pt x="47" y="22"/>
                  </a:cubicBezTo>
                  <a:cubicBezTo>
                    <a:pt x="45" y="15"/>
                    <a:pt x="40" y="10"/>
                    <a:pt x="33" y="7"/>
                  </a:cubicBezTo>
                  <a:cubicBezTo>
                    <a:pt x="32" y="7"/>
                    <a:pt x="32" y="7"/>
                    <a:pt x="32" y="7"/>
                  </a:cubicBezTo>
                  <a:cubicBezTo>
                    <a:pt x="25" y="1"/>
                    <a:pt x="9" y="0"/>
                    <a:pt x="2" y="5"/>
                  </a:cubicBezTo>
                  <a:close/>
                  <a:moveTo>
                    <a:pt x="30" y="10"/>
                  </a:moveTo>
                  <a:cubicBezTo>
                    <a:pt x="30" y="10"/>
                    <a:pt x="31" y="10"/>
                    <a:pt x="32" y="10"/>
                  </a:cubicBezTo>
                  <a:cubicBezTo>
                    <a:pt x="37" y="12"/>
                    <a:pt x="42" y="17"/>
                    <a:pt x="43" y="23"/>
                  </a:cubicBezTo>
                  <a:cubicBezTo>
                    <a:pt x="44" y="25"/>
                    <a:pt x="44" y="26"/>
                    <a:pt x="44" y="28"/>
                  </a:cubicBezTo>
                  <a:cubicBezTo>
                    <a:pt x="44" y="31"/>
                    <a:pt x="43" y="35"/>
                    <a:pt x="41" y="37"/>
                  </a:cubicBezTo>
                  <a:cubicBezTo>
                    <a:pt x="37" y="42"/>
                    <a:pt x="21" y="47"/>
                    <a:pt x="12" y="45"/>
                  </a:cubicBezTo>
                  <a:cubicBezTo>
                    <a:pt x="9" y="45"/>
                    <a:pt x="7" y="43"/>
                    <a:pt x="6" y="42"/>
                  </a:cubicBezTo>
                  <a:cubicBezTo>
                    <a:pt x="12" y="40"/>
                    <a:pt x="18" y="38"/>
                    <a:pt x="22" y="37"/>
                  </a:cubicBezTo>
                  <a:cubicBezTo>
                    <a:pt x="23" y="37"/>
                    <a:pt x="24" y="36"/>
                    <a:pt x="24" y="36"/>
                  </a:cubicBezTo>
                  <a:cubicBezTo>
                    <a:pt x="24" y="35"/>
                    <a:pt x="24" y="35"/>
                    <a:pt x="24" y="35"/>
                  </a:cubicBezTo>
                  <a:cubicBezTo>
                    <a:pt x="23" y="34"/>
                    <a:pt x="23" y="34"/>
                    <a:pt x="22" y="34"/>
                  </a:cubicBezTo>
                  <a:cubicBezTo>
                    <a:pt x="16" y="35"/>
                    <a:pt x="8" y="34"/>
                    <a:pt x="4" y="31"/>
                  </a:cubicBezTo>
                  <a:cubicBezTo>
                    <a:pt x="8" y="30"/>
                    <a:pt x="12" y="30"/>
                    <a:pt x="16" y="29"/>
                  </a:cubicBezTo>
                  <a:cubicBezTo>
                    <a:pt x="24" y="27"/>
                    <a:pt x="24" y="27"/>
                    <a:pt x="24" y="27"/>
                  </a:cubicBezTo>
                  <a:cubicBezTo>
                    <a:pt x="25" y="27"/>
                    <a:pt x="26" y="27"/>
                    <a:pt x="26" y="26"/>
                  </a:cubicBezTo>
                  <a:cubicBezTo>
                    <a:pt x="26" y="26"/>
                    <a:pt x="26" y="26"/>
                    <a:pt x="26" y="26"/>
                  </a:cubicBezTo>
                  <a:cubicBezTo>
                    <a:pt x="25" y="25"/>
                    <a:pt x="25" y="24"/>
                    <a:pt x="24" y="24"/>
                  </a:cubicBezTo>
                  <a:cubicBezTo>
                    <a:pt x="23" y="24"/>
                    <a:pt x="23" y="24"/>
                    <a:pt x="23" y="24"/>
                  </a:cubicBezTo>
                  <a:cubicBezTo>
                    <a:pt x="18" y="24"/>
                    <a:pt x="9" y="25"/>
                    <a:pt x="5" y="21"/>
                  </a:cubicBezTo>
                  <a:cubicBezTo>
                    <a:pt x="5" y="21"/>
                    <a:pt x="5" y="20"/>
                    <a:pt x="4" y="20"/>
                  </a:cubicBezTo>
                  <a:cubicBezTo>
                    <a:pt x="8" y="19"/>
                    <a:pt x="25" y="16"/>
                    <a:pt x="25" y="16"/>
                  </a:cubicBezTo>
                  <a:cubicBezTo>
                    <a:pt x="26" y="16"/>
                    <a:pt x="27" y="16"/>
                    <a:pt x="27" y="15"/>
                  </a:cubicBezTo>
                  <a:cubicBezTo>
                    <a:pt x="27" y="15"/>
                    <a:pt x="27" y="15"/>
                    <a:pt x="27" y="15"/>
                  </a:cubicBezTo>
                  <a:cubicBezTo>
                    <a:pt x="27" y="14"/>
                    <a:pt x="26" y="13"/>
                    <a:pt x="26" y="13"/>
                  </a:cubicBezTo>
                  <a:cubicBezTo>
                    <a:pt x="19" y="12"/>
                    <a:pt x="19" y="12"/>
                    <a:pt x="19" y="12"/>
                  </a:cubicBezTo>
                  <a:cubicBezTo>
                    <a:pt x="13" y="11"/>
                    <a:pt x="8" y="10"/>
                    <a:pt x="5" y="7"/>
                  </a:cubicBezTo>
                  <a:cubicBezTo>
                    <a:pt x="12" y="4"/>
                    <a:pt x="25" y="5"/>
                    <a:pt x="30" y="1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4" name="Freeform 119"/>
            <p:cNvSpPr>
              <a:spLocks noEditPoints="1"/>
            </p:cNvSpPr>
            <p:nvPr/>
          </p:nvSpPr>
          <p:spPr bwMode="auto">
            <a:xfrm>
              <a:off x="5307013" y="6157913"/>
              <a:ext cx="134938" cy="134938"/>
            </a:xfrm>
            <a:custGeom>
              <a:avLst/>
              <a:gdLst>
                <a:gd name="T0" fmla="*/ 13 w 24"/>
                <a:gd name="T1" fmla="*/ 0 h 24"/>
                <a:gd name="T2" fmla="*/ 7 w 24"/>
                <a:gd name="T3" fmla="*/ 1 h 24"/>
                <a:gd name="T4" fmla="*/ 2 w 24"/>
                <a:gd name="T5" fmla="*/ 1 h 24"/>
                <a:gd name="T6" fmla="*/ 1 w 24"/>
                <a:gd name="T7" fmla="*/ 3 h 24"/>
                <a:gd name="T8" fmla="*/ 1 w 24"/>
                <a:gd name="T9" fmla="*/ 11 h 24"/>
                <a:gd name="T10" fmla="*/ 0 w 24"/>
                <a:gd name="T11" fmla="*/ 21 h 24"/>
                <a:gd name="T12" fmla="*/ 0 w 24"/>
                <a:gd name="T13" fmla="*/ 23 h 24"/>
                <a:gd name="T14" fmla="*/ 2 w 24"/>
                <a:gd name="T15" fmla="*/ 24 h 24"/>
                <a:gd name="T16" fmla="*/ 15 w 24"/>
                <a:gd name="T17" fmla="*/ 22 h 24"/>
                <a:gd name="T18" fmla="*/ 22 w 24"/>
                <a:gd name="T19" fmla="*/ 20 h 24"/>
                <a:gd name="T20" fmla="*/ 23 w 24"/>
                <a:gd name="T21" fmla="*/ 18 h 24"/>
                <a:gd name="T22" fmla="*/ 22 w 24"/>
                <a:gd name="T23" fmla="*/ 17 h 24"/>
                <a:gd name="T24" fmla="*/ 14 w 24"/>
                <a:gd name="T25" fmla="*/ 18 h 24"/>
                <a:gd name="T26" fmla="*/ 4 w 24"/>
                <a:gd name="T27" fmla="*/ 20 h 24"/>
                <a:gd name="T28" fmla="*/ 4 w 24"/>
                <a:gd name="T29" fmla="*/ 15 h 24"/>
                <a:gd name="T30" fmla="*/ 4 w 24"/>
                <a:gd name="T31" fmla="*/ 11 h 24"/>
                <a:gd name="T32" fmla="*/ 4 w 24"/>
                <a:gd name="T33" fmla="*/ 4 h 24"/>
                <a:gd name="T34" fmla="*/ 7 w 24"/>
                <a:gd name="T35" fmla="*/ 4 h 24"/>
                <a:gd name="T36" fmla="*/ 15 w 24"/>
                <a:gd name="T37" fmla="*/ 3 h 24"/>
                <a:gd name="T38" fmla="*/ 15 w 24"/>
                <a:gd name="T39" fmla="*/ 2 h 24"/>
                <a:gd name="T40" fmla="*/ 15 w 24"/>
                <a:gd name="T41" fmla="*/ 1 h 24"/>
                <a:gd name="T42" fmla="*/ 13 w 24"/>
                <a:gd name="T43" fmla="*/ 0 h 24"/>
                <a:gd name="T44" fmla="*/ 3 w 24"/>
                <a:gd name="T45" fmla="*/ 22 h 24"/>
                <a:gd name="T46" fmla="*/ 3 w 24"/>
                <a:gd name="T47" fmla="*/ 22 h 24"/>
                <a:gd name="T48" fmla="*/ 3 w 24"/>
                <a:gd name="T49" fmla="*/ 22 h 24"/>
                <a:gd name="T50" fmla="*/ 3 w 24"/>
                <a:gd name="T51"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 h="24">
                  <a:moveTo>
                    <a:pt x="13" y="0"/>
                  </a:moveTo>
                  <a:cubicBezTo>
                    <a:pt x="12" y="1"/>
                    <a:pt x="9" y="1"/>
                    <a:pt x="7" y="1"/>
                  </a:cubicBezTo>
                  <a:cubicBezTo>
                    <a:pt x="2" y="1"/>
                    <a:pt x="2" y="1"/>
                    <a:pt x="2" y="1"/>
                  </a:cubicBezTo>
                  <a:cubicBezTo>
                    <a:pt x="1" y="1"/>
                    <a:pt x="1" y="2"/>
                    <a:pt x="1" y="3"/>
                  </a:cubicBezTo>
                  <a:cubicBezTo>
                    <a:pt x="1" y="11"/>
                    <a:pt x="1" y="11"/>
                    <a:pt x="1" y="11"/>
                  </a:cubicBezTo>
                  <a:cubicBezTo>
                    <a:pt x="1" y="14"/>
                    <a:pt x="1" y="18"/>
                    <a:pt x="0" y="21"/>
                  </a:cubicBezTo>
                  <a:cubicBezTo>
                    <a:pt x="0" y="22"/>
                    <a:pt x="0" y="22"/>
                    <a:pt x="0" y="23"/>
                  </a:cubicBezTo>
                  <a:cubicBezTo>
                    <a:pt x="1" y="23"/>
                    <a:pt x="1" y="23"/>
                    <a:pt x="2" y="24"/>
                  </a:cubicBezTo>
                  <a:cubicBezTo>
                    <a:pt x="6" y="24"/>
                    <a:pt x="11" y="23"/>
                    <a:pt x="15" y="22"/>
                  </a:cubicBezTo>
                  <a:cubicBezTo>
                    <a:pt x="22" y="20"/>
                    <a:pt x="22" y="20"/>
                    <a:pt x="22" y="20"/>
                  </a:cubicBezTo>
                  <a:cubicBezTo>
                    <a:pt x="23" y="20"/>
                    <a:pt x="24" y="19"/>
                    <a:pt x="23" y="18"/>
                  </a:cubicBezTo>
                  <a:cubicBezTo>
                    <a:pt x="23" y="17"/>
                    <a:pt x="22" y="16"/>
                    <a:pt x="22" y="17"/>
                  </a:cubicBezTo>
                  <a:cubicBezTo>
                    <a:pt x="14" y="18"/>
                    <a:pt x="14" y="18"/>
                    <a:pt x="14" y="18"/>
                  </a:cubicBezTo>
                  <a:cubicBezTo>
                    <a:pt x="11" y="19"/>
                    <a:pt x="7" y="20"/>
                    <a:pt x="4" y="20"/>
                  </a:cubicBezTo>
                  <a:cubicBezTo>
                    <a:pt x="4" y="18"/>
                    <a:pt x="4" y="17"/>
                    <a:pt x="4" y="15"/>
                  </a:cubicBezTo>
                  <a:cubicBezTo>
                    <a:pt x="4" y="13"/>
                    <a:pt x="4" y="12"/>
                    <a:pt x="4" y="11"/>
                  </a:cubicBezTo>
                  <a:cubicBezTo>
                    <a:pt x="4" y="11"/>
                    <a:pt x="4" y="6"/>
                    <a:pt x="4" y="4"/>
                  </a:cubicBezTo>
                  <a:cubicBezTo>
                    <a:pt x="6" y="4"/>
                    <a:pt x="7" y="4"/>
                    <a:pt x="7" y="4"/>
                  </a:cubicBezTo>
                  <a:cubicBezTo>
                    <a:pt x="11" y="4"/>
                    <a:pt x="14" y="4"/>
                    <a:pt x="15" y="3"/>
                  </a:cubicBezTo>
                  <a:cubicBezTo>
                    <a:pt x="15" y="2"/>
                    <a:pt x="15" y="2"/>
                    <a:pt x="15" y="2"/>
                  </a:cubicBezTo>
                  <a:cubicBezTo>
                    <a:pt x="15" y="1"/>
                    <a:pt x="15" y="1"/>
                    <a:pt x="15" y="1"/>
                  </a:cubicBezTo>
                  <a:cubicBezTo>
                    <a:pt x="14" y="0"/>
                    <a:pt x="13" y="0"/>
                    <a:pt x="13" y="0"/>
                  </a:cubicBezTo>
                  <a:close/>
                  <a:moveTo>
                    <a:pt x="3" y="22"/>
                  </a:moveTo>
                  <a:cubicBezTo>
                    <a:pt x="3" y="22"/>
                    <a:pt x="3" y="22"/>
                    <a:pt x="3" y="22"/>
                  </a:cubicBezTo>
                  <a:cubicBezTo>
                    <a:pt x="3" y="22"/>
                    <a:pt x="3" y="22"/>
                    <a:pt x="3" y="22"/>
                  </a:cubicBezTo>
                  <a:cubicBezTo>
                    <a:pt x="3" y="22"/>
                    <a:pt x="3" y="22"/>
                    <a:pt x="3" y="22"/>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5" name="Freeform 120"/>
            <p:cNvSpPr>
              <a:spLocks/>
            </p:cNvSpPr>
            <p:nvPr/>
          </p:nvSpPr>
          <p:spPr bwMode="auto">
            <a:xfrm>
              <a:off x="5318125" y="6197600"/>
              <a:ext cx="88900" cy="50800"/>
            </a:xfrm>
            <a:custGeom>
              <a:avLst/>
              <a:gdLst>
                <a:gd name="T0" fmla="*/ 13 w 16"/>
                <a:gd name="T1" fmla="*/ 1 h 9"/>
                <a:gd name="T2" fmla="*/ 10 w 16"/>
                <a:gd name="T3" fmla="*/ 2 h 9"/>
                <a:gd name="T4" fmla="*/ 3 w 16"/>
                <a:gd name="T5" fmla="*/ 4 h 9"/>
                <a:gd name="T6" fmla="*/ 0 w 16"/>
                <a:gd name="T7" fmla="*/ 4 h 9"/>
                <a:gd name="T8" fmla="*/ 1 w 16"/>
                <a:gd name="T9" fmla="*/ 7 h 9"/>
                <a:gd name="T10" fmla="*/ 12 w 16"/>
                <a:gd name="T11" fmla="*/ 5 h 9"/>
                <a:gd name="T12" fmla="*/ 14 w 16"/>
                <a:gd name="T13" fmla="*/ 4 h 9"/>
                <a:gd name="T14" fmla="*/ 15 w 16"/>
                <a:gd name="T15" fmla="*/ 2 h 9"/>
                <a:gd name="T16" fmla="*/ 13 w 16"/>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9">
                  <a:moveTo>
                    <a:pt x="13" y="1"/>
                  </a:moveTo>
                  <a:cubicBezTo>
                    <a:pt x="10" y="2"/>
                    <a:pt x="10" y="2"/>
                    <a:pt x="10" y="2"/>
                  </a:cubicBezTo>
                  <a:cubicBezTo>
                    <a:pt x="8" y="3"/>
                    <a:pt x="4" y="5"/>
                    <a:pt x="3" y="4"/>
                  </a:cubicBezTo>
                  <a:cubicBezTo>
                    <a:pt x="2" y="3"/>
                    <a:pt x="1" y="4"/>
                    <a:pt x="0" y="4"/>
                  </a:cubicBezTo>
                  <a:cubicBezTo>
                    <a:pt x="0" y="5"/>
                    <a:pt x="0" y="6"/>
                    <a:pt x="1" y="7"/>
                  </a:cubicBezTo>
                  <a:cubicBezTo>
                    <a:pt x="4" y="9"/>
                    <a:pt x="8" y="7"/>
                    <a:pt x="12" y="5"/>
                  </a:cubicBezTo>
                  <a:cubicBezTo>
                    <a:pt x="14" y="4"/>
                    <a:pt x="14" y="4"/>
                    <a:pt x="14" y="4"/>
                  </a:cubicBezTo>
                  <a:cubicBezTo>
                    <a:pt x="15" y="4"/>
                    <a:pt x="16" y="3"/>
                    <a:pt x="15" y="2"/>
                  </a:cubicBezTo>
                  <a:cubicBezTo>
                    <a:pt x="15" y="1"/>
                    <a:pt x="14" y="0"/>
                    <a:pt x="13" y="1"/>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6" name="Freeform 121"/>
            <p:cNvSpPr>
              <a:spLocks/>
            </p:cNvSpPr>
            <p:nvPr/>
          </p:nvSpPr>
          <p:spPr bwMode="auto">
            <a:xfrm>
              <a:off x="5435600" y="6164263"/>
              <a:ext cx="101600" cy="100013"/>
            </a:xfrm>
            <a:custGeom>
              <a:avLst/>
              <a:gdLst>
                <a:gd name="T0" fmla="*/ 4 w 18"/>
                <a:gd name="T1" fmla="*/ 8 h 18"/>
                <a:gd name="T2" fmla="*/ 3 w 18"/>
                <a:gd name="T3" fmla="*/ 5 h 18"/>
                <a:gd name="T4" fmla="*/ 3 w 18"/>
                <a:gd name="T5" fmla="*/ 5 h 18"/>
                <a:gd name="T6" fmla="*/ 2 w 18"/>
                <a:gd name="T7" fmla="*/ 3 h 18"/>
                <a:gd name="T8" fmla="*/ 0 w 18"/>
                <a:gd name="T9" fmla="*/ 5 h 18"/>
                <a:gd name="T10" fmla="*/ 2 w 18"/>
                <a:gd name="T11" fmla="*/ 17 h 18"/>
                <a:gd name="T12" fmla="*/ 4 w 18"/>
                <a:gd name="T13" fmla="*/ 18 h 18"/>
                <a:gd name="T14" fmla="*/ 5 w 18"/>
                <a:gd name="T15" fmla="*/ 16 h 18"/>
                <a:gd name="T16" fmla="*/ 12 w 18"/>
                <a:gd name="T17" fmla="*/ 4 h 18"/>
                <a:gd name="T18" fmla="*/ 14 w 18"/>
                <a:gd name="T19" fmla="*/ 5 h 18"/>
                <a:gd name="T20" fmla="*/ 11 w 18"/>
                <a:gd name="T21" fmla="*/ 12 h 18"/>
                <a:gd name="T22" fmla="*/ 12 w 18"/>
                <a:gd name="T23" fmla="*/ 14 h 18"/>
                <a:gd name="T24" fmla="*/ 14 w 18"/>
                <a:gd name="T25" fmla="*/ 14 h 18"/>
                <a:gd name="T26" fmla="*/ 17 w 18"/>
                <a:gd name="T27" fmla="*/ 4 h 18"/>
                <a:gd name="T28" fmla="*/ 12 w 18"/>
                <a:gd name="T29" fmla="*/ 0 h 18"/>
                <a:gd name="T30" fmla="*/ 4 w 18"/>
                <a:gd name="T31"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8">
                  <a:moveTo>
                    <a:pt x="4" y="8"/>
                  </a:moveTo>
                  <a:cubicBezTo>
                    <a:pt x="4" y="7"/>
                    <a:pt x="3" y="6"/>
                    <a:pt x="3" y="5"/>
                  </a:cubicBezTo>
                  <a:cubicBezTo>
                    <a:pt x="3" y="5"/>
                    <a:pt x="3" y="5"/>
                    <a:pt x="3" y="5"/>
                  </a:cubicBezTo>
                  <a:cubicBezTo>
                    <a:pt x="3" y="4"/>
                    <a:pt x="3" y="3"/>
                    <a:pt x="2" y="3"/>
                  </a:cubicBezTo>
                  <a:cubicBezTo>
                    <a:pt x="1" y="3"/>
                    <a:pt x="0" y="4"/>
                    <a:pt x="0" y="5"/>
                  </a:cubicBezTo>
                  <a:cubicBezTo>
                    <a:pt x="0" y="7"/>
                    <a:pt x="1" y="14"/>
                    <a:pt x="2" y="17"/>
                  </a:cubicBezTo>
                  <a:cubicBezTo>
                    <a:pt x="2" y="18"/>
                    <a:pt x="3" y="18"/>
                    <a:pt x="4" y="18"/>
                  </a:cubicBezTo>
                  <a:cubicBezTo>
                    <a:pt x="5" y="18"/>
                    <a:pt x="5" y="17"/>
                    <a:pt x="5" y="16"/>
                  </a:cubicBezTo>
                  <a:cubicBezTo>
                    <a:pt x="6" y="12"/>
                    <a:pt x="8" y="3"/>
                    <a:pt x="12" y="4"/>
                  </a:cubicBezTo>
                  <a:cubicBezTo>
                    <a:pt x="14" y="4"/>
                    <a:pt x="14" y="5"/>
                    <a:pt x="14" y="5"/>
                  </a:cubicBezTo>
                  <a:cubicBezTo>
                    <a:pt x="15" y="7"/>
                    <a:pt x="13" y="10"/>
                    <a:pt x="11" y="12"/>
                  </a:cubicBezTo>
                  <a:cubicBezTo>
                    <a:pt x="11" y="13"/>
                    <a:pt x="11" y="14"/>
                    <a:pt x="12" y="14"/>
                  </a:cubicBezTo>
                  <a:cubicBezTo>
                    <a:pt x="12" y="15"/>
                    <a:pt x="13" y="15"/>
                    <a:pt x="14" y="14"/>
                  </a:cubicBezTo>
                  <a:cubicBezTo>
                    <a:pt x="16" y="12"/>
                    <a:pt x="18" y="7"/>
                    <a:pt x="17" y="4"/>
                  </a:cubicBezTo>
                  <a:cubicBezTo>
                    <a:pt x="17" y="3"/>
                    <a:pt x="16" y="1"/>
                    <a:pt x="12" y="0"/>
                  </a:cubicBezTo>
                  <a:cubicBezTo>
                    <a:pt x="8" y="0"/>
                    <a:pt x="5" y="4"/>
                    <a:pt x="4" y="8"/>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7" name="Freeform 122"/>
            <p:cNvSpPr>
              <a:spLocks noEditPoints="1"/>
            </p:cNvSpPr>
            <p:nvPr/>
          </p:nvSpPr>
          <p:spPr bwMode="auto">
            <a:xfrm>
              <a:off x="5508625" y="6157913"/>
              <a:ext cx="123825" cy="214313"/>
            </a:xfrm>
            <a:custGeom>
              <a:avLst/>
              <a:gdLst>
                <a:gd name="T0" fmla="*/ 9 w 22"/>
                <a:gd name="T1" fmla="*/ 9 h 38"/>
                <a:gd name="T2" fmla="*/ 11 w 22"/>
                <a:gd name="T3" fmla="*/ 16 h 38"/>
                <a:gd name="T4" fmla="*/ 18 w 22"/>
                <a:gd name="T5" fmla="*/ 11 h 38"/>
                <a:gd name="T6" fmla="*/ 19 w 22"/>
                <a:gd name="T7" fmla="*/ 18 h 38"/>
                <a:gd name="T8" fmla="*/ 13 w 22"/>
                <a:gd name="T9" fmla="*/ 32 h 38"/>
                <a:gd name="T10" fmla="*/ 6 w 22"/>
                <a:gd name="T11" fmla="*/ 31 h 38"/>
                <a:gd name="T12" fmla="*/ 8 w 22"/>
                <a:gd name="T13" fmla="*/ 22 h 38"/>
                <a:gd name="T14" fmla="*/ 8 w 22"/>
                <a:gd name="T15" fmla="*/ 20 h 38"/>
                <a:gd name="T16" fmla="*/ 5 w 22"/>
                <a:gd name="T17" fmla="*/ 20 h 38"/>
                <a:gd name="T18" fmla="*/ 3 w 22"/>
                <a:gd name="T19" fmla="*/ 33 h 38"/>
                <a:gd name="T20" fmla="*/ 14 w 22"/>
                <a:gd name="T21" fmla="*/ 35 h 38"/>
                <a:gd name="T22" fmla="*/ 22 w 22"/>
                <a:gd name="T23" fmla="*/ 17 h 38"/>
                <a:gd name="T24" fmla="*/ 21 w 22"/>
                <a:gd name="T25" fmla="*/ 7 h 38"/>
                <a:gd name="T26" fmla="*/ 22 w 22"/>
                <a:gd name="T27" fmla="*/ 6 h 38"/>
                <a:gd name="T28" fmla="*/ 22 w 22"/>
                <a:gd name="T29" fmla="*/ 5 h 38"/>
                <a:gd name="T30" fmla="*/ 18 w 22"/>
                <a:gd name="T31" fmla="*/ 0 h 38"/>
                <a:gd name="T32" fmla="*/ 9 w 22"/>
                <a:gd name="T33" fmla="*/ 9 h 38"/>
                <a:gd name="T34" fmla="*/ 12 w 22"/>
                <a:gd name="T35" fmla="*/ 11 h 38"/>
                <a:gd name="T36" fmla="*/ 13 w 22"/>
                <a:gd name="T37" fmla="*/ 9 h 38"/>
                <a:gd name="T38" fmla="*/ 18 w 22"/>
                <a:gd name="T39" fmla="*/ 4 h 38"/>
                <a:gd name="T40" fmla="*/ 18 w 22"/>
                <a:gd name="T41" fmla="*/ 5 h 38"/>
                <a:gd name="T42" fmla="*/ 18 w 22"/>
                <a:gd name="T43" fmla="*/ 6 h 38"/>
                <a:gd name="T44" fmla="*/ 18 w 22"/>
                <a:gd name="T45" fmla="*/ 6 h 38"/>
                <a:gd name="T46" fmla="*/ 18 w 22"/>
                <a:gd name="T47" fmla="*/ 6 h 38"/>
                <a:gd name="T48" fmla="*/ 13 w 22"/>
                <a:gd name="T49" fmla="*/ 12 h 38"/>
                <a:gd name="T50" fmla="*/ 12 w 22"/>
                <a:gd name="T51" fmla="*/ 1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8">
                  <a:moveTo>
                    <a:pt x="9" y="9"/>
                  </a:moveTo>
                  <a:cubicBezTo>
                    <a:pt x="9" y="12"/>
                    <a:pt x="9" y="15"/>
                    <a:pt x="11" y="16"/>
                  </a:cubicBezTo>
                  <a:cubicBezTo>
                    <a:pt x="13" y="17"/>
                    <a:pt x="16" y="14"/>
                    <a:pt x="18" y="11"/>
                  </a:cubicBezTo>
                  <a:cubicBezTo>
                    <a:pt x="19" y="14"/>
                    <a:pt x="19" y="16"/>
                    <a:pt x="19" y="18"/>
                  </a:cubicBezTo>
                  <a:cubicBezTo>
                    <a:pt x="19" y="28"/>
                    <a:pt x="16" y="31"/>
                    <a:pt x="13" y="32"/>
                  </a:cubicBezTo>
                  <a:cubicBezTo>
                    <a:pt x="10" y="34"/>
                    <a:pt x="7" y="33"/>
                    <a:pt x="6" y="31"/>
                  </a:cubicBezTo>
                  <a:cubicBezTo>
                    <a:pt x="4" y="29"/>
                    <a:pt x="4" y="25"/>
                    <a:pt x="8" y="22"/>
                  </a:cubicBezTo>
                  <a:cubicBezTo>
                    <a:pt x="8" y="22"/>
                    <a:pt x="8" y="21"/>
                    <a:pt x="8" y="20"/>
                  </a:cubicBezTo>
                  <a:cubicBezTo>
                    <a:pt x="7" y="19"/>
                    <a:pt x="6" y="19"/>
                    <a:pt x="5" y="20"/>
                  </a:cubicBezTo>
                  <a:cubicBezTo>
                    <a:pt x="1" y="24"/>
                    <a:pt x="0" y="29"/>
                    <a:pt x="3" y="33"/>
                  </a:cubicBezTo>
                  <a:cubicBezTo>
                    <a:pt x="4" y="36"/>
                    <a:pt x="8" y="38"/>
                    <a:pt x="14" y="35"/>
                  </a:cubicBezTo>
                  <a:cubicBezTo>
                    <a:pt x="19" y="33"/>
                    <a:pt x="22" y="27"/>
                    <a:pt x="22" y="17"/>
                  </a:cubicBezTo>
                  <a:cubicBezTo>
                    <a:pt x="22" y="14"/>
                    <a:pt x="22" y="11"/>
                    <a:pt x="21" y="7"/>
                  </a:cubicBezTo>
                  <a:cubicBezTo>
                    <a:pt x="22" y="7"/>
                    <a:pt x="22" y="6"/>
                    <a:pt x="22" y="6"/>
                  </a:cubicBezTo>
                  <a:cubicBezTo>
                    <a:pt x="22" y="6"/>
                    <a:pt x="22" y="5"/>
                    <a:pt x="22" y="5"/>
                  </a:cubicBezTo>
                  <a:cubicBezTo>
                    <a:pt x="22" y="1"/>
                    <a:pt x="19" y="0"/>
                    <a:pt x="18" y="0"/>
                  </a:cubicBezTo>
                  <a:cubicBezTo>
                    <a:pt x="15" y="0"/>
                    <a:pt x="10" y="5"/>
                    <a:pt x="9" y="9"/>
                  </a:cubicBezTo>
                  <a:close/>
                  <a:moveTo>
                    <a:pt x="12" y="11"/>
                  </a:moveTo>
                  <a:cubicBezTo>
                    <a:pt x="12" y="11"/>
                    <a:pt x="12" y="10"/>
                    <a:pt x="13" y="9"/>
                  </a:cubicBezTo>
                  <a:cubicBezTo>
                    <a:pt x="13" y="6"/>
                    <a:pt x="17" y="3"/>
                    <a:pt x="18" y="4"/>
                  </a:cubicBezTo>
                  <a:cubicBezTo>
                    <a:pt x="18" y="4"/>
                    <a:pt x="18" y="4"/>
                    <a:pt x="18" y="5"/>
                  </a:cubicBezTo>
                  <a:cubicBezTo>
                    <a:pt x="18" y="5"/>
                    <a:pt x="18" y="5"/>
                    <a:pt x="18" y="6"/>
                  </a:cubicBezTo>
                  <a:cubicBezTo>
                    <a:pt x="18" y="6"/>
                    <a:pt x="18" y="6"/>
                    <a:pt x="18" y="6"/>
                  </a:cubicBezTo>
                  <a:cubicBezTo>
                    <a:pt x="18" y="6"/>
                    <a:pt x="18" y="6"/>
                    <a:pt x="18" y="6"/>
                  </a:cubicBezTo>
                  <a:cubicBezTo>
                    <a:pt x="16" y="9"/>
                    <a:pt x="14" y="12"/>
                    <a:pt x="13" y="12"/>
                  </a:cubicBezTo>
                  <a:cubicBezTo>
                    <a:pt x="12" y="12"/>
                    <a:pt x="12" y="12"/>
                    <a:pt x="12" y="11"/>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8" name="Freeform 123"/>
            <p:cNvSpPr>
              <a:spLocks/>
            </p:cNvSpPr>
            <p:nvPr/>
          </p:nvSpPr>
          <p:spPr bwMode="auto">
            <a:xfrm>
              <a:off x="5694363" y="6096000"/>
              <a:ext cx="39688" cy="168275"/>
            </a:xfrm>
            <a:custGeom>
              <a:avLst/>
              <a:gdLst>
                <a:gd name="T0" fmla="*/ 4 w 7"/>
                <a:gd name="T1" fmla="*/ 2 h 30"/>
                <a:gd name="T2" fmla="*/ 2 w 7"/>
                <a:gd name="T3" fmla="*/ 14 h 30"/>
                <a:gd name="T4" fmla="*/ 0 w 7"/>
                <a:gd name="T5" fmla="*/ 28 h 30"/>
                <a:gd name="T6" fmla="*/ 2 w 7"/>
                <a:gd name="T7" fmla="*/ 30 h 30"/>
                <a:gd name="T8" fmla="*/ 4 w 7"/>
                <a:gd name="T9" fmla="*/ 29 h 30"/>
                <a:gd name="T10" fmla="*/ 5 w 7"/>
                <a:gd name="T11" fmla="*/ 15 h 30"/>
                <a:gd name="T12" fmla="*/ 7 w 7"/>
                <a:gd name="T13" fmla="*/ 2 h 30"/>
                <a:gd name="T14" fmla="*/ 6 w 7"/>
                <a:gd name="T15" fmla="*/ 0 h 30"/>
                <a:gd name="T16" fmla="*/ 4 w 7"/>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4" y="2"/>
                  </a:moveTo>
                  <a:cubicBezTo>
                    <a:pt x="2" y="14"/>
                    <a:pt x="2" y="14"/>
                    <a:pt x="2" y="14"/>
                  </a:cubicBezTo>
                  <a:cubicBezTo>
                    <a:pt x="0" y="28"/>
                    <a:pt x="0" y="28"/>
                    <a:pt x="0" y="28"/>
                  </a:cubicBezTo>
                  <a:cubicBezTo>
                    <a:pt x="0" y="29"/>
                    <a:pt x="1" y="30"/>
                    <a:pt x="2" y="30"/>
                  </a:cubicBezTo>
                  <a:cubicBezTo>
                    <a:pt x="3" y="30"/>
                    <a:pt x="3" y="30"/>
                    <a:pt x="4" y="29"/>
                  </a:cubicBezTo>
                  <a:cubicBezTo>
                    <a:pt x="5" y="15"/>
                    <a:pt x="5" y="15"/>
                    <a:pt x="5" y="15"/>
                  </a:cubicBezTo>
                  <a:cubicBezTo>
                    <a:pt x="7" y="2"/>
                    <a:pt x="7" y="2"/>
                    <a:pt x="7" y="2"/>
                  </a:cubicBezTo>
                  <a:cubicBezTo>
                    <a:pt x="7" y="1"/>
                    <a:pt x="6" y="0"/>
                    <a:pt x="6" y="0"/>
                  </a:cubicBezTo>
                  <a:cubicBezTo>
                    <a:pt x="5" y="0"/>
                    <a:pt x="4" y="1"/>
                    <a:pt x="4" y="2"/>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9" name="Freeform 124"/>
            <p:cNvSpPr>
              <a:spLocks/>
            </p:cNvSpPr>
            <p:nvPr/>
          </p:nvSpPr>
          <p:spPr bwMode="auto">
            <a:xfrm>
              <a:off x="5761038" y="6164263"/>
              <a:ext cx="34925" cy="106363"/>
            </a:xfrm>
            <a:custGeom>
              <a:avLst/>
              <a:gdLst>
                <a:gd name="T0" fmla="*/ 3 w 6"/>
                <a:gd name="T1" fmla="*/ 1 h 19"/>
                <a:gd name="T2" fmla="*/ 0 w 6"/>
                <a:gd name="T3" fmla="*/ 17 h 19"/>
                <a:gd name="T4" fmla="*/ 1 w 6"/>
                <a:gd name="T5" fmla="*/ 19 h 19"/>
                <a:gd name="T6" fmla="*/ 3 w 6"/>
                <a:gd name="T7" fmla="*/ 18 h 19"/>
                <a:gd name="T8" fmla="*/ 5 w 6"/>
                <a:gd name="T9" fmla="*/ 10 h 19"/>
                <a:gd name="T10" fmla="*/ 6 w 6"/>
                <a:gd name="T11" fmla="*/ 2 h 19"/>
                <a:gd name="T12" fmla="*/ 5 w 6"/>
                <a:gd name="T13" fmla="*/ 0 h 19"/>
                <a:gd name="T14" fmla="*/ 3 w 6"/>
                <a:gd name="T15" fmla="*/ 1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9">
                  <a:moveTo>
                    <a:pt x="3" y="1"/>
                  </a:moveTo>
                  <a:cubicBezTo>
                    <a:pt x="0" y="17"/>
                    <a:pt x="0" y="17"/>
                    <a:pt x="0" y="17"/>
                  </a:cubicBezTo>
                  <a:cubicBezTo>
                    <a:pt x="0" y="18"/>
                    <a:pt x="0" y="19"/>
                    <a:pt x="1" y="19"/>
                  </a:cubicBezTo>
                  <a:cubicBezTo>
                    <a:pt x="2" y="19"/>
                    <a:pt x="3" y="19"/>
                    <a:pt x="3" y="18"/>
                  </a:cubicBezTo>
                  <a:cubicBezTo>
                    <a:pt x="5" y="10"/>
                    <a:pt x="5" y="10"/>
                    <a:pt x="5" y="10"/>
                  </a:cubicBezTo>
                  <a:cubicBezTo>
                    <a:pt x="6" y="2"/>
                    <a:pt x="6" y="2"/>
                    <a:pt x="6" y="2"/>
                  </a:cubicBezTo>
                  <a:cubicBezTo>
                    <a:pt x="6" y="1"/>
                    <a:pt x="6" y="0"/>
                    <a:pt x="5" y="0"/>
                  </a:cubicBezTo>
                  <a:cubicBezTo>
                    <a:pt x="4" y="0"/>
                    <a:pt x="3" y="0"/>
                    <a:pt x="3" y="1"/>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0" name="Freeform 125"/>
            <p:cNvSpPr>
              <a:spLocks noEditPoints="1"/>
            </p:cNvSpPr>
            <p:nvPr/>
          </p:nvSpPr>
          <p:spPr bwMode="auto">
            <a:xfrm>
              <a:off x="5789613" y="6096000"/>
              <a:ext cx="33338" cy="28575"/>
            </a:xfrm>
            <a:custGeom>
              <a:avLst/>
              <a:gdLst>
                <a:gd name="T0" fmla="*/ 3 w 6"/>
                <a:gd name="T1" fmla="*/ 0 h 5"/>
                <a:gd name="T2" fmla="*/ 2 w 6"/>
                <a:gd name="T3" fmla="*/ 1 h 5"/>
                <a:gd name="T4" fmla="*/ 2 w 6"/>
                <a:gd name="T5" fmla="*/ 1 h 5"/>
                <a:gd name="T6" fmla="*/ 0 w 6"/>
                <a:gd name="T7" fmla="*/ 3 h 5"/>
                <a:gd name="T8" fmla="*/ 0 w 6"/>
                <a:gd name="T9" fmla="*/ 3 h 5"/>
                <a:gd name="T10" fmla="*/ 2 w 6"/>
                <a:gd name="T11" fmla="*/ 5 h 5"/>
                <a:gd name="T12" fmla="*/ 4 w 6"/>
                <a:gd name="T13" fmla="*/ 4 h 5"/>
                <a:gd name="T14" fmla="*/ 6 w 6"/>
                <a:gd name="T15" fmla="*/ 2 h 5"/>
                <a:gd name="T16" fmla="*/ 5 w 6"/>
                <a:gd name="T17" fmla="*/ 1 h 5"/>
                <a:gd name="T18" fmla="*/ 4 w 6"/>
                <a:gd name="T19" fmla="*/ 0 h 5"/>
                <a:gd name="T20" fmla="*/ 3 w 6"/>
                <a:gd name="T21" fmla="*/ 0 h 5"/>
                <a:gd name="T22" fmla="*/ 1 w 6"/>
                <a:gd name="T23" fmla="*/ 3 h 5"/>
                <a:gd name="T24" fmla="*/ 2 w 6"/>
                <a:gd name="T25" fmla="*/ 4 h 5"/>
                <a:gd name="T26" fmla="*/ 1 w 6"/>
                <a:gd name="T27" fmla="*/ 3 h 5"/>
                <a:gd name="T28" fmla="*/ 3 w 6"/>
                <a:gd name="T29" fmla="*/ 1 h 5"/>
                <a:gd name="T30" fmla="*/ 4 w 6"/>
                <a:gd name="T31" fmla="*/ 2 h 5"/>
                <a:gd name="T32" fmla="*/ 3 w 6"/>
                <a:gd name="T33" fmla="*/ 3 h 5"/>
                <a:gd name="T34" fmla="*/ 3 w 6"/>
                <a:gd name="T35" fmla="*/ 3 h 5"/>
                <a:gd name="T36" fmla="*/ 2 w 6"/>
                <a:gd name="T37" fmla="*/ 3 h 5"/>
                <a:gd name="T38" fmla="*/ 2 w 6"/>
                <a:gd name="T39" fmla="*/ 2 h 5"/>
                <a:gd name="T40" fmla="*/ 2 w 6"/>
                <a:gd name="T41" fmla="*/ 2 h 5"/>
                <a:gd name="T42" fmla="*/ 3 w 6"/>
                <a:gd name="T4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 h="5">
                  <a:moveTo>
                    <a:pt x="3" y="0"/>
                  </a:moveTo>
                  <a:cubicBezTo>
                    <a:pt x="2" y="0"/>
                    <a:pt x="2" y="0"/>
                    <a:pt x="2" y="1"/>
                  </a:cubicBezTo>
                  <a:cubicBezTo>
                    <a:pt x="2" y="1"/>
                    <a:pt x="2" y="1"/>
                    <a:pt x="2" y="1"/>
                  </a:cubicBezTo>
                  <a:cubicBezTo>
                    <a:pt x="1" y="1"/>
                    <a:pt x="0" y="1"/>
                    <a:pt x="0" y="3"/>
                  </a:cubicBezTo>
                  <a:cubicBezTo>
                    <a:pt x="0" y="3"/>
                    <a:pt x="0" y="3"/>
                    <a:pt x="0" y="3"/>
                  </a:cubicBezTo>
                  <a:cubicBezTo>
                    <a:pt x="0" y="4"/>
                    <a:pt x="2" y="4"/>
                    <a:pt x="2" y="5"/>
                  </a:cubicBezTo>
                  <a:cubicBezTo>
                    <a:pt x="3" y="5"/>
                    <a:pt x="3" y="5"/>
                    <a:pt x="4" y="4"/>
                  </a:cubicBezTo>
                  <a:cubicBezTo>
                    <a:pt x="5" y="4"/>
                    <a:pt x="6" y="3"/>
                    <a:pt x="6" y="2"/>
                  </a:cubicBezTo>
                  <a:cubicBezTo>
                    <a:pt x="6" y="2"/>
                    <a:pt x="6" y="1"/>
                    <a:pt x="5" y="1"/>
                  </a:cubicBezTo>
                  <a:cubicBezTo>
                    <a:pt x="5" y="1"/>
                    <a:pt x="5" y="1"/>
                    <a:pt x="4" y="0"/>
                  </a:cubicBezTo>
                  <a:cubicBezTo>
                    <a:pt x="4" y="0"/>
                    <a:pt x="3" y="0"/>
                    <a:pt x="3" y="0"/>
                  </a:cubicBezTo>
                  <a:close/>
                  <a:moveTo>
                    <a:pt x="1" y="3"/>
                  </a:moveTo>
                  <a:cubicBezTo>
                    <a:pt x="1" y="4"/>
                    <a:pt x="2" y="4"/>
                    <a:pt x="2" y="4"/>
                  </a:cubicBezTo>
                  <a:cubicBezTo>
                    <a:pt x="2" y="4"/>
                    <a:pt x="1" y="4"/>
                    <a:pt x="1" y="3"/>
                  </a:cubicBezTo>
                  <a:close/>
                  <a:moveTo>
                    <a:pt x="3" y="1"/>
                  </a:moveTo>
                  <a:cubicBezTo>
                    <a:pt x="3" y="2"/>
                    <a:pt x="4" y="2"/>
                    <a:pt x="4" y="2"/>
                  </a:cubicBezTo>
                  <a:cubicBezTo>
                    <a:pt x="4" y="3"/>
                    <a:pt x="4" y="3"/>
                    <a:pt x="3" y="3"/>
                  </a:cubicBezTo>
                  <a:cubicBezTo>
                    <a:pt x="3" y="3"/>
                    <a:pt x="3" y="3"/>
                    <a:pt x="3" y="3"/>
                  </a:cubicBezTo>
                  <a:cubicBezTo>
                    <a:pt x="3" y="3"/>
                    <a:pt x="2" y="3"/>
                    <a:pt x="2" y="3"/>
                  </a:cubicBezTo>
                  <a:cubicBezTo>
                    <a:pt x="2" y="3"/>
                    <a:pt x="2" y="2"/>
                    <a:pt x="2" y="2"/>
                  </a:cubicBezTo>
                  <a:cubicBezTo>
                    <a:pt x="2" y="2"/>
                    <a:pt x="2" y="2"/>
                    <a:pt x="2" y="2"/>
                  </a:cubicBezTo>
                  <a:cubicBezTo>
                    <a:pt x="2" y="1"/>
                    <a:pt x="3" y="1"/>
                    <a:pt x="3" y="1"/>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1" name="Freeform 126"/>
            <p:cNvSpPr>
              <a:spLocks/>
            </p:cNvSpPr>
            <p:nvPr/>
          </p:nvSpPr>
          <p:spPr bwMode="auto">
            <a:xfrm>
              <a:off x="5822950" y="6135688"/>
              <a:ext cx="95250" cy="106363"/>
            </a:xfrm>
            <a:custGeom>
              <a:avLst/>
              <a:gdLst>
                <a:gd name="T0" fmla="*/ 8 w 17"/>
                <a:gd name="T1" fmla="*/ 2 h 19"/>
                <a:gd name="T2" fmla="*/ 6 w 17"/>
                <a:gd name="T3" fmla="*/ 7 h 19"/>
                <a:gd name="T4" fmla="*/ 6 w 17"/>
                <a:gd name="T5" fmla="*/ 8 h 19"/>
                <a:gd name="T6" fmla="*/ 10 w 17"/>
                <a:gd name="T7" fmla="*/ 12 h 19"/>
                <a:gd name="T8" fmla="*/ 7 w 17"/>
                <a:gd name="T9" fmla="*/ 15 h 19"/>
                <a:gd name="T10" fmla="*/ 3 w 17"/>
                <a:gd name="T11" fmla="*/ 13 h 19"/>
                <a:gd name="T12" fmla="*/ 1 w 17"/>
                <a:gd name="T13" fmla="*/ 12 h 19"/>
                <a:gd name="T14" fmla="*/ 0 w 17"/>
                <a:gd name="T15" fmla="*/ 15 h 19"/>
                <a:gd name="T16" fmla="*/ 8 w 17"/>
                <a:gd name="T17" fmla="*/ 18 h 19"/>
                <a:gd name="T18" fmla="*/ 14 w 17"/>
                <a:gd name="T19" fmla="*/ 11 h 19"/>
                <a:gd name="T20" fmla="*/ 13 w 17"/>
                <a:gd name="T21" fmla="*/ 9 h 19"/>
                <a:gd name="T22" fmla="*/ 9 w 17"/>
                <a:gd name="T23" fmla="*/ 7 h 19"/>
                <a:gd name="T24" fmla="*/ 10 w 17"/>
                <a:gd name="T25" fmla="*/ 5 h 19"/>
                <a:gd name="T26" fmla="*/ 15 w 17"/>
                <a:gd name="T27" fmla="*/ 4 h 19"/>
                <a:gd name="T28" fmla="*/ 17 w 17"/>
                <a:gd name="T29" fmla="*/ 3 h 19"/>
                <a:gd name="T30" fmla="*/ 16 w 17"/>
                <a:gd name="T31" fmla="*/ 1 h 19"/>
                <a:gd name="T32" fmla="*/ 8 w 17"/>
                <a:gd name="T3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9">
                  <a:moveTo>
                    <a:pt x="8" y="2"/>
                  </a:moveTo>
                  <a:cubicBezTo>
                    <a:pt x="7" y="4"/>
                    <a:pt x="6" y="5"/>
                    <a:pt x="6" y="7"/>
                  </a:cubicBezTo>
                  <a:cubicBezTo>
                    <a:pt x="6" y="7"/>
                    <a:pt x="6" y="8"/>
                    <a:pt x="6" y="8"/>
                  </a:cubicBezTo>
                  <a:cubicBezTo>
                    <a:pt x="6" y="9"/>
                    <a:pt x="8" y="11"/>
                    <a:pt x="10" y="12"/>
                  </a:cubicBezTo>
                  <a:cubicBezTo>
                    <a:pt x="10" y="13"/>
                    <a:pt x="9" y="14"/>
                    <a:pt x="7" y="15"/>
                  </a:cubicBezTo>
                  <a:cubicBezTo>
                    <a:pt x="6" y="15"/>
                    <a:pt x="4" y="15"/>
                    <a:pt x="3" y="13"/>
                  </a:cubicBezTo>
                  <a:cubicBezTo>
                    <a:pt x="3" y="12"/>
                    <a:pt x="2" y="12"/>
                    <a:pt x="1" y="12"/>
                  </a:cubicBezTo>
                  <a:cubicBezTo>
                    <a:pt x="0" y="13"/>
                    <a:pt x="0" y="14"/>
                    <a:pt x="0" y="15"/>
                  </a:cubicBezTo>
                  <a:cubicBezTo>
                    <a:pt x="2" y="18"/>
                    <a:pt x="5" y="19"/>
                    <a:pt x="8" y="18"/>
                  </a:cubicBezTo>
                  <a:cubicBezTo>
                    <a:pt x="12" y="17"/>
                    <a:pt x="14" y="14"/>
                    <a:pt x="14" y="11"/>
                  </a:cubicBezTo>
                  <a:cubicBezTo>
                    <a:pt x="14" y="10"/>
                    <a:pt x="14" y="9"/>
                    <a:pt x="13" y="9"/>
                  </a:cubicBezTo>
                  <a:cubicBezTo>
                    <a:pt x="11" y="9"/>
                    <a:pt x="10" y="8"/>
                    <a:pt x="9" y="7"/>
                  </a:cubicBezTo>
                  <a:cubicBezTo>
                    <a:pt x="9" y="6"/>
                    <a:pt x="9" y="6"/>
                    <a:pt x="10" y="5"/>
                  </a:cubicBezTo>
                  <a:cubicBezTo>
                    <a:pt x="11" y="4"/>
                    <a:pt x="13" y="3"/>
                    <a:pt x="15" y="4"/>
                  </a:cubicBezTo>
                  <a:cubicBezTo>
                    <a:pt x="16" y="4"/>
                    <a:pt x="17" y="4"/>
                    <a:pt x="17" y="3"/>
                  </a:cubicBezTo>
                  <a:cubicBezTo>
                    <a:pt x="17" y="2"/>
                    <a:pt x="17" y="1"/>
                    <a:pt x="16" y="1"/>
                  </a:cubicBezTo>
                  <a:cubicBezTo>
                    <a:pt x="13" y="0"/>
                    <a:pt x="10" y="0"/>
                    <a:pt x="8" y="2"/>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2" name="Freeform 127"/>
            <p:cNvSpPr>
              <a:spLocks/>
            </p:cNvSpPr>
            <p:nvPr/>
          </p:nvSpPr>
          <p:spPr bwMode="auto">
            <a:xfrm>
              <a:off x="5942013" y="6113463"/>
              <a:ext cx="106363" cy="128588"/>
            </a:xfrm>
            <a:custGeom>
              <a:avLst/>
              <a:gdLst>
                <a:gd name="T0" fmla="*/ 3 w 19"/>
                <a:gd name="T1" fmla="*/ 2 h 23"/>
                <a:gd name="T2" fmla="*/ 4 w 19"/>
                <a:gd name="T3" fmla="*/ 4 h 23"/>
                <a:gd name="T4" fmla="*/ 3 w 19"/>
                <a:gd name="T5" fmla="*/ 3 h 23"/>
                <a:gd name="T6" fmla="*/ 1 w 19"/>
                <a:gd name="T7" fmla="*/ 20 h 23"/>
                <a:gd name="T8" fmla="*/ 2 w 19"/>
                <a:gd name="T9" fmla="*/ 22 h 23"/>
                <a:gd name="T10" fmla="*/ 4 w 19"/>
                <a:gd name="T11" fmla="*/ 21 h 23"/>
                <a:gd name="T12" fmla="*/ 11 w 19"/>
                <a:gd name="T13" fmla="*/ 13 h 23"/>
                <a:gd name="T14" fmla="*/ 14 w 19"/>
                <a:gd name="T15" fmla="*/ 14 h 23"/>
                <a:gd name="T16" fmla="*/ 12 w 19"/>
                <a:gd name="T17" fmla="*/ 19 h 23"/>
                <a:gd name="T18" fmla="*/ 12 w 19"/>
                <a:gd name="T19" fmla="*/ 21 h 23"/>
                <a:gd name="T20" fmla="*/ 15 w 19"/>
                <a:gd name="T21" fmla="*/ 21 h 23"/>
                <a:gd name="T22" fmla="*/ 17 w 19"/>
                <a:gd name="T23" fmla="*/ 12 h 23"/>
                <a:gd name="T24" fmla="*/ 11 w 19"/>
                <a:gd name="T25" fmla="*/ 9 h 23"/>
                <a:gd name="T26" fmla="*/ 6 w 19"/>
                <a:gd name="T27" fmla="*/ 12 h 23"/>
                <a:gd name="T28" fmla="*/ 7 w 19"/>
                <a:gd name="T29" fmla="*/ 5 h 23"/>
                <a:gd name="T30" fmla="*/ 5 w 19"/>
                <a:gd name="T31" fmla="*/ 1 h 23"/>
                <a:gd name="T32" fmla="*/ 3 w 19"/>
                <a:gd name="T33"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3">
                  <a:moveTo>
                    <a:pt x="3" y="2"/>
                  </a:moveTo>
                  <a:cubicBezTo>
                    <a:pt x="3" y="3"/>
                    <a:pt x="3" y="4"/>
                    <a:pt x="4" y="4"/>
                  </a:cubicBezTo>
                  <a:cubicBezTo>
                    <a:pt x="4" y="4"/>
                    <a:pt x="3" y="3"/>
                    <a:pt x="3" y="3"/>
                  </a:cubicBezTo>
                  <a:cubicBezTo>
                    <a:pt x="4" y="5"/>
                    <a:pt x="2" y="15"/>
                    <a:pt x="1" y="20"/>
                  </a:cubicBezTo>
                  <a:cubicBezTo>
                    <a:pt x="0" y="21"/>
                    <a:pt x="1" y="22"/>
                    <a:pt x="2" y="22"/>
                  </a:cubicBezTo>
                  <a:cubicBezTo>
                    <a:pt x="3" y="23"/>
                    <a:pt x="4" y="22"/>
                    <a:pt x="4" y="21"/>
                  </a:cubicBezTo>
                  <a:cubicBezTo>
                    <a:pt x="6" y="15"/>
                    <a:pt x="9" y="13"/>
                    <a:pt x="11" y="13"/>
                  </a:cubicBezTo>
                  <a:cubicBezTo>
                    <a:pt x="13" y="13"/>
                    <a:pt x="14" y="13"/>
                    <a:pt x="14" y="14"/>
                  </a:cubicBezTo>
                  <a:cubicBezTo>
                    <a:pt x="14" y="15"/>
                    <a:pt x="14" y="16"/>
                    <a:pt x="12" y="19"/>
                  </a:cubicBezTo>
                  <a:cubicBezTo>
                    <a:pt x="12" y="20"/>
                    <a:pt x="12" y="21"/>
                    <a:pt x="12" y="21"/>
                  </a:cubicBezTo>
                  <a:cubicBezTo>
                    <a:pt x="13" y="22"/>
                    <a:pt x="14" y="22"/>
                    <a:pt x="15" y="21"/>
                  </a:cubicBezTo>
                  <a:cubicBezTo>
                    <a:pt x="19" y="17"/>
                    <a:pt x="18" y="13"/>
                    <a:pt x="17" y="12"/>
                  </a:cubicBezTo>
                  <a:cubicBezTo>
                    <a:pt x="16" y="10"/>
                    <a:pt x="14" y="9"/>
                    <a:pt x="11" y="9"/>
                  </a:cubicBezTo>
                  <a:cubicBezTo>
                    <a:pt x="9" y="10"/>
                    <a:pt x="8" y="10"/>
                    <a:pt x="6" y="12"/>
                  </a:cubicBezTo>
                  <a:cubicBezTo>
                    <a:pt x="6" y="9"/>
                    <a:pt x="7" y="7"/>
                    <a:pt x="7" y="5"/>
                  </a:cubicBezTo>
                  <a:cubicBezTo>
                    <a:pt x="7" y="3"/>
                    <a:pt x="6" y="1"/>
                    <a:pt x="5" y="1"/>
                  </a:cubicBezTo>
                  <a:cubicBezTo>
                    <a:pt x="4" y="0"/>
                    <a:pt x="3" y="1"/>
                    <a:pt x="3" y="2"/>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3" name="Freeform 128"/>
            <p:cNvSpPr>
              <a:spLocks/>
            </p:cNvSpPr>
            <p:nvPr/>
          </p:nvSpPr>
          <p:spPr bwMode="auto">
            <a:xfrm>
              <a:off x="4260850" y="4646613"/>
              <a:ext cx="55563" cy="39688"/>
            </a:xfrm>
            <a:custGeom>
              <a:avLst/>
              <a:gdLst>
                <a:gd name="T0" fmla="*/ 1 w 10"/>
                <a:gd name="T1" fmla="*/ 1 h 7"/>
                <a:gd name="T2" fmla="*/ 0 w 10"/>
                <a:gd name="T3" fmla="*/ 3 h 7"/>
                <a:gd name="T4" fmla="*/ 7 w 10"/>
                <a:gd name="T5" fmla="*/ 6 h 7"/>
                <a:gd name="T6" fmla="*/ 7 w 10"/>
                <a:gd name="T7" fmla="*/ 7 h 7"/>
                <a:gd name="T8" fmla="*/ 9 w 10"/>
                <a:gd name="T9" fmla="*/ 5 h 7"/>
                <a:gd name="T10" fmla="*/ 8 w 10"/>
                <a:gd name="T11" fmla="*/ 3 h 7"/>
                <a:gd name="T12" fmla="*/ 7 w 10"/>
                <a:gd name="T13" fmla="*/ 3 h 7"/>
                <a:gd name="T14" fmla="*/ 3 w 10"/>
                <a:gd name="T15" fmla="*/ 2 h 7"/>
                <a:gd name="T16" fmla="*/ 1 w 10"/>
                <a:gd name="T17"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1" y="1"/>
                  </a:moveTo>
                  <a:cubicBezTo>
                    <a:pt x="0" y="1"/>
                    <a:pt x="0" y="2"/>
                    <a:pt x="0" y="3"/>
                  </a:cubicBezTo>
                  <a:cubicBezTo>
                    <a:pt x="1" y="5"/>
                    <a:pt x="4" y="6"/>
                    <a:pt x="7" y="6"/>
                  </a:cubicBezTo>
                  <a:cubicBezTo>
                    <a:pt x="7" y="7"/>
                    <a:pt x="7" y="7"/>
                    <a:pt x="7" y="7"/>
                  </a:cubicBezTo>
                  <a:cubicBezTo>
                    <a:pt x="8" y="7"/>
                    <a:pt x="9" y="6"/>
                    <a:pt x="9" y="5"/>
                  </a:cubicBezTo>
                  <a:cubicBezTo>
                    <a:pt x="10" y="4"/>
                    <a:pt x="9" y="3"/>
                    <a:pt x="8" y="3"/>
                  </a:cubicBezTo>
                  <a:cubicBezTo>
                    <a:pt x="7" y="3"/>
                    <a:pt x="7" y="3"/>
                    <a:pt x="7" y="3"/>
                  </a:cubicBezTo>
                  <a:cubicBezTo>
                    <a:pt x="6" y="3"/>
                    <a:pt x="4" y="2"/>
                    <a:pt x="3" y="2"/>
                  </a:cubicBezTo>
                  <a:cubicBezTo>
                    <a:pt x="3" y="1"/>
                    <a:pt x="2" y="0"/>
                    <a:pt x="1" y="1"/>
                  </a:cubicBezTo>
                  <a:close/>
                </a:path>
              </a:pathLst>
            </a:custGeom>
            <a:solidFill>
              <a:srgbClr val="BE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4" name="Freeform 129"/>
            <p:cNvSpPr>
              <a:spLocks/>
            </p:cNvSpPr>
            <p:nvPr/>
          </p:nvSpPr>
          <p:spPr bwMode="auto">
            <a:xfrm>
              <a:off x="4333875" y="4679950"/>
              <a:ext cx="44450" cy="28575"/>
            </a:xfrm>
            <a:custGeom>
              <a:avLst/>
              <a:gdLst>
                <a:gd name="T0" fmla="*/ 1 w 8"/>
                <a:gd name="T1" fmla="*/ 0 h 5"/>
                <a:gd name="T2" fmla="*/ 0 w 8"/>
                <a:gd name="T3" fmla="*/ 1 h 5"/>
                <a:gd name="T4" fmla="*/ 6 w 8"/>
                <a:gd name="T5" fmla="*/ 5 h 5"/>
                <a:gd name="T6" fmla="*/ 8 w 8"/>
                <a:gd name="T7" fmla="*/ 4 h 5"/>
                <a:gd name="T8" fmla="*/ 6 w 8"/>
                <a:gd name="T9" fmla="*/ 2 h 5"/>
                <a:gd name="T10" fmla="*/ 3 w 8"/>
                <a:gd name="T11" fmla="*/ 1 h 5"/>
                <a:gd name="T12" fmla="*/ 3 w 8"/>
                <a:gd name="T13" fmla="*/ 1 h 5"/>
                <a:gd name="T14" fmla="*/ 1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1" y="0"/>
                  </a:moveTo>
                  <a:cubicBezTo>
                    <a:pt x="1" y="0"/>
                    <a:pt x="0" y="0"/>
                    <a:pt x="0" y="1"/>
                  </a:cubicBezTo>
                  <a:cubicBezTo>
                    <a:pt x="0" y="4"/>
                    <a:pt x="5" y="5"/>
                    <a:pt x="6" y="5"/>
                  </a:cubicBezTo>
                  <a:cubicBezTo>
                    <a:pt x="7" y="5"/>
                    <a:pt x="8" y="5"/>
                    <a:pt x="8" y="4"/>
                  </a:cubicBezTo>
                  <a:cubicBezTo>
                    <a:pt x="8" y="3"/>
                    <a:pt x="7" y="2"/>
                    <a:pt x="6" y="2"/>
                  </a:cubicBezTo>
                  <a:cubicBezTo>
                    <a:pt x="5" y="2"/>
                    <a:pt x="4" y="1"/>
                    <a:pt x="3" y="1"/>
                  </a:cubicBezTo>
                  <a:cubicBezTo>
                    <a:pt x="3" y="1"/>
                    <a:pt x="3" y="1"/>
                    <a:pt x="3" y="1"/>
                  </a:cubicBezTo>
                  <a:cubicBezTo>
                    <a:pt x="3" y="0"/>
                    <a:pt x="2" y="0"/>
                    <a:pt x="1" y="0"/>
                  </a:cubicBezTo>
                  <a:close/>
                </a:path>
              </a:pathLst>
            </a:custGeom>
            <a:solidFill>
              <a:srgbClr val="BE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5" name="Freeform 130"/>
            <p:cNvSpPr>
              <a:spLocks/>
            </p:cNvSpPr>
            <p:nvPr/>
          </p:nvSpPr>
          <p:spPr bwMode="auto">
            <a:xfrm>
              <a:off x="4384675" y="4691063"/>
              <a:ext cx="44450" cy="28575"/>
            </a:xfrm>
            <a:custGeom>
              <a:avLst/>
              <a:gdLst>
                <a:gd name="T0" fmla="*/ 1 w 8"/>
                <a:gd name="T1" fmla="*/ 1 h 5"/>
                <a:gd name="T2" fmla="*/ 0 w 8"/>
                <a:gd name="T3" fmla="*/ 2 h 5"/>
                <a:gd name="T4" fmla="*/ 1 w 8"/>
                <a:gd name="T5" fmla="*/ 4 h 5"/>
                <a:gd name="T6" fmla="*/ 6 w 8"/>
                <a:gd name="T7" fmla="*/ 5 h 5"/>
                <a:gd name="T8" fmla="*/ 7 w 8"/>
                <a:gd name="T9" fmla="*/ 3 h 5"/>
                <a:gd name="T10" fmla="*/ 6 w 8"/>
                <a:gd name="T11" fmla="*/ 2 h 5"/>
                <a:gd name="T12" fmla="*/ 4 w 8"/>
                <a:gd name="T13" fmla="*/ 1 h 5"/>
                <a:gd name="T14" fmla="*/ 3 w 8"/>
                <a:gd name="T15" fmla="*/ 0 h 5"/>
                <a:gd name="T16" fmla="*/ 1 w 8"/>
                <a:gd name="T1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
                  <a:moveTo>
                    <a:pt x="1" y="1"/>
                  </a:moveTo>
                  <a:cubicBezTo>
                    <a:pt x="0" y="2"/>
                    <a:pt x="0" y="2"/>
                    <a:pt x="0" y="2"/>
                  </a:cubicBezTo>
                  <a:cubicBezTo>
                    <a:pt x="0" y="3"/>
                    <a:pt x="0" y="4"/>
                    <a:pt x="1" y="4"/>
                  </a:cubicBezTo>
                  <a:cubicBezTo>
                    <a:pt x="3" y="5"/>
                    <a:pt x="4" y="5"/>
                    <a:pt x="6" y="5"/>
                  </a:cubicBezTo>
                  <a:cubicBezTo>
                    <a:pt x="7" y="5"/>
                    <a:pt x="8" y="4"/>
                    <a:pt x="7" y="3"/>
                  </a:cubicBezTo>
                  <a:cubicBezTo>
                    <a:pt x="7" y="2"/>
                    <a:pt x="6" y="1"/>
                    <a:pt x="6" y="2"/>
                  </a:cubicBezTo>
                  <a:cubicBezTo>
                    <a:pt x="5" y="2"/>
                    <a:pt x="4" y="1"/>
                    <a:pt x="4" y="1"/>
                  </a:cubicBezTo>
                  <a:cubicBezTo>
                    <a:pt x="4" y="1"/>
                    <a:pt x="3" y="0"/>
                    <a:pt x="3" y="0"/>
                  </a:cubicBezTo>
                  <a:cubicBezTo>
                    <a:pt x="2" y="0"/>
                    <a:pt x="1" y="0"/>
                    <a:pt x="1" y="1"/>
                  </a:cubicBezTo>
                  <a:close/>
                </a:path>
              </a:pathLst>
            </a:custGeom>
            <a:solidFill>
              <a:srgbClr val="BE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pic>
        <p:nvPicPr>
          <p:cNvPr id="176" name="图片 175"/>
          <p:cNvPicPr>
            <a:picLocks noChangeAspect="1"/>
          </p:cNvPicPr>
          <p:nvPr/>
        </p:nvPicPr>
        <p:blipFill>
          <a:blip r:embed="rId5"/>
          <a:stretch>
            <a:fillRect/>
          </a:stretch>
        </p:blipFill>
        <p:spPr>
          <a:xfrm flipH="1">
            <a:off x="156797" y="2760805"/>
            <a:ext cx="3748861" cy="4135394"/>
          </a:xfrm>
          <a:prstGeom prst="rect">
            <a:avLst/>
          </a:prstGeom>
        </p:spPr>
      </p:pic>
      <p:sp>
        <p:nvSpPr>
          <p:cNvPr id="177" name="文本框 176"/>
          <p:cNvSpPr txBox="1"/>
          <p:nvPr/>
        </p:nvSpPr>
        <p:spPr>
          <a:xfrm>
            <a:off x="4581525" y="230175"/>
            <a:ext cx="2369762" cy="661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28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2. </a:t>
            </a:r>
            <a:r>
              <a:rPr lang="en-US" altLang="zh-CN" sz="2800" b="1" dirty="0" err="1">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28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 dung</a:t>
            </a:r>
            <a:endParaRPr kumimoji="0" lang="zh-CN"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250207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76"/>
                                        </p:tgtEl>
                                        <p:attrNameLst>
                                          <p:attrName>style.visibility</p:attrName>
                                        </p:attrNameLst>
                                      </p:cBhvr>
                                      <p:to>
                                        <p:strVal val="visible"/>
                                      </p:to>
                                    </p:set>
                                    <p:animEffect transition="in" filter="fade">
                                      <p:cBhvr>
                                        <p:cTn id="11" dur="1000"/>
                                        <p:tgtEl>
                                          <p:spTgt spid="176"/>
                                        </p:tgtEl>
                                      </p:cBhvr>
                                    </p:animEffect>
                                    <p:anim calcmode="lin" valueType="num">
                                      <p:cBhvr>
                                        <p:cTn id="12" dur="1000" fill="hold"/>
                                        <p:tgtEl>
                                          <p:spTgt spid="176"/>
                                        </p:tgtEl>
                                        <p:attrNameLst>
                                          <p:attrName>ppt_x</p:attrName>
                                        </p:attrNameLst>
                                      </p:cBhvr>
                                      <p:tavLst>
                                        <p:tav tm="0">
                                          <p:val>
                                            <p:strVal val="#ppt_x"/>
                                          </p:val>
                                        </p:tav>
                                        <p:tav tm="100000">
                                          <p:val>
                                            <p:strVal val="#ppt_x"/>
                                          </p:val>
                                        </p:tav>
                                      </p:tavLst>
                                    </p:anim>
                                    <p:anim calcmode="lin" valueType="num">
                                      <p:cBhvr>
                                        <p:cTn id="13" dur="1000" fill="hold"/>
                                        <p:tgtEl>
                                          <p:spTgt spid="17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175"/>
                                        </p:tgtEl>
                                        <p:attrNameLst>
                                          <p:attrName>style.visibility</p:attrName>
                                        </p:attrNameLst>
                                      </p:cBhvr>
                                      <p:to>
                                        <p:strVal val="visible"/>
                                      </p:to>
                                    </p:set>
                                    <p:anim calcmode="lin" valueType="num">
                                      <p:cBhvr additive="base">
                                        <p:cTn id="17" dur="500" fill="hold"/>
                                        <p:tgtEl>
                                          <p:spTgt spid="175"/>
                                        </p:tgtEl>
                                        <p:attrNameLst>
                                          <p:attrName>ppt_x</p:attrName>
                                        </p:attrNameLst>
                                      </p:cBhvr>
                                      <p:tavLst>
                                        <p:tav tm="0">
                                          <p:val>
                                            <p:strVal val="1+#ppt_w/2"/>
                                          </p:val>
                                        </p:tav>
                                        <p:tav tm="100000">
                                          <p:val>
                                            <p:strVal val="#ppt_x"/>
                                          </p:val>
                                        </p:tav>
                                      </p:tavLst>
                                    </p:anim>
                                    <p:anim calcmode="lin" valueType="num">
                                      <p:cBhvr additive="base">
                                        <p:cTn id="18" dur="500" fill="hold"/>
                                        <p:tgtEl>
                                          <p:spTgt spid="17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2500"/>
                            </p:stCondLst>
                            <p:childTnLst>
                              <p:par>
                                <p:cTn id="24" presetID="47" presetClass="entr" presetSubtype="0" fill="hold" nodeType="afterEffect">
                                  <p:stCondLst>
                                    <p:cond delay="0"/>
                                  </p:stCondLst>
                                  <p:childTnLst>
                                    <p:set>
                                      <p:cBhvr>
                                        <p:cTn id="25" dur="1" fill="hold">
                                          <p:stCondLst>
                                            <p:cond delay="0"/>
                                          </p:stCondLst>
                                        </p:cTn>
                                        <p:tgtEl>
                                          <p:spTgt spid="177">
                                            <p:txEl>
                                              <p:pRg st="0" end="0"/>
                                            </p:txEl>
                                          </p:spTgt>
                                        </p:tgtEl>
                                        <p:attrNameLst>
                                          <p:attrName>style.visibility</p:attrName>
                                        </p:attrNameLst>
                                      </p:cBhvr>
                                      <p:to>
                                        <p:strVal val="visible"/>
                                      </p:to>
                                    </p:set>
                                    <p:animEffect transition="in" filter="fade">
                                      <p:cBhvr>
                                        <p:cTn id="26" dur="1000"/>
                                        <p:tgtEl>
                                          <p:spTgt spid="177">
                                            <p:txEl>
                                              <p:pRg st="0" end="0"/>
                                            </p:txEl>
                                          </p:spTgt>
                                        </p:tgtEl>
                                      </p:cBhvr>
                                    </p:animEffect>
                                    <p:anim calcmode="lin" valueType="num">
                                      <p:cBhvr>
                                        <p:cTn id="27" dur="1000" fill="hold"/>
                                        <p:tgtEl>
                                          <p:spTgt spid="177">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77">
                                            <p:txEl>
                                              <p:pRg st="0" end="0"/>
                                            </p:txEl>
                                          </p:spTgt>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22" presetClass="entr" presetSubtype="1" fill="hold" nodeType="afterEffect">
                                  <p:stCondLst>
                                    <p:cond delay="0"/>
                                  </p:stCondLst>
                                  <p:iterate type="wd">
                                    <p:tmPct val="10000"/>
                                  </p:iterate>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up)">
                                      <p:cBhvr>
                                        <p:cTn id="3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b="16747"/>
          <a:stretch/>
        </p:blipFill>
        <p:spPr>
          <a:xfrm>
            <a:off x="205170" y="1"/>
            <a:ext cx="11834429" cy="6858000"/>
          </a:xfrm>
          <a:prstGeom prst="rect">
            <a:avLst/>
          </a:prstGeom>
        </p:spPr>
      </p:pic>
      <p:pic>
        <p:nvPicPr>
          <p:cNvPr id="6" name="图片 5"/>
          <p:cNvPicPr>
            <a:picLocks noChangeAspect="1"/>
          </p:cNvPicPr>
          <p:nvPr/>
        </p:nvPicPr>
        <p:blipFill>
          <a:blip r:embed="rId4"/>
          <a:stretch>
            <a:fillRect/>
          </a:stretch>
        </p:blipFill>
        <p:spPr>
          <a:xfrm>
            <a:off x="617755" y="552449"/>
            <a:ext cx="11097995" cy="5219701"/>
          </a:xfrm>
          <a:prstGeom prst="rect">
            <a:avLst/>
          </a:prstGeom>
        </p:spPr>
      </p:pic>
      <p:pic>
        <p:nvPicPr>
          <p:cNvPr id="7" name="图片 6"/>
          <p:cNvPicPr>
            <a:picLocks noChangeAspect="1"/>
          </p:cNvPicPr>
          <p:nvPr/>
        </p:nvPicPr>
        <p:blipFill rotWithShape="1">
          <a:blip r:embed="rId5"/>
          <a:srcRect t="8861"/>
          <a:stretch/>
        </p:blipFill>
        <p:spPr>
          <a:xfrm>
            <a:off x="0" y="-1"/>
            <a:ext cx="12192000" cy="6858001"/>
          </a:xfrm>
          <a:prstGeom prst="rect">
            <a:avLst/>
          </a:prstGeom>
        </p:spPr>
      </p:pic>
      <p:pic>
        <p:nvPicPr>
          <p:cNvPr id="13" name="图片 12"/>
          <p:cNvPicPr>
            <a:picLocks noChangeAspect="1"/>
          </p:cNvPicPr>
          <p:nvPr/>
        </p:nvPicPr>
        <p:blipFill>
          <a:blip r:embed="rId6"/>
          <a:stretch>
            <a:fillRect/>
          </a:stretch>
        </p:blipFill>
        <p:spPr>
          <a:xfrm>
            <a:off x="3876168" y="2807177"/>
            <a:ext cx="7982963" cy="4153859"/>
          </a:xfrm>
          <a:prstGeom prst="rect">
            <a:avLst/>
          </a:prstGeom>
        </p:spPr>
      </p:pic>
      <p:pic>
        <p:nvPicPr>
          <p:cNvPr id="15" name="图片 14"/>
          <p:cNvPicPr>
            <a:picLocks noChangeAspect="1"/>
          </p:cNvPicPr>
          <p:nvPr/>
        </p:nvPicPr>
        <p:blipFill>
          <a:blip r:embed="rId7"/>
          <a:stretch>
            <a:fillRect/>
          </a:stretch>
        </p:blipFill>
        <p:spPr>
          <a:xfrm>
            <a:off x="2586513" y="709350"/>
            <a:ext cx="1358231" cy="825500"/>
          </a:xfrm>
          <a:prstGeom prst="rect">
            <a:avLst/>
          </a:prstGeom>
        </p:spPr>
      </p:pic>
      <p:pic>
        <p:nvPicPr>
          <p:cNvPr id="16" name="图片 15"/>
          <p:cNvPicPr>
            <a:picLocks noChangeAspect="1"/>
          </p:cNvPicPr>
          <p:nvPr/>
        </p:nvPicPr>
        <p:blipFill>
          <a:blip r:embed="rId8"/>
          <a:stretch>
            <a:fillRect/>
          </a:stretch>
        </p:blipFill>
        <p:spPr>
          <a:xfrm>
            <a:off x="9664809" y="1156703"/>
            <a:ext cx="774591" cy="1129246"/>
          </a:xfrm>
          <a:prstGeom prst="rect">
            <a:avLst/>
          </a:prstGeom>
        </p:spPr>
      </p:pic>
      <p:sp>
        <p:nvSpPr>
          <p:cNvPr id="10" name="文本框 32">
            <a:extLst>
              <a:ext uri="{FF2B5EF4-FFF2-40B4-BE49-F238E27FC236}">
                <a16:creationId xmlns:a16="http://schemas.microsoft.com/office/drawing/2014/main" xmlns="" id="{9E053D65-2DF6-E245-BBB4-06F6A7618AE2}"/>
              </a:ext>
            </a:extLst>
          </p:cNvPr>
          <p:cNvSpPr txBox="1"/>
          <p:nvPr/>
        </p:nvSpPr>
        <p:spPr>
          <a:xfrm>
            <a:off x="2491495" y="1841938"/>
            <a:ext cx="6257453" cy="132036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7200" noProof="0" dirty="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kumimoji="0" lang="zh-CN" altLang="en-US" sz="7200" b="0"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8408573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xmlns="" id="{0675D0C4-BC17-A740-9874-E0AF967A8CB2}"/>
              </a:ext>
            </a:extLst>
          </p:cNvPr>
          <p:cNvSpPr txBox="1">
            <a:spLocks noChangeArrowheads="1"/>
          </p:cNvSpPr>
          <p:nvPr/>
        </p:nvSpPr>
        <p:spPr bwMode="auto">
          <a:xfrm>
            <a:off x="7190073" y="936197"/>
            <a:ext cx="2548212" cy="7298793"/>
          </a:xfrm>
          <a:prstGeom prst="rect">
            <a:avLst/>
          </a:prstGeom>
          <a:noFill/>
          <a:ln w="9525">
            <a:noFill/>
            <a:miter lim="800000"/>
          </a:ln>
        </p:spPr>
        <p:txBody>
          <a:bodyPr wrap="square">
            <a:spAutoFit/>
          </a:bodyPr>
          <a:lstStyle/>
          <a:p>
            <a:pPr marL="0" marR="0" lvl="0" indent="0" algn="ctr" defTabSz="1218565" rtl="0" eaLnBrk="1" fontAlgn="auto" latinLnBrk="0" hangingPunct="1">
              <a:lnSpc>
                <a:spcPct val="120000"/>
              </a:lnSpc>
              <a:spcBef>
                <a:spcPts val="0"/>
              </a:spcBef>
              <a:spcAft>
                <a:spcPts val="0"/>
              </a:spcAft>
              <a:buClrTx/>
              <a:buSzTx/>
              <a:buFontTx/>
              <a:buNone/>
              <a:tabLst/>
              <a:defRPr/>
            </a:pP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Trò</a:t>
            </a:r>
            <a:r>
              <a:rPr kumimoji="0" lang="en-US" altLang="zh-CN"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a:t>
            </a: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chơi</a:t>
            </a:r>
            <a:r>
              <a:rPr kumimoji="0" lang="en-US" altLang="zh-CN"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6600" dirty="0">
                <a:solidFill>
                  <a:schemeClr val="bg1"/>
                </a:solidFill>
                <a:latin typeface="Times New Roman" panose="02020603050405020304" pitchFamily="18" charset="0"/>
                <a:ea typeface="方正卡通简体" panose="03000509000000000000" pitchFamily="65" charset="-122"/>
                <a:cs typeface="Times New Roman" panose="02020603050405020304" pitchFamily="18" charset="0"/>
              </a:rPr>
              <a:t>V</a:t>
            </a: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òng</a:t>
            </a:r>
            <a:r>
              <a:rPr kumimoji="0" lang="en-US" altLang="zh-CN"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quay </a:t>
            </a: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văn</a:t>
            </a:r>
            <a:r>
              <a:rPr kumimoji="0" lang="en-US" altLang="zh-CN"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a:t>
            </a: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học</a:t>
            </a:r>
            <a:endParaRPr kumimoji="0" lang="zh-CN" altLang="en-US"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endParaRPr>
          </a:p>
        </p:txBody>
      </p:sp>
      <p:pic>
        <p:nvPicPr>
          <p:cNvPr id="4" name="图片 4">
            <a:extLst>
              <a:ext uri="{FF2B5EF4-FFF2-40B4-BE49-F238E27FC236}">
                <a16:creationId xmlns:a16="http://schemas.microsoft.com/office/drawing/2014/main" xmlns="" id="{F3ECD052-2BE5-2041-86FA-CB832F780A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949" y="0"/>
            <a:ext cx="6090251" cy="6090251"/>
          </a:xfrm>
          <a:prstGeom prst="rect">
            <a:avLst/>
          </a:prstGeom>
        </p:spPr>
      </p:pic>
    </p:spTree>
    <p:extLst>
      <p:ext uri="{BB962C8B-B14F-4D97-AF65-F5344CB8AC3E}">
        <p14:creationId xmlns:p14="http://schemas.microsoft.com/office/powerpoint/2010/main" val="403838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xmlns="" id="{E71C569F-4EEA-AE4A-A777-5033806ACF99}"/>
              </a:ext>
            </a:extLst>
          </p:cNvPr>
          <p:cNvSpPr/>
          <p:nvPr/>
        </p:nvSpPr>
        <p:spPr>
          <a:xfrm>
            <a:off x="676690" y="581549"/>
            <a:ext cx="11237843" cy="1470991"/>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4500" b="1" dirty="0">
                <a:solidFill>
                  <a:schemeClr val="bg1"/>
                </a:solidFill>
                <a:latin typeface="Times New Roman" panose="02020603050405020304" pitchFamily="18" charset="0"/>
                <a:cs typeface="Times New Roman" panose="02020603050405020304" pitchFamily="18" charset="0"/>
              </a:rPr>
              <a:t>Truyện “Gió lạnh đầu mùa” viết về mùa nào trong năm?</a:t>
            </a:r>
          </a:p>
        </p:txBody>
      </p:sp>
      <p:sp>
        <p:nvSpPr>
          <p:cNvPr id="8" name="TextBox 7">
            <a:extLst>
              <a:ext uri="{FF2B5EF4-FFF2-40B4-BE49-F238E27FC236}">
                <a16:creationId xmlns:a16="http://schemas.microsoft.com/office/drawing/2014/main" xmlns="" id="{19343C12-ABAE-0249-845F-B35727EB6471}"/>
              </a:ext>
            </a:extLst>
          </p:cNvPr>
          <p:cNvSpPr txBox="1"/>
          <p:nvPr/>
        </p:nvSpPr>
        <p:spPr>
          <a:xfrm>
            <a:off x="2281970" y="2337544"/>
            <a:ext cx="35498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A. Mùa xuân</a:t>
            </a:r>
          </a:p>
        </p:txBody>
      </p:sp>
      <p:sp>
        <p:nvSpPr>
          <p:cNvPr id="9" name="TextBox 8">
            <a:extLst>
              <a:ext uri="{FF2B5EF4-FFF2-40B4-BE49-F238E27FC236}">
                <a16:creationId xmlns:a16="http://schemas.microsoft.com/office/drawing/2014/main" xmlns="" id="{68596C5A-DE9F-4D4A-9318-9CBF4C1C3620}"/>
              </a:ext>
            </a:extLst>
          </p:cNvPr>
          <p:cNvSpPr txBox="1"/>
          <p:nvPr/>
        </p:nvSpPr>
        <p:spPr>
          <a:xfrm>
            <a:off x="2281970" y="3599814"/>
            <a:ext cx="35498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B. Mùa hạ</a:t>
            </a:r>
          </a:p>
        </p:txBody>
      </p:sp>
      <p:sp>
        <p:nvSpPr>
          <p:cNvPr id="10" name="TextBox 9">
            <a:extLst>
              <a:ext uri="{FF2B5EF4-FFF2-40B4-BE49-F238E27FC236}">
                <a16:creationId xmlns:a16="http://schemas.microsoft.com/office/drawing/2014/main" xmlns="" id="{C9D697CC-39EB-044A-9A29-432096FC6658}"/>
              </a:ext>
            </a:extLst>
          </p:cNvPr>
          <p:cNvSpPr txBox="1"/>
          <p:nvPr/>
        </p:nvSpPr>
        <p:spPr>
          <a:xfrm>
            <a:off x="7646450" y="2337544"/>
            <a:ext cx="35498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C. Mùa thu</a:t>
            </a:r>
          </a:p>
        </p:txBody>
      </p:sp>
      <p:sp>
        <p:nvSpPr>
          <p:cNvPr id="11" name="TextBox 10">
            <a:extLst>
              <a:ext uri="{FF2B5EF4-FFF2-40B4-BE49-F238E27FC236}">
                <a16:creationId xmlns:a16="http://schemas.microsoft.com/office/drawing/2014/main" xmlns="" id="{0F488B54-415B-BD4F-89DD-0CD516F26C49}"/>
              </a:ext>
            </a:extLst>
          </p:cNvPr>
          <p:cNvSpPr txBox="1"/>
          <p:nvPr/>
        </p:nvSpPr>
        <p:spPr>
          <a:xfrm>
            <a:off x="7646450" y="3599814"/>
            <a:ext cx="35498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D. Mùa đông</a:t>
            </a:r>
          </a:p>
        </p:txBody>
      </p:sp>
      <p:pic>
        <p:nvPicPr>
          <p:cNvPr id="12" name="图片 7">
            <a:extLst>
              <a:ext uri="{FF2B5EF4-FFF2-40B4-BE49-F238E27FC236}">
                <a16:creationId xmlns:a16="http://schemas.microsoft.com/office/drawing/2014/main" xmlns="" id="{309FF672-BC68-A445-A643-B1242F530E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1985" y="3599814"/>
            <a:ext cx="884465" cy="825500"/>
          </a:xfrm>
          <a:prstGeom prst="rect">
            <a:avLst/>
          </a:prstGeom>
        </p:spPr>
      </p:pic>
      <p:pic>
        <p:nvPicPr>
          <p:cNvPr id="13" name="Picture 12">
            <a:extLst>
              <a:ext uri="{FF2B5EF4-FFF2-40B4-BE49-F238E27FC236}">
                <a16:creationId xmlns:a16="http://schemas.microsoft.com/office/drawing/2014/main" xmlns="" id="{F419836C-6D0A-8C46-9D18-76257274D2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820" y="3799590"/>
            <a:ext cx="2448009" cy="2652010"/>
          </a:xfrm>
          <a:prstGeom prst="rect">
            <a:avLst/>
          </a:prstGeom>
        </p:spPr>
      </p:pic>
    </p:spTree>
    <p:extLst>
      <p:ext uri="{BB962C8B-B14F-4D97-AF65-F5344CB8AC3E}">
        <p14:creationId xmlns:p14="http://schemas.microsoft.com/office/powerpoint/2010/main" val="192671370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2"/>
                                        </p:tgtEl>
                                      </p:cBhvr>
                                    </p:animEffect>
                                    <p:animScale>
                                      <p:cBhvr>
                                        <p:cTn id="1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xmlns="" id="{E71C569F-4EEA-AE4A-A777-5033806ACF99}"/>
              </a:ext>
            </a:extLst>
          </p:cNvPr>
          <p:cNvSpPr/>
          <p:nvPr/>
        </p:nvSpPr>
        <p:spPr>
          <a:xfrm>
            <a:off x="676690" y="581549"/>
            <a:ext cx="11237843" cy="1470991"/>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4000" b="1" dirty="0">
                <a:solidFill>
                  <a:schemeClr val="bg1"/>
                </a:solidFill>
                <a:latin typeface="Times New Roman" panose="02020603050405020304" pitchFamily="18" charset="0"/>
                <a:cs typeface="Times New Roman" panose="02020603050405020304" pitchFamily="18" charset="0"/>
              </a:rPr>
              <a:t>Khi tỉnh dậy, nhân vật Sơn trong truyện “Gió lạnh đầu mùa” nhận thấy điều gì?</a:t>
            </a:r>
          </a:p>
        </p:txBody>
      </p:sp>
      <p:sp>
        <p:nvSpPr>
          <p:cNvPr id="8" name="TextBox 7">
            <a:extLst>
              <a:ext uri="{FF2B5EF4-FFF2-40B4-BE49-F238E27FC236}">
                <a16:creationId xmlns:a16="http://schemas.microsoft.com/office/drawing/2014/main" xmlns="" id="{19343C12-ABAE-0249-845F-B35727EB6471}"/>
              </a:ext>
            </a:extLst>
          </p:cNvPr>
          <p:cNvSpPr txBox="1"/>
          <p:nvPr/>
        </p:nvSpPr>
        <p:spPr>
          <a:xfrm>
            <a:off x="2281970" y="2337544"/>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A. Mọi người đã ăn sáng cả rồi</a:t>
            </a:r>
          </a:p>
        </p:txBody>
      </p:sp>
      <p:sp>
        <p:nvSpPr>
          <p:cNvPr id="9" name="TextBox 8">
            <a:extLst>
              <a:ext uri="{FF2B5EF4-FFF2-40B4-BE49-F238E27FC236}">
                <a16:creationId xmlns:a16="http://schemas.microsoft.com/office/drawing/2014/main" xmlns="" id="{68596C5A-DE9F-4D4A-9318-9CBF4C1C3620}"/>
              </a:ext>
            </a:extLst>
          </p:cNvPr>
          <p:cNvSpPr txBox="1"/>
          <p:nvPr/>
        </p:nvSpPr>
        <p:spPr>
          <a:xfrm>
            <a:off x="2281970" y="3113529"/>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B. Mọi người đã đi làm cả rồi</a:t>
            </a:r>
          </a:p>
        </p:txBody>
      </p:sp>
      <p:sp>
        <p:nvSpPr>
          <p:cNvPr id="12" name="TextBox 11">
            <a:extLst>
              <a:ext uri="{FF2B5EF4-FFF2-40B4-BE49-F238E27FC236}">
                <a16:creationId xmlns:a16="http://schemas.microsoft.com/office/drawing/2014/main" xmlns="" id="{BCAF1189-38ED-A44E-BE52-E4505B5A2EB0}"/>
              </a:ext>
            </a:extLst>
          </p:cNvPr>
          <p:cNvSpPr txBox="1"/>
          <p:nvPr/>
        </p:nvSpPr>
        <p:spPr>
          <a:xfrm>
            <a:off x="2281970" y="3889514"/>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C. Mọi người đã mặc áo rét cả rồi</a:t>
            </a:r>
          </a:p>
        </p:txBody>
      </p:sp>
      <p:sp>
        <p:nvSpPr>
          <p:cNvPr id="13" name="TextBox 12">
            <a:extLst>
              <a:ext uri="{FF2B5EF4-FFF2-40B4-BE49-F238E27FC236}">
                <a16:creationId xmlns:a16="http://schemas.microsoft.com/office/drawing/2014/main" xmlns="" id="{3C98F7DA-86AD-D849-A1FA-544E0456B949}"/>
              </a:ext>
            </a:extLst>
          </p:cNvPr>
          <p:cNvSpPr txBox="1"/>
          <p:nvPr/>
        </p:nvSpPr>
        <p:spPr>
          <a:xfrm>
            <a:off x="2281970" y="4665499"/>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D. Mọi người đang sưởi ấm bên bếp lửa</a:t>
            </a:r>
          </a:p>
        </p:txBody>
      </p:sp>
      <p:pic>
        <p:nvPicPr>
          <p:cNvPr id="14" name="图片 7">
            <a:extLst>
              <a:ext uri="{FF2B5EF4-FFF2-40B4-BE49-F238E27FC236}">
                <a16:creationId xmlns:a16="http://schemas.microsoft.com/office/drawing/2014/main" xmlns="" id="{556937E5-C8A4-1E4E-A6A7-05430E1A83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0632" y="3792235"/>
            <a:ext cx="884465" cy="825500"/>
          </a:xfrm>
          <a:prstGeom prst="rect">
            <a:avLst/>
          </a:prstGeom>
        </p:spPr>
      </p:pic>
      <p:pic>
        <p:nvPicPr>
          <p:cNvPr id="16" name="Picture 15">
            <a:extLst>
              <a:ext uri="{FF2B5EF4-FFF2-40B4-BE49-F238E27FC236}">
                <a16:creationId xmlns:a16="http://schemas.microsoft.com/office/drawing/2014/main" xmlns="" id="{B24C3D53-123C-664A-8E67-589EF3CB9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1846" y="3889514"/>
            <a:ext cx="2110154" cy="2286000"/>
          </a:xfrm>
          <a:prstGeom prst="rect">
            <a:avLst/>
          </a:prstGeom>
        </p:spPr>
      </p:pic>
    </p:spTree>
    <p:extLst>
      <p:ext uri="{BB962C8B-B14F-4D97-AF65-F5344CB8AC3E}">
        <p14:creationId xmlns:p14="http://schemas.microsoft.com/office/powerpoint/2010/main" val="31736248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4"/>
                                        </p:tgtEl>
                                      </p:cBhvr>
                                    </p:animEffect>
                                    <p:animScale>
                                      <p:cBhvr>
                                        <p:cTn id="17"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xmlns="" id="{E71C569F-4EEA-AE4A-A777-5033806ACF99}"/>
              </a:ext>
            </a:extLst>
          </p:cNvPr>
          <p:cNvSpPr/>
          <p:nvPr/>
        </p:nvSpPr>
        <p:spPr>
          <a:xfrm>
            <a:off x="676690" y="581549"/>
            <a:ext cx="11237843" cy="1470991"/>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3600" b="1" dirty="0">
                <a:solidFill>
                  <a:schemeClr val="bg1"/>
                </a:solidFill>
                <a:latin typeface="Times New Roman" panose="02020603050405020304" pitchFamily="18" charset="0"/>
                <a:cs typeface="Times New Roman" panose="02020603050405020304" pitchFamily="18" charset="0"/>
              </a:rPr>
              <a:t>Dáng vẻ bề ngoài của Hiên trong truyện “Gió lạnh đầu mùa” được miêu tả như thế nào?</a:t>
            </a:r>
          </a:p>
        </p:txBody>
      </p:sp>
      <p:sp>
        <p:nvSpPr>
          <p:cNvPr id="8" name="TextBox 7">
            <a:extLst>
              <a:ext uri="{FF2B5EF4-FFF2-40B4-BE49-F238E27FC236}">
                <a16:creationId xmlns:a16="http://schemas.microsoft.com/office/drawing/2014/main" xmlns="" id="{19343C12-ABAE-0249-845F-B35727EB6471}"/>
              </a:ext>
            </a:extLst>
          </p:cNvPr>
          <p:cNvSpPr txBox="1"/>
          <p:nvPr/>
        </p:nvSpPr>
        <p:spPr>
          <a:xfrm>
            <a:off x="2281970" y="2337544"/>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A. Mặc áo bông ấm, mới mua, rất đẹp.</a:t>
            </a:r>
          </a:p>
        </p:txBody>
      </p:sp>
      <p:sp>
        <p:nvSpPr>
          <p:cNvPr id="9" name="TextBox 8">
            <a:extLst>
              <a:ext uri="{FF2B5EF4-FFF2-40B4-BE49-F238E27FC236}">
                <a16:creationId xmlns:a16="http://schemas.microsoft.com/office/drawing/2014/main" xmlns=""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B. Mặc có manh áo rách tả tơi, hở cả lưng và tay</a:t>
            </a:r>
          </a:p>
        </p:txBody>
      </p:sp>
      <p:sp>
        <p:nvSpPr>
          <p:cNvPr id="12" name="TextBox 11">
            <a:extLst>
              <a:ext uri="{FF2B5EF4-FFF2-40B4-BE49-F238E27FC236}">
                <a16:creationId xmlns:a16="http://schemas.microsoft.com/office/drawing/2014/main" xmlns="" id="{BCAF1189-38ED-A44E-BE52-E4505B5A2EB0}"/>
              </a:ext>
            </a:extLst>
          </p:cNvPr>
          <p:cNvSpPr txBox="1"/>
          <p:nvPr/>
        </p:nvSpPr>
        <p:spPr>
          <a:xfrm>
            <a:off x="2281970" y="3889514"/>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C. Mặc áo bông có vài mảnh vá</a:t>
            </a:r>
          </a:p>
        </p:txBody>
      </p:sp>
      <p:sp>
        <p:nvSpPr>
          <p:cNvPr id="13" name="TextBox 12">
            <a:extLst>
              <a:ext uri="{FF2B5EF4-FFF2-40B4-BE49-F238E27FC236}">
                <a16:creationId xmlns:a16="http://schemas.microsoft.com/office/drawing/2014/main" xmlns="" id="{3C98F7DA-86AD-D849-A1FA-544E0456B949}"/>
              </a:ext>
            </a:extLst>
          </p:cNvPr>
          <p:cNvSpPr txBox="1"/>
          <p:nvPr/>
        </p:nvSpPr>
        <p:spPr>
          <a:xfrm>
            <a:off x="2281970" y="4665499"/>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D. Mặc áo len đã cũ</a:t>
            </a:r>
          </a:p>
        </p:txBody>
      </p:sp>
      <p:pic>
        <p:nvPicPr>
          <p:cNvPr id="10" name="图片 7">
            <a:extLst>
              <a:ext uri="{FF2B5EF4-FFF2-40B4-BE49-F238E27FC236}">
                <a16:creationId xmlns:a16="http://schemas.microsoft.com/office/drawing/2014/main" xmlns="" id="{CE5C527A-D7A4-3847-ADE4-8D2B7E37EB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0632" y="3064014"/>
            <a:ext cx="884465" cy="825500"/>
          </a:xfrm>
          <a:prstGeom prst="rect">
            <a:avLst/>
          </a:prstGeom>
        </p:spPr>
      </p:pic>
      <p:pic>
        <p:nvPicPr>
          <p:cNvPr id="11" name="Picture 10">
            <a:extLst>
              <a:ext uri="{FF2B5EF4-FFF2-40B4-BE49-F238E27FC236}">
                <a16:creationId xmlns:a16="http://schemas.microsoft.com/office/drawing/2014/main" xmlns="" id="{F154D780-D86B-EF4D-98A6-96363D466A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9618" y="3744471"/>
            <a:ext cx="2603500" cy="2820458"/>
          </a:xfrm>
          <a:prstGeom prst="rect">
            <a:avLst/>
          </a:prstGeom>
        </p:spPr>
      </p:pic>
    </p:spTree>
    <p:extLst>
      <p:ext uri="{BB962C8B-B14F-4D97-AF65-F5344CB8AC3E}">
        <p14:creationId xmlns:p14="http://schemas.microsoft.com/office/powerpoint/2010/main" val="386317981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xmlns="" id="{E71C569F-4EEA-AE4A-A777-5033806ACF99}"/>
              </a:ext>
            </a:extLst>
          </p:cNvPr>
          <p:cNvSpPr/>
          <p:nvPr/>
        </p:nvSpPr>
        <p:spPr>
          <a:xfrm>
            <a:off x="801756" y="9207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3400" b="1" dirty="0">
                <a:solidFill>
                  <a:schemeClr val="bg1"/>
                </a:solidFill>
                <a:latin typeface="Times New Roman" panose="02020603050405020304" pitchFamily="18" charset="0"/>
                <a:cs typeface="Times New Roman" panose="02020603050405020304" pitchFamily="18" charset="0"/>
              </a:rPr>
              <a:t>Khi nhìn thấy Hiên “mặc có manh áo rách”, Sơn trong truyện “Gió lạnh đầu mùa” đã thì thầm với chị Lan điều gì ?</a:t>
            </a:r>
          </a:p>
        </p:txBody>
      </p:sp>
      <p:sp>
        <p:nvSpPr>
          <p:cNvPr id="8" name="TextBox 7">
            <a:extLst>
              <a:ext uri="{FF2B5EF4-FFF2-40B4-BE49-F238E27FC236}">
                <a16:creationId xmlns:a16="http://schemas.microsoft.com/office/drawing/2014/main" xmlns="" id="{19343C12-ABAE-0249-845F-B35727EB6471}"/>
              </a:ext>
            </a:extLst>
          </p:cNvPr>
          <p:cNvSpPr txBox="1"/>
          <p:nvPr/>
        </p:nvSpPr>
        <p:spPr>
          <a:xfrm>
            <a:off x="2407036" y="2997944"/>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A. Hay cho nó cái áo bông cũ, chị ạ.</a:t>
            </a:r>
          </a:p>
        </p:txBody>
      </p:sp>
      <p:sp>
        <p:nvSpPr>
          <p:cNvPr id="9" name="TextBox 8">
            <a:extLst>
              <a:ext uri="{FF2B5EF4-FFF2-40B4-BE49-F238E27FC236}">
                <a16:creationId xmlns:a16="http://schemas.microsoft.com/office/drawing/2014/main" xmlns="" id="{68596C5A-DE9F-4D4A-9318-9CBF4C1C3620}"/>
              </a:ext>
            </a:extLst>
          </p:cNvPr>
          <p:cNvSpPr txBox="1"/>
          <p:nvPr/>
        </p:nvSpPr>
        <p:spPr>
          <a:xfrm>
            <a:off x="2407035" y="3773929"/>
            <a:ext cx="9632563"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B. Hay cho nó cái áo len cũ này, chị ạ</a:t>
            </a:r>
          </a:p>
        </p:txBody>
      </p:sp>
      <p:sp>
        <p:nvSpPr>
          <p:cNvPr id="12" name="TextBox 11">
            <a:extLst>
              <a:ext uri="{FF2B5EF4-FFF2-40B4-BE49-F238E27FC236}">
                <a16:creationId xmlns:a16="http://schemas.microsoft.com/office/drawing/2014/main" xmlns="" id="{BCAF1189-38ED-A44E-BE52-E4505B5A2EB0}"/>
              </a:ext>
            </a:extLst>
          </p:cNvPr>
          <p:cNvSpPr txBox="1"/>
          <p:nvPr/>
        </p:nvSpPr>
        <p:spPr>
          <a:xfrm>
            <a:off x="2407036" y="4549914"/>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C. Hay cho nó cái khăn len cũ này, chị ạ</a:t>
            </a:r>
          </a:p>
        </p:txBody>
      </p:sp>
      <p:sp>
        <p:nvSpPr>
          <p:cNvPr id="13" name="TextBox 12">
            <a:extLst>
              <a:ext uri="{FF2B5EF4-FFF2-40B4-BE49-F238E27FC236}">
                <a16:creationId xmlns:a16="http://schemas.microsoft.com/office/drawing/2014/main" xmlns="" id="{3C98F7DA-86AD-D849-A1FA-544E0456B949}"/>
              </a:ext>
            </a:extLst>
          </p:cNvPr>
          <p:cNvSpPr txBox="1"/>
          <p:nvPr/>
        </p:nvSpPr>
        <p:spPr>
          <a:xfrm>
            <a:off x="2407036" y="5325899"/>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D. Hay cho nó đôi tất tay cũ này, chị ạ</a:t>
            </a:r>
          </a:p>
        </p:txBody>
      </p:sp>
      <p:pic>
        <p:nvPicPr>
          <p:cNvPr id="10" name="图片 7">
            <a:extLst>
              <a:ext uri="{FF2B5EF4-FFF2-40B4-BE49-F238E27FC236}">
                <a16:creationId xmlns:a16="http://schemas.microsoft.com/office/drawing/2014/main" xmlns="" id="{2A9EFB8E-7FD5-9441-9E32-CFFDEE78E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5698" y="2875908"/>
            <a:ext cx="884465" cy="825500"/>
          </a:xfrm>
          <a:prstGeom prst="rect">
            <a:avLst/>
          </a:prstGeom>
        </p:spPr>
      </p:pic>
    </p:spTree>
    <p:extLst>
      <p:ext uri="{BB962C8B-B14F-4D97-AF65-F5344CB8AC3E}">
        <p14:creationId xmlns:p14="http://schemas.microsoft.com/office/powerpoint/2010/main" val="38123249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274" y="371474"/>
            <a:ext cx="7316505" cy="4655958"/>
          </a:xfrm>
          <a:prstGeom prst="rect">
            <a:avLst/>
          </a:prstGeom>
        </p:spPr>
      </p:pic>
      <p:pic>
        <p:nvPicPr>
          <p:cNvPr id="4" name="图片 3"/>
          <p:cNvPicPr>
            <a:picLocks noChangeAspect="1"/>
          </p:cNvPicPr>
          <p:nvPr/>
        </p:nvPicPr>
        <p:blipFill>
          <a:blip r:embed="rId4"/>
          <a:stretch>
            <a:fillRect/>
          </a:stretch>
        </p:blipFill>
        <p:spPr>
          <a:xfrm>
            <a:off x="2294221" y="3365500"/>
            <a:ext cx="7603558" cy="3492500"/>
          </a:xfrm>
          <a:prstGeom prst="rect">
            <a:avLst/>
          </a:prstGeom>
        </p:spPr>
      </p:pic>
      <p:pic>
        <p:nvPicPr>
          <p:cNvPr id="5" name="图片 4"/>
          <p:cNvPicPr>
            <a:picLocks noChangeAspect="1"/>
          </p:cNvPicPr>
          <p:nvPr/>
        </p:nvPicPr>
        <p:blipFill>
          <a:blip r:embed="rId5"/>
          <a:stretch>
            <a:fillRect/>
          </a:stretch>
        </p:blipFill>
        <p:spPr>
          <a:xfrm>
            <a:off x="5886759" y="5676900"/>
            <a:ext cx="1256681" cy="1181100"/>
          </a:xfrm>
          <a:prstGeom prst="rect">
            <a:avLst/>
          </a:prstGeom>
        </p:spPr>
      </p:pic>
      <p:sp>
        <p:nvSpPr>
          <p:cNvPr id="6" name="文本框 5"/>
          <p:cNvSpPr txBox="1"/>
          <p:nvPr/>
        </p:nvSpPr>
        <p:spPr>
          <a:xfrm>
            <a:off x="3500539" y="1429120"/>
            <a:ext cx="4302341" cy="2246769"/>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Kể</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một</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sự</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giúp</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đỡ</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chia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sẻ</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mà</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đã</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từng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dành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cho</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ai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đó</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hoặc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từng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được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đón</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Chia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sẻ</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trong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tình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huống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đó</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8"/>
          <p:cNvPicPr>
            <a:picLocks noChangeAspect="1"/>
          </p:cNvPicPr>
          <p:nvPr/>
        </p:nvPicPr>
        <p:blipFill>
          <a:blip r:embed="rId6"/>
          <a:stretch>
            <a:fillRect/>
          </a:stretch>
        </p:blipFill>
        <p:spPr>
          <a:xfrm>
            <a:off x="0" y="674687"/>
            <a:ext cx="2343150" cy="1508223"/>
          </a:xfrm>
          <a:prstGeom prst="rect">
            <a:avLst/>
          </a:prstGeom>
        </p:spPr>
      </p:pic>
      <p:pic>
        <p:nvPicPr>
          <p:cNvPr id="10" name="图片 9"/>
          <p:cNvPicPr>
            <a:picLocks noChangeAspect="1"/>
          </p:cNvPicPr>
          <p:nvPr/>
        </p:nvPicPr>
        <p:blipFill>
          <a:blip r:embed="rId6"/>
          <a:stretch>
            <a:fillRect/>
          </a:stretch>
        </p:blipFill>
        <p:spPr>
          <a:xfrm flipH="1">
            <a:off x="9897779" y="-163743"/>
            <a:ext cx="2343150" cy="1508223"/>
          </a:xfrm>
          <a:prstGeom prst="rect">
            <a:avLst/>
          </a:prstGeom>
        </p:spPr>
      </p:pic>
    </p:spTree>
    <p:extLst>
      <p:ext uri="{BB962C8B-B14F-4D97-AF65-F5344CB8AC3E}">
        <p14:creationId xmlns:p14="http://schemas.microsoft.com/office/powerpoint/2010/main" val="263311078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1" fill="hold" nodeType="afterEffect">
                                  <p:stCondLst>
                                    <p:cond delay="0"/>
                                  </p:stCondLst>
                                  <p:iterate type="wd">
                                    <p:tmPct val="10000"/>
                                  </p:iterate>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up)">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xmlns=""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3400" b="1" dirty="0">
                <a:solidFill>
                  <a:schemeClr val="bg1"/>
                </a:solidFill>
                <a:latin typeface="Times New Roman" panose="02020603050405020304" pitchFamily="18" charset="0"/>
                <a:cs typeface="Times New Roman" panose="02020603050405020304" pitchFamily="18" charset="0"/>
              </a:rPr>
              <a:t>Trong truyện “Gió lạnh đầu mùa” khi biết hai chị em Sơn cho Hiên chiếc áo bông cũ, mẹ của hai em đã thể hiện thái độ như thế nào ? </a:t>
            </a:r>
          </a:p>
        </p:txBody>
      </p:sp>
      <p:sp>
        <p:nvSpPr>
          <p:cNvPr id="8" name="TextBox 7">
            <a:extLst>
              <a:ext uri="{FF2B5EF4-FFF2-40B4-BE49-F238E27FC236}">
                <a16:creationId xmlns:a16="http://schemas.microsoft.com/office/drawing/2014/main" xmlns="" id="{19343C12-ABAE-0249-845F-B35727EB6471}"/>
              </a:ext>
            </a:extLst>
          </p:cNvPr>
          <p:cNvSpPr txBox="1"/>
          <p:nvPr/>
        </p:nvSpPr>
        <p:spPr>
          <a:xfrm>
            <a:off x="1103409" y="2259449"/>
            <a:ext cx="10641551" cy="1169551"/>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A. Rất tức giận, vì các con đã tự ý cho Hiên áo mà chưa xin phép mẹ</a:t>
            </a:r>
          </a:p>
        </p:txBody>
      </p:sp>
      <p:sp>
        <p:nvSpPr>
          <p:cNvPr id="9" name="TextBox 8">
            <a:extLst>
              <a:ext uri="{FF2B5EF4-FFF2-40B4-BE49-F238E27FC236}">
                <a16:creationId xmlns:a16="http://schemas.microsoft.com/office/drawing/2014/main" xmlns="" id="{68596C5A-DE9F-4D4A-9318-9CBF4C1C3620}"/>
              </a:ext>
            </a:extLst>
          </p:cNvPr>
          <p:cNvSpPr txBox="1"/>
          <p:nvPr/>
        </p:nvSpPr>
        <p:spPr>
          <a:xfrm>
            <a:off x="1103410" y="3429000"/>
            <a:ext cx="10641552"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B. Rất buồn, vì các con đã làm trái lời mẹ dạy</a:t>
            </a:r>
          </a:p>
        </p:txBody>
      </p:sp>
      <p:sp>
        <p:nvSpPr>
          <p:cNvPr id="12" name="TextBox 11">
            <a:extLst>
              <a:ext uri="{FF2B5EF4-FFF2-40B4-BE49-F238E27FC236}">
                <a16:creationId xmlns:a16="http://schemas.microsoft.com/office/drawing/2014/main" xmlns="" id="{BCAF1189-38ED-A44E-BE52-E4505B5A2EB0}"/>
              </a:ext>
            </a:extLst>
          </p:cNvPr>
          <p:cNvSpPr txBox="1"/>
          <p:nvPr/>
        </p:nvSpPr>
        <p:spPr>
          <a:xfrm>
            <a:off x="1103410" y="4204985"/>
            <a:ext cx="10641550" cy="1169551"/>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C. Âu yếm ôm hai chị em vào lòng và tự hào về các con biết yêu thương, chia sẻ.</a:t>
            </a:r>
          </a:p>
        </p:txBody>
      </p:sp>
      <p:sp>
        <p:nvSpPr>
          <p:cNvPr id="13" name="TextBox 12">
            <a:extLst>
              <a:ext uri="{FF2B5EF4-FFF2-40B4-BE49-F238E27FC236}">
                <a16:creationId xmlns:a16="http://schemas.microsoft.com/office/drawing/2014/main" xmlns="" id="{3C98F7DA-86AD-D849-A1FA-544E0456B949}"/>
              </a:ext>
            </a:extLst>
          </p:cNvPr>
          <p:cNvSpPr txBox="1"/>
          <p:nvPr/>
        </p:nvSpPr>
        <p:spPr>
          <a:xfrm>
            <a:off x="1103409" y="5374536"/>
            <a:ext cx="10641549" cy="1169551"/>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D. Đánh mắng hai chị em vì dám cho một vật kỷ niệm thiêng liêng của gia đình</a:t>
            </a:r>
          </a:p>
        </p:txBody>
      </p:sp>
      <p:pic>
        <p:nvPicPr>
          <p:cNvPr id="10" name="图片 7">
            <a:extLst>
              <a:ext uri="{FF2B5EF4-FFF2-40B4-BE49-F238E27FC236}">
                <a16:creationId xmlns:a16="http://schemas.microsoft.com/office/drawing/2014/main" xmlns="" id="{A6D6247C-7E7D-5A48-B17C-681BA0DC18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283" y="4185801"/>
            <a:ext cx="884465" cy="825500"/>
          </a:xfrm>
          <a:prstGeom prst="rect">
            <a:avLst/>
          </a:prstGeom>
        </p:spPr>
      </p:pic>
    </p:spTree>
    <p:extLst>
      <p:ext uri="{BB962C8B-B14F-4D97-AF65-F5344CB8AC3E}">
        <p14:creationId xmlns:p14="http://schemas.microsoft.com/office/powerpoint/2010/main" val="7596507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xmlns=""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4500" b="1" dirty="0">
                <a:solidFill>
                  <a:schemeClr val="bg1"/>
                </a:solidFill>
                <a:latin typeface="Times New Roman" panose="02020603050405020304" pitchFamily="18" charset="0"/>
                <a:cs typeface="Times New Roman" panose="02020603050405020304" pitchFamily="18" charset="0"/>
              </a:rPr>
              <a:t>Phương án nào nêu đúng về nghĩa của từ “hanh” ?</a:t>
            </a:r>
          </a:p>
        </p:txBody>
      </p:sp>
      <p:sp>
        <p:nvSpPr>
          <p:cNvPr id="8" name="TextBox 7">
            <a:extLst>
              <a:ext uri="{FF2B5EF4-FFF2-40B4-BE49-F238E27FC236}">
                <a16:creationId xmlns:a16="http://schemas.microsoft.com/office/drawing/2014/main" xmlns="" id="{19343C12-ABAE-0249-845F-B35727EB6471}"/>
              </a:ext>
            </a:extLst>
          </p:cNvPr>
          <p:cNvSpPr txBox="1"/>
          <p:nvPr/>
        </p:nvSpPr>
        <p:spPr>
          <a:xfrm>
            <a:off x="2281970" y="2337544"/>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A. Thời tiết khô và hơi lạnh</a:t>
            </a:r>
          </a:p>
        </p:txBody>
      </p:sp>
      <p:sp>
        <p:nvSpPr>
          <p:cNvPr id="9" name="TextBox 8">
            <a:extLst>
              <a:ext uri="{FF2B5EF4-FFF2-40B4-BE49-F238E27FC236}">
                <a16:creationId xmlns:a16="http://schemas.microsoft.com/office/drawing/2014/main" xmlns=""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B. Thời tiết khô và có gió to</a:t>
            </a:r>
          </a:p>
        </p:txBody>
      </p:sp>
      <p:sp>
        <p:nvSpPr>
          <p:cNvPr id="12" name="TextBox 11">
            <a:extLst>
              <a:ext uri="{FF2B5EF4-FFF2-40B4-BE49-F238E27FC236}">
                <a16:creationId xmlns:a16="http://schemas.microsoft.com/office/drawing/2014/main" xmlns="" id="{BCAF1189-38ED-A44E-BE52-E4505B5A2EB0}"/>
              </a:ext>
            </a:extLst>
          </p:cNvPr>
          <p:cNvSpPr txBox="1"/>
          <p:nvPr/>
        </p:nvSpPr>
        <p:spPr>
          <a:xfrm>
            <a:off x="2281970" y="3889514"/>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C. Thời tiết mát mẻ và có mưa phùn</a:t>
            </a:r>
          </a:p>
        </p:txBody>
      </p:sp>
      <p:sp>
        <p:nvSpPr>
          <p:cNvPr id="13" name="TextBox 12">
            <a:extLst>
              <a:ext uri="{FF2B5EF4-FFF2-40B4-BE49-F238E27FC236}">
                <a16:creationId xmlns:a16="http://schemas.microsoft.com/office/drawing/2014/main" xmlns="" id="{3C98F7DA-86AD-D849-A1FA-544E0456B949}"/>
              </a:ext>
            </a:extLst>
          </p:cNvPr>
          <p:cNvSpPr txBox="1"/>
          <p:nvPr/>
        </p:nvSpPr>
        <p:spPr>
          <a:xfrm>
            <a:off x="2281970" y="4665499"/>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D. Thời tiết mát mẻ, có lúc có mưa dông</a:t>
            </a:r>
          </a:p>
        </p:txBody>
      </p:sp>
      <p:pic>
        <p:nvPicPr>
          <p:cNvPr id="10" name="图片 7">
            <a:extLst>
              <a:ext uri="{FF2B5EF4-FFF2-40B4-BE49-F238E27FC236}">
                <a16:creationId xmlns:a16="http://schemas.microsoft.com/office/drawing/2014/main" xmlns="" id="{75332799-8B10-F544-B5C0-ABC92855F1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7504" y="2212984"/>
            <a:ext cx="884465" cy="825500"/>
          </a:xfrm>
          <a:prstGeom prst="rect">
            <a:avLst/>
          </a:prstGeom>
        </p:spPr>
      </p:pic>
    </p:spTree>
    <p:extLst>
      <p:ext uri="{BB962C8B-B14F-4D97-AF65-F5344CB8AC3E}">
        <p14:creationId xmlns:p14="http://schemas.microsoft.com/office/powerpoint/2010/main" val="33620862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xmlns=""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4500" b="1" dirty="0">
                <a:solidFill>
                  <a:schemeClr val="bg1"/>
                </a:solidFill>
                <a:latin typeface="Times New Roman" panose="02020603050405020304" pitchFamily="18" charset="0"/>
                <a:cs typeface="Times New Roman" panose="02020603050405020304" pitchFamily="18" charset="0"/>
              </a:rPr>
              <a:t>Vì sao mẹ Sơn lại cho mẹ Hiên vay tiền mà không cho áo ?</a:t>
            </a:r>
          </a:p>
        </p:txBody>
      </p:sp>
      <p:sp>
        <p:nvSpPr>
          <p:cNvPr id="8" name="TextBox 7">
            <a:extLst>
              <a:ext uri="{FF2B5EF4-FFF2-40B4-BE49-F238E27FC236}">
                <a16:creationId xmlns:a16="http://schemas.microsoft.com/office/drawing/2014/main" xmlns="" id="{19343C12-ABAE-0249-845F-B35727EB6471}"/>
              </a:ext>
            </a:extLst>
          </p:cNvPr>
          <p:cNvSpPr txBox="1"/>
          <p:nvPr/>
        </p:nvSpPr>
        <p:spPr>
          <a:xfrm>
            <a:off x="2281970" y="2337544"/>
            <a:ext cx="9632562"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A. Vì mẹ Sơn không muốn giúp đỡ người khác</a:t>
            </a:r>
          </a:p>
        </p:txBody>
      </p:sp>
      <p:sp>
        <p:nvSpPr>
          <p:cNvPr id="9" name="TextBox 8">
            <a:extLst>
              <a:ext uri="{FF2B5EF4-FFF2-40B4-BE49-F238E27FC236}">
                <a16:creationId xmlns:a16="http://schemas.microsoft.com/office/drawing/2014/main" xmlns=""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B. Vì mẹ Sơn muốn lấy lại số tiền cho vay</a:t>
            </a:r>
          </a:p>
        </p:txBody>
      </p:sp>
      <p:sp>
        <p:nvSpPr>
          <p:cNvPr id="12" name="TextBox 11">
            <a:extLst>
              <a:ext uri="{FF2B5EF4-FFF2-40B4-BE49-F238E27FC236}">
                <a16:creationId xmlns:a16="http://schemas.microsoft.com/office/drawing/2014/main" xmlns="" id="{BCAF1189-38ED-A44E-BE52-E4505B5A2EB0}"/>
              </a:ext>
            </a:extLst>
          </p:cNvPr>
          <p:cNvSpPr txBox="1"/>
          <p:nvPr/>
        </p:nvSpPr>
        <p:spPr>
          <a:xfrm>
            <a:off x="2281970" y="3889514"/>
            <a:ext cx="991003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C. Vì mẹ Sơn rất quý chiếc áo là kỷ vật của em Duyên</a:t>
            </a:r>
          </a:p>
        </p:txBody>
      </p:sp>
      <p:sp>
        <p:nvSpPr>
          <p:cNvPr id="13" name="TextBox 12">
            <a:extLst>
              <a:ext uri="{FF2B5EF4-FFF2-40B4-BE49-F238E27FC236}">
                <a16:creationId xmlns:a16="http://schemas.microsoft.com/office/drawing/2014/main" xmlns="" id="{3C98F7DA-86AD-D849-A1FA-544E0456B949}"/>
              </a:ext>
            </a:extLst>
          </p:cNvPr>
          <p:cNvSpPr txBox="1"/>
          <p:nvPr/>
        </p:nvSpPr>
        <p:spPr>
          <a:xfrm>
            <a:off x="2281970" y="4665499"/>
            <a:ext cx="9632562" cy="1169551"/>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D. Vì mẹ Sơn muốn giữ chiếc áo là kỷ vật của em Duyên và vẫn muốn giúp đỡ mẹ Hiên</a:t>
            </a:r>
          </a:p>
        </p:txBody>
      </p:sp>
      <p:pic>
        <p:nvPicPr>
          <p:cNvPr id="11" name="图片 7">
            <a:extLst>
              <a:ext uri="{FF2B5EF4-FFF2-40B4-BE49-F238E27FC236}">
                <a16:creationId xmlns:a16="http://schemas.microsoft.com/office/drawing/2014/main" xmlns="" id="{1720965B-55BF-C543-9F16-5A81602C99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7504" y="4602540"/>
            <a:ext cx="884465" cy="825500"/>
          </a:xfrm>
          <a:prstGeom prst="rect">
            <a:avLst/>
          </a:prstGeom>
        </p:spPr>
      </p:pic>
    </p:spTree>
    <p:extLst>
      <p:ext uri="{BB962C8B-B14F-4D97-AF65-F5344CB8AC3E}">
        <p14:creationId xmlns:p14="http://schemas.microsoft.com/office/powerpoint/2010/main" val="267522423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xmlns=""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4500" b="1" dirty="0">
                <a:solidFill>
                  <a:schemeClr val="bg1"/>
                </a:solidFill>
                <a:latin typeface="Times New Roman" panose="02020603050405020304" pitchFamily="18" charset="0"/>
                <a:cs typeface="Times New Roman" panose="02020603050405020304" pitchFamily="18" charset="0"/>
              </a:rPr>
              <a:t>Vì sao mẹ Hiên lại trả lại chiếc áo?</a:t>
            </a:r>
          </a:p>
        </p:txBody>
      </p:sp>
      <p:sp>
        <p:nvSpPr>
          <p:cNvPr id="8" name="TextBox 7">
            <a:extLst>
              <a:ext uri="{FF2B5EF4-FFF2-40B4-BE49-F238E27FC236}">
                <a16:creationId xmlns:a16="http://schemas.microsoft.com/office/drawing/2014/main" xmlns="" id="{19343C12-ABAE-0249-845F-B35727EB6471}"/>
              </a:ext>
            </a:extLst>
          </p:cNvPr>
          <p:cNvSpPr txBox="1"/>
          <p:nvPr/>
        </p:nvSpPr>
        <p:spPr>
          <a:xfrm>
            <a:off x="2281970" y="2337544"/>
            <a:ext cx="9632562"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A. Vì mẹ Hiên chê áo xấu</a:t>
            </a:r>
          </a:p>
        </p:txBody>
      </p:sp>
      <p:sp>
        <p:nvSpPr>
          <p:cNvPr id="9" name="TextBox 8">
            <a:extLst>
              <a:ext uri="{FF2B5EF4-FFF2-40B4-BE49-F238E27FC236}">
                <a16:creationId xmlns:a16="http://schemas.microsoft.com/office/drawing/2014/main" xmlns=""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B. Vì Sơn đòi lại áo</a:t>
            </a:r>
          </a:p>
        </p:txBody>
      </p:sp>
      <p:sp>
        <p:nvSpPr>
          <p:cNvPr id="12" name="TextBox 11">
            <a:extLst>
              <a:ext uri="{FF2B5EF4-FFF2-40B4-BE49-F238E27FC236}">
                <a16:creationId xmlns:a16="http://schemas.microsoft.com/office/drawing/2014/main" xmlns="" id="{BCAF1189-38ED-A44E-BE52-E4505B5A2EB0}"/>
              </a:ext>
            </a:extLst>
          </p:cNvPr>
          <p:cNvSpPr txBox="1"/>
          <p:nvPr/>
        </p:nvSpPr>
        <p:spPr>
          <a:xfrm>
            <a:off x="2281970" y="3889514"/>
            <a:ext cx="991003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C. Vì mẹ Hiên biết đó là kỷ vật của bé Duyên</a:t>
            </a:r>
          </a:p>
        </p:txBody>
      </p:sp>
      <p:sp>
        <p:nvSpPr>
          <p:cNvPr id="13" name="TextBox 12">
            <a:extLst>
              <a:ext uri="{FF2B5EF4-FFF2-40B4-BE49-F238E27FC236}">
                <a16:creationId xmlns:a16="http://schemas.microsoft.com/office/drawing/2014/main" xmlns="" id="{3C98F7DA-86AD-D849-A1FA-544E0456B949}"/>
              </a:ext>
            </a:extLst>
          </p:cNvPr>
          <p:cNvSpPr txBox="1"/>
          <p:nvPr/>
        </p:nvSpPr>
        <p:spPr>
          <a:xfrm>
            <a:off x="2281970" y="4665499"/>
            <a:ext cx="9632562" cy="1169551"/>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D. Vì mẹ Hiên nghèo nhưng có lòng tự trọng, biết mẹ Sơn chưa có sự đồng ý</a:t>
            </a:r>
          </a:p>
        </p:txBody>
      </p:sp>
      <p:pic>
        <p:nvPicPr>
          <p:cNvPr id="11" name="图片 7">
            <a:extLst>
              <a:ext uri="{FF2B5EF4-FFF2-40B4-BE49-F238E27FC236}">
                <a16:creationId xmlns:a16="http://schemas.microsoft.com/office/drawing/2014/main" xmlns="" id="{37D50EC7-0B2D-AE49-B5FF-81F863383A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0632" y="4626655"/>
            <a:ext cx="884465" cy="825500"/>
          </a:xfrm>
          <a:prstGeom prst="rect">
            <a:avLst/>
          </a:prstGeom>
        </p:spPr>
      </p:pic>
    </p:spTree>
    <p:extLst>
      <p:ext uri="{BB962C8B-B14F-4D97-AF65-F5344CB8AC3E}">
        <p14:creationId xmlns:p14="http://schemas.microsoft.com/office/powerpoint/2010/main" val="38494687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xmlns=""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4500" b="1" dirty="0">
                <a:solidFill>
                  <a:schemeClr val="bg1"/>
                </a:solidFill>
                <a:latin typeface="Times New Roman" panose="02020603050405020304" pitchFamily="18" charset="0"/>
                <a:cs typeface="Times New Roman" panose="02020603050405020304" pitchFamily="18" charset="0"/>
              </a:rPr>
              <a:t>Vì sao những đứa trẻ nghèo không dám lại gần chơi với Sơn và Lan?</a:t>
            </a:r>
          </a:p>
        </p:txBody>
      </p:sp>
      <p:sp>
        <p:nvSpPr>
          <p:cNvPr id="8" name="TextBox 7">
            <a:extLst>
              <a:ext uri="{FF2B5EF4-FFF2-40B4-BE49-F238E27FC236}">
                <a16:creationId xmlns:a16="http://schemas.microsoft.com/office/drawing/2014/main" xmlns="" id="{19343C12-ABAE-0249-845F-B35727EB6471}"/>
              </a:ext>
            </a:extLst>
          </p:cNvPr>
          <p:cNvSpPr txBox="1"/>
          <p:nvPr/>
        </p:nvSpPr>
        <p:spPr>
          <a:xfrm>
            <a:off x="676689" y="2337544"/>
            <a:ext cx="11237843" cy="1169551"/>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A. Vì chúng không thích chơi với những người có điều kiện khá giả.</a:t>
            </a:r>
          </a:p>
        </p:txBody>
      </p:sp>
      <p:sp>
        <p:nvSpPr>
          <p:cNvPr id="9" name="TextBox 8">
            <a:extLst>
              <a:ext uri="{FF2B5EF4-FFF2-40B4-BE49-F238E27FC236}">
                <a16:creationId xmlns:a16="http://schemas.microsoft.com/office/drawing/2014/main" xmlns="" id="{68596C5A-DE9F-4D4A-9318-9CBF4C1C3620}"/>
              </a:ext>
            </a:extLst>
          </p:cNvPr>
          <p:cNvSpPr txBox="1"/>
          <p:nvPr/>
        </p:nvSpPr>
        <p:spPr>
          <a:xfrm>
            <a:off x="676689" y="3507095"/>
            <a:ext cx="11237844"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B. Vì Sơn và Lan có thái độ khinh khỉnh</a:t>
            </a:r>
          </a:p>
        </p:txBody>
      </p:sp>
      <p:sp>
        <p:nvSpPr>
          <p:cNvPr id="12" name="TextBox 11">
            <a:extLst>
              <a:ext uri="{FF2B5EF4-FFF2-40B4-BE49-F238E27FC236}">
                <a16:creationId xmlns:a16="http://schemas.microsoft.com/office/drawing/2014/main" xmlns="" id="{BCAF1189-38ED-A44E-BE52-E4505B5A2EB0}"/>
              </a:ext>
            </a:extLst>
          </p:cNvPr>
          <p:cNvSpPr txBox="1"/>
          <p:nvPr/>
        </p:nvSpPr>
        <p:spPr>
          <a:xfrm>
            <a:off x="630449" y="4283080"/>
            <a:ext cx="11561551"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C. Vì chúng ngại cái nghèo của mình, biết thân biết phận</a:t>
            </a:r>
          </a:p>
        </p:txBody>
      </p:sp>
      <p:sp>
        <p:nvSpPr>
          <p:cNvPr id="13" name="TextBox 12">
            <a:extLst>
              <a:ext uri="{FF2B5EF4-FFF2-40B4-BE49-F238E27FC236}">
                <a16:creationId xmlns:a16="http://schemas.microsoft.com/office/drawing/2014/main" xmlns="" id="{3C98F7DA-86AD-D849-A1FA-544E0456B949}"/>
              </a:ext>
            </a:extLst>
          </p:cNvPr>
          <p:cNvSpPr txBox="1"/>
          <p:nvPr/>
        </p:nvSpPr>
        <p:spPr>
          <a:xfrm>
            <a:off x="676689" y="5059065"/>
            <a:ext cx="11237843"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D. Cả A và B đều đúng</a:t>
            </a:r>
          </a:p>
        </p:txBody>
      </p:sp>
      <p:pic>
        <p:nvPicPr>
          <p:cNvPr id="11" name="图片 7">
            <a:extLst>
              <a:ext uri="{FF2B5EF4-FFF2-40B4-BE49-F238E27FC236}">
                <a16:creationId xmlns:a16="http://schemas.microsoft.com/office/drawing/2014/main" xmlns="" id="{02B155EB-87FE-1C4F-B424-C53D11F900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81" y="4185801"/>
            <a:ext cx="884465" cy="825500"/>
          </a:xfrm>
          <a:prstGeom prst="rect">
            <a:avLst/>
          </a:prstGeom>
        </p:spPr>
      </p:pic>
    </p:spTree>
    <p:extLst>
      <p:ext uri="{BB962C8B-B14F-4D97-AF65-F5344CB8AC3E}">
        <p14:creationId xmlns:p14="http://schemas.microsoft.com/office/powerpoint/2010/main" val="3951202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34"/>
          <p:cNvSpPr>
            <a:spLocks/>
          </p:cNvSpPr>
          <p:nvPr/>
        </p:nvSpPr>
        <p:spPr bwMode="auto">
          <a:xfrm>
            <a:off x="0" y="5913438"/>
            <a:ext cx="12192000" cy="944562"/>
          </a:xfrm>
          <a:custGeom>
            <a:avLst/>
            <a:gdLst>
              <a:gd name="T0" fmla="*/ 5752 w 5752"/>
              <a:gd name="T1" fmla="*/ 970 h 970"/>
              <a:gd name="T2" fmla="*/ 0 w 5752"/>
              <a:gd name="T3" fmla="*/ 970 h 970"/>
              <a:gd name="T4" fmla="*/ 0 w 5752"/>
              <a:gd name="T5" fmla="*/ 293 h 970"/>
              <a:gd name="T6" fmla="*/ 0 w 5752"/>
              <a:gd name="T7" fmla="*/ 293 h 970"/>
              <a:gd name="T8" fmla="*/ 176 w 5752"/>
              <a:gd name="T9" fmla="*/ 247 h 970"/>
              <a:gd name="T10" fmla="*/ 365 w 5752"/>
              <a:gd name="T11" fmla="*/ 201 h 970"/>
              <a:gd name="T12" fmla="*/ 591 w 5752"/>
              <a:gd name="T13" fmla="*/ 147 h 970"/>
              <a:gd name="T14" fmla="*/ 713 w 5752"/>
              <a:gd name="T15" fmla="*/ 121 h 970"/>
              <a:gd name="T16" fmla="*/ 837 w 5752"/>
              <a:gd name="T17" fmla="*/ 93 h 970"/>
              <a:gd name="T18" fmla="*/ 961 w 5752"/>
              <a:gd name="T19" fmla="*/ 69 h 970"/>
              <a:gd name="T20" fmla="*/ 1078 w 5752"/>
              <a:gd name="T21" fmla="*/ 47 h 970"/>
              <a:gd name="T22" fmla="*/ 1192 w 5752"/>
              <a:gd name="T23" fmla="*/ 27 h 970"/>
              <a:gd name="T24" fmla="*/ 1296 w 5752"/>
              <a:gd name="T25" fmla="*/ 13 h 970"/>
              <a:gd name="T26" fmla="*/ 1390 w 5752"/>
              <a:gd name="T27" fmla="*/ 3 h 970"/>
              <a:gd name="T28" fmla="*/ 1430 w 5752"/>
              <a:gd name="T29" fmla="*/ 0 h 970"/>
              <a:gd name="T30" fmla="*/ 1468 w 5752"/>
              <a:gd name="T31" fmla="*/ 0 h 970"/>
              <a:gd name="T32" fmla="*/ 1468 w 5752"/>
              <a:gd name="T33" fmla="*/ 0 h 970"/>
              <a:gd name="T34" fmla="*/ 1538 w 5752"/>
              <a:gd name="T35" fmla="*/ 0 h 970"/>
              <a:gd name="T36" fmla="*/ 1612 w 5752"/>
              <a:gd name="T37" fmla="*/ 3 h 970"/>
              <a:gd name="T38" fmla="*/ 1686 w 5752"/>
              <a:gd name="T39" fmla="*/ 11 h 970"/>
              <a:gd name="T40" fmla="*/ 1764 w 5752"/>
              <a:gd name="T41" fmla="*/ 21 h 970"/>
              <a:gd name="T42" fmla="*/ 1845 w 5752"/>
              <a:gd name="T43" fmla="*/ 35 h 970"/>
              <a:gd name="T44" fmla="*/ 1927 w 5752"/>
              <a:gd name="T45" fmla="*/ 49 h 970"/>
              <a:gd name="T46" fmla="*/ 2011 w 5752"/>
              <a:gd name="T47" fmla="*/ 67 h 970"/>
              <a:gd name="T48" fmla="*/ 2097 w 5752"/>
              <a:gd name="T49" fmla="*/ 87 h 970"/>
              <a:gd name="T50" fmla="*/ 2185 w 5752"/>
              <a:gd name="T51" fmla="*/ 109 h 970"/>
              <a:gd name="T52" fmla="*/ 2275 w 5752"/>
              <a:gd name="T53" fmla="*/ 133 h 970"/>
              <a:gd name="T54" fmla="*/ 2457 w 5752"/>
              <a:gd name="T55" fmla="*/ 185 h 970"/>
              <a:gd name="T56" fmla="*/ 2640 w 5752"/>
              <a:gd name="T57" fmla="*/ 241 h 970"/>
              <a:gd name="T58" fmla="*/ 2826 w 5752"/>
              <a:gd name="T59" fmla="*/ 301 h 970"/>
              <a:gd name="T60" fmla="*/ 3196 w 5752"/>
              <a:gd name="T61" fmla="*/ 421 h 970"/>
              <a:gd name="T62" fmla="*/ 3377 w 5752"/>
              <a:gd name="T63" fmla="*/ 479 h 970"/>
              <a:gd name="T64" fmla="*/ 3553 w 5752"/>
              <a:gd name="T65" fmla="*/ 533 h 970"/>
              <a:gd name="T66" fmla="*/ 3723 w 5752"/>
              <a:gd name="T67" fmla="*/ 583 h 970"/>
              <a:gd name="T68" fmla="*/ 3805 w 5752"/>
              <a:gd name="T69" fmla="*/ 605 h 970"/>
              <a:gd name="T70" fmla="*/ 3885 w 5752"/>
              <a:gd name="T71" fmla="*/ 625 h 970"/>
              <a:gd name="T72" fmla="*/ 3960 w 5752"/>
              <a:gd name="T73" fmla="*/ 643 h 970"/>
              <a:gd name="T74" fmla="*/ 4036 w 5752"/>
              <a:gd name="T75" fmla="*/ 658 h 970"/>
              <a:gd name="T76" fmla="*/ 4108 w 5752"/>
              <a:gd name="T77" fmla="*/ 670 h 970"/>
              <a:gd name="T78" fmla="*/ 4176 w 5752"/>
              <a:gd name="T79" fmla="*/ 682 h 970"/>
              <a:gd name="T80" fmla="*/ 4176 w 5752"/>
              <a:gd name="T81" fmla="*/ 682 h 970"/>
              <a:gd name="T82" fmla="*/ 4252 w 5752"/>
              <a:gd name="T83" fmla="*/ 688 h 970"/>
              <a:gd name="T84" fmla="*/ 4346 w 5752"/>
              <a:gd name="T85" fmla="*/ 694 h 970"/>
              <a:gd name="T86" fmla="*/ 4454 w 5752"/>
              <a:gd name="T87" fmla="*/ 696 h 970"/>
              <a:gd name="T88" fmla="*/ 4572 w 5752"/>
              <a:gd name="T89" fmla="*/ 698 h 970"/>
              <a:gd name="T90" fmla="*/ 4699 w 5752"/>
              <a:gd name="T91" fmla="*/ 698 h 970"/>
              <a:gd name="T92" fmla="*/ 4831 w 5752"/>
              <a:gd name="T93" fmla="*/ 696 h 970"/>
              <a:gd name="T94" fmla="*/ 5097 w 5752"/>
              <a:gd name="T95" fmla="*/ 690 h 970"/>
              <a:gd name="T96" fmla="*/ 5347 w 5752"/>
              <a:gd name="T97" fmla="*/ 682 h 970"/>
              <a:gd name="T98" fmla="*/ 5556 w 5752"/>
              <a:gd name="T99" fmla="*/ 674 h 970"/>
              <a:gd name="T100" fmla="*/ 5752 w 5752"/>
              <a:gd name="T101" fmla="*/ 664 h 970"/>
              <a:gd name="T102" fmla="*/ 5752 w 5752"/>
              <a:gd name="T103" fmla="*/ 970 h 9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52" h="970">
                <a:moveTo>
                  <a:pt x="5752" y="970"/>
                </a:moveTo>
                <a:lnTo>
                  <a:pt x="0" y="970"/>
                </a:lnTo>
                <a:lnTo>
                  <a:pt x="0" y="293"/>
                </a:lnTo>
                <a:lnTo>
                  <a:pt x="176" y="247"/>
                </a:lnTo>
                <a:lnTo>
                  <a:pt x="365" y="201"/>
                </a:lnTo>
                <a:lnTo>
                  <a:pt x="591" y="147"/>
                </a:lnTo>
                <a:lnTo>
                  <a:pt x="713" y="121"/>
                </a:lnTo>
                <a:lnTo>
                  <a:pt x="837" y="93"/>
                </a:lnTo>
                <a:lnTo>
                  <a:pt x="961" y="69"/>
                </a:lnTo>
                <a:lnTo>
                  <a:pt x="1078" y="47"/>
                </a:lnTo>
                <a:lnTo>
                  <a:pt x="1192" y="27"/>
                </a:lnTo>
                <a:lnTo>
                  <a:pt x="1296" y="13"/>
                </a:lnTo>
                <a:lnTo>
                  <a:pt x="1390" y="3"/>
                </a:lnTo>
                <a:lnTo>
                  <a:pt x="1430" y="0"/>
                </a:lnTo>
                <a:lnTo>
                  <a:pt x="1468" y="0"/>
                </a:lnTo>
                <a:lnTo>
                  <a:pt x="1538" y="0"/>
                </a:lnTo>
                <a:lnTo>
                  <a:pt x="1612" y="3"/>
                </a:lnTo>
                <a:lnTo>
                  <a:pt x="1686" y="11"/>
                </a:lnTo>
                <a:lnTo>
                  <a:pt x="1764" y="21"/>
                </a:lnTo>
                <a:lnTo>
                  <a:pt x="1845" y="35"/>
                </a:lnTo>
                <a:lnTo>
                  <a:pt x="1927" y="49"/>
                </a:lnTo>
                <a:lnTo>
                  <a:pt x="2011" y="67"/>
                </a:lnTo>
                <a:lnTo>
                  <a:pt x="2097" y="87"/>
                </a:lnTo>
                <a:lnTo>
                  <a:pt x="2185" y="109"/>
                </a:lnTo>
                <a:lnTo>
                  <a:pt x="2275" y="133"/>
                </a:lnTo>
                <a:lnTo>
                  <a:pt x="2457" y="185"/>
                </a:lnTo>
                <a:lnTo>
                  <a:pt x="2640" y="241"/>
                </a:lnTo>
                <a:lnTo>
                  <a:pt x="2826" y="301"/>
                </a:lnTo>
                <a:lnTo>
                  <a:pt x="3196" y="421"/>
                </a:lnTo>
                <a:lnTo>
                  <a:pt x="3377" y="479"/>
                </a:lnTo>
                <a:lnTo>
                  <a:pt x="3553" y="533"/>
                </a:lnTo>
                <a:lnTo>
                  <a:pt x="3723" y="583"/>
                </a:lnTo>
                <a:lnTo>
                  <a:pt x="3805" y="605"/>
                </a:lnTo>
                <a:lnTo>
                  <a:pt x="3885" y="625"/>
                </a:lnTo>
                <a:lnTo>
                  <a:pt x="3960" y="643"/>
                </a:lnTo>
                <a:lnTo>
                  <a:pt x="4036" y="658"/>
                </a:lnTo>
                <a:lnTo>
                  <a:pt x="4108" y="670"/>
                </a:lnTo>
                <a:lnTo>
                  <a:pt x="4176" y="682"/>
                </a:lnTo>
                <a:lnTo>
                  <a:pt x="4252" y="688"/>
                </a:lnTo>
                <a:lnTo>
                  <a:pt x="4346" y="694"/>
                </a:lnTo>
                <a:lnTo>
                  <a:pt x="4454" y="696"/>
                </a:lnTo>
                <a:lnTo>
                  <a:pt x="4572" y="698"/>
                </a:lnTo>
                <a:lnTo>
                  <a:pt x="4699" y="698"/>
                </a:lnTo>
                <a:lnTo>
                  <a:pt x="4831" y="696"/>
                </a:lnTo>
                <a:lnTo>
                  <a:pt x="5097" y="690"/>
                </a:lnTo>
                <a:lnTo>
                  <a:pt x="5347" y="682"/>
                </a:lnTo>
                <a:lnTo>
                  <a:pt x="5556" y="674"/>
                </a:lnTo>
                <a:lnTo>
                  <a:pt x="5752" y="664"/>
                </a:lnTo>
                <a:lnTo>
                  <a:pt x="5752" y="970"/>
                </a:lnTo>
                <a:close/>
              </a:path>
            </a:pathLst>
          </a:custGeom>
          <a:gradFill rotWithShape="1">
            <a:gsLst>
              <a:gs pos="0">
                <a:srgbClr val="5C7802"/>
              </a:gs>
              <a:gs pos="50000">
                <a:srgbClr val="87AE08"/>
              </a:gs>
              <a:gs pos="100000">
                <a:srgbClr val="A2D00C"/>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9" name="图片 8"/>
          <p:cNvPicPr>
            <a:picLocks noChangeAspect="1"/>
          </p:cNvPicPr>
          <p:nvPr/>
        </p:nvPicPr>
        <p:blipFill>
          <a:blip r:embed="rId3"/>
          <a:stretch>
            <a:fillRect/>
          </a:stretch>
        </p:blipFill>
        <p:spPr>
          <a:xfrm>
            <a:off x="-144246" y="-61358"/>
            <a:ext cx="2012512" cy="1295400"/>
          </a:xfrm>
          <a:prstGeom prst="rect">
            <a:avLst/>
          </a:prstGeom>
        </p:spPr>
      </p:pic>
      <p:pic>
        <p:nvPicPr>
          <p:cNvPr id="12" name="图片 11"/>
          <p:cNvPicPr>
            <a:picLocks noChangeAspect="1"/>
          </p:cNvPicPr>
          <p:nvPr/>
        </p:nvPicPr>
        <p:blipFill rotWithShape="1">
          <a:blip r:embed="rId4"/>
          <a:srcRect l="66309" t="17606" r="1991"/>
          <a:stretch/>
        </p:blipFill>
        <p:spPr>
          <a:xfrm>
            <a:off x="8248650" y="0"/>
            <a:ext cx="3943350" cy="4270474"/>
          </a:xfrm>
          <a:prstGeom prst="rect">
            <a:avLst/>
          </a:prstGeom>
        </p:spPr>
      </p:pic>
      <p:pic>
        <p:nvPicPr>
          <p:cNvPr id="19" name="图片 18">
            <a:extLst>
              <a:ext uri="{FF2B5EF4-FFF2-40B4-BE49-F238E27FC236}">
                <a16:creationId xmlns:a16="http://schemas.microsoft.com/office/drawing/2014/main" xmlns="" id="{2A01E6D5-6A60-4BE5-B33A-CE53F77BCB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4839" y="150449"/>
            <a:ext cx="5802322" cy="1776620"/>
          </a:xfrm>
          <a:prstGeom prst="rect">
            <a:avLst/>
          </a:prstGeom>
        </p:spPr>
      </p:pic>
      <p:grpSp>
        <p:nvGrpSpPr>
          <p:cNvPr id="20" name="组合 19">
            <a:extLst>
              <a:ext uri="{FF2B5EF4-FFF2-40B4-BE49-F238E27FC236}">
                <a16:creationId xmlns:a16="http://schemas.microsoft.com/office/drawing/2014/main" xmlns="" id="{78C2FEFB-A892-4D4A-B926-E11DCC079126}"/>
              </a:ext>
            </a:extLst>
          </p:cNvPr>
          <p:cNvGrpSpPr/>
          <p:nvPr/>
        </p:nvGrpSpPr>
        <p:grpSpPr>
          <a:xfrm>
            <a:off x="1936535" y="1860241"/>
            <a:ext cx="8318930" cy="2938159"/>
            <a:chOff x="1936535" y="3935752"/>
            <a:chExt cx="8318930" cy="2056864"/>
          </a:xfrm>
        </p:grpSpPr>
        <p:sp>
          <p:nvSpPr>
            <p:cNvPr id="21" name="任意多边形 3">
              <a:extLst>
                <a:ext uri="{FF2B5EF4-FFF2-40B4-BE49-F238E27FC236}">
                  <a16:creationId xmlns:a16="http://schemas.microsoft.com/office/drawing/2014/main" xmlns="" id="{4E7BB6B0-E794-424E-82AE-DCFA3DD1D34E}"/>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 name="任意多边形 4">
              <a:extLst>
                <a:ext uri="{FF2B5EF4-FFF2-40B4-BE49-F238E27FC236}">
                  <a16:creationId xmlns:a16="http://schemas.microsoft.com/office/drawing/2014/main" xmlns="" id="{A40FB6FA-22BF-45E4-A443-B052ECE9E8CB}"/>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pic>
        <p:nvPicPr>
          <p:cNvPr id="25" name="图片 24">
            <a:extLst>
              <a:ext uri="{FF2B5EF4-FFF2-40B4-BE49-F238E27FC236}">
                <a16:creationId xmlns:a16="http://schemas.microsoft.com/office/drawing/2014/main" xmlns="" id="{C836BA51-9ECA-4AA8-A03A-F112A18C5F71}"/>
              </a:ext>
            </a:extLst>
          </p:cNvPr>
          <p:cNvPicPr>
            <a:picLocks noChangeAspect="1"/>
          </p:cNvPicPr>
          <p:nvPr/>
        </p:nvPicPr>
        <p:blipFill>
          <a:blip r:embed="rId6"/>
          <a:stretch>
            <a:fillRect/>
          </a:stretch>
        </p:blipFill>
        <p:spPr>
          <a:xfrm>
            <a:off x="1341927" y="4153063"/>
            <a:ext cx="8092359" cy="2697906"/>
          </a:xfrm>
          <a:prstGeom prst="rect">
            <a:avLst/>
          </a:prstGeom>
        </p:spPr>
      </p:pic>
      <p:pic>
        <p:nvPicPr>
          <p:cNvPr id="26" name="图片 25">
            <a:extLst>
              <a:ext uri="{FF2B5EF4-FFF2-40B4-BE49-F238E27FC236}">
                <a16:creationId xmlns:a16="http://schemas.microsoft.com/office/drawing/2014/main" xmlns="" id="{E283B23B-0707-48B7-8293-4B745115DFAD}"/>
              </a:ext>
            </a:extLst>
          </p:cNvPr>
          <p:cNvPicPr>
            <a:picLocks noChangeAspect="1"/>
          </p:cNvPicPr>
          <p:nvPr/>
        </p:nvPicPr>
        <p:blipFill>
          <a:blip r:embed="rId7"/>
          <a:stretch>
            <a:fillRect/>
          </a:stretch>
        </p:blipFill>
        <p:spPr>
          <a:xfrm>
            <a:off x="9158965" y="3905778"/>
            <a:ext cx="2201380" cy="2938159"/>
          </a:xfrm>
          <a:prstGeom prst="rect">
            <a:avLst/>
          </a:prstGeom>
        </p:spPr>
      </p:pic>
      <p:sp>
        <p:nvSpPr>
          <p:cNvPr id="13" name="文本框 4">
            <a:extLst>
              <a:ext uri="{FF2B5EF4-FFF2-40B4-BE49-F238E27FC236}">
                <a16:creationId xmlns:a16="http://schemas.microsoft.com/office/drawing/2014/main" xmlns="" id="{1AEB5E47-865B-7543-BB53-02178E91CF00}"/>
              </a:ext>
            </a:extLst>
          </p:cNvPr>
          <p:cNvSpPr txBox="1"/>
          <p:nvPr/>
        </p:nvSpPr>
        <p:spPr>
          <a:xfrm>
            <a:off x="2442890" y="2365256"/>
            <a:ext cx="7261032" cy="181588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vi-VN" altLang="zh-CN" sz="2800" i="1" dirty="0">
                <a:solidFill>
                  <a:srgbClr val="7A422B"/>
                </a:solidFill>
                <a:latin typeface="Times New Roman" panose="02020603050405020304" pitchFamily="18" charset="0"/>
                <a:ea typeface="微软雅黑" panose="020B0503020204020204" pitchFamily="34" charset="-122"/>
                <a:cs typeface="Times New Roman" panose="02020603050405020304" pitchFamily="18" charset="0"/>
              </a:rPr>
              <a:t>Có nhiều nhân vật trẻ em xuất hiện trong truyện “Gió lạnh đầu mùa”. Hãy viết một đoạn văn (khoảng 5-7 câu) trình bày cảm nhận về một nhân vật mà em thấy thú vị.</a:t>
            </a:r>
            <a:endParaRPr kumimoji="0" lang="zh-CN"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1570650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37"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900" decel="100000" fill="hold"/>
                                        <p:tgtEl>
                                          <p:spTgt spid="19"/>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22" presetClass="entr" presetSubtype="1" fill="hold" nodeType="afterEffect">
                                  <p:stCondLst>
                                    <p:cond delay="0"/>
                                  </p:stCondLst>
                                  <p:iterate type="wd">
                                    <p:tmPct val="10000"/>
                                  </p:iterate>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wipe(up)">
                                      <p:cBhvr>
                                        <p:cTn id="36"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0200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356936" y="1579414"/>
            <a:ext cx="6082464" cy="224676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5.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những</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đổi</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thay</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đất</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trời</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khi</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mùa</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đông</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đến</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21925310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4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xmlns="" id="{805E4DBA-2E58-4394-9A3E-10BCEEB4D5C1}"/>
              </a:ext>
            </a:extLst>
          </p:cNvPr>
          <p:cNvGrpSpPr/>
          <p:nvPr/>
        </p:nvGrpSpPr>
        <p:grpSpPr>
          <a:xfrm>
            <a:off x="3790340" y="412818"/>
            <a:ext cx="3876453" cy="802209"/>
            <a:chOff x="-80691" y="-640399"/>
            <a:chExt cx="4556933" cy="907919"/>
          </a:xfrm>
        </p:grpSpPr>
        <p:grpSp>
          <p:nvGrpSpPr>
            <p:cNvPr id="19" name="组合 18">
              <a:extLst>
                <a:ext uri="{FF2B5EF4-FFF2-40B4-BE49-F238E27FC236}">
                  <a16:creationId xmlns:a16="http://schemas.microsoft.com/office/drawing/2014/main" xmlns="" id="{5C018827-8A41-4373-87F9-175A17F9B2BD}"/>
                </a:ext>
              </a:extLst>
            </p:cNvPr>
            <p:cNvGrpSpPr/>
            <p:nvPr/>
          </p:nvGrpSpPr>
          <p:grpSpPr>
            <a:xfrm rot="406819" flipH="1">
              <a:off x="-80691" y="-640399"/>
              <a:ext cx="1030666" cy="703956"/>
              <a:chOff x="9015984" y="2528554"/>
              <a:chExt cx="2157344" cy="1473489"/>
            </a:xfrm>
          </p:grpSpPr>
          <p:sp>
            <p:nvSpPr>
              <p:cNvPr id="34" name="Freeform 166">
                <a:extLst>
                  <a:ext uri="{FF2B5EF4-FFF2-40B4-BE49-F238E27FC236}">
                    <a16:creationId xmlns:a16="http://schemas.microsoft.com/office/drawing/2014/main" xmlns="" id="{1859F8B6-E026-4393-AA45-A1E94737A052}"/>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5" name="Freeform 167">
                <a:extLst>
                  <a:ext uri="{FF2B5EF4-FFF2-40B4-BE49-F238E27FC236}">
                    <a16:creationId xmlns:a16="http://schemas.microsoft.com/office/drawing/2014/main" xmlns="" id="{AC0F6AD5-E398-49B4-A8CF-3B789B1226DB}"/>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68">
                <a:extLst>
                  <a:ext uri="{FF2B5EF4-FFF2-40B4-BE49-F238E27FC236}">
                    <a16:creationId xmlns:a16="http://schemas.microsoft.com/office/drawing/2014/main" xmlns="" id="{D57FBED4-E9EF-4CEA-9601-885B5FEB01B6}"/>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7" name="Freeform 169">
                <a:extLst>
                  <a:ext uri="{FF2B5EF4-FFF2-40B4-BE49-F238E27FC236}">
                    <a16:creationId xmlns:a16="http://schemas.microsoft.com/office/drawing/2014/main" xmlns="" id="{FA72787F-E1EE-4913-90D9-A12FEEBF5183}"/>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70">
                <a:extLst>
                  <a:ext uri="{FF2B5EF4-FFF2-40B4-BE49-F238E27FC236}">
                    <a16:creationId xmlns:a16="http://schemas.microsoft.com/office/drawing/2014/main" xmlns="" id="{1CD8370D-9363-4D3F-9B13-9A5C96874B90}"/>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75">
                <a:extLst>
                  <a:ext uri="{FF2B5EF4-FFF2-40B4-BE49-F238E27FC236}">
                    <a16:creationId xmlns:a16="http://schemas.microsoft.com/office/drawing/2014/main" xmlns="" id="{4964A148-6609-4D80-9BF3-A9990CE5A679}"/>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76">
                <a:extLst>
                  <a:ext uri="{FF2B5EF4-FFF2-40B4-BE49-F238E27FC236}">
                    <a16:creationId xmlns:a16="http://schemas.microsoft.com/office/drawing/2014/main" xmlns="" id="{4F10E217-29CD-452C-A36D-1EEA210DD106}"/>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7">
                <a:extLst>
                  <a:ext uri="{FF2B5EF4-FFF2-40B4-BE49-F238E27FC236}">
                    <a16:creationId xmlns:a16="http://schemas.microsoft.com/office/drawing/2014/main" xmlns="" id="{5C0DED9B-FD1F-48B6-BB25-3F6DA0071974}"/>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8">
                <a:extLst>
                  <a:ext uri="{FF2B5EF4-FFF2-40B4-BE49-F238E27FC236}">
                    <a16:creationId xmlns:a16="http://schemas.microsoft.com/office/drawing/2014/main" xmlns="" id="{06BDF173-4C01-449A-B3E1-6E83B6FB517D}"/>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9">
                <a:extLst>
                  <a:ext uri="{FF2B5EF4-FFF2-40B4-BE49-F238E27FC236}">
                    <a16:creationId xmlns:a16="http://schemas.microsoft.com/office/drawing/2014/main" xmlns="" id="{1EB4BB2C-0085-43E8-8072-A00FD20DCBC9}"/>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20" name="组合 19">
              <a:extLst>
                <a:ext uri="{FF2B5EF4-FFF2-40B4-BE49-F238E27FC236}">
                  <a16:creationId xmlns:a16="http://schemas.microsoft.com/office/drawing/2014/main" xmlns="" id="{5EF840FF-85E8-4869-A299-8880BDC2E1C7}"/>
                </a:ext>
              </a:extLst>
            </p:cNvPr>
            <p:cNvGrpSpPr/>
            <p:nvPr/>
          </p:nvGrpSpPr>
          <p:grpSpPr>
            <a:xfrm>
              <a:off x="1201576" y="61145"/>
              <a:ext cx="3274666" cy="206375"/>
              <a:chOff x="4531763" y="904319"/>
              <a:chExt cx="3274666" cy="206375"/>
            </a:xfrm>
            <a:solidFill>
              <a:schemeClr val="bg1"/>
            </a:solidFill>
          </p:grpSpPr>
          <p:sp>
            <p:nvSpPr>
              <p:cNvPr id="21" name="Freeform 139">
                <a:extLst>
                  <a:ext uri="{FF2B5EF4-FFF2-40B4-BE49-F238E27FC236}">
                    <a16:creationId xmlns:a16="http://schemas.microsoft.com/office/drawing/2014/main" xmlns="" id="{24BDD250-7B60-42C3-8BF0-03051FE3DA63}"/>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xmlns="" id="{0D87B964-D988-4AA8-AC44-65EE8537FD74}"/>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3" name="Freeform 139">
                <a:extLst>
                  <a:ext uri="{FF2B5EF4-FFF2-40B4-BE49-F238E27FC236}">
                    <a16:creationId xmlns:a16="http://schemas.microsoft.com/office/drawing/2014/main" xmlns="" id="{877167DC-6984-4612-95A4-AF25B66B5FB0}"/>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4" name="Freeform 139">
                <a:extLst>
                  <a:ext uri="{FF2B5EF4-FFF2-40B4-BE49-F238E27FC236}">
                    <a16:creationId xmlns:a16="http://schemas.microsoft.com/office/drawing/2014/main" xmlns="" id="{64E90B34-C8E4-40F7-821C-3B778976568E}"/>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xmlns="" id="{AB25D737-D3E9-4F3E-8CA9-C116B21D01DA}"/>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xmlns="" id="{AADB1123-7095-4F9E-B80D-ADD54282E1F5}"/>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xmlns="" id="{790D08D3-7A36-44DB-8981-AB997EE8141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xmlns="" id="{7C13EFD1-299C-4074-8892-DD72CBF75CB7}"/>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xmlns="" id="{992E5486-2EBB-4407-9664-FD2B40A87200}"/>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xmlns="" id="{15E2EFF0-39BC-4AB8-AC5D-55C0A2AA4B4B}"/>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44" name="文本框 43">
            <a:extLst>
              <a:ext uri="{FF2B5EF4-FFF2-40B4-BE49-F238E27FC236}">
                <a16:creationId xmlns:a16="http://schemas.microsoft.com/office/drawing/2014/main" xmlns="" id="{59E4F963-9DCF-474D-BD22-E659D71E31D2}"/>
              </a:ext>
            </a:extLst>
          </p:cNvPr>
          <p:cNvSpPr txBox="1"/>
          <p:nvPr/>
        </p:nvSpPr>
        <p:spPr>
          <a:xfrm>
            <a:off x="3968136" y="360169"/>
            <a:ext cx="5948024"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Sự</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thay</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đổi</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đất</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trời</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a:extLst>
              <a:ext uri="{FF2B5EF4-FFF2-40B4-BE49-F238E27FC236}">
                <a16:creationId xmlns:a16="http://schemas.microsoft.com/office/drawing/2014/main" xmlns="" id="{2C4C7F7B-AB07-403E-B04F-D39A691DBC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986" y="2726711"/>
            <a:ext cx="2895491" cy="2211049"/>
          </a:xfrm>
          <a:prstGeom prst="rect">
            <a:avLst/>
          </a:prstGeom>
        </p:spPr>
      </p:pic>
      <p:sp>
        <p:nvSpPr>
          <p:cNvPr id="2" name="Heart 1">
            <a:extLst>
              <a:ext uri="{FF2B5EF4-FFF2-40B4-BE49-F238E27FC236}">
                <a16:creationId xmlns:a16="http://schemas.microsoft.com/office/drawing/2014/main" xmlns="" id="{D5137B1B-5AA1-2F48-9470-9AB5517BC51E}"/>
              </a:ext>
            </a:extLst>
          </p:cNvPr>
          <p:cNvSpPr/>
          <p:nvPr/>
        </p:nvSpPr>
        <p:spPr>
          <a:xfrm>
            <a:off x="3316877" y="1584960"/>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5" name="Heart 44">
            <a:extLst>
              <a:ext uri="{FF2B5EF4-FFF2-40B4-BE49-F238E27FC236}">
                <a16:creationId xmlns:a16="http://schemas.microsoft.com/office/drawing/2014/main" xmlns="" id="{10F20A52-D3B0-3C42-9D39-88E805C10F08}"/>
              </a:ext>
            </a:extLst>
          </p:cNvPr>
          <p:cNvSpPr/>
          <p:nvPr/>
        </p:nvSpPr>
        <p:spPr>
          <a:xfrm>
            <a:off x="3316877" y="2771182"/>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7" name="文本框 46">
            <a:extLst>
              <a:ext uri="{FF2B5EF4-FFF2-40B4-BE49-F238E27FC236}">
                <a16:creationId xmlns:a16="http://schemas.microsoft.com/office/drawing/2014/main" xmlns="" id="{5B6D248F-1381-A14C-A055-B71611A2AF4A}"/>
              </a:ext>
            </a:extLst>
          </p:cNvPr>
          <p:cNvSpPr txBox="1"/>
          <p:nvPr/>
        </p:nvSpPr>
        <p:spPr>
          <a:xfrm>
            <a:off x="3858969" y="1380328"/>
            <a:ext cx="8237927" cy="108132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Mới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hôm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qua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hãy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còn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nắng</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và</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hanh</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sau</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một</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cơn</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mưa</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trời</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bỗng</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nổi</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gió</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bấc</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cái</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lạnh</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đầu</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mùa</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ập</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đến</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8" name="文本框 46">
            <a:extLst>
              <a:ext uri="{FF2B5EF4-FFF2-40B4-BE49-F238E27FC236}">
                <a16:creationId xmlns:a16="http://schemas.microsoft.com/office/drawing/2014/main" xmlns="" id="{1080917F-39AA-0245-8FE3-B01E5D93D70A}"/>
              </a:ext>
            </a:extLst>
          </p:cNvPr>
          <p:cNvSpPr txBox="1"/>
          <p:nvPr/>
        </p:nvSpPr>
        <p:spPr>
          <a:xfrm>
            <a:off x="3852445" y="2590731"/>
            <a:ext cx="8237927"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Nhìn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ra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ngoài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sân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thấy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đất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trắng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 name="Heart 48">
            <a:extLst>
              <a:ext uri="{FF2B5EF4-FFF2-40B4-BE49-F238E27FC236}">
                <a16:creationId xmlns:a16="http://schemas.microsoft.com/office/drawing/2014/main" xmlns="" id="{9EF13C81-4EF8-BC42-BBF4-BC6C05F0EC8F}"/>
              </a:ext>
            </a:extLst>
          </p:cNvPr>
          <p:cNvSpPr/>
          <p:nvPr/>
        </p:nvSpPr>
        <p:spPr>
          <a:xfrm>
            <a:off x="3331295" y="3532927"/>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0" name="文本框 46">
            <a:extLst>
              <a:ext uri="{FF2B5EF4-FFF2-40B4-BE49-F238E27FC236}">
                <a16:creationId xmlns:a16="http://schemas.microsoft.com/office/drawing/2014/main" xmlns="" id="{A47D11A3-E747-FC47-A47E-02BF15F15D6F}"/>
              </a:ext>
            </a:extLst>
          </p:cNvPr>
          <p:cNvSpPr txBox="1"/>
          <p:nvPr/>
        </p:nvSpPr>
        <p:spPr>
          <a:xfrm>
            <a:off x="3858969" y="3378000"/>
            <a:ext cx="8237927"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Trời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u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toàn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một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màu</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trắng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đục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1" name="Heart 50">
            <a:extLst>
              <a:ext uri="{FF2B5EF4-FFF2-40B4-BE49-F238E27FC236}">
                <a16:creationId xmlns:a16="http://schemas.microsoft.com/office/drawing/2014/main" xmlns="" id="{E84CAAF7-2247-7547-B7A2-B5418E008C7C}"/>
              </a:ext>
            </a:extLst>
          </p:cNvPr>
          <p:cNvSpPr/>
          <p:nvPr/>
        </p:nvSpPr>
        <p:spPr>
          <a:xfrm>
            <a:off x="3331295" y="4363127"/>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2" name="文本框 46">
            <a:extLst>
              <a:ext uri="{FF2B5EF4-FFF2-40B4-BE49-F238E27FC236}">
                <a16:creationId xmlns:a16="http://schemas.microsoft.com/office/drawing/2014/main" xmlns="" id="{2AC5EED0-DF92-1E4C-BCA0-6A80BD6C724E}"/>
              </a:ext>
            </a:extLst>
          </p:cNvPr>
          <p:cNvSpPr txBox="1"/>
          <p:nvPr/>
        </p:nvSpPr>
        <p:spPr>
          <a:xfrm>
            <a:off x="3926569" y="4152287"/>
            <a:ext cx="8237927"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Những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cây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lan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trong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chậu</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lá</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rung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động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hình</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như</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3" name="Heart 52">
            <a:extLst>
              <a:ext uri="{FF2B5EF4-FFF2-40B4-BE49-F238E27FC236}">
                <a16:creationId xmlns:a16="http://schemas.microsoft.com/office/drawing/2014/main" xmlns="" id="{2C628346-E6A0-9442-9927-C6AB4627E4FC}"/>
              </a:ext>
            </a:extLst>
          </p:cNvPr>
          <p:cNvSpPr/>
          <p:nvPr/>
        </p:nvSpPr>
        <p:spPr>
          <a:xfrm>
            <a:off x="3397030" y="5251036"/>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4" name="文本框 46">
            <a:extLst>
              <a:ext uri="{FF2B5EF4-FFF2-40B4-BE49-F238E27FC236}">
                <a16:creationId xmlns:a16="http://schemas.microsoft.com/office/drawing/2014/main" xmlns="" id="{A9079749-CB29-E74A-BBD5-3D99AB95D3ED}"/>
              </a:ext>
            </a:extLst>
          </p:cNvPr>
          <p:cNvSpPr txBox="1"/>
          <p:nvPr/>
        </p:nvSpPr>
        <p:spPr>
          <a:xfrm>
            <a:off x="3992304" y="5040196"/>
            <a:ext cx="8237927"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vv</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6450598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500" fill="hold"/>
                                        <p:tgtEl>
                                          <p:spTgt spid="47"/>
                                        </p:tgtEl>
                                        <p:attrNameLst>
                                          <p:attrName>ppt_w</p:attrName>
                                        </p:attrNameLst>
                                      </p:cBhvr>
                                      <p:tavLst>
                                        <p:tav tm="0">
                                          <p:val>
                                            <p:fltVal val="0"/>
                                          </p:val>
                                        </p:tav>
                                        <p:tav tm="100000">
                                          <p:val>
                                            <p:strVal val="#ppt_w"/>
                                          </p:val>
                                        </p:tav>
                                      </p:tavLst>
                                    </p:anim>
                                    <p:anim calcmode="lin" valueType="num">
                                      <p:cBhvr>
                                        <p:cTn id="14" dur="500" fill="hold"/>
                                        <p:tgtEl>
                                          <p:spTgt spid="47"/>
                                        </p:tgtEl>
                                        <p:attrNameLst>
                                          <p:attrName>ppt_h</p:attrName>
                                        </p:attrNameLst>
                                      </p:cBhvr>
                                      <p:tavLst>
                                        <p:tav tm="0">
                                          <p:val>
                                            <p:fltVal val="0"/>
                                          </p:val>
                                        </p:tav>
                                        <p:tav tm="100000">
                                          <p:val>
                                            <p:strVal val="#ppt_h"/>
                                          </p:val>
                                        </p:tav>
                                      </p:tavLst>
                                    </p:anim>
                                    <p:animEffect transition="in" filter="fade">
                                      <p:cBhvr>
                                        <p:cTn id="15" dur="500"/>
                                        <p:tgtEl>
                                          <p:spTgt spid="4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p:cTn id="19" dur="500" fill="hold"/>
                                        <p:tgtEl>
                                          <p:spTgt spid="48"/>
                                        </p:tgtEl>
                                        <p:attrNameLst>
                                          <p:attrName>ppt_w</p:attrName>
                                        </p:attrNameLst>
                                      </p:cBhvr>
                                      <p:tavLst>
                                        <p:tav tm="0">
                                          <p:val>
                                            <p:fltVal val="0"/>
                                          </p:val>
                                        </p:tav>
                                        <p:tav tm="100000">
                                          <p:val>
                                            <p:strVal val="#ppt_w"/>
                                          </p:val>
                                        </p:tav>
                                      </p:tavLst>
                                    </p:anim>
                                    <p:anim calcmode="lin" valueType="num">
                                      <p:cBhvr>
                                        <p:cTn id="20" dur="500" fill="hold"/>
                                        <p:tgtEl>
                                          <p:spTgt spid="48"/>
                                        </p:tgtEl>
                                        <p:attrNameLst>
                                          <p:attrName>ppt_h</p:attrName>
                                        </p:attrNameLst>
                                      </p:cBhvr>
                                      <p:tavLst>
                                        <p:tav tm="0">
                                          <p:val>
                                            <p:fltVal val="0"/>
                                          </p:val>
                                        </p:tav>
                                        <p:tav tm="100000">
                                          <p:val>
                                            <p:strVal val="#ppt_h"/>
                                          </p:val>
                                        </p:tav>
                                      </p:tavLst>
                                    </p:anim>
                                    <p:animEffect transition="in" filter="fade">
                                      <p:cBhvr>
                                        <p:cTn id="21" dur="500"/>
                                        <p:tgtEl>
                                          <p:spTgt spid="48"/>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p:cTn id="25" dur="500" fill="hold"/>
                                        <p:tgtEl>
                                          <p:spTgt spid="50"/>
                                        </p:tgtEl>
                                        <p:attrNameLst>
                                          <p:attrName>ppt_w</p:attrName>
                                        </p:attrNameLst>
                                      </p:cBhvr>
                                      <p:tavLst>
                                        <p:tav tm="0">
                                          <p:val>
                                            <p:fltVal val="0"/>
                                          </p:val>
                                        </p:tav>
                                        <p:tav tm="100000">
                                          <p:val>
                                            <p:strVal val="#ppt_w"/>
                                          </p:val>
                                        </p:tav>
                                      </p:tavLst>
                                    </p:anim>
                                    <p:anim calcmode="lin" valueType="num">
                                      <p:cBhvr>
                                        <p:cTn id="26" dur="500" fill="hold"/>
                                        <p:tgtEl>
                                          <p:spTgt spid="50"/>
                                        </p:tgtEl>
                                        <p:attrNameLst>
                                          <p:attrName>ppt_h</p:attrName>
                                        </p:attrNameLst>
                                      </p:cBhvr>
                                      <p:tavLst>
                                        <p:tav tm="0">
                                          <p:val>
                                            <p:fltVal val="0"/>
                                          </p:val>
                                        </p:tav>
                                        <p:tav tm="100000">
                                          <p:val>
                                            <p:strVal val="#ppt_h"/>
                                          </p:val>
                                        </p:tav>
                                      </p:tavLst>
                                    </p:anim>
                                    <p:animEffect transition="in" filter="fade">
                                      <p:cBhvr>
                                        <p:cTn id="27" dur="500"/>
                                        <p:tgtEl>
                                          <p:spTgt spid="50"/>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500" fill="hold"/>
                                        <p:tgtEl>
                                          <p:spTgt spid="52"/>
                                        </p:tgtEl>
                                        <p:attrNameLst>
                                          <p:attrName>ppt_w</p:attrName>
                                        </p:attrNameLst>
                                      </p:cBhvr>
                                      <p:tavLst>
                                        <p:tav tm="0">
                                          <p:val>
                                            <p:fltVal val="0"/>
                                          </p:val>
                                        </p:tav>
                                        <p:tav tm="100000">
                                          <p:val>
                                            <p:strVal val="#ppt_w"/>
                                          </p:val>
                                        </p:tav>
                                      </p:tavLst>
                                    </p:anim>
                                    <p:anim calcmode="lin" valueType="num">
                                      <p:cBhvr>
                                        <p:cTn id="32" dur="500" fill="hold"/>
                                        <p:tgtEl>
                                          <p:spTgt spid="52"/>
                                        </p:tgtEl>
                                        <p:attrNameLst>
                                          <p:attrName>ppt_h</p:attrName>
                                        </p:attrNameLst>
                                      </p:cBhvr>
                                      <p:tavLst>
                                        <p:tav tm="0">
                                          <p:val>
                                            <p:fltVal val="0"/>
                                          </p:val>
                                        </p:tav>
                                        <p:tav tm="100000">
                                          <p:val>
                                            <p:strVal val="#ppt_h"/>
                                          </p:val>
                                        </p:tav>
                                      </p:tavLst>
                                    </p:anim>
                                    <p:animEffect transition="in" filter="fade">
                                      <p:cBhvr>
                                        <p:cTn id="33" dur="500"/>
                                        <p:tgtEl>
                                          <p:spTgt spid="52"/>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p:cTn id="37" dur="500" fill="hold"/>
                                        <p:tgtEl>
                                          <p:spTgt spid="54"/>
                                        </p:tgtEl>
                                        <p:attrNameLst>
                                          <p:attrName>ppt_w</p:attrName>
                                        </p:attrNameLst>
                                      </p:cBhvr>
                                      <p:tavLst>
                                        <p:tav tm="0">
                                          <p:val>
                                            <p:fltVal val="0"/>
                                          </p:val>
                                        </p:tav>
                                        <p:tav tm="100000">
                                          <p:val>
                                            <p:strVal val="#ppt_w"/>
                                          </p:val>
                                        </p:tav>
                                      </p:tavLst>
                                    </p:anim>
                                    <p:anim calcmode="lin" valueType="num">
                                      <p:cBhvr>
                                        <p:cTn id="38" dur="500" fill="hold"/>
                                        <p:tgtEl>
                                          <p:spTgt spid="54"/>
                                        </p:tgtEl>
                                        <p:attrNameLst>
                                          <p:attrName>ppt_h</p:attrName>
                                        </p:attrNameLst>
                                      </p:cBhvr>
                                      <p:tavLst>
                                        <p:tav tm="0">
                                          <p:val>
                                            <p:fltVal val="0"/>
                                          </p:val>
                                        </p:tav>
                                        <p:tav tm="100000">
                                          <p:val>
                                            <p:strVal val="#ppt_h"/>
                                          </p:val>
                                        </p:tav>
                                      </p:tavLst>
                                    </p:anim>
                                    <p:animEffect transition="in" filter="fade">
                                      <p:cBhvr>
                                        <p:cTn id="3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7" grpId="0"/>
      <p:bldP spid="48" grpId="0"/>
      <p:bldP spid="50" grpId="0"/>
      <p:bldP spid="52" grpId="0"/>
      <p:bldP spid="5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xmlns="" id="{ED561E78-8C7C-470D-9853-ACABBD4F5C83}"/>
              </a:ext>
            </a:extLst>
          </p:cNvPr>
          <p:cNvSpPr/>
          <p:nvPr/>
        </p:nvSpPr>
        <p:spPr>
          <a:xfrm>
            <a:off x="6596217" y="1839674"/>
            <a:ext cx="5178669" cy="1589807"/>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 name="矩形: 圆角 16">
            <a:extLst>
              <a:ext uri="{FF2B5EF4-FFF2-40B4-BE49-F238E27FC236}">
                <a16:creationId xmlns:a16="http://schemas.microsoft.com/office/drawing/2014/main" xmlns="" id="{F5BB2BF4-63FB-408A-937A-CF6FF618432A}"/>
              </a:ext>
            </a:extLst>
          </p:cNvPr>
          <p:cNvSpPr/>
          <p:nvPr/>
        </p:nvSpPr>
        <p:spPr>
          <a:xfrm>
            <a:off x="6704251" y="4196838"/>
            <a:ext cx="5178669" cy="1553496"/>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23" name="组合 22">
            <a:extLst>
              <a:ext uri="{FF2B5EF4-FFF2-40B4-BE49-F238E27FC236}">
                <a16:creationId xmlns:a16="http://schemas.microsoft.com/office/drawing/2014/main" xmlns="" id="{020DDA1A-6B33-452E-BFB5-E10324DA78DC}"/>
              </a:ext>
            </a:extLst>
          </p:cNvPr>
          <p:cNvGrpSpPr/>
          <p:nvPr/>
        </p:nvGrpSpPr>
        <p:grpSpPr>
          <a:xfrm>
            <a:off x="5652939" y="1299644"/>
            <a:ext cx="1546121" cy="1553496"/>
            <a:chOff x="5601542" y="2483063"/>
            <a:chExt cx="1546121" cy="1553496"/>
          </a:xfrm>
        </p:grpSpPr>
        <p:pic>
          <p:nvPicPr>
            <p:cNvPr id="19" name="图片 18">
              <a:extLst>
                <a:ext uri="{FF2B5EF4-FFF2-40B4-BE49-F238E27FC236}">
                  <a16:creationId xmlns:a16="http://schemas.microsoft.com/office/drawing/2014/main" xmlns="" id="{758FF4C6-9275-48CE-92DC-5A763FC6E1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21" t="23265" b="28528"/>
            <a:stretch/>
          </p:blipFill>
          <p:spPr>
            <a:xfrm>
              <a:off x="5601542" y="2483063"/>
              <a:ext cx="1546121" cy="1553496"/>
            </a:xfrm>
            <a:prstGeom prst="rect">
              <a:avLst/>
            </a:prstGeom>
          </p:spPr>
        </p:pic>
        <p:sp>
          <p:nvSpPr>
            <p:cNvPr id="21" name="文本框 20">
              <a:extLst>
                <a:ext uri="{FF2B5EF4-FFF2-40B4-BE49-F238E27FC236}">
                  <a16:creationId xmlns:a16="http://schemas.microsoft.com/office/drawing/2014/main" xmlns="" id="{248C3999-CA65-42FB-9AEF-ED1C1763C078}"/>
                </a:ext>
              </a:extLst>
            </p:cNvPr>
            <p:cNvSpPr txBox="1"/>
            <p:nvPr/>
          </p:nvSpPr>
          <p:spPr>
            <a:xfrm>
              <a:off x="5952586" y="3016371"/>
              <a:ext cx="1103672" cy="584775"/>
            </a:xfrm>
            <a:prstGeom prst="rect">
              <a:avLst/>
            </a:prstGeom>
            <a:noFill/>
          </p:spPr>
          <p:txBody>
            <a:bodyPr wrap="square" rtlCol="0">
              <a:spAutoFit/>
            </a:bodyPr>
            <a:lstStyle/>
            <a:p>
              <a:endParaRPr lang="zh-CN" altLang="en-US" sz="3200" dirty="0">
                <a:latin typeface="微软雅黑" panose="020B0503020204020204" pitchFamily="34" charset="-122"/>
                <a:ea typeface="微软雅黑" panose="020B0503020204020204" pitchFamily="34" charset="-122"/>
              </a:endParaRPr>
            </a:p>
          </p:txBody>
        </p:sp>
      </p:grpSp>
      <p:grpSp>
        <p:nvGrpSpPr>
          <p:cNvPr id="24" name="组合 23">
            <a:extLst>
              <a:ext uri="{FF2B5EF4-FFF2-40B4-BE49-F238E27FC236}">
                <a16:creationId xmlns:a16="http://schemas.microsoft.com/office/drawing/2014/main" xmlns="" id="{75184D71-5203-4E34-957A-EB9986274E86}"/>
              </a:ext>
            </a:extLst>
          </p:cNvPr>
          <p:cNvGrpSpPr/>
          <p:nvPr/>
        </p:nvGrpSpPr>
        <p:grpSpPr>
          <a:xfrm>
            <a:off x="5696776" y="3729351"/>
            <a:ext cx="1546121" cy="1553496"/>
            <a:chOff x="5574453" y="4217428"/>
            <a:chExt cx="1546121" cy="1553496"/>
          </a:xfrm>
        </p:grpSpPr>
        <p:pic>
          <p:nvPicPr>
            <p:cNvPr id="20" name="图片 19">
              <a:extLst>
                <a:ext uri="{FF2B5EF4-FFF2-40B4-BE49-F238E27FC236}">
                  <a16:creationId xmlns:a16="http://schemas.microsoft.com/office/drawing/2014/main" xmlns="" id="{D16EC449-4E97-404A-93C2-8004EE1596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21" t="23265" b="28528"/>
            <a:stretch/>
          </p:blipFill>
          <p:spPr>
            <a:xfrm>
              <a:off x="5574453" y="4217428"/>
              <a:ext cx="1546121" cy="1553496"/>
            </a:xfrm>
            <a:prstGeom prst="rect">
              <a:avLst/>
            </a:prstGeom>
          </p:spPr>
        </p:pic>
        <p:sp>
          <p:nvSpPr>
            <p:cNvPr id="22" name="文本框 21">
              <a:extLst>
                <a:ext uri="{FF2B5EF4-FFF2-40B4-BE49-F238E27FC236}">
                  <a16:creationId xmlns:a16="http://schemas.microsoft.com/office/drawing/2014/main" xmlns="" id="{C09CE869-2959-4614-9F91-088B4FECB64B}"/>
                </a:ext>
              </a:extLst>
            </p:cNvPr>
            <p:cNvSpPr txBox="1"/>
            <p:nvPr/>
          </p:nvSpPr>
          <p:spPr>
            <a:xfrm>
              <a:off x="5893742" y="4799418"/>
              <a:ext cx="1103672" cy="584775"/>
            </a:xfrm>
            <a:prstGeom prst="rect">
              <a:avLst/>
            </a:prstGeom>
            <a:noFill/>
          </p:spPr>
          <p:txBody>
            <a:bodyPr wrap="square" rtlCol="0">
              <a:spAutoFit/>
            </a:bodyPr>
            <a:lstStyle/>
            <a:p>
              <a:endParaRPr lang="zh-CN" altLang="en-US" sz="3200" dirty="0">
                <a:latin typeface="微软雅黑" panose="020B0503020204020204" pitchFamily="34" charset="-122"/>
                <a:ea typeface="微软雅黑" panose="020B0503020204020204" pitchFamily="34" charset="-122"/>
              </a:endParaRPr>
            </a:p>
          </p:txBody>
        </p:sp>
      </p:grpSp>
      <p:grpSp>
        <p:nvGrpSpPr>
          <p:cNvPr id="25" name="组合 24">
            <a:extLst>
              <a:ext uri="{FF2B5EF4-FFF2-40B4-BE49-F238E27FC236}">
                <a16:creationId xmlns:a16="http://schemas.microsoft.com/office/drawing/2014/main" xmlns="" id="{01FC0D14-6940-4501-ABE4-288D7CA7F44B}"/>
              </a:ext>
            </a:extLst>
          </p:cNvPr>
          <p:cNvGrpSpPr/>
          <p:nvPr/>
        </p:nvGrpSpPr>
        <p:grpSpPr>
          <a:xfrm>
            <a:off x="3790340" y="412818"/>
            <a:ext cx="3876453" cy="802209"/>
            <a:chOff x="-80691" y="-640399"/>
            <a:chExt cx="4556933" cy="907919"/>
          </a:xfrm>
        </p:grpSpPr>
        <p:grpSp>
          <p:nvGrpSpPr>
            <p:cNvPr id="26" name="组合 25">
              <a:extLst>
                <a:ext uri="{FF2B5EF4-FFF2-40B4-BE49-F238E27FC236}">
                  <a16:creationId xmlns:a16="http://schemas.microsoft.com/office/drawing/2014/main" xmlns="" id="{FD1B0483-F6C8-4EB4-AAB0-C29F0E4627AC}"/>
                </a:ext>
              </a:extLst>
            </p:cNvPr>
            <p:cNvGrpSpPr/>
            <p:nvPr/>
          </p:nvGrpSpPr>
          <p:grpSpPr>
            <a:xfrm rot="406819" flipH="1">
              <a:off x="-80691" y="-640399"/>
              <a:ext cx="1030666" cy="703956"/>
              <a:chOff x="9015984" y="2528554"/>
              <a:chExt cx="2157344" cy="1473489"/>
            </a:xfrm>
          </p:grpSpPr>
          <p:sp>
            <p:nvSpPr>
              <p:cNvPr id="38" name="Freeform 166">
                <a:extLst>
                  <a:ext uri="{FF2B5EF4-FFF2-40B4-BE49-F238E27FC236}">
                    <a16:creationId xmlns:a16="http://schemas.microsoft.com/office/drawing/2014/main" xmlns="" id="{EF5F83DB-FE63-4CD2-9D59-F9C984285B6C}"/>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 name="Freeform 167">
                <a:extLst>
                  <a:ext uri="{FF2B5EF4-FFF2-40B4-BE49-F238E27FC236}">
                    <a16:creationId xmlns:a16="http://schemas.microsoft.com/office/drawing/2014/main" xmlns="" id="{14226E42-622C-4B83-AD8B-ED8F0B41AF19}"/>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 name="Freeform 168">
                <a:extLst>
                  <a:ext uri="{FF2B5EF4-FFF2-40B4-BE49-F238E27FC236}">
                    <a16:creationId xmlns:a16="http://schemas.microsoft.com/office/drawing/2014/main" xmlns="" id="{4624F6BB-964F-4D08-BFB7-D976A3DAAB3E}"/>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1" name="Freeform 169">
                <a:extLst>
                  <a:ext uri="{FF2B5EF4-FFF2-40B4-BE49-F238E27FC236}">
                    <a16:creationId xmlns:a16="http://schemas.microsoft.com/office/drawing/2014/main" xmlns="" id="{0F4F20BD-E03B-4521-941E-12A9022FA8D5}"/>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2" name="Freeform 170">
                <a:extLst>
                  <a:ext uri="{FF2B5EF4-FFF2-40B4-BE49-F238E27FC236}">
                    <a16:creationId xmlns:a16="http://schemas.microsoft.com/office/drawing/2014/main" xmlns="" id="{15FEDD1E-E753-4B83-A7A9-49329B94A59C}"/>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3" name="Freeform 175">
                <a:extLst>
                  <a:ext uri="{FF2B5EF4-FFF2-40B4-BE49-F238E27FC236}">
                    <a16:creationId xmlns:a16="http://schemas.microsoft.com/office/drawing/2014/main" xmlns="" id="{FA529D7D-8477-496A-BA37-611485DFE85A}"/>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4" name="Freeform 176">
                <a:extLst>
                  <a:ext uri="{FF2B5EF4-FFF2-40B4-BE49-F238E27FC236}">
                    <a16:creationId xmlns:a16="http://schemas.microsoft.com/office/drawing/2014/main" xmlns="" id="{0C2F045D-95B4-4C06-88E3-DEEEE0E291E3}"/>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5" name="Freeform 177">
                <a:extLst>
                  <a:ext uri="{FF2B5EF4-FFF2-40B4-BE49-F238E27FC236}">
                    <a16:creationId xmlns:a16="http://schemas.microsoft.com/office/drawing/2014/main" xmlns="" id="{E6C06459-72BA-40E7-A2BD-00B1345E8A2D}"/>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6" name="Freeform 178">
                <a:extLst>
                  <a:ext uri="{FF2B5EF4-FFF2-40B4-BE49-F238E27FC236}">
                    <a16:creationId xmlns:a16="http://schemas.microsoft.com/office/drawing/2014/main" xmlns="" id="{1988CEC6-B16B-4721-ADC5-DB43828B29C0}"/>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7" name="Freeform 179">
                <a:extLst>
                  <a:ext uri="{FF2B5EF4-FFF2-40B4-BE49-F238E27FC236}">
                    <a16:creationId xmlns:a16="http://schemas.microsoft.com/office/drawing/2014/main" xmlns="" id="{99F8569C-0BC3-4979-802D-5A51E9C52E6B}"/>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27" name="组合 26">
              <a:extLst>
                <a:ext uri="{FF2B5EF4-FFF2-40B4-BE49-F238E27FC236}">
                  <a16:creationId xmlns:a16="http://schemas.microsoft.com/office/drawing/2014/main" xmlns="" id="{C94DFE60-829E-4551-84EA-7FC8F42234C4}"/>
                </a:ext>
              </a:extLst>
            </p:cNvPr>
            <p:cNvGrpSpPr/>
            <p:nvPr/>
          </p:nvGrpSpPr>
          <p:grpSpPr>
            <a:xfrm>
              <a:off x="1201576" y="61145"/>
              <a:ext cx="3274666" cy="206375"/>
              <a:chOff x="4531763" y="904319"/>
              <a:chExt cx="3274666" cy="206375"/>
            </a:xfrm>
            <a:solidFill>
              <a:schemeClr val="bg1"/>
            </a:solidFill>
          </p:grpSpPr>
          <p:sp>
            <p:nvSpPr>
              <p:cNvPr id="28" name="Freeform 139">
                <a:extLst>
                  <a:ext uri="{FF2B5EF4-FFF2-40B4-BE49-F238E27FC236}">
                    <a16:creationId xmlns:a16="http://schemas.microsoft.com/office/drawing/2014/main" xmlns="" id="{91A7ACB7-0F8B-40B1-9B27-BE9695D1E1C4}"/>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9" name="Freeform 139">
                <a:extLst>
                  <a:ext uri="{FF2B5EF4-FFF2-40B4-BE49-F238E27FC236}">
                    <a16:creationId xmlns:a16="http://schemas.microsoft.com/office/drawing/2014/main" xmlns="" id="{C9C01CB5-8969-478F-B939-F2E44EFEE79F}"/>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0" name="Freeform 139">
                <a:extLst>
                  <a:ext uri="{FF2B5EF4-FFF2-40B4-BE49-F238E27FC236}">
                    <a16:creationId xmlns:a16="http://schemas.microsoft.com/office/drawing/2014/main" xmlns="" id="{D206A002-B4EB-4922-8B87-042A2569547E}"/>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1" name="Freeform 139">
                <a:extLst>
                  <a:ext uri="{FF2B5EF4-FFF2-40B4-BE49-F238E27FC236}">
                    <a16:creationId xmlns:a16="http://schemas.microsoft.com/office/drawing/2014/main" xmlns="" id="{1ACE1A8B-FD25-4EBD-BFC4-6D0C444ECF98}"/>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2" name="Freeform 139">
                <a:extLst>
                  <a:ext uri="{FF2B5EF4-FFF2-40B4-BE49-F238E27FC236}">
                    <a16:creationId xmlns:a16="http://schemas.microsoft.com/office/drawing/2014/main" xmlns="" id="{1E9AFDE1-E33E-4F44-8EEF-29214722F889}"/>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3" name="Freeform 139">
                <a:extLst>
                  <a:ext uri="{FF2B5EF4-FFF2-40B4-BE49-F238E27FC236}">
                    <a16:creationId xmlns:a16="http://schemas.microsoft.com/office/drawing/2014/main" xmlns="" id="{88A8EFFC-8672-4054-81BB-A7B0474C733B}"/>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4" name="Freeform 139">
                <a:extLst>
                  <a:ext uri="{FF2B5EF4-FFF2-40B4-BE49-F238E27FC236}">
                    <a16:creationId xmlns:a16="http://schemas.microsoft.com/office/drawing/2014/main" xmlns="" id="{3F161074-5747-4F39-9E82-16ADDCEFF8C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5" name="Freeform 139">
                <a:extLst>
                  <a:ext uri="{FF2B5EF4-FFF2-40B4-BE49-F238E27FC236}">
                    <a16:creationId xmlns:a16="http://schemas.microsoft.com/office/drawing/2014/main" xmlns="" id="{539229EE-43FF-4172-A000-957DC2322E9D}"/>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6" name="Freeform 139">
                <a:extLst>
                  <a:ext uri="{FF2B5EF4-FFF2-40B4-BE49-F238E27FC236}">
                    <a16:creationId xmlns:a16="http://schemas.microsoft.com/office/drawing/2014/main" xmlns="" id="{AF98D84E-C5FE-4F47-9D74-A47B91AE5639}"/>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7" name="Freeform 139">
                <a:extLst>
                  <a:ext uri="{FF2B5EF4-FFF2-40B4-BE49-F238E27FC236}">
                    <a16:creationId xmlns:a16="http://schemas.microsoft.com/office/drawing/2014/main" xmlns="" id="{A0D4EADA-60E7-497F-BBD8-99F423E71ADE}"/>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pic>
        <p:nvPicPr>
          <p:cNvPr id="5" name="图片 4">
            <a:extLst>
              <a:ext uri="{FF2B5EF4-FFF2-40B4-BE49-F238E27FC236}">
                <a16:creationId xmlns:a16="http://schemas.microsoft.com/office/drawing/2014/main" xmlns="" id="{EC9BA85D-3EBC-4CC3-8174-87E64172F3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656" y="1126354"/>
            <a:ext cx="5205995" cy="5205995"/>
          </a:xfrm>
          <a:prstGeom prst="rect">
            <a:avLst/>
          </a:prstGeom>
        </p:spPr>
      </p:pic>
      <p:sp>
        <p:nvSpPr>
          <p:cNvPr id="51" name="文本框 43">
            <a:extLst>
              <a:ext uri="{FF2B5EF4-FFF2-40B4-BE49-F238E27FC236}">
                <a16:creationId xmlns:a16="http://schemas.microsoft.com/office/drawing/2014/main" xmlns="" id="{B1AB0C45-3719-A542-A79E-31392ED1B0DB}"/>
              </a:ext>
            </a:extLst>
          </p:cNvPr>
          <p:cNvSpPr txBox="1"/>
          <p:nvPr/>
        </p:nvSpPr>
        <p:spPr>
          <a:xfrm>
            <a:off x="4569636" y="360169"/>
            <a:ext cx="5346523"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Ý</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2" name="文本框 20">
            <a:extLst>
              <a:ext uri="{FF2B5EF4-FFF2-40B4-BE49-F238E27FC236}">
                <a16:creationId xmlns:a16="http://schemas.microsoft.com/office/drawing/2014/main" xmlns="" id="{DEEC97B8-4461-5340-97E0-7E95F4B970CB}"/>
              </a:ext>
            </a:extLst>
          </p:cNvPr>
          <p:cNvSpPr txBox="1"/>
          <p:nvPr/>
        </p:nvSpPr>
        <p:spPr>
          <a:xfrm>
            <a:off x="7079786" y="1918628"/>
            <a:ext cx="4814375" cy="1384995"/>
          </a:xfrm>
          <a:prstGeom prst="rect">
            <a:avLst/>
          </a:prstGeom>
          <a:noFill/>
        </p:spPr>
        <p:txBody>
          <a:bodyPr wrap="square" rtlCol="0">
            <a:spAutoFit/>
          </a:bodyPr>
          <a:lstStyle/>
          <a:p>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Thạch</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Lam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nắm</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bắt</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tái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hiện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được</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sự</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đổi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thay</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của</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thời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tiết</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cảnh</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vật</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lúc</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giao</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mùa</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53" name="文本框 20">
            <a:extLst>
              <a:ext uri="{FF2B5EF4-FFF2-40B4-BE49-F238E27FC236}">
                <a16:creationId xmlns:a16="http://schemas.microsoft.com/office/drawing/2014/main" xmlns="" id="{13801B1B-2B32-A544-BF9C-ADF8E265D405}"/>
              </a:ext>
            </a:extLst>
          </p:cNvPr>
          <p:cNvSpPr txBox="1"/>
          <p:nvPr/>
        </p:nvSpPr>
        <p:spPr>
          <a:xfrm>
            <a:off x="6991112" y="4566903"/>
            <a:ext cx="4814375" cy="954107"/>
          </a:xfrm>
          <a:prstGeom prst="rect">
            <a:avLst/>
          </a:prstGeom>
          <a:noFill/>
        </p:spPr>
        <p:txBody>
          <a:bodyPr wrap="square" rtlCol="0">
            <a:spAutoFit/>
          </a:bodyPr>
          <a:lstStyle/>
          <a:p>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Thể</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hiện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tâm</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hồn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tinh</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tế</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nhạy</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cảm</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của</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nhân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vật</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Sơn</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Tree>
    <p:extLst>
      <p:ext uri="{BB962C8B-B14F-4D97-AF65-F5344CB8AC3E}">
        <p14:creationId xmlns:p14="http://schemas.microsoft.com/office/powerpoint/2010/main" val="19684167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362">
                                          <p:stCondLst>
                                            <p:cond delay="0"/>
                                          </p:stCondLst>
                                        </p:cTn>
                                        <p:tgtEl>
                                          <p:spTgt spid="23"/>
                                        </p:tgtEl>
                                      </p:cBhvr>
                                    </p:animEffect>
                                    <p:anim calcmode="lin" valueType="num">
                                      <p:cBhvr>
                                        <p:cTn id="8" dur="1139"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2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2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23"/>
                                        </p:tgtEl>
                                        <p:attrNameLst>
                                          <p:attrName>ppt_y</p:attrName>
                                        </p:attrNameLst>
                                      </p:cBhvr>
                                      <p:tavLst>
                                        <p:tav tm="0" fmla="#ppt_y-sin(pi*$)/81">
                                          <p:val>
                                            <p:fltVal val="0"/>
                                          </p:val>
                                        </p:tav>
                                        <p:tav tm="100000">
                                          <p:val>
                                            <p:fltVal val="1"/>
                                          </p:val>
                                        </p:tav>
                                      </p:tavLst>
                                    </p:anim>
                                    <p:animScale>
                                      <p:cBhvr>
                                        <p:cTn id="13" dur="16">
                                          <p:stCondLst>
                                            <p:cond delay="406"/>
                                          </p:stCondLst>
                                        </p:cTn>
                                        <p:tgtEl>
                                          <p:spTgt spid="23"/>
                                        </p:tgtEl>
                                      </p:cBhvr>
                                      <p:to x="100000" y="60000"/>
                                    </p:animScale>
                                    <p:animScale>
                                      <p:cBhvr>
                                        <p:cTn id="14" dur="104" decel="50000">
                                          <p:stCondLst>
                                            <p:cond delay="423"/>
                                          </p:stCondLst>
                                        </p:cTn>
                                        <p:tgtEl>
                                          <p:spTgt spid="23"/>
                                        </p:tgtEl>
                                      </p:cBhvr>
                                      <p:to x="100000" y="100000"/>
                                    </p:animScale>
                                    <p:animScale>
                                      <p:cBhvr>
                                        <p:cTn id="15" dur="16">
                                          <p:stCondLst>
                                            <p:cond delay="820"/>
                                          </p:stCondLst>
                                        </p:cTn>
                                        <p:tgtEl>
                                          <p:spTgt spid="23"/>
                                        </p:tgtEl>
                                      </p:cBhvr>
                                      <p:to x="100000" y="80000"/>
                                    </p:animScale>
                                    <p:animScale>
                                      <p:cBhvr>
                                        <p:cTn id="16" dur="104" decel="50000">
                                          <p:stCondLst>
                                            <p:cond delay="836"/>
                                          </p:stCondLst>
                                        </p:cTn>
                                        <p:tgtEl>
                                          <p:spTgt spid="23"/>
                                        </p:tgtEl>
                                      </p:cBhvr>
                                      <p:to x="100000" y="100000"/>
                                    </p:animScale>
                                    <p:animScale>
                                      <p:cBhvr>
                                        <p:cTn id="17" dur="16">
                                          <p:stCondLst>
                                            <p:cond delay="1026"/>
                                          </p:stCondLst>
                                        </p:cTn>
                                        <p:tgtEl>
                                          <p:spTgt spid="23"/>
                                        </p:tgtEl>
                                      </p:cBhvr>
                                      <p:to x="100000" y="90000"/>
                                    </p:animScale>
                                    <p:animScale>
                                      <p:cBhvr>
                                        <p:cTn id="18" dur="104" decel="50000">
                                          <p:stCondLst>
                                            <p:cond delay="1042"/>
                                          </p:stCondLst>
                                        </p:cTn>
                                        <p:tgtEl>
                                          <p:spTgt spid="23"/>
                                        </p:tgtEl>
                                      </p:cBhvr>
                                      <p:to x="100000" y="100000"/>
                                    </p:animScale>
                                    <p:animScale>
                                      <p:cBhvr>
                                        <p:cTn id="19" dur="16">
                                          <p:stCondLst>
                                            <p:cond delay="1130"/>
                                          </p:stCondLst>
                                        </p:cTn>
                                        <p:tgtEl>
                                          <p:spTgt spid="23"/>
                                        </p:tgtEl>
                                      </p:cBhvr>
                                      <p:to x="100000" y="95000"/>
                                    </p:animScale>
                                    <p:animScale>
                                      <p:cBhvr>
                                        <p:cTn id="20" dur="104" decel="50000">
                                          <p:stCondLst>
                                            <p:cond delay="1146"/>
                                          </p:stCondLst>
                                        </p:cTn>
                                        <p:tgtEl>
                                          <p:spTgt spid="23"/>
                                        </p:tgtEl>
                                      </p:cBhvr>
                                      <p:to x="100000" y="100000"/>
                                    </p:animScale>
                                  </p:childTnLst>
                                </p:cTn>
                              </p:par>
                            </p:childTnLst>
                          </p:cTn>
                        </p:par>
                        <p:par>
                          <p:cTn id="21" fill="hold">
                            <p:stCondLst>
                              <p:cond delay="1250"/>
                            </p:stCondLst>
                            <p:childTnLst>
                              <p:par>
                                <p:cTn id="22" presetID="26"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362">
                                          <p:stCondLst>
                                            <p:cond delay="0"/>
                                          </p:stCondLst>
                                        </p:cTn>
                                        <p:tgtEl>
                                          <p:spTgt spid="24"/>
                                        </p:tgtEl>
                                      </p:cBhvr>
                                    </p:animEffect>
                                    <p:anim calcmode="lin" valueType="num">
                                      <p:cBhvr>
                                        <p:cTn id="25" dur="1139"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6" dur="415"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7" dur="415" tmFilter="0, 0; 0.125,0.2665; 0.25,0.4; 0.375,0.465; 0.5,0.5;  0.625,0.535; 0.75,0.6; 0.875,0.7335; 1,1">
                                          <p:stCondLst>
                                            <p:cond delay="415"/>
                                          </p:stCondLst>
                                        </p:cTn>
                                        <p:tgtEl>
                                          <p:spTgt spid="24"/>
                                        </p:tgtEl>
                                        <p:attrNameLst>
                                          <p:attrName>ppt_y</p:attrName>
                                        </p:attrNameLst>
                                      </p:cBhvr>
                                      <p:tavLst>
                                        <p:tav tm="0" fmla="#ppt_y-sin(pi*$)/9">
                                          <p:val>
                                            <p:fltVal val="0"/>
                                          </p:val>
                                        </p:tav>
                                        <p:tav tm="100000">
                                          <p:val>
                                            <p:fltVal val="1"/>
                                          </p:val>
                                        </p:tav>
                                      </p:tavLst>
                                    </p:anim>
                                    <p:anim calcmode="lin" valueType="num">
                                      <p:cBhvr>
                                        <p:cTn id="28" dur="207" tmFilter="0, 0; 0.125,0.2665; 0.25,0.4; 0.375,0.465; 0.5,0.5;  0.625,0.535; 0.75,0.6; 0.875,0.7335; 1,1">
                                          <p:stCondLst>
                                            <p:cond delay="828"/>
                                          </p:stCondLst>
                                        </p:cTn>
                                        <p:tgtEl>
                                          <p:spTgt spid="24"/>
                                        </p:tgtEl>
                                        <p:attrNameLst>
                                          <p:attrName>ppt_y</p:attrName>
                                        </p:attrNameLst>
                                      </p:cBhvr>
                                      <p:tavLst>
                                        <p:tav tm="0" fmla="#ppt_y-sin(pi*$)/27">
                                          <p:val>
                                            <p:fltVal val="0"/>
                                          </p:val>
                                        </p:tav>
                                        <p:tav tm="100000">
                                          <p:val>
                                            <p:fltVal val="1"/>
                                          </p:val>
                                        </p:tav>
                                      </p:tavLst>
                                    </p:anim>
                                    <p:anim calcmode="lin" valueType="num">
                                      <p:cBhvr>
                                        <p:cTn id="29" dur="103" tmFilter="0, 0; 0.125,0.2665; 0.25,0.4; 0.375,0.465; 0.5,0.5;  0.625,0.535; 0.75,0.6; 0.875,0.7335; 1,1">
                                          <p:stCondLst>
                                            <p:cond delay="1035"/>
                                          </p:stCondLst>
                                        </p:cTn>
                                        <p:tgtEl>
                                          <p:spTgt spid="24"/>
                                        </p:tgtEl>
                                        <p:attrNameLst>
                                          <p:attrName>ppt_y</p:attrName>
                                        </p:attrNameLst>
                                      </p:cBhvr>
                                      <p:tavLst>
                                        <p:tav tm="0" fmla="#ppt_y-sin(pi*$)/81">
                                          <p:val>
                                            <p:fltVal val="0"/>
                                          </p:val>
                                        </p:tav>
                                        <p:tav tm="100000">
                                          <p:val>
                                            <p:fltVal val="1"/>
                                          </p:val>
                                        </p:tav>
                                      </p:tavLst>
                                    </p:anim>
                                    <p:animScale>
                                      <p:cBhvr>
                                        <p:cTn id="30" dur="16">
                                          <p:stCondLst>
                                            <p:cond delay="406"/>
                                          </p:stCondLst>
                                        </p:cTn>
                                        <p:tgtEl>
                                          <p:spTgt spid="24"/>
                                        </p:tgtEl>
                                      </p:cBhvr>
                                      <p:to x="100000" y="60000"/>
                                    </p:animScale>
                                    <p:animScale>
                                      <p:cBhvr>
                                        <p:cTn id="31" dur="104" decel="50000">
                                          <p:stCondLst>
                                            <p:cond delay="423"/>
                                          </p:stCondLst>
                                        </p:cTn>
                                        <p:tgtEl>
                                          <p:spTgt spid="24"/>
                                        </p:tgtEl>
                                      </p:cBhvr>
                                      <p:to x="100000" y="100000"/>
                                    </p:animScale>
                                    <p:animScale>
                                      <p:cBhvr>
                                        <p:cTn id="32" dur="16">
                                          <p:stCondLst>
                                            <p:cond delay="820"/>
                                          </p:stCondLst>
                                        </p:cTn>
                                        <p:tgtEl>
                                          <p:spTgt spid="24"/>
                                        </p:tgtEl>
                                      </p:cBhvr>
                                      <p:to x="100000" y="80000"/>
                                    </p:animScale>
                                    <p:animScale>
                                      <p:cBhvr>
                                        <p:cTn id="33" dur="104" decel="50000">
                                          <p:stCondLst>
                                            <p:cond delay="836"/>
                                          </p:stCondLst>
                                        </p:cTn>
                                        <p:tgtEl>
                                          <p:spTgt spid="24"/>
                                        </p:tgtEl>
                                      </p:cBhvr>
                                      <p:to x="100000" y="100000"/>
                                    </p:animScale>
                                    <p:animScale>
                                      <p:cBhvr>
                                        <p:cTn id="34" dur="16">
                                          <p:stCondLst>
                                            <p:cond delay="1026"/>
                                          </p:stCondLst>
                                        </p:cTn>
                                        <p:tgtEl>
                                          <p:spTgt spid="24"/>
                                        </p:tgtEl>
                                      </p:cBhvr>
                                      <p:to x="100000" y="90000"/>
                                    </p:animScale>
                                    <p:animScale>
                                      <p:cBhvr>
                                        <p:cTn id="35" dur="104" decel="50000">
                                          <p:stCondLst>
                                            <p:cond delay="1042"/>
                                          </p:stCondLst>
                                        </p:cTn>
                                        <p:tgtEl>
                                          <p:spTgt spid="24"/>
                                        </p:tgtEl>
                                      </p:cBhvr>
                                      <p:to x="100000" y="100000"/>
                                    </p:animScale>
                                    <p:animScale>
                                      <p:cBhvr>
                                        <p:cTn id="36" dur="16">
                                          <p:stCondLst>
                                            <p:cond delay="1130"/>
                                          </p:stCondLst>
                                        </p:cTn>
                                        <p:tgtEl>
                                          <p:spTgt spid="24"/>
                                        </p:tgtEl>
                                      </p:cBhvr>
                                      <p:to x="100000" y="95000"/>
                                    </p:animScale>
                                    <p:animScale>
                                      <p:cBhvr>
                                        <p:cTn id="37" dur="104" decel="50000">
                                          <p:stCondLst>
                                            <p:cond delay="1146"/>
                                          </p:stCondLst>
                                        </p:cTn>
                                        <p:tgtEl>
                                          <p:spTgt spid="24"/>
                                        </p:tgtEl>
                                      </p:cBhvr>
                                      <p:to x="100000" y="100000"/>
                                    </p:animScale>
                                  </p:childTnLst>
                                </p:cTn>
                              </p:par>
                            </p:childTnLst>
                          </p:cTn>
                        </p:par>
                        <p:par>
                          <p:cTn id="38" fill="hold">
                            <p:stCondLst>
                              <p:cond delay="2500"/>
                            </p:stCondLst>
                            <p:childTnLst>
                              <p:par>
                                <p:cTn id="39" presetID="53" presetClass="entr" presetSubtype="16" fill="hold" grpId="0" nodeType="afterEffect">
                                  <p:stCondLst>
                                    <p:cond delay="0"/>
                                  </p:stCondLst>
                                  <p:childTnLst>
                                    <p:set>
                                      <p:cBhvr>
                                        <p:cTn id="40" dur="1" fill="hold">
                                          <p:stCondLst>
                                            <p:cond delay="0"/>
                                          </p:stCondLst>
                                        </p:cTn>
                                        <p:tgtEl>
                                          <p:spTgt spid="51"/>
                                        </p:tgtEl>
                                        <p:attrNameLst>
                                          <p:attrName>style.visibility</p:attrName>
                                        </p:attrNameLst>
                                      </p:cBhvr>
                                      <p:to>
                                        <p:strVal val="visible"/>
                                      </p:to>
                                    </p:set>
                                    <p:anim calcmode="lin" valueType="num">
                                      <p:cBhvr>
                                        <p:cTn id="41" dur="500" fill="hold"/>
                                        <p:tgtEl>
                                          <p:spTgt spid="51"/>
                                        </p:tgtEl>
                                        <p:attrNameLst>
                                          <p:attrName>ppt_w</p:attrName>
                                        </p:attrNameLst>
                                      </p:cBhvr>
                                      <p:tavLst>
                                        <p:tav tm="0">
                                          <p:val>
                                            <p:fltVal val="0"/>
                                          </p:val>
                                        </p:tav>
                                        <p:tav tm="100000">
                                          <p:val>
                                            <p:strVal val="#ppt_w"/>
                                          </p:val>
                                        </p:tav>
                                      </p:tavLst>
                                    </p:anim>
                                    <p:anim calcmode="lin" valueType="num">
                                      <p:cBhvr>
                                        <p:cTn id="42" dur="500" fill="hold"/>
                                        <p:tgtEl>
                                          <p:spTgt spid="51"/>
                                        </p:tgtEl>
                                        <p:attrNameLst>
                                          <p:attrName>ppt_h</p:attrName>
                                        </p:attrNameLst>
                                      </p:cBhvr>
                                      <p:tavLst>
                                        <p:tav tm="0">
                                          <p:val>
                                            <p:fltVal val="0"/>
                                          </p:val>
                                        </p:tav>
                                        <p:tav tm="100000">
                                          <p:val>
                                            <p:strVal val="#ppt_h"/>
                                          </p:val>
                                        </p:tav>
                                      </p:tavLst>
                                    </p:anim>
                                    <p:animEffect transition="in" filter="fade">
                                      <p:cBhvr>
                                        <p:cTn id="4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854FC87-64A4-4A69-AFB4-39764C74350D}"/>
              </a:ext>
            </a:extLst>
          </p:cNvPr>
          <p:cNvPicPr>
            <a:picLocks noChangeAspect="1"/>
          </p:cNvPicPr>
          <p:nvPr/>
        </p:nvPicPr>
        <p:blipFill>
          <a:blip r:embed="rId3"/>
          <a:stretch>
            <a:fillRect/>
          </a:stretch>
        </p:blipFill>
        <p:spPr>
          <a:xfrm>
            <a:off x="0" y="-323851"/>
            <a:ext cx="12192000" cy="9534283"/>
          </a:xfrm>
          <a:prstGeom prst="rect">
            <a:avLst/>
          </a:prstGeom>
        </p:spPr>
      </p:pic>
      <p:pic>
        <p:nvPicPr>
          <p:cNvPr id="3" name="图片 2">
            <a:extLst>
              <a:ext uri="{FF2B5EF4-FFF2-40B4-BE49-F238E27FC236}">
                <a16:creationId xmlns:a16="http://schemas.microsoft.com/office/drawing/2014/main" xmlns="" id="{2CB05791-0FE1-4ED7-B149-2A2E95EF93D3}"/>
              </a:ext>
            </a:extLst>
          </p:cNvPr>
          <p:cNvPicPr>
            <a:picLocks noChangeAspect="1"/>
          </p:cNvPicPr>
          <p:nvPr/>
        </p:nvPicPr>
        <p:blipFill>
          <a:blip r:embed="rId4"/>
          <a:stretch>
            <a:fillRect/>
          </a:stretch>
        </p:blipFill>
        <p:spPr>
          <a:xfrm>
            <a:off x="763799" y="869949"/>
            <a:ext cx="10590001" cy="5308601"/>
          </a:xfrm>
          <a:prstGeom prst="rect">
            <a:avLst/>
          </a:prstGeom>
        </p:spPr>
      </p:pic>
      <p:pic>
        <p:nvPicPr>
          <p:cNvPr id="7" name="图片 6">
            <a:extLst>
              <a:ext uri="{FF2B5EF4-FFF2-40B4-BE49-F238E27FC236}">
                <a16:creationId xmlns:a16="http://schemas.microsoft.com/office/drawing/2014/main" xmlns="" id="{870F3FE8-C4D6-4A0B-B16A-A173A1EC318C}"/>
              </a:ext>
            </a:extLst>
          </p:cNvPr>
          <p:cNvPicPr>
            <a:picLocks noChangeAspect="1"/>
          </p:cNvPicPr>
          <p:nvPr/>
        </p:nvPicPr>
        <p:blipFill>
          <a:blip r:embed="rId5"/>
          <a:stretch>
            <a:fillRect/>
          </a:stretch>
        </p:blipFill>
        <p:spPr>
          <a:xfrm>
            <a:off x="1185041" y="2752289"/>
            <a:ext cx="9821917" cy="1181100"/>
          </a:xfrm>
          <a:prstGeom prst="rect">
            <a:avLst/>
          </a:prstGeom>
        </p:spPr>
      </p:pic>
      <p:sp>
        <p:nvSpPr>
          <p:cNvPr id="33" name="文本框 32">
            <a:extLst>
              <a:ext uri="{FF2B5EF4-FFF2-40B4-BE49-F238E27FC236}">
                <a16:creationId xmlns:a16="http://schemas.microsoft.com/office/drawing/2014/main" xmlns="" id="{A9CC877D-0AB6-44BB-AD51-66C9F47EDAA3}"/>
              </a:ext>
            </a:extLst>
          </p:cNvPr>
          <p:cNvSpPr txBox="1"/>
          <p:nvPr/>
        </p:nvSpPr>
        <p:spPr>
          <a:xfrm>
            <a:off x="-244842" y="1048942"/>
            <a:ext cx="12262117" cy="1912768"/>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altLang="zh-CN" sz="10800"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Gió lạnh đầu mùa</a:t>
            </a:r>
            <a:endParaRPr kumimoji="0" lang="zh-CN" altLang="en-US" sz="10800" b="0"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TextBox 7">
            <a:extLst>
              <a:ext uri="{FF2B5EF4-FFF2-40B4-BE49-F238E27FC236}">
                <a16:creationId xmlns:a16="http://schemas.microsoft.com/office/drawing/2014/main" xmlns="" id="{02755C91-9A48-4B45-A11B-C3504247A496}"/>
              </a:ext>
            </a:extLst>
          </p:cNvPr>
          <p:cNvSpPr txBox="1"/>
          <p:nvPr/>
        </p:nvSpPr>
        <p:spPr>
          <a:xfrm>
            <a:off x="4129515" y="3012408"/>
            <a:ext cx="3818373" cy="707886"/>
          </a:xfrm>
          <a:prstGeom prst="rect">
            <a:avLst/>
          </a:prstGeom>
          <a:noFill/>
        </p:spPr>
        <p:txBody>
          <a:bodyPr wrap="square" rtlCol="0">
            <a:spAutoFit/>
          </a:bodyPr>
          <a:lstStyle/>
          <a:p>
            <a:r>
              <a:rPr lang="x-none" sz="4000" dirty="0">
                <a:latin typeface="Times New Roman" panose="02020603050405020304" pitchFamily="18" charset="0"/>
                <a:cs typeface="Times New Roman" panose="02020603050405020304" pitchFamily="18" charset="0"/>
              </a:rPr>
              <a:t>- Thạch Lam -</a:t>
            </a:r>
          </a:p>
        </p:txBody>
      </p:sp>
      <p:pic>
        <p:nvPicPr>
          <p:cNvPr id="10" name="Picture 9">
            <a:extLst>
              <a:ext uri="{FF2B5EF4-FFF2-40B4-BE49-F238E27FC236}">
                <a16:creationId xmlns:a16="http://schemas.microsoft.com/office/drawing/2014/main" xmlns="" id="{4977A65F-8F3D-E942-B69A-BBBD2A4A64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9295" y="3573984"/>
            <a:ext cx="2996641" cy="2996641"/>
          </a:xfrm>
          <a:prstGeom prst="rect">
            <a:avLst/>
          </a:prstGeom>
        </p:spPr>
      </p:pic>
      <p:pic>
        <p:nvPicPr>
          <p:cNvPr id="35" name="Picture 34" descr="A couple of figurines&#10;&#10;Description automatically generated with low confidence">
            <a:extLst>
              <a:ext uri="{FF2B5EF4-FFF2-40B4-BE49-F238E27FC236}">
                <a16:creationId xmlns:a16="http://schemas.microsoft.com/office/drawing/2014/main" xmlns="" id="{AE6BF7D1-74AB-5548-B1CA-5F579B3A25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6320" y="3471664"/>
            <a:ext cx="5098971" cy="3438451"/>
          </a:xfrm>
          <a:prstGeom prst="rect">
            <a:avLst/>
          </a:prstGeom>
        </p:spPr>
      </p:pic>
    </p:spTree>
    <p:extLst>
      <p:ext uri="{BB962C8B-B14F-4D97-AF65-F5344CB8AC3E}">
        <p14:creationId xmlns:p14="http://schemas.microsoft.com/office/powerpoint/2010/main" val="15660737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356936" y="1884778"/>
            <a:ext cx="5267384" cy="16408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6. So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sánh</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cô</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bé</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bán</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diêm</a:t>
            </a:r>
            <a:endParaRPr kumimoji="0" lang="zh-CN" altLang="en-US" sz="35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36270987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4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08A780A6-A8EE-9544-8C3A-071B959A303E}"/>
              </a:ext>
            </a:extLst>
          </p:cNvPr>
          <p:cNvGraphicFramePr>
            <a:graphicFrameLocks noGrp="1"/>
          </p:cNvGraphicFramePr>
          <p:nvPr>
            <p:extLst>
              <p:ext uri="{D42A27DB-BD31-4B8C-83A1-F6EECF244321}">
                <p14:modId xmlns:p14="http://schemas.microsoft.com/office/powerpoint/2010/main" val="3353980374"/>
              </p:ext>
            </p:extLst>
          </p:nvPr>
        </p:nvGraphicFramePr>
        <p:xfrm>
          <a:off x="643554" y="595979"/>
          <a:ext cx="10904891" cy="5877378"/>
        </p:xfrm>
        <a:graphic>
          <a:graphicData uri="http://schemas.openxmlformats.org/drawingml/2006/table">
            <a:tbl>
              <a:tblPr firstRow="1" firstCol="1" bandRow="1">
                <a:tableStyleId>{93296810-A885-4BE3-A3E7-6D5BEEA58F35}</a:tableStyleId>
              </a:tblPr>
              <a:tblGrid>
                <a:gridCol w="1425197">
                  <a:extLst>
                    <a:ext uri="{9D8B030D-6E8A-4147-A177-3AD203B41FA5}">
                      <a16:colId xmlns:a16="http://schemas.microsoft.com/office/drawing/2014/main" xmlns="" val="690654345"/>
                    </a:ext>
                  </a:extLst>
                </a:gridCol>
                <a:gridCol w="4034149">
                  <a:extLst>
                    <a:ext uri="{9D8B030D-6E8A-4147-A177-3AD203B41FA5}">
                      <a16:colId xmlns:a16="http://schemas.microsoft.com/office/drawing/2014/main" xmlns="" val="4162194743"/>
                    </a:ext>
                  </a:extLst>
                </a:gridCol>
                <a:gridCol w="2478279">
                  <a:extLst>
                    <a:ext uri="{9D8B030D-6E8A-4147-A177-3AD203B41FA5}">
                      <a16:colId xmlns:a16="http://schemas.microsoft.com/office/drawing/2014/main" xmlns="" val="1171804134"/>
                    </a:ext>
                  </a:extLst>
                </a:gridCol>
                <a:gridCol w="300061">
                  <a:extLst>
                    <a:ext uri="{9D8B030D-6E8A-4147-A177-3AD203B41FA5}">
                      <a16:colId xmlns:a16="http://schemas.microsoft.com/office/drawing/2014/main" xmlns="" val="57037730"/>
                    </a:ext>
                  </a:extLst>
                </a:gridCol>
                <a:gridCol w="2667205">
                  <a:extLst>
                    <a:ext uri="{9D8B030D-6E8A-4147-A177-3AD203B41FA5}">
                      <a16:colId xmlns:a16="http://schemas.microsoft.com/office/drawing/2014/main" xmlns="" val="1725023011"/>
                    </a:ext>
                  </a:extLst>
                </a:gridCol>
              </a:tblGrid>
              <a:tr h="756738">
                <a:tc gridSpan="2">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Nội</a:t>
                      </a:r>
                      <a:r>
                        <a:rPr lang="en-US" sz="3200" kern="100" dirty="0">
                          <a:effectLst/>
                          <a:latin typeface="Times New Roman" panose="02020603050405020304" pitchFamily="18" charset="0"/>
                          <a:cs typeface="Times New Roman" panose="02020603050405020304" pitchFamily="18" charset="0"/>
                        </a:rPr>
                        <a:t> dung so </a:t>
                      </a:r>
                      <a:r>
                        <a:rPr lang="en-US" sz="3200" kern="100" dirty="0" err="1">
                          <a:effectLst/>
                          <a:latin typeface="Times New Roman" panose="02020603050405020304" pitchFamily="18" charset="0"/>
                          <a:cs typeface="Times New Roman" panose="02020603050405020304" pitchFamily="18" charset="0"/>
                        </a:rPr>
                        <a:t>sánh</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endParaRPr lang="x-none"/>
                    </a:p>
                  </a:txBody>
                  <a:tcPr/>
                </a:tc>
                <a:tc>
                  <a:txBody>
                    <a:bodyPr/>
                    <a:lstStyle/>
                    <a:p>
                      <a:pPr algn="ctr">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Hiên</a:t>
                      </a:r>
                      <a:endParaRPr lang="x-none"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Cô</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bé</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bán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diêm</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Cô</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bé</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bán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diêm</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3277638082"/>
                  </a:ext>
                </a:extLst>
              </a:tr>
              <a:tr h="649997">
                <a:tc gridSpan="2">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Giống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nhau</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endParaRPr lang="x-none"/>
                    </a:p>
                  </a:txBody>
                  <a:tcPr/>
                </a:tc>
                <a:tc gridSpan="3">
                  <a:txBody>
                    <a:bodyPr/>
                    <a:lstStyle/>
                    <a:p>
                      <a:pPr algn="just">
                        <a:lnSpc>
                          <a:spcPct val="150000"/>
                        </a:lnSpc>
                        <a:tabLst>
                          <a:tab pos="90170" algn="l"/>
                          <a:tab pos="180340" algn="l"/>
                        </a:tabLst>
                      </a:pPr>
                      <a:r>
                        <a:rPr lang="en-US" sz="3200" kern="100" dirty="0">
                          <a:effectLst/>
                          <a:latin typeface="Times New Roman" panose="02020603050405020304" pitchFamily="18" charset="0"/>
                          <a:cs typeface="Times New Roman" panose="02020603050405020304" pitchFamily="18" charset="0"/>
                        </a:rPr>
                        <a:t> </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endParaRPr lang="x-none"/>
                    </a:p>
                  </a:txBody>
                  <a:tcPr/>
                </a:tc>
                <a:tc hMerge="1">
                  <a:txBody>
                    <a:bodyPr/>
                    <a:lstStyle/>
                    <a:p>
                      <a:endParaRPr lang="x-none"/>
                    </a:p>
                  </a:txBody>
                  <a:tcPr/>
                </a:tc>
                <a:extLst>
                  <a:ext uri="{0D108BD9-81ED-4DB2-BD59-A6C34878D82A}">
                    <a16:rowId xmlns:a16="http://schemas.microsoft.com/office/drawing/2014/main" xmlns="" val="3869570908"/>
                  </a:ext>
                </a:extLst>
              </a:tr>
              <a:tr h="526077">
                <a:tc rowSpan="4">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Khác</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nhau</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i="1" kern="100" dirty="0" err="1">
                          <a:effectLst/>
                          <a:latin typeface="Times New Roman" panose="02020603050405020304" pitchFamily="18" charset="0"/>
                          <a:cs typeface="Times New Roman" panose="02020603050405020304" pitchFamily="18" charset="0"/>
                        </a:rPr>
                        <a:t>Tên</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gọi</a:t>
                      </a:r>
                      <a:endParaRPr lang="x-none" sz="32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x-none"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just">
                        <a:lnSpc>
                          <a:spcPct val="150000"/>
                        </a:lnSpc>
                        <a:tabLst>
                          <a:tab pos="90170" algn="l"/>
                          <a:tab pos="180340" algn="l"/>
                        </a:tabLst>
                      </a:pPr>
                      <a:endParaRPr lang="x-none"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x-none"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2563835047"/>
                  </a:ext>
                </a:extLst>
              </a:tr>
              <a:tr h="1118761">
                <a:tc vMerge="1">
                  <a:txBody>
                    <a:bodyPr/>
                    <a:lstStyle/>
                    <a:p>
                      <a:endParaRPr lang="x-none"/>
                    </a:p>
                  </a:txBody>
                  <a:tcPr/>
                </a:tc>
                <a:tc>
                  <a:txBody>
                    <a:bodyPr/>
                    <a:lstStyle/>
                    <a:p>
                      <a:pPr algn="just">
                        <a:lnSpc>
                          <a:spcPct val="150000"/>
                        </a:lnSpc>
                        <a:tabLst>
                          <a:tab pos="90170" algn="l"/>
                          <a:tab pos="180340" algn="l"/>
                        </a:tabLst>
                      </a:pPr>
                      <a:r>
                        <a:rPr lang="en-US" sz="3200" i="1" kern="100" dirty="0" err="1">
                          <a:effectLst/>
                          <a:latin typeface="Times New Roman" panose="02020603050405020304" pitchFamily="18" charset="0"/>
                          <a:cs typeface="Times New Roman" panose="02020603050405020304" pitchFamily="18" charset="0"/>
                        </a:rPr>
                        <a:t>Cách</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đối</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xử</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của</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người</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thân</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và</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mọi</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người</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xung</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quanh</a:t>
                      </a:r>
                      <a:endParaRPr lang="x-none" sz="32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just">
                        <a:lnSpc>
                          <a:spcPct val="150000"/>
                        </a:lnSpc>
                        <a:tabLst>
                          <a:tab pos="90170" algn="l"/>
                          <a:tab pos="180340" algn="l"/>
                        </a:tabLst>
                      </a:pPr>
                      <a:r>
                        <a:rPr lang="en-US" sz="3200" kern="100" dirty="0">
                          <a:effectLst/>
                          <a:latin typeface="Times New Roman" panose="02020603050405020304" pitchFamily="18" charset="0"/>
                          <a:cs typeface="Times New Roman" panose="02020603050405020304" pitchFamily="18" charset="0"/>
                        </a:rPr>
                        <a:t> </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just">
                        <a:lnSpc>
                          <a:spcPct val="150000"/>
                        </a:lnSpc>
                        <a:tabLst>
                          <a:tab pos="90170" algn="l"/>
                          <a:tab pos="180340" algn="l"/>
                        </a:tabLst>
                      </a:pP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x-none"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4259319147"/>
                  </a:ext>
                </a:extLst>
              </a:tr>
              <a:tr h="526077">
                <a:tc vMerge="1">
                  <a:txBody>
                    <a:bodyPr/>
                    <a:lstStyle/>
                    <a:p>
                      <a:endParaRPr lang="x-none"/>
                    </a:p>
                  </a:txBody>
                  <a:tcPr/>
                </a:tc>
                <a:tc>
                  <a:txBody>
                    <a:bodyPr/>
                    <a:lstStyle/>
                    <a:p>
                      <a:pPr algn="just">
                        <a:lnSpc>
                          <a:spcPct val="150000"/>
                        </a:lnSpc>
                        <a:tabLst>
                          <a:tab pos="90170" algn="l"/>
                          <a:tab pos="180340" algn="l"/>
                        </a:tabLst>
                      </a:pPr>
                      <a:r>
                        <a:rPr lang="en-US" sz="3200" i="1" kern="100">
                          <a:effectLst/>
                          <a:latin typeface="Times New Roman" panose="02020603050405020304" pitchFamily="18" charset="0"/>
                          <a:cs typeface="Times New Roman" panose="02020603050405020304" pitchFamily="18" charset="0"/>
                        </a:rPr>
                        <a:t>Công việc</a:t>
                      </a:r>
                      <a:endParaRPr lang="x-none" sz="3200" i="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x-none"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just">
                        <a:lnSpc>
                          <a:spcPct val="150000"/>
                        </a:lnSpc>
                        <a:tabLst>
                          <a:tab pos="90170" algn="l"/>
                          <a:tab pos="180340" algn="l"/>
                        </a:tabLst>
                      </a:pPr>
                      <a:endParaRPr lang="x-none"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x-none"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3936226638"/>
                  </a:ext>
                </a:extLst>
              </a:tr>
              <a:tr h="526077">
                <a:tc vMerge="1">
                  <a:txBody>
                    <a:bodyPr/>
                    <a:lstStyle/>
                    <a:p>
                      <a:endParaRPr lang="x-none"/>
                    </a:p>
                  </a:txBody>
                  <a:tcPr/>
                </a:tc>
                <a:tc>
                  <a:txBody>
                    <a:bodyPr/>
                    <a:lstStyle/>
                    <a:p>
                      <a:pPr algn="just">
                        <a:lnSpc>
                          <a:spcPct val="150000"/>
                        </a:lnSpc>
                        <a:tabLst>
                          <a:tab pos="90170" algn="l"/>
                          <a:tab pos="180340" algn="l"/>
                        </a:tabLst>
                      </a:pPr>
                      <a:r>
                        <a:rPr lang="en-US" sz="3200" i="1" kern="100" dirty="0" err="1">
                          <a:effectLst/>
                          <a:latin typeface="Times New Roman" panose="02020603050405020304" pitchFamily="18" charset="0"/>
                          <a:cs typeface="Times New Roman" panose="02020603050405020304" pitchFamily="18" charset="0"/>
                        </a:rPr>
                        <a:t>Kết</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thúc</a:t>
                      </a:r>
                      <a:r>
                        <a:rPr lang="en-US" sz="3200" i="1" kern="100" dirty="0">
                          <a:effectLst/>
                          <a:latin typeface="Times New Roman" panose="02020603050405020304" pitchFamily="18" charset="0"/>
                          <a:cs typeface="Times New Roman" panose="02020603050405020304" pitchFamily="18" charset="0"/>
                        </a:rPr>
                        <a:t> </a:t>
                      </a:r>
                      <a:endParaRPr lang="x-none" sz="32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x-none"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just">
                        <a:lnSpc>
                          <a:spcPct val="150000"/>
                        </a:lnSpc>
                        <a:tabLst>
                          <a:tab pos="90170" algn="l"/>
                          <a:tab pos="180340" algn="l"/>
                        </a:tabLst>
                      </a:pPr>
                      <a:endParaRPr lang="x-none"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kern="100" dirty="0">
                          <a:effectLst/>
                          <a:latin typeface="Times New Roman" panose="02020603050405020304" pitchFamily="18" charset="0"/>
                          <a:cs typeface="Times New Roman" panose="02020603050405020304" pitchFamily="18" charset="0"/>
                        </a:rPr>
                        <a:t> </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440866030"/>
                  </a:ext>
                </a:extLst>
              </a:tr>
            </a:tbl>
          </a:graphicData>
        </a:graphic>
      </p:graphicFrame>
      <p:pic>
        <p:nvPicPr>
          <p:cNvPr id="8" name="图片 7">
            <a:extLst>
              <a:ext uri="{FF2B5EF4-FFF2-40B4-BE49-F238E27FC236}">
                <a16:creationId xmlns:a16="http://schemas.microsoft.com/office/drawing/2014/main" xmlns="" id="{32CB5F88-A657-4196-BE6D-1EA2A82AE7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0266" y="132419"/>
            <a:ext cx="1156358" cy="684267"/>
          </a:xfrm>
          <a:prstGeom prst="rect">
            <a:avLst/>
          </a:prstGeom>
        </p:spPr>
      </p:pic>
    </p:spTree>
    <p:extLst>
      <p:ext uri="{BB962C8B-B14F-4D97-AF65-F5344CB8AC3E}">
        <p14:creationId xmlns:p14="http://schemas.microsoft.com/office/powerpoint/2010/main" val="396335700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08A780A6-A8EE-9544-8C3A-071B959A303E}"/>
              </a:ext>
            </a:extLst>
          </p:cNvPr>
          <p:cNvGraphicFramePr>
            <a:graphicFrameLocks noGrp="1"/>
          </p:cNvGraphicFramePr>
          <p:nvPr>
            <p:extLst>
              <p:ext uri="{D42A27DB-BD31-4B8C-83A1-F6EECF244321}">
                <p14:modId xmlns:p14="http://schemas.microsoft.com/office/powerpoint/2010/main" val="624788515"/>
              </p:ext>
            </p:extLst>
          </p:nvPr>
        </p:nvGraphicFramePr>
        <p:xfrm>
          <a:off x="0" y="221515"/>
          <a:ext cx="12192000" cy="6147551"/>
        </p:xfrm>
        <a:graphic>
          <a:graphicData uri="http://schemas.openxmlformats.org/drawingml/2006/table">
            <a:tbl>
              <a:tblPr firstRow="1" firstCol="1" bandRow="1">
                <a:tableStyleId>{93296810-A885-4BE3-A3E7-6D5BEEA58F35}</a:tableStyleId>
              </a:tblPr>
              <a:tblGrid>
                <a:gridCol w="1593413">
                  <a:extLst>
                    <a:ext uri="{9D8B030D-6E8A-4147-A177-3AD203B41FA5}">
                      <a16:colId xmlns:a16="http://schemas.microsoft.com/office/drawing/2014/main" xmlns="" val="690654345"/>
                    </a:ext>
                  </a:extLst>
                </a:gridCol>
                <a:gridCol w="2071721">
                  <a:extLst>
                    <a:ext uri="{9D8B030D-6E8A-4147-A177-3AD203B41FA5}">
                      <a16:colId xmlns:a16="http://schemas.microsoft.com/office/drawing/2014/main" xmlns="" val="4162194743"/>
                    </a:ext>
                  </a:extLst>
                </a:gridCol>
                <a:gridCol w="3657659">
                  <a:extLst>
                    <a:ext uri="{9D8B030D-6E8A-4147-A177-3AD203B41FA5}">
                      <a16:colId xmlns:a16="http://schemas.microsoft.com/office/drawing/2014/main" xmlns="" val="1171804134"/>
                    </a:ext>
                  </a:extLst>
                </a:gridCol>
                <a:gridCol w="4869207">
                  <a:extLst>
                    <a:ext uri="{9D8B030D-6E8A-4147-A177-3AD203B41FA5}">
                      <a16:colId xmlns:a16="http://schemas.microsoft.com/office/drawing/2014/main" xmlns="" val="2312693020"/>
                    </a:ext>
                  </a:extLst>
                </a:gridCol>
              </a:tblGrid>
              <a:tr h="756738">
                <a:tc gridSpan="2">
                  <a:txBody>
                    <a:bodyPr/>
                    <a:lstStyle/>
                    <a:p>
                      <a:pPr algn="ctr">
                        <a:lnSpc>
                          <a:spcPct val="114000"/>
                        </a:lnSpc>
                        <a:tabLst>
                          <a:tab pos="90170" algn="l"/>
                          <a:tab pos="180340" algn="l"/>
                        </a:tabLst>
                      </a:pPr>
                      <a:r>
                        <a:rPr lang="en-US" sz="2800" kern="100" dirty="0" err="1">
                          <a:effectLst/>
                          <a:latin typeface="Times New Roman" panose="02020603050405020304" pitchFamily="18" charset="0"/>
                          <a:cs typeface="Times New Roman" panose="02020603050405020304" pitchFamily="18" charset="0"/>
                        </a:rPr>
                        <a:t>Nội</a:t>
                      </a:r>
                      <a:r>
                        <a:rPr lang="en-US" sz="2800" kern="100" dirty="0">
                          <a:effectLst/>
                          <a:latin typeface="Times New Roman" panose="02020603050405020304" pitchFamily="18" charset="0"/>
                          <a:cs typeface="Times New Roman" panose="02020603050405020304" pitchFamily="18" charset="0"/>
                        </a:rPr>
                        <a:t> dung so </a:t>
                      </a:r>
                      <a:r>
                        <a:rPr lang="en-US" sz="2800" kern="100" dirty="0" err="1">
                          <a:effectLst/>
                          <a:latin typeface="Times New Roman" panose="02020603050405020304" pitchFamily="18" charset="0"/>
                          <a:cs typeface="Times New Roman" panose="02020603050405020304" pitchFamily="18" charset="0"/>
                        </a:rPr>
                        <a:t>sánh</a:t>
                      </a:r>
                      <a:endParaRPr lang="x-none"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hMerge="1">
                  <a:txBody>
                    <a:bodyPr/>
                    <a:lstStyle/>
                    <a:p>
                      <a:endParaRPr lang="x-none"/>
                    </a:p>
                  </a:txBody>
                  <a:tcPr/>
                </a:tc>
                <a:tc>
                  <a:txBody>
                    <a:bodyPr/>
                    <a:lstStyle/>
                    <a:p>
                      <a:pPr algn="ctr">
                        <a:lnSpc>
                          <a:spcPct val="114000"/>
                        </a:lnSpc>
                        <a:tabLst>
                          <a:tab pos="90170" algn="l"/>
                          <a:tab pos="180340" algn="l"/>
                        </a:tabLst>
                      </a:pPr>
                      <a:r>
                        <a:rPr lang="en-US" sz="2800" kern="100">
                          <a:effectLst/>
                          <a:latin typeface="Times New Roman" panose="02020603050405020304" pitchFamily="18" charset="0"/>
                          <a:cs typeface="Times New Roman" panose="02020603050405020304" pitchFamily="18" charset="0"/>
                        </a:rPr>
                        <a:t>Hiên</a:t>
                      </a:r>
                      <a:endParaRPr lang="x-none"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14000"/>
                        </a:lnSpc>
                        <a:tabLst>
                          <a:tab pos="90170" algn="l"/>
                          <a:tab pos="180340" algn="l"/>
                        </a:tabLst>
                      </a:pPr>
                      <a:r>
                        <a:rPr lang="en-US" sz="2800" kern="100" dirty="0" err="1">
                          <a:effectLst/>
                          <a:latin typeface="Times New Roman" panose="02020603050405020304" pitchFamily="18" charset="0"/>
                          <a:cs typeface="Times New Roman" panose="02020603050405020304" pitchFamily="18" charset="0"/>
                        </a:rPr>
                        <a:t>Cô</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bé</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diêm</a:t>
                      </a:r>
                      <a:endParaRPr lang="x-none"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xmlns="" val="3277638082"/>
                  </a:ext>
                </a:extLst>
              </a:tr>
              <a:tr h="526077">
                <a:tc rowSpan="4">
                  <a:txBody>
                    <a:bodyPr/>
                    <a:lstStyle/>
                    <a:p>
                      <a:pPr algn="ctr">
                        <a:lnSpc>
                          <a:spcPct val="114000"/>
                        </a:lnSpc>
                        <a:tabLst>
                          <a:tab pos="90170" algn="l"/>
                          <a:tab pos="180340" algn="l"/>
                        </a:tabLst>
                      </a:pPr>
                      <a:r>
                        <a:rPr lang="en-US" sz="2800" kern="100" dirty="0" err="1">
                          <a:effectLst/>
                          <a:latin typeface="Times New Roman" panose="02020603050405020304" pitchFamily="18" charset="0"/>
                          <a:cs typeface="Times New Roman" panose="02020603050405020304" pitchFamily="18" charset="0"/>
                        </a:rPr>
                        <a:t>Khác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nhau</a:t>
                      </a:r>
                      <a:endParaRPr lang="x-none"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i="1" kern="100" dirty="0" err="1">
                          <a:effectLst/>
                          <a:latin typeface="Times New Roman" panose="02020603050405020304" pitchFamily="18" charset="0"/>
                          <a:cs typeface="Times New Roman" panose="02020603050405020304" pitchFamily="18" charset="0"/>
                        </a:rPr>
                        <a:t>Tên</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gọi</a:t>
                      </a:r>
                      <a:endParaRPr lang="x-none" sz="28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tên</a:t>
                      </a:r>
                      <a:endParaRPr lang="x-none"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nSpc>
                          <a:spcPct val="114000"/>
                        </a:lnSpc>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Không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tên</a:t>
                      </a:r>
                      <a:endParaRPr lang="x-none" sz="2800" dirty="0"/>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xmlns="" val="2563835047"/>
                  </a:ext>
                </a:extLst>
              </a:tr>
              <a:tr h="1118761">
                <a:tc vMerge="1">
                  <a:txBody>
                    <a:bodyPr/>
                    <a:lstStyle/>
                    <a:p>
                      <a:endParaRPr lang="x-none"/>
                    </a:p>
                  </a:txBody>
                  <a:tcPr/>
                </a:tc>
                <a:tc>
                  <a:txBody>
                    <a:bodyPr/>
                    <a:lstStyle/>
                    <a:p>
                      <a:pPr algn="just">
                        <a:lnSpc>
                          <a:spcPct val="114000"/>
                        </a:lnSpc>
                        <a:tabLst>
                          <a:tab pos="90170" algn="l"/>
                          <a:tab pos="180340" algn="l"/>
                        </a:tabLst>
                      </a:pPr>
                      <a:r>
                        <a:rPr lang="en-US" sz="2800" i="1" kern="100" dirty="0" err="1">
                          <a:effectLst/>
                          <a:latin typeface="Times New Roman" panose="02020603050405020304" pitchFamily="18" charset="0"/>
                          <a:cs typeface="Times New Roman" panose="02020603050405020304" pitchFamily="18" charset="0"/>
                        </a:rPr>
                        <a:t>Cách</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đối</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xử</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của</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người</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thân</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và</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mọi</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người</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xung</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quanh</a:t>
                      </a:r>
                      <a:endParaRPr lang="x-none" sz="28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Hiên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nhận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được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tình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thương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của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mọi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người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mẹ</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bè</a:t>
                      </a:r>
                      <a:r>
                        <a:rPr lang="en-US" sz="2800" kern="100" dirty="0">
                          <a:effectLst/>
                          <a:latin typeface="Times New Roman" panose="02020603050405020304" pitchFamily="18" charset="0"/>
                          <a:cs typeface="Times New Roman" panose="02020603050405020304" pitchFamily="18" charset="0"/>
                        </a:rPr>
                        <a:t>,…</a:t>
                      </a:r>
                      <a:endParaRPr lang="x-none"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nSpc>
                          <a:spcPct val="114000"/>
                        </a:lnSpc>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Cô</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bé</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diêm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cuộc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sống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bất</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hạnh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không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nhận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được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tình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yêu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thương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bố</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đánh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đập</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mắng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chửi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bị</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người</a:t>
                      </a:r>
                      <a:r>
                        <a:rPr lang="en-US" sz="2800" kern="100" dirty="0">
                          <a:effectLst/>
                          <a:latin typeface="Times New Roman" panose="02020603050405020304" pitchFamily="18" charset="0"/>
                          <a:cs typeface="Times New Roman" panose="02020603050405020304" pitchFamily="18" charset="0"/>
                        </a:rPr>
                        <a:t> qua </a:t>
                      </a:r>
                      <a:r>
                        <a:rPr lang="en-US" sz="2800" kern="100" dirty="0" err="1">
                          <a:effectLst/>
                          <a:latin typeface="Times New Roman" panose="02020603050405020304" pitchFamily="18" charset="0"/>
                          <a:cs typeface="Times New Roman" panose="02020603050405020304" pitchFamily="18" charset="0"/>
                        </a:rPr>
                        <a:t>lại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lãnh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đạm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thờ</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ơ</a:t>
                      </a:r>
                      <a:r>
                        <a:rPr lang="en-US" sz="2800" kern="100" dirty="0">
                          <a:effectLst/>
                          <a:latin typeface="Times New Roman" panose="02020603050405020304" pitchFamily="18" charset="0"/>
                          <a:cs typeface="Times New Roman" panose="02020603050405020304" pitchFamily="18" charset="0"/>
                        </a:rPr>
                        <a:t>.</a:t>
                      </a:r>
                      <a:endParaRPr lang="x-none" sz="2800" dirty="0"/>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xmlns="" val="4259319147"/>
                  </a:ext>
                </a:extLst>
              </a:tr>
              <a:tr h="526077">
                <a:tc vMerge="1">
                  <a:txBody>
                    <a:bodyPr/>
                    <a:lstStyle/>
                    <a:p>
                      <a:endParaRPr lang="x-none"/>
                    </a:p>
                  </a:txBody>
                  <a:tcPr/>
                </a:tc>
                <a:tc>
                  <a:txBody>
                    <a:bodyPr/>
                    <a:lstStyle/>
                    <a:p>
                      <a:pPr algn="just">
                        <a:lnSpc>
                          <a:spcPct val="114000"/>
                        </a:lnSpc>
                        <a:tabLst>
                          <a:tab pos="90170" algn="l"/>
                          <a:tab pos="180340" algn="l"/>
                        </a:tabLst>
                      </a:pPr>
                      <a:r>
                        <a:rPr lang="en-US" sz="2800" i="1" kern="100" dirty="0" err="1">
                          <a:effectLst/>
                          <a:latin typeface="Times New Roman" panose="02020603050405020304" pitchFamily="18" charset="0"/>
                          <a:cs typeface="Times New Roman" panose="02020603050405020304" pitchFamily="18" charset="0"/>
                        </a:rPr>
                        <a:t>Công</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việc</a:t>
                      </a:r>
                      <a:endParaRPr lang="x-none" sz="28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Còn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tuổi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ăn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tuổi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chơi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chưa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phải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mưu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sinh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vất</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vả</a:t>
                      </a:r>
                      <a:r>
                        <a:rPr lang="en-US" sz="2800" kern="100" dirty="0">
                          <a:effectLst/>
                          <a:latin typeface="Times New Roman" panose="02020603050405020304" pitchFamily="18" charset="0"/>
                          <a:cs typeface="Times New Roman" panose="02020603050405020304" pitchFamily="18" charset="0"/>
                        </a:rPr>
                        <a:t>.</a:t>
                      </a:r>
                      <a:endParaRPr lang="x-none"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nSpc>
                          <a:spcPct val="114000"/>
                        </a:lnSpc>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Phải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mưu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sinh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bằng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nghề</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diêm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và</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trông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chờ</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vào</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sự</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bố</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thí</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của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người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khác</a:t>
                      </a:r>
                      <a:r>
                        <a:rPr lang="en-US" sz="2800" kern="100" dirty="0">
                          <a:effectLst/>
                          <a:latin typeface="Times New Roman" panose="02020603050405020304" pitchFamily="18" charset="0"/>
                          <a:cs typeface="Times New Roman" panose="02020603050405020304" pitchFamily="18" charset="0"/>
                        </a:rPr>
                        <a:t>.</a:t>
                      </a:r>
                      <a:endParaRPr lang="x-none" sz="2800" dirty="0"/>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xmlns="" val="3936226638"/>
                  </a:ext>
                </a:extLst>
              </a:tr>
              <a:tr h="526077">
                <a:tc vMerge="1">
                  <a:txBody>
                    <a:bodyPr/>
                    <a:lstStyle/>
                    <a:p>
                      <a:endParaRPr lang="x-none"/>
                    </a:p>
                  </a:txBody>
                  <a:tcPr/>
                </a:tc>
                <a:tc>
                  <a:txBody>
                    <a:bodyPr/>
                    <a:lstStyle/>
                    <a:p>
                      <a:pPr algn="just">
                        <a:lnSpc>
                          <a:spcPct val="114000"/>
                        </a:lnSpc>
                        <a:tabLst>
                          <a:tab pos="90170" algn="l"/>
                          <a:tab pos="180340" algn="l"/>
                        </a:tabLst>
                      </a:pPr>
                      <a:r>
                        <a:rPr lang="en-US" sz="2800" i="1" kern="100" dirty="0" err="1">
                          <a:effectLst/>
                          <a:latin typeface="Times New Roman" panose="02020603050405020304" pitchFamily="18" charset="0"/>
                          <a:cs typeface="Times New Roman" panose="02020603050405020304" pitchFamily="18" charset="0"/>
                        </a:rPr>
                        <a:t>Kết</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thúc</a:t>
                      </a:r>
                      <a:r>
                        <a:rPr lang="en-US" sz="2800" i="1" kern="100" dirty="0">
                          <a:effectLst/>
                          <a:latin typeface="Times New Roman" panose="02020603050405020304" pitchFamily="18" charset="0"/>
                          <a:cs typeface="Times New Roman" panose="02020603050405020304" pitchFamily="18" charset="0"/>
                        </a:rPr>
                        <a:t> </a:t>
                      </a:r>
                      <a:endParaRPr lang="x-none" sz="28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Cái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kết</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hậu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Hiên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áo</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ấm</a:t>
                      </a:r>
                      <a:r>
                        <a:rPr lang="en-US" sz="2800" kern="100" dirty="0">
                          <a:effectLst/>
                          <a:latin typeface="Times New Roman" panose="02020603050405020304" pitchFamily="18" charset="0"/>
                          <a:cs typeface="Times New Roman" panose="02020603050405020304" pitchFamily="18" charset="0"/>
                        </a:rPr>
                        <a:t>.</a:t>
                      </a:r>
                      <a:endParaRPr lang="x-none"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nSpc>
                          <a:spcPct val="114000"/>
                        </a:lnSpc>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Cái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kết</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vừa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hậu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vừa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mang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tính</a:t>
                      </a:r>
                      <a:r>
                        <a:rPr lang="en-US" sz="2800" kern="100" dirty="0">
                          <a:effectLst/>
                          <a:latin typeface="Times New Roman" panose="02020603050405020304" pitchFamily="18" charset="0"/>
                          <a:cs typeface="Times New Roman" panose="02020603050405020304" pitchFamily="18" charset="0"/>
                        </a:rPr>
                        <a:t> bi </a:t>
                      </a:r>
                      <a:r>
                        <a:rPr lang="en-US" sz="2800" kern="100" dirty="0" err="1">
                          <a:effectLst/>
                          <a:latin typeface="Times New Roman" panose="02020603050405020304" pitchFamily="18" charset="0"/>
                          <a:cs typeface="Times New Roman" panose="02020603050405020304" pitchFamily="18" charset="0"/>
                        </a:rPr>
                        <a:t>kịch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cô</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bé</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diêm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chết</a:t>
                      </a:r>
                      <a:r>
                        <a:rPr lang="en-US" sz="2800" kern="100" dirty="0">
                          <a:effectLst/>
                          <a:latin typeface="Times New Roman" panose="02020603050405020304" pitchFamily="18" charset="0"/>
                          <a:cs typeface="Times New Roman" panose="02020603050405020304" pitchFamily="18" charset="0"/>
                        </a:rPr>
                        <a:t>.</a:t>
                      </a:r>
                      <a:endParaRPr lang="x-none" sz="2800" dirty="0"/>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xmlns="" val="1440866030"/>
                  </a:ext>
                </a:extLst>
              </a:tr>
            </a:tbl>
          </a:graphicData>
        </a:graphic>
      </p:graphicFrame>
      <p:pic>
        <p:nvPicPr>
          <p:cNvPr id="8" name="图片 7">
            <a:extLst>
              <a:ext uri="{FF2B5EF4-FFF2-40B4-BE49-F238E27FC236}">
                <a16:creationId xmlns:a16="http://schemas.microsoft.com/office/drawing/2014/main" xmlns="" id="{32CB5F88-A657-4196-BE6D-1EA2A82AE7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0266" y="132419"/>
            <a:ext cx="1156358" cy="684267"/>
          </a:xfrm>
          <a:prstGeom prst="rect">
            <a:avLst/>
          </a:prstGeom>
        </p:spPr>
      </p:pic>
    </p:spTree>
    <p:extLst>
      <p:ext uri="{BB962C8B-B14F-4D97-AF65-F5344CB8AC3E}">
        <p14:creationId xmlns:p14="http://schemas.microsoft.com/office/powerpoint/2010/main" val="24348687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08A780A6-A8EE-9544-8C3A-071B959A303E}"/>
              </a:ext>
            </a:extLst>
          </p:cNvPr>
          <p:cNvGraphicFramePr>
            <a:graphicFrameLocks noGrp="1"/>
          </p:cNvGraphicFramePr>
          <p:nvPr>
            <p:extLst>
              <p:ext uri="{D42A27DB-BD31-4B8C-83A1-F6EECF244321}">
                <p14:modId xmlns:p14="http://schemas.microsoft.com/office/powerpoint/2010/main" val="1770764668"/>
              </p:ext>
            </p:extLst>
          </p:nvPr>
        </p:nvGraphicFramePr>
        <p:xfrm>
          <a:off x="1163320" y="396892"/>
          <a:ext cx="9865360" cy="5852160"/>
        </p:xfrm>
        <a:graphic>
          <a:graphicData uri="http://schemas.openxmlformats.org/drawingml/2006/table">
            <a:tbl>
              <a:tblPr firstRow="1" firstCol="1" bandRow="1">
                <a:tableStyleId>{93296810-A885-4BE3-A3E7-6D5BEEA58F35}</a:tableStyleId>
              </a:tblPr>
              <a:tblGrid>
                <a:gridCol w="2680621">
                  <a:extLst>
                    <a:ext uri="{9D8B030D-6E8A-4147-A177-3AD203B41FA5}">
                      <a16:colId xmlns:a16="http://schemas.microsoft.com/office/drawing/2014/main" xmlns="" val="690654345"/>
                    </a:ext>
                  </a:extLst>
                </a:gridCol>
                <a:gridCol w="3632063">
                  <a:extLst>
                    <a:ext uri="{9D8B030D-6E8A-4147-A177-3AD203B41FA5}">
                      <a16:colId xmlns:a16="http://schemas.microsoft.com/office/drawing/2014/main" xmlns="" val="1171804134"/>
                    </a:ext>
                  </a:extLst>
                </a:gridCol>
                <a:gridCol w="3552676">
                  <a:extLst>
                    <a:ext uri="{9D8B030D-6E8A-4147-A177-3AD203B41FA5}">
                      <a16:colId xmlns:a16="http://schemas.microsoft.com/office/drawing/2014/main" xmlns="" val="57037730"/>
                    </a:ext>
                  </a:extLst>
                </a:gridCol>
              </a:tblGrid>
              <a:tr h="909285">
                <a:tc>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Nội</a:t>
                      </a:r>
                      <a:r>
                        <a:rPr lang="en-US" sz="3200" kern="100" dirty="0">
                          <a:effectLst/>
                          <a:latin typeface="Times New Roman" panose="02020603050405020304" pitchFamily="18" charset="0"/>
                          <a:cs typeface="Times New Roman" panose="02020603050405020304" pitchFamily="18" charset="0"/>
                        </a:rPr>
                        <a:t> dung so </a:t>
                      </a:r>
                      <a:r>
                        <a:rPr lang="en-US" sz="3200" kern="100" dirty="0" err="1">
                          <a:effectLst/>
                          <a:latin typeface="Times New Roman" panose="02020603050405020304" pitchFamily="18" charset="0"/>
                          <a:cs typeface="Times New Roman" panose="02020603050405020304" pitchFamily="18" charset="0"/>
                        </a:rPr>
                        <a:t>sánh</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Hiên</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Cô</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bé</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bán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diêm</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3277638082"/>
                  </a:ext>
                </a:extLst>
              </a:tr>
              <a:tr h="781027">
                <a:tc>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Giống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nhau</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marL="457200" indent="-457200" algn="just">
                        <a:lnSpc>
                          <a:spcPct val="150000"/>
                        </a:lnSpc>
                        <a:buFontTx/>
                        <a:buChar char="-"/>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Đều</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là</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những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cô</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bé</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có</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hoàn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cảnh</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đáng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thương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nghèo</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khổ</a:t>
                      </a:r>
                      <a:r>
                        <a:rPr lang="en-US" sz="3200" kern="100" dirty="0">
                          <a:effectLst/>
                          <a:latin typeface="Times New Roman" panose="02020603050405020304" pitchFamily="18" charset="0"/>
                          <a:cs typeface="Times New Roman" panose="02020603050405020304" pitchFamily="18" charset="0"/>
                        </a:rPr>
                        <a:t>.</a:t>
                      </a:r>
                    </a:p>
                    <a:p>
                      <a:pPr marL="457200" indent="-457200" algn="just">
                        <a:lnSpc>
                          <a:spcPct val="150000"/>
                        </a:lnSpc>
                        <a:buFontTx/>
                        <a:buChar char="-"/>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Dáng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vẻ</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bên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ngoài</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rách</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rưới</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thiếu</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thôn</a:t>
                      </a:r>
                      <a:r>
                        <a:rPr lang="en-US" sz="3200" kern="100" dirty="0">
                          <a:effectLst/>
                          <a:latin typeface="Times New Roman" panose="02020603050405020304" pitchFamily="18" charset="0"/>
                          <a:cs typeface="Times New Roman" panose="02020603050405020304" pitchFamily="18" charset="0"/>
                        </a:rPr>
                        <a:t>.</a:t>
                      </a:r>
                    </a:p>
                    <a:p>
                      <a:pPr marL="457200" indent="-457200" algn="just">
                        <a:lnSpc>
                          <a:spcPct val="150000"/>
                        </a:lnSpc>
                        <a:buFontTx/>
                        <a:buChar char="-"/>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Đều</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được</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miêu</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tả</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ở</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thời</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điểm</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mùa</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đông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lạnh</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giá</a:t>
                      </a:r>
                      <a:r>
                        <a:rPr lang="en-US" sz="3200" kern="100" dirty="0">
                          <a:effectLst/>
                          <a:latin typeface="Times New Roman" panose="02020603050405020304" pitchFamily="18" charset="0"/>
                          <a:cs typeface="Times New Roman" panose="02020603050405020304" pitchFamily="18" charset="0"/>
                        </a:rPr>
                        <a:t>.</a:t>
                      </a:r>
                    </a:p>
                  </a:txBody>
                  <a:tcPr marL="68580" marR="68580" marT="0" marB="0" anchor="ctr"/>
                </a:tc>
                <a:tc hMerge="1">
                  <a:txBody>
                    <a:bodyPr/>
                    <a:lstStyle/>
                    <a:p>
                      <a:endParaRPr lang="x-none"/>
                    </a:p>
                  </a:txBody>
                  <a:tcPr/>
                </a:tc>
                <a:extLst>
                  <a:ext uri="{0D108BD9-81ED-4DB2-BD59-A6C34878D82A}">
                    <a16:rowId xmlns:a16="http://schemas.microsoft.com/office/drawing/2014/main" xmlns="" val="3869570908"/>
                  </a:ext>
                </a:extLst>
              </a:tr>
            </a:tbl>
          </a:graphicData>
        </a:graphic>
      </p:graphicFrame>
    </p:spTree>
    <p:extLst>
      <p:ext uri="{BB962C8B-B14F-4D97-AF65-F5344CB8AC3E}">
        <p14:creationId xmlns:p14="http://schemas.microsoft.com/office/powerpoint/2010/main" val="204349262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35ACA0B-E628-4B15-8A55-828593AAB3F9}"/>
              </a:ext>
            </a:extLst>
          </p:cNvPr>
          <p:cNvPicPr>
            <a:picLocks noChangeAspect="1"/>
          </p:cNvPicPr>
          <p:nvPr/>
        </p:nvPicPr>
        <p:blipFill>
          <a:blip r:embed="rId3"/>
          <a:stretch>
            <a:fillRect/>
          </a:stretch>
        </p:blipFill>
        <p:spPr>
          <a:xfrm>
            <a:off x="0" y="702"/>
            <a:ext cx="12192000" cy="6856595"/>
          </a:xfrm>
          <a:prstGeom prst="rect">
            <a:avLst/>
          </a:prstGeom>
        </p:spPr>
      </p:pic>
      <p:grpSp>
        <p:nvGrpSpPr>
          <p:cNvPr id="12" name="组合 11">
            <a:extLst>
              <a:ext uri="{FF2B5EF4-FFF2-40B4-BE49-F238E27FC236}">
                <a16:creationId xmlns:a16="http://schemas.microsoft.com/office/drawing/2014/main" xmlns="" id="{1E3DAE56-8A25-44F6-8FBE-C11592B1310F}"/>
              </a:ext>
            </a:extLst>
          </p:cNvPr>
          <p:cNvGrpSpPr/>
          <p:nvPr/>
        </p:nvGrpSpPr>
        <p:grpSpPr>
          <a:xfrm>
            <a:off x="276726" y="216568"/>
            <a:ext cx="11670632" cy="4475748"/>
            <a:chOff x="276726" y="216568"/>
            <a:chExt cx="11562348" cy="4475748"/>
          </a:xfrm>
        </p:grpSpPr>
        <p:cxnSp>
          <p:nvCxnSpPr>
            <p:cNvPr id="8" name="直接连接符 7">
              <a:extLst>
                <a:ext uri="{FF2B5EF4-FFF2-40B4-BE49-F238E27FC236}">
                  <a16:creationId xmlns:a16="http://schemas.microsoft.com/office/drawing/2014/main" xmlns="" id="{7E8F8A07-C03E-4202-9187-4DB3270F6E93}"/>
                </a:ext>
              </a:extLst>
            </p:cNvPr>
            <p:cNvCxnSpPr/>
            <p:nvPr/>
          </p:nvCxnSpPr>
          <p:spPr>
            <a:xfrm>
              <a:off x="276726" y="216568"/>
              <a:ext cx="11562348" cy="0"/>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xmlns="" id="{F02EDB80-0E22-4655-9087-8E98877CCB86}"/>
                </a:ext>
              </a:extLst>
            </p:cNvPr>
            <p:cNvCxnSpPr/>
            <p:nvPr/>
          </p:nvCxnSpPr>
          <p:spPr>
            <a:xfrm>
              <a:off x="276726" y="216568"/>
              <a:ext cx="0" cy="4475748"/>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xmlns="" id="{805B3CB2-C07D-4E0F-991E-125A603BF331}"/>
                </a:ext>
              </a:extLst>
            </p:cNvPr>
            <p:cNvCxnSpPr/>
            <p:nvPr/>
          </p:nvCxnSpPr>
          <p:spPr>
            <a:xfrm>
              <a:off x="11823032" y="216568"/>
              <a:ext cx="0" cy="4475748"/>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grpSp>
      <p:pic>
        <p:nvPicPr>
          <p:cNvPr id="13" name="图片 12">
            <a:extLst>
              <a:ext uri="{FF2B5EF4-FFF2-40B4-BE49-F238E27FC236}">
                <a16:creationId xmlns:a16="http://schemas.microsoft.com/office/drawing/2014/main" xmlns="" id="{A41ACFD3-8527-4B71-B7A4-F572CD412A85}"/>
              </a:ext>
            </a:extLst>
          </p:cNvPr>
          <p:cNvPicPr>
            <a:picLocks noChangeAspect="1"/>
          </p:cNvPicPr>
          <p:nvPr/>
        </p:nvPicPr>
        <p:blipFill rotWithShape="1">
          <a:blip r:embed="rId4"/>
          <a:srcRect r="62599" b="5842"/>
          <a:stretch/>
        </p:blipFill>
        <p:spPr>
          <a:xfrm>
            <a:off x="0" y="5116155"/>
            <a:ext cx="4559966" cy="1741845"/>
          </a:xfrm>
          <a:prstGeom prst="rect">
            <a:avLst/>
          </a:prstGeom>
        </p:spPr>
      </p:pic>
      <p:pic>
        <p:nvPicPr>
          <p:cNvPr id="14" name="图片 13">
            <a:extLst>
              <a:ext uri="{FF2B5EF4-FFF2-40B4-BE49-F238E27FC236}">
                <a16:creationId xmlns:a16="http://schemas.microsoft.com/office/drawing/2014/main" xmlns="" id="{1DC1219E-C086-4D28-8116-1A43592BC68D}"/>
              </a:ext>
            </a:extLst>
          </p:cNvPr>
          <p:cNvPicPr>
            <a:picLocks noChangeAspect="1"/>
          </p:cNvPicPr>
          <p:nvPr/>
        </p:nvPicPr>
        <p:blipFill rotWithShape="1">
          <a:blip r:embed="rId4"/>
          <a:srcRect l="62896" r="1250" b="5842"/>
          <a:stretch/>
        </p:blipFill>
        <p:spPr>
          <a:xfrm>
            <a:off x="7820526" y="5268555"/>
            <a:ext cx="4371473" cy="1741845"/>
          </a:xfrm>
          <a:prstGeom prst="rect">
            <a:avLst/>
          </a:prstGeom>
        </p:spPr>
      </p:pic>
      <p:sp>
        <p:nvSpPr>
          <p:cNvPr id="15" name="文本框 14">
            <a:extLst>
              <a:ext uri="{FF2B5EF4-FFF2-40B4-BE49-F238E27FC236}">
                <a16:creationId xmlns:a16="http://schemas.microsoft.com/office/drawing/2014/main" xmlns="" id="{A1A55B46-B5A8-49BE-8852-1FC835CDBFD8}"/>
              </a:ext>
            </a:extLst>
          </p:cNvPr>
          <p:cNvSpPr txBox="1"/>
          <p:nvPr/>
        </p:nvSpPr>
        <p:spPr>
          <a:xfrm>
            <a:off x="2279983" y="222444"/>
            <a:ext cx="7444298" cy="202606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THANK</a:t>
            </a:r>
            <a:endParaRPr kumimoji="0" lang="zh-CN" altLang="en-US" sz="115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文本框 15">
            <a:extLst>
              <a:ext uri="{FF2B5EF4-FFF2-40B4-BE49-F238E27FC236}">
                <a16:creationId xmlns:a16="http://schemas.microsoft.com/office/drawing/2014/main" xmlns="" id="{63B0D36F-D310-49A9-8216-C055E846B135}"/>
              </a:ext>
            </a:extLst>
          </p:cNvPr>
          <p:cNvSpPr txBox="1"/>
          <p:nvPr/>
        </p:nvSpPr>
        <p:spPr>
          <a:xfrm>
            <a:off x="2312067" y="1580066"/>
            <a:ext cx="7444298" cy="202606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YOU</a:t>
            </a:r>
            <a:endParaRPr kumimoji="0" lang="zh-CN" altLang="en-US" sz="115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10">
            <a:extLst>
              <a:ext uri="{FF2B5EF4-FFF2-40B4-BE49-F238E27FC236}">
                <a16:creationId xmlns:a16="http://schemas.microsoft.com/office/drawing/2014/main" xmlns="" id="{525A0405-BB8C-D449-8869-0AE6C6582490}"/>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6739901" y="6613944"/>
            <a:ext cx="3176119" cy="2806619"/>
          </a:xfrm>
          <a:prstGeom prst="rect">
            <a:avLst/>
          </a:prstGeom>
          <a:ln>
            <a:solidFill>
              <a:schemeClr val="accent2"/>
            </a:solidFill>
          </a:ln>
        </p:spPr>
      </p:pic>
      <p:pic>
        <p:nvPicPr>
          <p:cNvPr id="18" name="图片 2">
            <a:extLst>
              <a:ext uri="{FF2B5EF4-FFF2-40B4-BE49-F238E27FC236}">
                <a16:creationId xmlns:a16="http://schemas.microsoft.com/office/drawing/2014/main" xmlns="" id="{9EF9BA5B-C658-CF43-BF85-6F6F3B4600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0250" y="6857297"/>
            <a:ext cx="1240571" cy="2026068"/>
          </a:xfrm>
          <a:prstGeom prst="rect">
            <a:avLst/>
          </a:prstGeom>
        </p:spPr>
      </p:pic>
      <p:pic>
        <p:nvPicPr>
          <p:cNvPr id="20" name="图片 2">
            <a:extLst>
              <a:ext uri="{FF2B5EF4-FFF2-40B4-BE49-F238E27FC236}">
                <a16:creationId xmlns:a16="http://schemas.microsoft.com/office/drawing/2014/main" xmlns="" id="{10309043-EC30-3D47-BF37-165746E4CB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7828" y="5518973"/>
            <a:ext cx="2042379" cy="2742336"/>
          </a:xfrm>
          <a:prstGeom prst="rect">
            <a:avLst/>
          </a:prstGeom>
        </p:spPr>
      </p:pic>
      <p:pic>
        <p:nvPicPr>
          <p:cNvPr id="23" name="图片 5">
            <a:extLst>
              <a:ext uri="{FF2B5EF4-FFF2-40B4-BE49-F238E27FC236}">
                <a16:creationId xmlns:a16="http://schemas.microsoft.com/office/drawing/2014/main" xmlns="" id="{C546CB85-BB55-4942-A187-AEF69C53B1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7880" y="5607090"/>
            <a:ext cx="2090254" cy="2806619"/>
          </a:xfrm>
          <a:prstGeom prst="rect">
            <a:avLst/>
          </a:prstGeom>
        </p:spPr>
      </p:pic>
    </p:spTree>
    <p:extLst>
      <p:ext uri="{BB962C8B-B14F-4D97-AF65-F5344CB8AC3E}">
        <p14:creationId xmlns:p14="http://schemas.microsoft.com/office/powerpoint/2010/main" val="13775832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par>
                          <p:cTn id="23" fill="hold">
                            <p:stCondLst>
                              <p:cond delay="1500"/>
                            </p:stCondLst>
                            <p:childTnLst>
                              <p:par>
                                <p:cTn id="24" presetID="50" presetClass="entr" presetSubtype="0" decel="10000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strVal val="#ppt_w+.3"/>
                                          </p:val>
                                        </p:tav>
                                        <p:tav tm="100000">
                                          <p:val>
                                            <p:strVal val="#ppt_w"/>
                                          </p:val>
                                        </p:tav>
                                      </p:tavLst>
                                    </p:anim>
                                    <p:anim calcmode="lin" valueType="num">
                                      <p:cBhvr>
                                        <p:cTn id="27" dur="1000" fill="hold"/>
                                        <p:tgtEl>
                                          <p:spTgt spid="17"/>
                                        </p:tgtEl>
                                        <p:attrNameLst>
                                          <p:attrName>ppt_h</p:attrName>
                                        </p:attrNameLst>
                                      </p:cBhvr>
                                      <p:tavLst>
                                        <p:tav tm="0">
                                          <p:val>
                                            <p:strVal val="#ppt_h"/>
                                          </p:val>
                                        </p:tav>
                                        <p:tav tm="100000">
                                          <p:val>
                                            <p:strVal val="#ppt_h"/>
                                          </p:val>
                                        </p:tav>
                                      </p:tavLst>
                                    </p:anim>
                                    <p:animEffect transition="in" filter="fade">
                                      <p:cBhvr>
                                        <p:cTn id="2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854FC87-64A4-4A69-AFB4-39764C74350D}"/>
              </a:ext>
            </a:extLst>
          </p:cNvPr>
          <p:cNvPicPr>
            <a:picLocks noChangeAspect="1"/>
          </p:cNvPicPr>
          <p:nvPr/>
        </p:nvPicPr>
        <p:blipFill>
          <a:blip r:embed="rId3"/>
          <a:stretch>
            <a:fillRect/>
          </a:stretch>
        </p:blipFill>
        <p:spPr>
          <a:xfrm>
            <a:off x="0" y="-323851"/>
            <a:ext cx="12192000" cy="9534283"/>
          </a:xfrm>
          <a:prstGeom prst="rect">
            <a:avLst/>
          </a:prstGeom>
        </p:spPr>
      </p:pic>
      <p:pic>
        <p:nvPicPr>
          <p:cNvPr id="3" name="图片 2">
            <a:extLst>
              <a:ext uri="{FF2B5EF4-FFF2-40B4-BE49-F238E27FC236}">
                <a16:creationId xmlns:a16="http://schemas.microsoft.com/office/drawing/2014/main" xmlns="" id="{2CB05791-0FE1-4ED7-B149-2A2E95EF93D3}"/>
              </a:ext>
            </a:extLst>
          </p:cNvPr>
          <p:cNvPicPr>
            <a:picLocks noChangeAspect="1"/>
          </p:cNvPicPr>
          <p:nvPr/>
        </p:nvPicPr>
        <p:blipFill>
          <a:blip r:embed="rId4"/>
          <a:stretch>
            <a:fillRect/>
          </a:stretch>
        </p:blipFill>
        <p:spPr>
          <a:xfrm>
            <a:off x="763799" y="869949"/>
            <a:ext cx="10590001" cy="5308601"/>
          </a:xfrm>
          <a:prstGeom prst="rect">
            <a:avLst/>
          </a:prstGeom>
        </p:spPr>
      </p:pic>
      <p:pic>
        <p:nvPicPr>
          <p:cNvPr id="4" name="图片 3">
            <a:extLst>
              <a:ext uri="{FF2B5EF4-FFF2-40B4-BE49-F238E27FC236}">
                <a16:creationId xmlns:a16="http://schemas.microsoft.com/office/drawing/2014/main" xmlns="" id="{43F65BFD-9DF4-4310-B8F7-07CEBC710D3C}"/>
              </a:ext>
            </a:extLst>
          </p:cNvPr>
          <p:cNvPicPr>
            <a:picLocks noChangeAspect="1"/>
          </p:cNvPicPr>
          <p:nvPr/>
        </p:nvPicPr>
        <p:blipFill>
          <a:blip r:embed="rId5"/>
          <a:stretch>
            <a:fillRect/>
          </a:stretch>
        </p:blipFill>
        <p:spPr>
          <a:xfrm>
            <a:off x="346841" y="184150"/>
            <a:ext cx="2548038" cy="2750145"/>
          </a:xfrm>
          <a:prstGeom prst="rect">
            <a:avLst/>
          </a:prstGeom>
        </p:spPr>
      </p:pic>
      <p:pic>
        <p:nvPicPr>
          <p:cNvPr id="5" name="图片 4">
            <a:extLst>
              <a:ext uri="{FF2B5EF4-FFF2-40B4-BE49-F238E27FC236}">
                <a16:creationId xmlns:a16="http://schemas.microsoft.com/office/drawing/2014/main" xmlns="" id="{818286E7-631D-4EEF-A839-04333EBD8AE1}"/>
              </a:ext>
            </a:extLst>
          </p:cNvPr>
          <p:cNvPicPr>
            <a:picLocks noChangeAspect="1"/>
          </p:cNvPicPr>
          <p:nvPr/>
        </p:nvPicPr>
        <p:blipFill>
          <a:blip r:embed="rId6"/>
          <a:stretch>
            <a:fillRect/>
          </a:stretch>
        </p:blipFill>
        <p:spPr>
          <a:xfrm>
            <a:off x="9669404" y="64868"/>
            <a:ext cx="1976659" cy="2441140"/>
          </a:xfrm>
          <a:prstGeom prst="rect">
            <a:avLst/>
          </a:prstGeom>
        </p:spPr>
      </p:pic>
      <p:pic>
        <p:nvPicPr>
          <p:cNvPr id="6" name="图片 5">
            <a:extLst>
              <a:ext uri="{FF2B5EF4-FFF2-40B4-BE49-F238E27FC236}">
                <a16:creationId xmlns:a16="http://schemas.microsoft.com/office/drawing/2014/main" xmlns="" id="{641F1DFB-6F27-41B0-89C2-70757A24608F}"/>
              </a:ext>
            </a:extLst>
          </p:cNvPr>
          <p:cNvPicPr>
            <a:picLocks noChangeAspect="1"/>
          </p:cNvPicPr>
          <p:nvPr/>
        </p:nvPicPr>
        <p:blipFill>
          <a:blip r:embed="rId7"/>
          <a:stretch>
            <a:fillRect/>
          </a:stretch>
        </p:blipFill>
        <p:spPr>
          <a:xfrm>
            <a:off x="1737619" y="3840583"/>
            <a:ext cx="8202470" cy="2651561"/>
          </a:xfrm>
          <a:prstGeom prst="rect">
            <a:avLst/>
          </a:prstGeom>
        </p:spPr>
      </p:pic>
      <p:pic>
        <p:nvPicPr>
          <p:cNvPr id="7" name="图片 6">
            <a:extLst>
              <a:ext uri="{FF2B5EF4-FFF2-40B4-BE49-F238E27FC236}">
                <a16:creationId xmlns:a16="http://schemas.microsoft.com/office/drawing/2014/main" xmlns="" id="{870F3FE8-C4D6-4A0B-B16A-A173A1EC318C}"/>
              </a:ext>
            </a:extLst>
          </p:cNvPr>
          <p:cNvPicPr>
            <a:picLocks noChangeAspect="1"/>
          </p:cNvPicPr>
          <p:nvPr/>
        </p:nvPicPr>
        <p:blipFill>
          <a:blip r:embed="rId8"/>
          <a:stretch>
            <a:fillRect/>
          </a:stretch>
        </p:blipFill>
        <p:spPr>
          <a:xfrm>
            <a:off x="1185041" y="2752289"/>
            <a:ext cx="9821917" cy="1181100"/>
          </a:xfrm>
          <a:prstGeom prst="rect">
            <a:avLst/>
          </a:prstGeom>
        </p:spPr>
      </p:pic>
      <p:grpSp>
        <p:nvGrpSpPr>
          <p:cNvPr id="11" name="组合 10">
            <a:extLst>
              <a:ext uri="{FF2B5EF4-FFF2-40B4-BE49-F238E27FC236}">
                <a16:creationId xmlns:a16="http://schemas.microsoft.com/office/drawing/2014/main" xmlns="" id="{749D9562-C94D-4A52-8C1E-567F64DD43ED}"/>
              </a:ext>
            </a:extLst>
          </p:cNvPr>
          <p:cNvGrpSpPr/>
          <p:nvPr/>
        </p:nvGrpSpPr>
        <p:grpSpPr>
          <a:xfrm rot="6329695" flipH="1">
            <a:off x="7376496" y="2230277"/>
            <a:ext cx="1689788" cy="1154143"/>
            <a:chOff x="9015984" y="2528554"/>
            <a:chExt cx="2157344" cy="1473489"/>
          </a:xfrm>
        </p:grpSpPr>
        <p:sp>
          <p:nvSpPr>
            <p:cNvPr id="23" name="Freeform 166">
              <a:extLst>
                <a:ext uri="{FF2B5EF4-FFF2-40B4-BE49-F238E27FC236}">
                  <a16:creationId xmlns:a16="http://schemas.microsoft.com/office/drawing/2014/main" xmlns="" id="{56643B65-E9CF-41C1-B982-AA62F73C1698}"/>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4" name="Freeform 167">
              <a:extLst>
                <a:ext uri="{FF2B5EF4-FFF2-40B4-BE49-F238E27FC236}">
                  <a16:creationId xmlns:a16="http://schemas.microsoft.com/office/drawing/2014/main" xmlns="" id="{23770E61-57AB-447C-A0C3-365CAD9D22BF}"/>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5" name="Freeform 168">
              <a:extLst>
                <a:ext uri="{FF2B5EF4-FFF2-40B4-BE49-F238E27FC236}">
                  <a16:creationId xmlns:a16="http://schemas.microsoft.com/office/drawing/2014/main" xmlns="" id="{9B69B964-0D85-4AF6-9151-FF21AC34E233}"/>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6" name="Freeform 169">
              <a:extLst>
                <a:ext uri="{FF2B5EF4-FFF2-40B4-BE49-F238E27FC236}">
                  <a16:creationId xmlns:a16="http://schemas.microsoft.com/office/drawing/2014/main" xmlns="" id="{D1CFB73F-9DC5-4D5A-B63A-0BC005AAEC4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5FA080"/>
                </a:solidFill>
                <a:effectLst/>
                <a:uLnTx/>
                <a:uFillTx/>
                <a:latin typeface="等线" panose="020F0502020204030204"/>
                <a:ea typeface="等线" panose="02010600030101010101" pitchFamily="2" charset="-122"/>
                <a:cs typeface="+mn-cs"/>
              </a:endParaRPr>
            </a:p>
          </p:txBody>
        </p:sp>
        <p:sp>
          <p:nvSpPr>
            <p:cNvPr id="27" name="Freeform 170">
              <a:extLst>
                <a:ext uri="{FF2B5EF4-FFF2-40B4-BE49-F238E27FC236}">
                  <a16:creationId xmlns:a16="http://schemas.microsoft.com/office/drawing/2014/main" xmlns="" id="{86CA331B-8448-4A7C-93CD-8048DB8D7929}"/>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8" name="Freeform 175">
              <a:extLst>
                <a:ext uri="{FF2B5EF4-FFF2-40B4-BE49-F238E27FC236}">
                  <a16:creationId xmlns:a16="http://schemas.microsoft.com/office/drawing/2014/main" xmlns="" id="{291ACE66-4288-4AC3-AE29-3B690306E051}"/>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9" name="Freeform 176">
              <a:extLst>
                <a:ext uri="{FF2B5EF4-FFF2-40B4-BE49-F238E27FC236}">
                  <a16:creationId xmlns:a16="http://schemas.microsoft.com/office/drawing/2014/main" xmlns="" id="{A8F12B9A-CC0B-48A3-ABE2-8CDEE082F7E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0" name="Freeform 177">
              <a:extLst>
                <a:ext uri="{FF2B5EF4-FFF2-40B4-BE49-F238E27FC236}">
                  <a16:creationId xmlns:a16="http://schemas.microsoft.com/office/drawing/2014/main" xmlns="" id="{AC8A0EF5-C9E5-4AC0-B17B-B3B5EC396CFC}"/>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1" name="Freeform 178">
              <a:extLst>
                <a:ext uri="{FF2B5EF4-FFF2-40B4-BE49-F238E27FC236}">
                  <a16:creationId xmlns:a16="http://schemas.microsoft.com/office/drawing/2014/main" xmlns="" id="{B59EB676-D514-4BE9-A152-BBDBCCDE310A}"/>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2" name="Freeform 179">
              <a:extLst>
                <a:ext uri="{FF2B5EF4-FFF2-40B4-BE49-F238E27FC236}">
                  <a16:creationId xmlns:a16="http://schemas.microsoft.com/office/drawing/2014/main" xmlns="" id="{DCD54A4B-A6BF-4CC7-B63A-CC7DC1A828CD}"/>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grpSp>
        <p:nvGrpSpPr>
          <p:cNvPr id="12" name="组合 11">
            <a:extLst>
              <a:ext uri="{FF2B5EF4-FFF2-40B4-BE49-F238E27FC236}">
                <a16:creationId xmlns:a16="http://schemas.microsoft.com/office/drawing/2014/main" xmlns="" id="{FE81F354-E4AE-4EB4-8AED-8EDE23CC41B6}"/>
              </a:ext>
            </a:extLst>
          </p:cNvPr>
          <p:cNvGrpSpPr/>
          <p:nvPr/>
        </p:nvGrpSpPr>
        <p:grpSpPr>
          <a:xfrm>
            <a:off x="3902132" y="3380383"/>
            <a:ext cx="3941237" cy="338354"/>
            <a:chOff x="4531763" y="904319"/>
            <a:chExt cx="3274666" cy="206375"/>
          </a:xfrm>
          <a:solidFill>
            <a:srgbClr val="5FA080"/>
          </a:solidFill>
        </p:grpSpPr>
        <p:sp>
          <p:nvSpPr>
            <p:cNvPr id="13" name="Freeform 139">
              <a:extLst>
                <a:ext uri="{FF2B5EF4-FFF2-40B4-BE49-F238E27FC236}">
                  <a16:creationId xmlns:a16="http://schemas.microsoft.com/office/drawing/2014/main" xmlns="" id="{19E7A61C-481F-40CC-A555-92F3B50179E8}"/>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4" name="Freeform 139">
              <a:extLst>
                <a:ext uri="{FF2B5EF4-FFF2-40B4-BE49-F238E27FC236}">
                  <a16:creationId xmlns:a16="http://schemas.microsoft.com/office/drawing/2014/main" xmlns="" id="{3D57C85E-BED2-46C1-A02D-72A3DC4B8CC2}"/>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5" name="Freeform 139">
              <a:extLst>
                <a:ext uri="{FF2B5EF4-FFF2-40B4-BE49-F238E27FC236}">
                  <a16:creationId xmlns:a16="http://schemas.microsoft.com/office/drawing/2014/main" xmlns="" id="{1DFE864B-F9B9-4A2D-AAD8-BAB1B00CC92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6" name="Freeform 139">
              <a:extLst>
                <a:ext uri="{FF2B5EF4-FFF2-40B4-BE49-F238E27FC236}">
                  <a16:creationId xmlns:a16="http://schemas.microsoft.com/office/drawing/2014/main" xmlns="" id="{76D7A8C4-BAB0-47B8-8F18-54DAFD840263}"/>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7" name="Freeform 139">
              <a:extLst>
                <a:ext uri="{FF2B5EF4-FFF2-40B4-BE49-F238E27FC236}">
                  <a16:creationId xmlns:a16="http://schemas.microsoft.com/office/drawing/2014/main" xmlns="" id="{E4DACE45-5861-4AC9-AC04-7F46C72B9CC3}"/>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8" name="Freeform 139">
              <a:extLst>
                <a:ext uri="{FF2B5EF4-FFF2-40B4-BE49-F238E27FC236}">
                  <a16:creationId xmlns:a16="http://schemas.microsoft.com/office/drawing/2014/main" xmlns="" id="{3432E466-2F2E-4FE3-BF51-50C6E8460E07}"/>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9" name="Freeform 139">
              <a:extLst>
                <a:ext uri="{FF2B5EF4-FFF2-40B4-BE49-F238E27FC236}">
                  <a16:creationId xmlns:a16="http://schemas.microsoft.com/office/drawing/2014/main" xmlns="" id="{BD503B01-31FF-4831-8D47-F8AF2BAD24D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0" name="Freeform 139">
              <a:extLst>
                <a:ext uri="{FF2B5EF4-FFF2-40B4-BE49-F238E27FC236}">
                  <a16:creationId xmlns:a16="http://schemas.microsoft.com/office/drawing/2014/main" xmlns="" id="{E36E0CA2-6722-463E-82A6-7AAC0C4F5E8E}"/>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1" name="Freeform 139">
              <a:extLst>
                <a:ext uri="{FF2B5EF4-FFF2-40B4-BE49-F238E27FC236}">
                  <a16:creationId xmlns:a16="http://schemas.microsoft.com/office/drawing/2014/main" xmlns="" id="{703810E8-72E6-40C7-B318-8D86E29E441C}"/>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xmlns="" id="{A2643807-BC22-4F6C-A01B-E0590FFBC1A7}"/>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sp>
        <p:nvSpPr>
          <p:cNvPr id="33" name="文本框 32">
            <a:extLst>
              <a:ext uri="{FF2B5EF4-FFF2-40B4-BE49-F238E27FC236}">
                <a16:creationId xmlns:a16="http://schemas.microsoft.com/office/drawing/2014/main" xmlns="" id="{A9CC877D-0AB6-44BB-AD51-66C9F47EDAA3}"/>
              </a:ext>
            </a:extLst>
          </p:cNvPr>
          <p:cNvSpPr txBox="1"/>
          <p:nvPr/>
        </p:nvSpPr>
        <p:spPr>
          <a:xfrm>
            <a:off x="-244842" y="972087"/>
            <a:ext cx="12262117" cy="1717393"/>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4400" b="1" dirty="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I.</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ĐỌC </a:t>
            </a:r>
            <a:r>
              <a:rPr kumimoji="0" lang="en-US" altLang="zh-CN" sz="4400" b="1" i="0" u="none" strike="noStrike" kern="1200" cap="none" spc="0" normalizeH="0" baseline="0" noProof="0" dirty="0" smtClean="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smtClean="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TÌM </a:t>
            </a:r>
            <a:r>
              <a:rPr lang="en-US" altLang="zh-CN" sz="4400" b="1" dirty="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HIỂU CHUNG</a:t>
            </a:r>
            <a:endParaRPr kumimoji="0" lang="zh-CN" altLang="en-US" sz="4400" b="1"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66619783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2" descr="图片包含 事情, 物体&#10;&#10;已生成极高可信度的说明">
            <a:extLst>
              <a:ext uri="{FF2B5EF4-FFF2-40B4-BE49-F238E27FC236}">
                <a16:creationId xmlns:a16="http://schemas.microsoft.com/office/drawing/2014/main" xmlns="" id="{DF70CA3B-6545-43BA-82A1-690612573CCD}"/>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1397514" y="1589864"/>
            <a:ext cx="2178495" cy="3942976"/>
          </a:xfrm>
          <a:prstGeom prst="rect">
            <a:avLst/>
          </a:prstGeom>
        </p:spPr>
      </p:pic>
      <p:sp>
        <p:nvSpPr>
          <p:cNvPr id="9" name="文本框 8">
            <a:extLst>
              <a:ext uri="{FF2B5EF4-FFF2-40B4-BE49-F238E27FC236}">
                <a16:creationId xmlns:a16="http://schemas.microsoft.com/office/drawing/2014/main" xmlns="" id="{1D59F900-6156-4914-89D4-85F6999DA7C3}"/>
              </a:ext>
            </a:extLst>
          </p:cNvPr>
          <p:cNvSpPr txBox="1"/>
          <p:nvPr/>
        </p:nvSpPr>
        <p:spPr>
          <a:xfrm>
            <a:off x="1673374" y="3448765"/>
            <a:ext cx="1723549" cy="1953868"/>
          </a:xfrm>
          <a:prstGeom prst="rect">
            <a:avLst/>
          </a:prstGeom>
          <a:noFill/>
        </p:spPr>
        <p:txBody>
          <a:bodyPr wrap="square" rtlCol="0">
            <a:spAutoFit/>
          </a:bodyPr>
          <a:lstStyle/>
          <a:p>
            <a:pPr algn="ctr">
              <a:lnSpc>
                <a:spcPct val="150000"/>
              </a:lnSpc>
            </a:pP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Nguyễn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Tường</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Vinh</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10" name="文本框 9">
            <a:extLst>
              <a:ext uri="{FF2B5EF4-FFF2-40B4-BE49-F238E27FC236}">
                <a16:creationId xmlns:a16="http://schemas.microsoft.com/office/drawing/2014/main" xmlns="" id="{CD932E6E-CF9B-4762-A1D9-671A196F39D6}"/>
              </a:ext>
            </a:extLst>
          </p:cNvPr>
          <p:cNvSpPr txBox="1"/>
          <p:nvPr/>
        </p:nvSpPr>
        <p:spPr>
          <a:xfrm>
            <a:off x="1422772" y="2866073"/>
            <a:ext cx="2137125" cy="523220"/>
          </a:xfrm>
          <a:prstGeom prst="rect">
            <a:avLst/>
          </a:prstGeom>
          <a:noFill/>
        </p:spPr>
        <p:txBody>
          <a:bodyPr wrap="none" rtlCol="0">
            <a:spAutoFit/>
          </a:bodyPr>
          <a:lstStyle/>
          <a:p>
            <a:pPr algn="ct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Tên</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khai</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sinh</a:t>
            </a:r>
            <a:endParaRPr lang="zh-CN" altLang="en-US"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11" name="PA_图片 2" descr="图片包含 事情, 物体&#10;&#10;已生成极高可信度的说明">
            <a:extLst>
              <a:ext uri="{FF2B5EF4-FFF2-40B4-BE49-F238E27FC236}">
                <a16:creationId xmlns:a16="http://schemas.microsoft.com/office/drawing/2014/main" xmlns="" id="{E603968A-CAF3-4F0E-9EA5-97054BFD9289}"/>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917505" y="1589864"/>
            <a:ext cx="2178495" cy="3942976"/>
          </a:xfrm>
          <a:prstGeom prst="rect">
            <a:avLst/>
          </a:prstGeom>
        </p:spPr>
      </p:pic>
      <p:sp>
        <p:nvSpPr>
          <p:cNvPr id="13" name="文本框 12">
            <a:extLst>
              <a:ext uri="{FF2B5EF4-FFF2-40B4-BE49-F238E27FC236}">
                <a16:creationId xmlns:a16="http://schemas.microsoft.com/office/drawing/2014/main" xmlns="" id="{57ED7A00-DF11-4AFE-A9F3-487324159B72}"/>
              </a:ext>
            </a:extLst>
          </p:cNvPr>
          <p:cNvSpPr txBox="1"/>
          <p:nvPr/>
        </p:nvSpPr>
        <p:spPr>
          <a:xfrm>
            <a:off x="4485215" y="3771930"/>
            <a:ext cx="1723549" cy="1307537"/>
          </a:xfrm>
          <a:prstGeom prst="rect">
            <a:avLst/>
          </a:prstGeom>
          <a:noFill/>
        </p:spPr>
        <p:txBody>
          <a:bodyPr wrap="square" rtlCol="0">
            <a:spAutoFit/>
          </a:bodyPr>
          <a:lstStyle/>
          <a:p>
            <a:pPr>
              <a:lnSpc>
                <a:spcPct val="150000"/>
              </a:lnSpc>
            </a:pP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1910 - 1942</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xmlns="" id="{8ED61464-13F2-4E7D-8D75-7A6018AA816B}"/>
              </a:ext>
            </a:extLst>
          </p:cNvPr>
          <p:cNvSpPr txBox="1"/>
          <p:nvPr/>
        </p:nvSpPr>
        <p:spPr>
          <a:xfrm>
            <a:off x="4143411" y="2807088"/>
            <a:ext cx="1832691" cy="954107"/>
          </a:xfrm>
          <a:prstGeom prst="rect">
            <a:avLst/>
          </a:prstGeom>
          <a:noFill/>
        </p:spPr>
        <p:txBody>
          <a:bodyPr wrap="square" rtlCol="0">
            <a:spAutoFit/>
          </a:bodyPr>
          <a:lstStyle/>
          <a:p>
            <a:pPr algn="ct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Năm</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sinh</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năm</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mất</a:t>
            </a:r>
            <a:endParaRPr lang="zh-CN" altLang="en-US"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15" name="PA_图片 2" descr="图片包含 事情, 物体&#10;&#10;已生成极高可信度的说明">
            <a:extLst>
              <a:ext uri="{FF2B5EF4-FFF2-40B4-BE49-F238E27FC236}">
                <a16:creationId xmlns:a16="http://schemas.microsoft.com/office/drawing/2014/main" xmlns="" id="{C5D35BD1-9F2F-4E15-8AD7-BB2472B74FE0}"/>
              </a:ext>
            </a:extLst>
          </p:cNvPr>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6453608" y="1589864"/>
            <a:ext cx="2178495" cy="3942976"/>
          </a:xfrm>
          <a:prstGeom prst="rect">
            <a:avLst/>
          </a:prstGeom>
        </p:spPr>
      </p:pic>
      <p:sp>
        <p:nvSpPr>
          <p:cNvPr id="17" name="文本框 16">
            <a:extLst>
              <a:ext uri="{FF2B5EF4-FFF2-40B4-BE49-F238E27FC236}">
                <a16:creationId xmlns:a16="http://schemas.microsoft.com/office/drawing/2014/main" xmlns="" id="{44FA1BD0-5C26-47C7-B86F-CC035555F417}"/>
              </a:ext>
            </a:extLst>
          </p:cNvPr>
          <p:cNvSpPr txBox="1"/>
          <p:nvPr/>
        </p:nvSpPr>
        <p:spPr>
          <a:xfrm>
            <a:off x="6779133" y="2926478"/>
            <a:ext cx="1569661" cy="523220"/>
          </a:xfrm>
          <a:prstGeom prst="rect">
            <a:avLst/>
          </a:prstGeom>
          <a:noFill/>
        </p:spPr>
        <p:txBody>
          <a:bodyPr wrap="none" rtlCol="0">
            <a:spAutoFit/>
          </a:bodyPr>
          <a:lstStyle/>
          <a:p>
            <a:pPr algn="ct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Quê</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quán</a:t>
            </a:r>
            <a:endParaRPr lang="zh-CN" altLang="en-US"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18" name="PA_图片 2" descr="图片包含 事情, 物体&#10;&#10;已生成极高可信度的说明">
            <a:extLst>
              <a:ext uri="{FF2B5EF4-FFF2-40B4-BE49-F238E27FC236}">
                <a16:creationId xmlns:a16="http://schemas.microsoft.com/office/drawing/2014/main" xmlns="" id="{34780656-12AF-4D1A-9DFE-A08C590D78F5}"/>
              </a:ext>
            </a:extLst>
          </p:cNvPr>
          <p:cNvPicPr>
            <a:picLocks noChangeAspect="1"/>
          </p:cNvPicPr>
          <p:nvPr>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a:xfrm>
            <a:off x="8973599" y="1589864"/>
            <a:ext cx="2178495" cy="3942976"/>
          </a:xfrm>
          <a:prstGeom prst="rect">
            <a:avLst/>
          </a:prstGeom>
        </p:spPr>
      </p:pic>
      <p:sp>
        <p:nvSpPr>
          <p:cNvPr id="20" name="文本框 19">
            <a:extLst>
              <a:ext uri="{FF2B5EF4-FFF2-40B4-BE49-F238E27FC236}">
                <a16:creationId xmlns:a16="http://schemas.microsoft.com/office/drawing/2014/main" xmlns="" id="{A783E10E-7F58-42F8-AE4C-143D33B591EA}"/>
              </a:ext>
            </a:extLst>
          </p:cNvPr>
          <p:cNvSpPr txBox="1"/>
          <p:nvPr/>
        </p:nvSpPr>
        <p:spPr>
          <a:xfrm>
            <a:off x="9087334" y="2807088"/>
            <a:ext cx="1951023" cy="954107"/>
          </a:xfrm>
          <a:prstGeom prst="rect">
            <a:avLst/>
          </a:prstGeom>
          <a:noFill/>
        </p:spPr>
        <p:txBody>
          <a:bodyPr wrap="square" rtlCol="0">
            <a:spAutoFit/>
          </a:bodyPr>
          <a:lstStyle/>
          <a:p>
            <a:pPr algn="ct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Thể</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loại</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thành</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công</a:t>
            </a:r>
            <a:endParaRPr lang="zh-CN" altLang="en-US"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endParaRPr>
          </a:p>
        </p:txBody>
      </p:sp>
      <p:grpSp>
        <p:nvGrpSpPr>
          <p:cNvPr id="22" name="组合 21">
            <a:extLst>
              <a:ext uri="{FF2B5EF4-FFF2-40B4-BE49-F238E27FC236}">
                <a16:creationId xmlns:a16="http://schemas.microsoft.com/office/drawing/2014/main" xmlns="" id="{7053D11D-797F-4A93-80D7-B1942FFCB94F}"/>
              </a:ext>
            </a:extLst>
          </p:cNvPr>
          <p:cNvGrpSpPr/>
          <p:nvPr/>
        </p:nvGrpSpPr>
        <p:grpSpPr>
          <a:xfrm>
            <a:off x="3790340" y="412818"/>
            <a:ext cx="3876453" cy="802209"/>
            <a:chOff x="-80691" y="-640399"/>
            <a:chExt cx="4556933" cy="907919"/>
          </a:xfrm>
        </p:grpSpPr>
        <p:grpSp>
          <p:nvGrpSpPr>
            <p:cNvPr id="23" name="组合 22">
              <a:extLst>
                <a:ext uri="{FF2B5EF4-FFF2-40B4-BE49-F238E27FC236}">
                  <a16:creationId xmlns:a16="http://schemas.microsoft.com/office/drawing/2014/main" xmlns="" id="{3879BDF0-1452-46ED-861B-B029AA498DCA}"/>
                </a:ext>
              </a:extLst>
            </p:cNvPr>
            <p:cNvGrpSpPr/>
            <p:nvPr/>
          </p:nvGrpSpPr>
          <p:grpSpPr>
            <a:xfrm rot="406819" flipH="1">
              <a:off x="-80691" y="-640399"/>
              <a:ext cx="1030666" cy="703956"/>
              <a:chOff x="9015984" y="2528554"/>
              <a:chExt cx="2157344" cy="1473489"/>
            </a:xfrm>
          </p:grpSpPr>
          <p:sp>
            <p:nvSpPr>
              <p:cNvPr id="35" name="Freeform 166">
                <a:extLst>
                  <a:ext uri="{FF2B5EF4-FFF2-40B4-BE49-F238E27FC236}">
                    <a16:creationId xmlns:a16="http://schemas.microsoft.com/office/drawing/2014/main" xmlns="" id="{7C90529D-EB6B-421D-8DDF-F72F6FC3FD4D}"/>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67">
                <a:extLst>
                  <a:ext uri="{FF2B5EF4-FFF2-40B4-BE49-F238E27FC236}">
                    <a16:creationId xmlns:a16="http://schemas.microsoft.com/office/drawing/2014/main" xmlns="" id="{6EFC8959-B305-4E8F-8AFE-97BDC78FDA27}"/>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7" name="Freeform 168">
                <a:extLst>
                  <a:ext uri="{FF2B5EF4-FFF2-40B4-BE49-F238E27FC236}">
                    <a16:creationId xmlns:a16="http://schemas.microsoft.com/office/drawing/2014/main" xmlns="" id="{463DE903-737D-4532-A0A0-3C4F99855710}"/>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69">
                <a:extLst>
                  <a:ext uri="{FF2B5EF4-FFF2-40B4-BE49-F238E27FC236}">
                    <a16:creationId xmlns:a16="http://schemas.microsoft.com/office/drawing/2014/main" xmlns="" id="{E5C0744E-7BEE-47BA-884B-6C6D52E52D16}"/>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70">
                <a:extLst>
                  <a:ext uri="{FF2B5EF4-FFF2-40B4-BE49-F238E27FC236}">
                    <a16:creationId xmlns:a16="http://schemas.microsoft.com/office/drawing/2014/main" xmlns="" id="{5EBC58B0-EF55-4DFC-840F-1723C4EAA1B8}"/>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75">
                <a:extLst>
                  <a:ext uri="{FF2B5EF4-FFF2-40B4-BE49-F238E27FC236}">
                    <a16:creationId xmlns:a16="http://schemas.microsoft.com/office/drawing/2014/main" xmlns="" id="{F4D440D2-9A94-4611-8448-90DBF4A31DFE}"/>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6">
                <a:extLst>
                  <a:ext uri="{FF2B5EF4-FFF2-40B4-BE49-F238E27FC236}">
                    <a16:creationId xmlns:a16="http://schemas.microsoft.com/office/drawing/2014/main" xmlns="" id="{088B9517-953E-4828-B06F-55B2146510C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7">
                <a:extLst>
                  <a:ext uri="{FF2B5EF4-FFF2-40B4-BE49-F238E27FC236}">
                    <a16:creationId xmlns:a16="http://schemas.microsoft.com/office/drawing/2014/main" xmlns="" id="{8616565A-2582-4807-9B19-796607301B7B}"/>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8">
                <a:extLst>
                  <a:ext uri="{FF2B5EF4-FFF2-40B4-BE49-F238E27FC236}">
                    <a16:creationId xmlns:a16="http://schemas.microsoft.com/office/drawing/2014/main" xmlns="" id="{B7944868-5354-4C6A-A7B9-B7F40EFC3000}"/>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4" name="Freeform 179">
                <a:extLst>
                  <a:ext uri="{FF2B5EF4-FFF2-40B4-BE49-F238E27FC236}">
                    <a16:creationId xmlns:a16="http://schemas.microsoft.com/office/drawing/2014/main" xmlns="" id="{3A92B49F-FF1B-4AC9-9824-667035E06777}"/>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24" name="组合 23">
              <a:extLst>
                <a:ext uri="{FF2B5EF4-FFF2-40B4-BE49-F238E27FC236}">
                  <a16:creationId xmlns:a16="http://schemas.microsoft.com/office/drawing/2014/main" xmlns="" id="{BCBBFAFD-8AA8-4FA7-8035-BBC5F6579DD8}"/>
                </a:ext>
              </a:extLst>
            </p:cNvPr>
            <p:cNvGrpSpPr/>
            <p:nvPr/>
          </p:nvGrpSpPr>
          <p:grpSpPr>
            <a:xfrm>
              <a:off x="1201576" y="61145"/>
              <a:ext cx="3274666" cy="206375"/>
              <a:chOff x="4531763" y="904319"/>
              <a:chExt cx="3274666" cy="206375"/>
            </a:xfrm>
            <a:solidFill>
              <a:schemeClr val="bg1"/>
            </a:solidFill>
          </p:grpSpPr>
          <p:sp>
            <p:nvSpPr>
              <p:cNvPr id="25" name="Freeform 139">
                <a:extLst>
                  <a:ext uri="{FF2B5EF4-FFF2-40B4-BE49-F238E27FC236}">
                    <a16:creationId xmlns:a16="http://schemas.microsoft.com/office/drawing/2014/main" xmlns="" id="{F06AB27D-E2E7-4C96-A4CB-7906258301D1}"/>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6" name="Freeform 139">
                <a:extLst>
                  <a:ext uri="{FF2B5EF4-FFF2-40B4-BE49-F238E27FC236}">
                    <a16:creationId xmlns:a16="http://schemas.microsoft.com/office/drawing/2014/main" xmlns="" id="{7E6358F0-E210-44F7-AA5F-7020F2A00135}"/>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7" name="Freeform 139">
                <a:extLst>
                  <a:ext uri="{FF2B5EF4-FFF2-40B4-BE49-F238E27FC236}">
                    <a16:creationId xmlns:a16="http://schemas.microsoft.com/office/drawing/2014/main" xmlns="" id="{A557771F-81F8-4519-AFFA-5297F3AE9D7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xmlns="" id="{5D1A701E-DF1B-4BEB-9B68-C2F907C4EDEA}"/>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xmlns="" id="{CB15A12E-8A66-4485-83CD-0DF1A42DC593}"/>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xmlns="" id="{CF09DE9E-3A05-4F04-B819-64B54074DD7C}"/>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xmlns="" id="{B90FC1DD-BF38-45E0-B649-2675D092DA42}"/>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xmlns="" id="{F4A9A1EF-CD7C-4E11-AE8D-FC9F14A42910}"/>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xmlns="" id="{012C3B48-4A14-47E1-8F96-8BD9F9A0F0A1}"/>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39">
                <a:extLst>
                  <a:ext uri="{FF2B5EF4-FFF2-40B4-BE49-F238E27FC236}">
                    <a16:creationId xmlns:a16="http://schemas.microsoft.com/office/drawing/2014/main" xmlns="" id="{860A1DEA-C564-4D25-9FEC-397C3467E055}"/>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45" name="文本框 44">
            <a:extLst>
              <a:ext uri="{FF2B5EF4-FFF2-40B4-BE49-F238E27FC236}">
                <a16:creationId xmlns:a16="http://schemas.microsoft.com/office/drawing/2014/main" xmlns="" id="{770C16EE-8986-4A65-A889-680195BAAE22}"/>
              </a:ext>
            </a:extLst>
          </p:cNvPr>
          <p:cNvSpPr txBox="1"/>
          <p:nvPr/>
        </p:nvSpPr>
        <p:spPr>
          <a:xfrm>
            <a:off x="4254919" y="377138"/>
            <a:ext cx="4563919" cy="757130"/>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36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Tác</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giả</a:t>
            </a:r>
            <a:endParaRPr kumimoji="0" lang="zh-CN" altLang="en-US" sz="36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6" name="文本框 12">
            <a:extLst>
              <a:ext uri="{FF2B5EF4-FFF2-40B4-BE49-F238E27FC236}">
                <a16:creationId xmlns:a16="http://schemas.microsoft.com/office/drawing/2014/main" xmlns="" id="{E7FA37BA-9CB4-CE4F-987C-D76C25ED7DD3}"/>
              </a:ext>
            </a:extLst>
          </p:cNvPr>
          <p:cNvSpPr txBox="1"/>
          <p:nvPr/>
        </p:nvSpPr>
        <p:spPr>
          <a:xfrm>
            <a:off x="6412645" y="3520156"/>
            <a:ext cx="2059820" cy="1815882"/>
          </a:xfrm>
          <a:prstGeom prst="rect">
            <a:avLst/>
          </a:prstGeom>
          <a:noFill/>
        </p:spPr>
        <p:txBody>
          <a:bodyPr wrap="square" rtlCol="0">
            <a:spAutoFit/>
          </a:bodyPr>
          <a:lstStyle/>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Hà</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Nội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lúc</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nhỏ</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sống</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ở</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Cẩm</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Giàng</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Hải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Dương</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47" name="文本框 12">
            <a:extLst>
              <a:ext uri="{FF2B5EF4-FFF2-40B4-BE49-F238E27FC236}">
                <a16:creationId xmlns:a16="http://schemas.microsoft.com/office/drawing/2014/main" xmlns="" id="{7FC3D145-DFD5-9840-95E5-8A3CAFF375DD}"/>
              </a:ext>
            </a:extLst>
          </p:cNvPr>
          <p:cNvSpPr txBox="1"/>
          <p:nvPr/>
        </p:nvSpPr>
        <p:spPr>
          <a:xfrm>
            <a:off x="9368132" y="3948644"/>
            <a:ext cx="1426354" cy="954107"/>
          </a:xfrm>
          <a:prstGeom prst="rect">
            <a:avLst/>
          </a:prstGeom>
          <a:noFill/>
        </p:spPr>
        <p:txBody>
          <a:bodyPr wrap="square" rtlCol="0">
            <a:spAutoFit/>
          </a:bodyPr>
          <a:lstStyle/>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Truyện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ngắn</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Tree>
    <p:extLst>
      <p:ext uri="{BB962C8B-B14F-4D97-AF65-F5344CB8AC3E}">
        <p14:creationId xmlns:p14="http://schemas.microsoft.com/office/powerpoint/2010/main" val="12113982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7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110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nodeType="withEffect">
                                  <p:stCondLst>
                                    <p:cond delay="160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strVal val="#ppt_w*0.70"/>
                                          </p:val>
                                        </p:tav>
                                        <p:tav tm="100000">
                                          <p:val>
                                            <p:strVal val="#ppt_w"/>
                                          </p:val>
                                        </p:tav>
                                      </p:tavLst>
                                    </p:anim>
                                    <p:anim calcmode="lin" valueType="num">
                                      <p:cBhvr>
                                        <p:cTn id="18" dur="1000" fill="hold"/>
                                        <p:tgtEl>
                                          <p:spTgt spid="15"/>
                                        </p:tgtEl>
                                        <p:attrNameLst>
                                          <p:attrName>ppt_h</p:attrName>
                                        </p:attrNameLst>
                                      </p:cBhvr>
                                      <p:tavLst>
                                        <p:tav tm="0">
                                          <p:val>
                                            <p:strVal val="#ppt_h"/>
                                          </p:val>
                                        </p:tav>
                                        <p:tav tm="100000">
                                          <p:val>
                                            <p:strVal val="#ppt_h"/>
                                          </p:val>
                                        </p:tav>
                                      </p:tavLst>
                                    </p:anim>
                                    <p:animEffect transition="in" filter="fade">
                                      <p:cBhvr>
                                        <p:cTn id="19" dur="1000"/>
                                        <p:tgtEl>
                                          <p:spTgt spid="15"/>
                                        </p:tgtEl>
                                      </p:cBhvr>
                                    </p:animEffect>
                                  </p:childTnLst>
                                </p:cTn>
                              </p:par>
                              <p:par>
                                <p:cTn id="20" presetID="55" presetClass="entr" presetSubtype="0" fill="hold" nodeType="withEffect">
                                  <p:stCondLst>
                                    <p:cond delay="220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par>
                          <p:cTn id="25" fill="hold">
                            <p:stCondLst>
                              <p:cond delay="3200"/>
                            </p:stCondLst>
                            <p:childTnLst>
                              <p:par>
                                <p:cTn id="26" presetID="53" presetClass="entr" presetSubtype="16" fill="hold" grpId="0"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grpId="0" nodeType="clickEffect">
                                  <p:stCondLst>
                                    <p:cond delay="0"/>
                                  </p:stCondLst>
                                  <p:iterate type="lt">
                                    <p:tmPct val="10000"/>
                                  </p:iterate>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 calcmode="lin" valueType="num">
                                      <p:cBhvr>
                                        <p:cTn id="37" dur="500" fill="hold"/>
                                        <p:tgtEl>
                                          <p:spTgt spid="10"/>
                                        </p:tgtEl>
                                        <p:attrNameLst>
                                          <p:attrName>style.rotation</p:attrName>
                                        </p:attrNameLst>
                                      </p:cBhvr>
                                      <p:tavLst>
                                        <p:tav tm="0">
                                          <p:val>
                                            <p:fltVal val="360"/>
                                          </p:val>
                                        </p:tav>
                                        <p:tav tm="100000">
                                          <p:val>
                                            <p:fltVal val="0"/>
                                          </p:val>
                                        </p:tav>
                                      </p:tavLst>
                                    </p:anim>
                                    <p:animEffect transition="in" filter="fade">
                                      <p:cBhvr>
                                        <p:cTn id="38" dur="500"/>
                                        <p:tgtEl>
                                          <p:spTgt spid="10"/>
                                        </p:tgtEl>
                                      </p:cBhvr>
                                    </p:animEffect>
                                  </p:childTnLst>
                                </p:cTn>
                              </p:par>
                              <p:par>
                                <p:cTn id="39" presetID="23" presetClass="entr" presetSubtype="16" fill="hold" grpId="0" nodeType="withEffect">
                                  <p:stCondLst>
                                    <p:cond delay="3300"/>
                                  </p:stCondLst>
                                  <p:iterate type="lt">
                                    <p:tmPct val="6809"/>
                                  </p:iterate>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iterate type="lt">
                                    <p:tmPct val="10000"/>
                                  </p:iterate>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 calcmode="lin" valueType="num">
                                      <p:cBhvr>
                                        <p:cTn id="49" dur="500" fill="hold"/>
                                        <p:tgtEl>
                                          <p:spTgt spid="14"/>
                                        </p:tgtEl>
                                        <p:attrNameLst>
                                          <p:attrName>style.rotation</p:attrName>
                                        </p:attrNameLst>
                                      </p:cBhvr>
                                      <p:tavLst>
                                        <p:tav tm="0">
                                          <p:val>
                                            <p:fltVal val="360"/>
                                          </p:val>
                                        </p:tav>
                                        <p:tav tm="100000">
                                          <p:val>
                                            <p:fltVal val="0"/>
                                          </p:val>
                                        </p:tav>
                                      </p:tavLst>
                                    </p:anim>
                                    <p:animEffect transition="in" filter="fade">
                                      <p:cBhvr>
                                        <p:cTn id="50" dur="500"/>
                                        <p:tgtEl>
                                          <p:spTgt spid="14"/>
                                        </p:tgtEl>
                                      </p:cBhvr>
                                    </p:animEffect>
                                  </p:childTnLst>
                                </p:cTn>
                              </p:par>
                              <p:par>
                                <p:cTn id="51" presetID="23" presetClass="entr" presetSubtype="16" fill="hold" grpId="0" nodeType="withEffect">
                                  <p:stCondLst>
                                    <p:cond delay="5500"/>
                                  </p:stCondLst>
                                  <p:iterate type="lt">
                                    <p:tmPct val="6809"/>
                                  </p:iterate>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grpId="0" nodeType="clickEffect">
                                  <p:stCondLst>
                                    <p:cond delay="0"/>
                                  </p:stCondLst>
                                  <p:iterate type="lt">
                                    <p:tmPct val="10000"/>
                                  </p:iterate>
                                  <p:childTnLst>
                                    <p:set>
                                      <p:cBhvr>
                                        <p:cTn id="58" dur="1" fill="hold">
                                          <p:stCondLst>
                                            <p:cond delay="0"/>
                                          </p:stCondLst>
                                        </p:cTn>
                                        <p:tgtEl>
                                          <p:spTgt spid="17"/>
                                        </p:tgtEl>
                                        <p:attrNameLst>
                                          <p:attrName>style.visibility</p:attrName>
                                        </p:attrNameLst>
                                      </p:cBhvr>
                                      <p:to>
                                        <p:strVal val="visible"/>
                                      </p:to>
                                    </p:set>
                                    <p:anim calcmode="lin" valueType="num">
                                      <p:cBhvr>
                                        <p:cTn id="59" dur="500" fill="hold"/>
                                        <p:tgtEl>
                                          <p:spTgt spid="17"/>
                                        </p:tgtEl>
                                        <p:attrNameLst>
                                          <p:attrName>ppt_w</p:attrName>
                                        </p:attrNameLst>
                                      </p:cBhvr>
                                      <p:tavLst>
                                        <p:tav tm="0">
                                          <p:val>
                                            <p:fltVal val="0"/>
                                          </p:val>
                                        </p:tav>
                                        <p:tav tm="100000">
                                          <p:val>
                                            <p:strVal val="#ppt_w"/>
                                          </p:val>
                                        </p:tav>
                                      </p:tavLst>
                                    </p:anim>
                                    <p:anim calcmode="lin" valueType="num">
                                      <p:cBhvr>
                                        <p:cTn id="60" dur="500" fill="hold"/>
                                        <p:tgtEl>
                                          <p:spTgt spid="17"/>
                                        </p:tgtEl>
                                        <p:attrNameLst>
                                          <p:attrName>ppt_h</p:attrName>
                                        </p:attrNameLst>
                                      </p:cBhvr>
                                      <p:tavLst>
                                        <p:tav tm="0">
                                          <p:val>
                                            <p:fltVal val="0"/>
                                          </p:val>
                                        </p:tav>
                                        <p:tav tm="100000">
                                          <p:val>
                                            <p:strVal val="#ppt_h"/>
                                          </p:val>
                                        </p:tav>
                                      </p:tavLst>
                                    </p:anim>
                                    <p:anim calcmode="lin" valueType="num">
                                      <p:cBhvr>
                                        <p:cTn id="61" dur="500" fill="hold"/>
                                        <p:tgtEl>
                                          <p:spTgt spid="17"/>
                                        </p:tgtEl>
                                        <p:attrNameLst>
                                          <p:attrName>style.rotation</p:attrName>
                                        </p:attrNameLst>
                                      </p:cBhvr>
                                      <p:tavLst>
                                        <p:tav tm="0">
                                          <p:val>
                                            <p:fltVal val="360"/>
                                          </p:val>
                                        </p:tav>
                                        <p:tav tm="100000">
                                          <p:val>
                                            <p:fltVal val="0"/>
                                          </p:val>
                                        </p:tav>
                                      </p:tavLst>
                                    </p:anim>
                                    <p:animEffect transition="in" filter="fade">
                                      <p:cBhvr>
                                        <p:cTn id="62" dur="500"/>
                                        <p:tgtEl>
                                          <p:spTgt spid="17"/>
                                        </p:tgtEl>
                                      </p:cBhvr>
                                    </p:animEffect>
                                  </p:childTnLst>
                                </p:cTn>
                              </p:par>
                              <p:par>
                                <p:cTn id="63" presetID="23" presetClass="entr" presetSubtype="16" fill="hold" grpId="0" nodeType="withEffect">
                                  <p:stCondLst>
                                    <p:cond delay="0"/>
                                  </p:stCondLst>
                                  <p:iterate type="lt">
                                    <p:tmPct val="6809"/>
                                  </p:iterate>
                                  <p:childTnLst>
                                    <p:set>
                                      <p:cBhvr>
                                        <p:cTn id="64" dur="1" fill="hold">
                                          <p:stCondLst>
                                            <p:cond delay="0"/>
                                          </p:stCondLst>
                                        </p:cTn>
                                        <p:tgtEl>
                                          <p:spTgt spid="46"/>
                                        </p:tgtEl>
                                        <p:attrNameLst>
                                          <p:attrName>style.visibility</p:attrName>
                                        </p:attrNameLst>
                                      </p:cBhvr>
                                      <p:to>
                                        <p:strVal val="visible"/>
                                      </p:to>
                                    </p:set>
                                    <p:anim calcmode="lin" valueType="num">
                                      <p:cBhvr>
                                        <p:cTn id="65" dur="500" fill="hold"/>
                                        <p:tgtEl>
                                          <p:spTgt spid="46"/>
                                        </p:tgtEl>
                                        <p:attrNameLst>
                                          <p:attrName>ppt_w</p:attrName>
                                        </p:attrNameLst>
                                      </p:cBhvr>
                                      <p:tavLst>
                                        <p:tav tm="0">
                                          <p:val>
                                            <p:fltVal val="0"/>
                                          </p:val>
                                        </p:tav>
                                        <p:tav tm="100000">
                                          <p:val>
                                            <p:strVal val="#ppt_w"/>
                                          </p:val>
                                        </p:tav>
                                      </p:tavLst>
                                    </p:anim>
                                    <p:anim calcmode="lin" valueType="num">
                                      <p:cBhvr>
                                        <p:cTn id="66" dur="500" fill="hold"/>
                                        <p:tgtEl>
                                          <p:spTgt spid="46"/>
                                        </p:tgtEl>
                                        <p:attrNameLst>
                                          <p:attrName>ppt_h</p:attrName>
                                        </p:attrNameLst>
                                      </p:cBhvr>
                                      <p:tavLst>
                                        <p:tav tm="0">
                                          <p:val>
                                            <p:flt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grpId="0" nodeType="clickEffect">
                                  <p:stCondLst>
                                    <p:cond delay="0"/>
                                  </p:stCondLst>
                                  <p:iterate type="lt">
                                    <p:tmPct val="10000"/>
                                  </p:iterate>
                                  <p:childTnLst>
                                    <p:set>
                                      <p:cBhvr>
                                        <p:cTn id="70" dur="1" fill="hold">
                                          <p:stCondLst>
                                            <p:cond delay="0"/>
                                          </p:stCondLst>
                                        </p:cTn>
                                        <p:tgtEl>
                                          <p:spTgt spid="20"/>
                                        </p:tgtEl>
                                        <p:attrNameLst>
                                          <p:attrName>style.visibility</p:attrName>
                                        </p:attrNameLst>
                                      </p:cBhvr>
                                      <p:to>
                                        <p:strVal val="visible"/>
                                      </p:to>
                                    </p:set>
                                    <p:anim calcmode="lin" valueType="num">
                                      <p:cBhvr>
                                        <p:cTn id="71" dur="500" fill="hold"/>
                                        <p:tgtEl>
                                          <p:spTgt spid="20"/>
                                        </p:tgtEl>
                                        <p:attrNameLst>
                                          <p:attrName>ppt_w</p:attrName>
                                        </p:attrNameLst>
                                      </p:cBhvr>
                                      <p:tavLst>
                                        <p:tav tm="0">
                                          <p:val>
                                            <p:fltVal val="0"/>
                                          </p:val>
                                        </p:tav>
                                        <p:tav tm="100000">
                                          <p:val>
                                            <p:strVal val="#ppt_w"/>
                                          </p:val>
                                        </p:tav>
                                      </p:tavLst>
                                    </p:anim>
                                    <p:anim calcmode="lin" valueType="num">
                                      <p:cBhvr>
                                        <p:cTn id="72" dur="500" fill="hold"/>
                                        <p:tgtEl>
                                          <p:spTgt spid="20"/>
                                        </p:tgtEl>
                                        <p:attrNameLst>
                                          <p:attrName>ppt_h</p:attrName>
                                        </p:attrNameLst>
                                      </p:cBhvr>
                                      <p:tavLst>
                                        <p:tav tm="0">
                                          <p:val>
                                            <p:fltVal val="0"/>
                                          </p:val>
                                        </p:tav>
                                        <p:tav tm="100000">
                                          <p:val>
                                            <p:strVal val="#ppt_h"/>
                                          </p:val>
                                        </p:tav>
                                      </p:tavLst>
                                    </p:anim>
                                    <p:anim calcmode="lin" valueType="num">
                                      <p:cBhvr>
                                        <p:cTn id="73" dur="500" fill="hold"/>
                                        <p:tgtEl>
                                          <p:spTgt spid="20"/>
                                        </p:tgtEl>
                                        <p:attrNameLst>
                                          <p:attrName>style.rotation</p:attrName>
                                        </p:attrNameLst>
                                      </p:cBhvr>
                                      <p:tavLst>
                                        <p:tav tm="0">
                                          <p:val>
                                            <p:fltVal val="360"/>
                                          </p:val>
                                        </p:tav>
                                        <p:tav tm="100000">
                                          <p:val>
                                            <p:fltVal val="0"/>
                                          </p:val>
                                        </p:tav>
                                      </p:tavLst>
                                    </p:anim>
                                    <p:animEffect transition="in" filter="fade">
                                      <p:cBhvr>
                                        <p:cTn id="74" dur="500"/>
                                        <p:tgtEl>
                                          <p:spTgt spid="20"/>
                                        </p:tgtEl>
                                      </p:cBhvr>
                                    </p:animEffect>
                                  </p:childTnLst>
                                </p:cTn>
                              </p:par>
                              <p:par>
                                <p:cTn id="75" presetID="23" presetClass="entr" presetSubtype="16" fill="hold" grpId="0" nodeType="withEffect">
                                  <p:stCondLst>
                                    <p:cond delay="5500"/>
                                  </p:stCondLst>
                                  <p:iterate type="lt">
                                    <p:tmPct val="6809"/>
                                  </p:iterate>
                                  <p:childTnLst>
                                    <p:set>
                                      <p:cBhvr>
                                        <p:cTn id="76" dur="1" fill="hold">
                                          <p:stCondLst>
                                            <p:cond delay="0"/>
                                          </p:stCondLst>
                                        </p:cTn>
                                        <p:tgtEl>
                                          <p:spTgt spid="47"/>
                                        </p:tgtEl>
                                        <p:attrNameLst>
                                          <p:attrName>style.visibility</p:attrName>
                                        </p:attrNameLst>
                                      </p:cBhvr>
                                      <p:to>
                                        <p:strVal val="visible"/>
                                      </p:to>
                                    </p:set>
                                    <p:anim calcmode="lin" valueType="num">
                                      <p:cBhvr>
                                        <p:cTn id="77" dur="500" fill="hold"/>
                                        <p:tgtEl>
                                          <p:spTgt spid="47"/>
                                        </p:tgtEl>
                                        <p:attrNameLst>
                                          <p:attrName>ppt_w</p:attrName>
                                        </p:attrNameLst>
                                      </p:cBhvr>
                                      <p:tavLst>
                                        <p:tav tm="0">
                                          <p:val>
                                            <p:fltVal val="0"/>
                                          </p:val>
                                        </p:tav>
                                        <p:tav tm="100000">
                                          <p:val>
                                            <p:strVal val="#ppt_w"/>
                                          </p:val>
                                        </p:tav>
                                      </p:tavLst>
                                    </p:anim>
                                    <p:anim calcmode="lin" valueType="num">
                                      <p:cBhvr>
                                        <p:cTn id="78" dur="50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P spid="17" grpId="0"/>
      <p:bldP spid="20" grpId="0"/>
      <p:bldP spid="45" grpId="0"/>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à văn Thạch Lam: Người vẽ nắng thật đẹp trong lòng mỗi chúng ta -  BaoHaiDuong">
            <a:extLst>
              <a:ext uri="{FF2B5EF4-FFF2-40B4-BE49-F238E27FC236}">
                <a16:creationId xmlns:a16="http://schemas.microsoft.com/office/drawing/2014/main" xmlns="" id="{87F89909-3979-514A-BAE7-BF8BB1F65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42" y="806116"/>
            <a:ext cx="10133775" cy="5146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7040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sp>
        <p:nvSpPr>
          <p:cNvPr id="11" name="文本框 10"/>
          <p:cNvSpPr txBox="1"/>
          <p:nvPr/>
        </p:nvSpPr>
        <p:spPr>
          <a:xfrm>
            <a:off x="4432357" y="673667"/>
            <a:ext cx="3941621" cy="113107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500" b="1" i="0" u="none" strike="noStrike" kern="1200" cap="none" spc="0" normalizeH="0" baseline="0" noProof="0" dirty="0" smtClean="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2. </a:t>
            </a:r>
            <a:r>
              <a:rPr lang="en-US" altLang="zh-CN" sz="4500" b="1" dirty="0" err="1" smtClean="0">
                <a:solidFill>
                  <a:srgbClr val="5FA080"/>
                </a:solidFill>
                <a:latin typeface="Times New Roman" panose="02020603050405020304" pitchFamily="18" charset="0"/>
                <a:ea typeface="方正少儿简体" panose="03000509000000000000" pitchFamily="65" charset="-122"/>
                <a:cs typeface="Times New Roman" panose="02020603050405020304" pitchFamily="18" charset="0"/>
              </a:rPr>
              <a:t>Tác</a:t>
            </a:r>
            <a:r>
              <a:rPr lang="en-US" altLang="zh-CN" sz="4500" b="1" dirty="0" smtClean="0">
                <a:solidFill>
                  <a:srgbClr val="5FA08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4500" b="1" dirty="0" err="1" smtClean="0">
                <a:solidFill>
                  <a:srgbClr val="5FA080"/>
                </a:solidFill>
                <a:latin typeface="Times New Roman" panose="02020603050405020304" pitchFamily="18" charset="0"/>
                <a:ea typeface="方正少儿简体" panose="03000509000000000000" pitchFamily="65" charset="-122"/>
                <a:cs typeface="Times New Roman" panose="02020603050405020304" pitchFamily="18" charset="0"/>
              </a:rPr>
              <a:t>phẩm</a:t>
            </a:r>
            <a:endParaRPr kumimoji="0" lang="zh-CN" altLang="en-US"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3074" name="Picture 2" descr="Gió Lạnh Đầu Mùa: Thạch Lam: 8935236406642: Amazon.com: Books">
            <a:extLst>
              <a:ext uri="{FF2B5EF4-FFF2-40B4-BE49-F238E27FC236}">
                <a16:creationId xmlns:a16="http://schemas.microsoft.com/office/drawing/2014/main" xmlns="" id="{21359C6A-78AC-EE46-8D3C-F15669F7FC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9260" y="1689330"/>
            <a:ext cx="2895658" cy="41283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ió Đầu Mùa by Thạch Lam">
            <a:extLst>
              <a:ext uri="{FF2B5EF4-FFF2-40B4-BE49-F238E27FC236}">
                <a16:creationId xmlns:a16="http://schemas.microsoft.com/office/drawing/2014/main" xmlns="" id="{E90744BE-7EF9-E442-B64F-2218AD8FE9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4204" y="1700871"/>
            <a:ext cx="2946400" cy="41656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Đọc: Gió lạnh đầu mùa (Thạch Lam) - Hoc24">
            <a:extLst>
              <a:ext uri="{FF2B5EF4-FFF2-40B4-BE49-F238E27FC236}">
                <a16:creationId xmlns:a16="http://schemas.microsoft.com/office/drawing/2014/main" xmlns="" id="{C60EC077-42BC-3348-98E2-C402A2B518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9890" y="1689330"/>
            <a:ext cx="2717970" cy="425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2557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additive="base">
                                        <p:cTn id="1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欢迎新同学视频"/>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1529</TotalTime>
  <Words>2097</Words>
  <PresentationFormat>Custom</PresentationFormat>
  <Paragraphs>273</Paragraphs>
  <Slides>54</Slides>
  <Notes>50</Notes>
  <HiddenSlides>0</HiddenSlides>
  <MMClips>1</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2018-08-31T07:10:43Z</dcterms:created>
  <dcterms:modified xsi:type="dcterms:W3CDTF">2021-10-31T14:04:48Z</dcterms:modified>
</cp:coreProperties>
</file>