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08" r:id="rId4"/>
    <p:sldMasterId id="2147483720" r:id="rId5"/>
  </p:sldMasterIdLst>
  <p:notesMasterIdLst>
    <p:notesMasterId r:id="rId27"/>
  </p:notesMasterIdLst>
  <p:sldIdLst>
    <p:sldId id="256" r:id="rId6"/>
    <p:sldId id="257" r:id="rId7"/>
    <p:sldId id="484" r:id="rId8"/>
    <p:sldId id="487" r:id="rId9"/>
    <p:sldId id="486" r:id="rId10"/>
    <p:sldId id="485" r:id="rId11"/>
    <p:sldId id="261" r:id="rId12"/>
    <p:sldId id="262" r:id="rId13"/>
    <p:sldId id="491" r:id="rId14"/>
    <p:sldId id="492" r:id="rId15"/>
    <p:sldId id="488" r:id="rId16"/>
    <p:sldId id="493" r:id="rId17"/>
    <p:sldId id="494" r:id="rId18"/>
    <p:sldId id="351" r:id="rId19"/>
    <p:sldId id="352" r:id="rId20"/>
    <p:sldId id="263" r:id="rId21"/>
    <p:sldId id="495" r:id="rId22"/>
    <p:sldId id="264" r:id="rId23"/>
    <p:sldId id="265" r:id="rId24"/>
    <p:sldId id="266" r:id="rId25"/>
    <p:sldId id="29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UTM Avo" panose="02040603050506020204" pitchFamily="18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6890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262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2646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063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751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209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711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934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060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6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8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3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1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7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7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0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2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29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9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9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6.gif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gif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9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23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64: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Luyện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chung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5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đồng mẫu số hai 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43B4-9679-8043-E9C5-7E223452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16" y="2206910"/>
            <a:ext cx="8909517" cy="144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E560F-DC55-58F8-DFD3-29B072CA3F8F}"/>
              </a:ext>
            </a:extLst>
          </p:cNvPr>
          <p:cNvSpPr txBox="1"/>
          <p:nvPr/>
        </p:nvSpPr>
        <p:spPr>
          <a:xfrm>
            <a:off x="0" y="3598606"/>
            <a:ext cx="261141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/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Ta có: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8 </m:t>
                        </m:r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quy đồng mẫu số hai phân 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64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blipFill>
                <a:blip r:embed="rId5"/>
                <a:stretch>
                  <a:fillRect l="-1242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935983" y="1854451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603298" y="1803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&gt;; &lt;; = 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8698A09-029F-E20E-06E5-4903B7AE860F}"/>
              </a:ext>
            </a:extLst>
          </p:cNvPr>
          <p:cNvSpPr/>
          <p:nvPr/>
        </p:nvSpPr>
        <p:spPr>
          <a:xfrm>
            <a:off x="7758096" y="1160625"/>
            <a:ext cx="4137282" cy="674602"/>
          </a:xfrm>
          <a:prstGeom prst="roundRect">
            <a:avLst>
              <a:gd name="adj" fmla="val 50000"/>
            </a:avLst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726" t="-39122" r="-18616" b="-21023"/>
            </a:stretch>
          </a:blipFill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ts val="61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rgbClr val="ED7D3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CẶP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C1B0E-C7F5-C739-73D9-93A79B1D7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445" y="2254237"/>
            <a:ext cx="10071618" cy="1555830"/>
          </a:xfrm>
          <a:prstGeom prst="rect">
            <a:avLst/>
          </a:prstGeom>
        </p:spPr>
      </p:pic>
      <p:sp>
        <p:nvSpPr>
          <p:cNvPr id="6" name="Rounded Rectangle 23">
            <a:extLst>
              <a:ext uri="{FF2B5EF4-FFF2-40B4-BE49-F238E27FC236}">
                <a16:creationId xmlns:a16="http://schemas.microsoft.com/office/drawing/2014/main" id="{5F603F24-F421-D6B8-35FA-C8E658A70380}"/>
              </a:ext>
            </a:extLst>
          </p:cNvPr>
          <p:cNvSpPr/>
          <p:nvPr/>
        </p:nvSpPr>
        <p:spPr>
          <a:xfrm>
            <a:off x="1943647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87D1103C-CDCA-B1E0-960F-54218A678FB6}"/>
              </a:ext>
            </a:extLst>
          </p:cNvPr>
          <p:cNvSpPr/>
          <p:nvPr/>
        </p:nvSpPr>
        <p:spPr>
          <a:xfrm>
            <a:off x="4378839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EA9120DB-43C4-3159-79A1-5BF6F5384A5C}"/>
              </a:ext>
            </a:extLst>
          </p:cNvPr>
          <p:cNvSpPr/>
          <p:nvPr/>
        </p:nvSpPr>
        <p:spPr>
          <a:xfrm>
            <a:off x="7160540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26A6BA60-1F96-8B9F-E950-F9EC45A81E37}"/>
              </a:ext>
            </a:extLst>
          </p:cNvPr>
          <p:cNvSpPr/>
          <p:nvPr/>
        </p:nvSpPr>
        <p:spPr>
          <a:xfrm>
            <a:off x="9826737" y="2858159"/>
            <a:ext cx="369625" cy="335485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  <a:r>
              <a:rPr lang="en-VN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0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4018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các phân số sau theo thứ tự từ lớn đến bé: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20044-2579-15D0-82CF-34734496A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068"/>
          <a:stretch/>
        </p:blipFill>
        <p:spPr>
          <a:xfrm>
            <a:off x="8982683" y="2243514"/>
            <a:ext cx="3209317" cy="13820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/>
              <p:nvPr/>
            </p:nvSpPr>
            <p:spPr>
              <a:xfrm>
                <a:off x="596695" y="2243514"/>
                <a:ext cx="8902412" cy="41523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39 chia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13;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39,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 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39</m:t>
                        </m:r>
                      </m:den>
                    </m:f>
                  </m:oMath>
                </a14:m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695" y="2243514"/>
                <a:ext cx="8902412" cy="4152355"/>
              </a:xfrm>
              <a:prstGeom prst="rect">
                <a:avLst/>
              </a:prstGeom>
              <a:blipFill>
                <a:blip r:embed="rId5"/>
                <a:stretch>
                  <a:fillRect l="-1096" r="-1096" b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1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4018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Viết các phân số sau theo thứ tự từ lớn đến bé: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/>
              <p:nvPr/>
            </p:nvSpPr>
            <p:spPr>
              <a:xfrm>
                <a:off x="374753" y="2414297"/>
                <a:ext cx="8875779" cy="4247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chia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8; 4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16,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</a:t>
                </a:r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5CA61-B62D-2928-0C74-6E07EC8B8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3" y="2414297"/>
                <a:ext cx="8875779" cy="4247958"/>
              </a:xfrm>
              <a:prstGeom prst="rect">
                <a:avLst/>
              </a:prstGeom>
              <a:blipFill>
                <a:blip r:embed="rId4"/>
                <a:stretch>
                  <a:fillRect l="-1030" r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2C13E2E-26E0-8071-9D6D-99A950847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45" r="1923"/>
          <a:stretch/>
        </p:blipFill>
        <p:spPr>
          <a:xfrm>
            <a:off x="8982683" y="2211430"/>
            <a:ext cx="3209317" cy="138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9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3"/>
            <a:extLst>
              <a:ext uri="{FF2B5EF4-FFF2-40B4-BE49-F238E27FC236}">
                <a16:creationId xmlns:a16="http://schemas.microsoft.com/office/drawing/2014/main" id="{B4B5771D-1F05-CF3E-BDEE-397C060692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7442AC-0D45-F2AD-9F90-31512269BC4A}"/>
              </a:ext>
            </a:extLst>
          </p:cNvPr>
          <p:cNvSpPr/>
          <p:nvPr/>
        </p:nvSpPr>
        <p:spPr>
          <a:xfrm>
            <a:off x="812800" y="177114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/>
              <p:nvPr/>
            </p:nvSpPr>
            <p:spPr>
              <a:xfrm>
                <a:off x="1621680" y="1663790"/>
                <a:ext cx="9858256" cy="719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spcAft>
                    <a:spcPts val="1000"/>
                  </a:spcAft>
                  <a:defRPr/>
                </a:pP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Bức rèm trong hình vẽ nào dưới đây che</a:t>
                </a:r>
                <a:r>
                  <a:rPr lang="en-US" sz="24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cửa sổ?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AF60B-C3B4-2CD2-6DCD-5E0BF3BA6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680" y="1663790"/>
                <a:ext cx="9858256" cy="719428"/>
              </a:xfrm>
              <a:prstGeom prst="rect">
                <a:avLst/>
              </a:prstGeom>
              <a:blipFill>
                <a:blip r:embed="rId3"/>
                <a:stretch>
                  <a:fillRect l="-928"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C2FBC-9C05-A12C-DEF0-B2A43444A868}"/>
              </a:ext>
            </a:extLst>
          </p:cNvPr>
          <p:cNvGrpSpPr/>
          <p:nvPr/>
        </p:nvGrpSpPr>
        <p:grpSpPr>
          <a:xfrm>
            <a:off x="1115859" y="2500008"/>
            <a:ext cx="10032040" cy="2202199"/>
            <a:chOff x="610020" y="2577829"/>
            <a:chExt cx="11122825" cy="24416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46F87A-5035-4758-C1E5-814518B724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638"/>
            <a:stretch/>
          </p:blipFill>
          <p:spPr>
            <a:xfrm>
              <a:off x="610020" y="2655651"/>
              <a:ext cx="5188953" cy="236382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D1CC8C-B335-C543-EC28-8B742484B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753" b="1885"/>
            <a:stretch/>
          </p:blipFill>
          <p:spPr>
            <a:xfrm>
              <a:off x="6543892" y="2577829"/>
              <a:ext cx="5188953" cy="2363822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7191BCF-86FC-1F79-E960-3270CEBD1C20}"/>
              </a:ext>
            </a:extLst>
          </p:cNvPr>
          <p:cNvSpPr/>
          <p:nvPr/>
        </p:nvSpPr>
        <p:spPr>
          <a:xfrm>
            <a:off x="7091844" y="4347630"/>
            <a:ext cx="676528" cy="536773"/>
          </a:xfrm>
          <a:prstGeom prst="ellipse">
            <a:avLst/>
          </a:pr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VN" sz="800"/>
          </a:p>
        </p:txBody>
      </p:sp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luyện tập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940601" y="1589692"/>
            <a:ext cx="10208661" cy="207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quy đồng mẫu số hai phân số ta làm thế nào?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 so sánh hai phân số cùng mẫu số hoặc khác mẫu số ta làm thế nào</a:t>
            </a:r>
            <a:r>
              <a:rPr lang="en-US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D7D9E534-41E2-0B0F-8DEC-4EC009C6B7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77304" y="4627260"/>
            <a:ext cx="3196890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65: Hình bình hành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2E40F3D2-3CA1-7FEE-77F4-F5EE4CE397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việc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32ACC-008B-15F7-5C15-5E4F77BA3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1: Tìm phân số lớn nhất.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610848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48" y="5296215"/>
                <a:ext cx="2296867" cy="126967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0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3443143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143" y="5296215"/>
                <a:ext cx="2296867" cy="126967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01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237338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338" y="5296215"/>
                <a:ext cx="2296867" cy="12696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69633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9968F2-6F1B-57F2-AEC9-A594590BE3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54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80987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Câu 2: Quy đồng mẫu số</a:t>
                </a:r>
                <a:endParaRPr lang="en-US" sz="3200" b="1" kern="1200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buClrTx/>
                  <a:defRPr/>
                </a:pPr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kern="1200" dirty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 được: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0987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8916648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6648" y="5296215"/>
                <a:ext cx="2774179" cy="126967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07843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43" y="5296215"/>
                <a:ext cx="2774179" cy="12696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01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072238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38" y="5296215"/>
                <a:ext cx="2774179" cy="126967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9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3240333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33" y="5296215"/>
                <a:ext cx="2774179" cy="126967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E6AEB31-EC6F-B9A8-9559-0C7D7F39C4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90" y="3013467"/>
            <a:ext cx="2201227" cy="2201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3: Chọn phép so sánh đúng.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9111916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= 1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916" y="5227395"/>
                <a:ext cx="2606451" cy="135119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25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3463151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151" y="5227395"/>
                <a:ext cx="2606451" cy="135119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20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56646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46" y="5227395"/>
                <a:ext cx="2606451" cy="135119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955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6298181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181" y="5227395"/>
                <a:ext cx="2606451" cy="135119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C58C630-E5D2-9C19-24CC-64ACA57BD5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"/>
            <a:ext cx="829145" cy="9245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029EB7AA-1891-E2FA-90C0-BA4013CEDA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5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đồng mẫu số hai 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43B4-9679-8043-E9C5-7E223452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16" y="2206910"/>
            <a:ext cx="8909517" cy="144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E560F-DC55-58F8-DFD3-29B072CA3F8F}"/>
              </a:ext>
            </a:extLst>
          </p:cNvPr>
          <p:cNvSpPr txBox="1"/>
          <p:nvPr/>
        </p:nvSpPr>
        <p:spPr>
          <a:xfrm>
            <a:off x="0" y="3598606"/>
            <a:ext cx="261141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/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có: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quy đồng mẫu số hai phân 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blipFill>
                <a:blip r:embed="rId5"/>
                <a:stretch>
                  <a:fillRect l="-1242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34160" y="1715623"/>
            <a:ext cx="10292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 đồng mẫu số hai 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A43B4-9679-8043-E9C5-7E2234524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716" y="2206910"/>
            <a:ext cx="8909517" cy="144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E560F-DC55-58F8-DFD3-29B072CA3F8F}"/>
              </a:ext>
            </a:extLst>
          </p:cNvPr>
          <p:cNvSpPr txBox="1"/>
          <p:nvPr/>
        </p:nvSpPr>
        <p:spPr>
          <a:xfrm>
            <a:off x="0" y="3598606"/>
            <a:ext cx="2611419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500"/>
              </a:spcAft>
            </a:pP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u="sng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/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Ta có: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algn="just">
                  <a:spcAft>
                    <a:spcPts val="1000"/>
                  </a:spcAft>
                </a:pP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quy đồng mẫu số hai phân 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được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24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612103-AFE5-E312-F196-79A951D9B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0" y="4084675"/>
                <a:ext cx="7360919" cy="2125710"/>
              </a:xfrm>
              <a:prstGeom prst="rect">
                <a:avLst/>
              </a:prstGeom>
              <a:blipFill>
                <a:blip r:embed="rId5"/>
                <a:stretch>
                  <a:fillRect l="-1242" r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61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603</Words>
  <PresentationFormat>Widescreen</PresentationFormat>
  <Paragraphs>77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UTM Avo</vt:lpstr>
      <vt:lpstr>Calibri Light</vt:lpstr>
      <vt:lpstr>1_Office Theme</vt:lpstr>
      <vt:lpstr>Office Theme</vt:lpstr>
      <vt:lpstr>4_Office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2023-12-21T03:19:07Z</dcterms:modified>
</cp:coreProperties>
</file>