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>
        <p:scale>
          <a:sx n="75" d="100"/>
          <a:sy n="75" d="100"/>
        </p:scale>
        <p:origin x="1056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22EFE7D7-DCB1-4A03-9CCB-DA6389818FF1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3C3C3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EC0484-FF89-4535-A60D-9B348E81E980}"/>
              </a:ext>
            </a:extLst>
          </p:cNvPr>
          <p:cNvSpPr/>
          <p:nvPr/>
        </p:nvSpPr>
        <p:spPr>
          <a:xfrm>
            <a:off x="495300" y="76200"/>
            <a:ext cx="11201400" cy="594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997E80-1FF4-48E3-84F5-DAC092322E50}"/>
              </a:ext>
            </a:extLst>
          </p:cNvPr>
          <p:cNvSpPr/>
          <p:nvPr/>
        </p:nvSpPr>
        <p:spPr>
          <a:xfrm>
            <a:off x="4457700" y="6324600"/>
            <a:ext cx="32766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NHẬT TÂN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EC0484-FF89-4535-A60D-9B348E81E980}"/>
              </a:ext>
            </a:extLst>
          </p:cNvPr>
          <p:cNvSpPr/>
          <p:nvPr/>
        </p:nvSpPr>
        <p:spPr>
          <a:xfrm>
            <a:off x="495300" y="76200"/>
            <a:ext cx="11201400" cy="594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997E80-1FF4-48E3-84F5-DAC092322E50}"/>
              </a:ext>
            </a:extLst>
          </p:cNvPr>
          <p:cNvSpPr/>
          <p:nvPr/>
        </p:nvSpPr>
        <p:spPr>
          <a:xfrm>
            <a:off x="4457700" y="6324600"/>
            <a:ext cx="32766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NHẬT TÂN</a:t>
            </a:r>
          </a:p>
        </p:txBody>
      </p:sp>
    </p:spTree>
    <p:extLst>
      <p:ext uri="{BB962C8B-B14F-4D97-AF65-F5344CB8AC3E}">
        <p14:creationId xmlns:p14="http://schemas.microsoft.com/office/powerpoint/2010/main" val="265342940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E4E49E-EA36-47A8-8832-EF589BE6637E}"/>
              </a:ext>
            </a:extLst>
          </p:cNvPr>
          <p:cNvSpPr/>
          <p:nvPr/>
        </p:nvSpPr>
        <p:spPr>
          <a:xfrm>
            <a:off x="3904812" y="174172"/>
            <a:ext cx="4382376" cy="226422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38F489-361F-42E6-997B-181FA35F9336}"/>
              </a:ext>
            </a:extLst>
          </p:cNvPr>
          <p:cNvSpPr/>
          <p:nvPr/>
        </p:nvSpPr>
        <p:spPr>
          <a:xfrm>
            <a:off x="4876800" y="2695364"/>
            <a:ext cx="2438400" cy="3213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NHẬT TÂN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E801FF-4ADE-49A5-AB2E-456BD00A8FE1}"/>
              </a:ext>
            </a:extLst>
          </p:cNvPr>
          <p:cNvGrpSpPr/>
          <p:nvPr/>
        </p:nvGrpSpPr>
        <p:grpSpPr>
          <a:xfrm>
            <a:off x="381000" y="1089932"/>
            <a:ext cx="2667000" cy="2310494"/>
            <a:chOff x="381000" y="1089932"/>
            <a:chExt cx="2667000" cy="231049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9BA4674-4D5F-41BA-97C3-366219C18235}"/>
                </a:ext>
              </a:extLst>
            </p:cNvPr>
            <p:cNvSpPr/>
            <p:nvPr/>
          </p:nvSpPr>
          <p:spPr>
            <a:xfrm>
              <a:off x="381000" y="1089932"/>
              <a:ext cx="2667000" cy="1926772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42BDC28-F3E4-4BEA-B658-23BAF8804757}"/>
                </a:ext>
              </a:extLst>
            </p:cNvPr>
            <p:cNvSpPr/>
            <p:nvPr/>
          </p:nvSpPr>
          <p:spPr>
            <a:xfrm>
              <a:off x="771525" y="3151890"/>
              <a:ext cx="1885950" cy="24853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 CẦU DỀN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67B4EF-7CF2-4756-B1E9-3E8CC8A8D93B}"/>
              </a:ext>
            </a:extLst>
          </p:cNvPr>
          <p:cNvGrpSpPr/>
          <p:nvPr/>
        </p:nvGrpSpPr>
        <p:grpSpPr>
          <a:xfrm>
            <a:off x="9144000" y="1089932"/>
            <a:ext cx="2667000" cy="2310494"/>
            <a:chOff x="9144000" y="1089932"/>
            <a:chExt cx="2667000" cy="231049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96027C-7500-4C4D-A9E1-70803773998B}"/>
                </a:ext>
              </a:extLst>
            </p:cNvPr>
            <p:cNvSpPr/>
            <p:nvPr/>
          </p:nvSpPr>
          <p:spPr>
            <a:xfrm>
              <a:off x="9144000" y="1089932"/>
              <a:ext cx="2667000" cy="1926772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65A8997-798E-4373-B8FD-094132390D9B}"/>
                </a:ext>
              </a:extLst>
            </p:cNvPr>
            <p:cNvSpPr/>
            <p:nvPr/>
          </p:nvSpPr>
          <p:spPr>
            <a:xfrm>
              <a:off x="9534525" y="3151890"/>
              <a:ext cx="1885950" cy="24853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 CHỢ DỪA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FA231DD-B385-4569-B1F3-C9CF3A234E1B}"/>
              </a:ext>
            </a:extLst>
          </p:cNvPr>
          <p:cNvGrpSpPr/>
          <p:nvPr/>
        </p:nvGrpSpPr>
        <p:grpSpPr>
          <a:xfrm>
            <a:off x="8047893" y="3603172"/>
            <a:ext cx="2667000" cy="2253786"/>
            <a:chOff x="8047893" y="3603172"/>
            <a:chExt cx="2667000" cy="225378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718C748-CE28-4EBD-9621-031D3BB8DF0E}"/>
                </a:ext>
              </a:extLst>
            </p:cNvPr>
            <p:cNvSpPr/>
            <p:nvPr/>
          </p:nvSpPr>
          <p:spPr>
            <a:xfrm>
              <a:off x="8047893" y="3603172"/>
              <a:ext cx="2667000" cy="1926772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3F71019-5BE0-4E68-9636-8FE96732DB39}"/>
                </a:ext>
              </a:extLst>
            </p:cNvPr>
            <p:cNvSpPr/>
            <p:nvPr/>
          </p:nvSpPr>
          <p:spPr>
            <a:xfrm>
              <a:off x="8438418" y="5608422"/>
              <a:ext cx="1885950" cy="24853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 CẦU GIẤY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62E9D5-0CBA-4BFB-AEDD-8237A0962DB6}"/>
              </a:ext>
            </a:extLst>
          </p:cNvPr>
          <p:cNvGrpSpPr/>
          <p:nvPr/>
        </p:nvGrpSpPr>
        <p:grpSpPr>
          <a:xfrm>
            <a:off x="4762500" y="4361090"/>
            <a:ext cx="2667000" cy="2352125"/>
            <a:chOff x="4762500" y="4361090"/>
            <a:chExt cx="2667000" cy="235212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546E7ED-9E72-421B-9A14-6C3A5FE995E5}"/>
                </a:ext>
              </a:extLst>
            </p:cNvPr>
            <p:cNvSpPr/>
            <p:nvPr/>
          </p:nvSpPr>
          <p:spPr>
            <a:xfrm>
              <a:off x="4762500" y="4361090"/>
              <a:ext cx="2667000" cy="1926772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C3C5E1E-176D-4B19-919D-F272DB122036}"/>
                </a:ext>
              </a:extLst>
            </p:cNvPr>
            <p:cNvSpPr/>
            <p:nvPr/>
          </p:nvSpPr>
          <p:spPr>
            <a:xfrm>
              <a:off x="4876800" y="6391875"/>
              <a:ext cx="2438400" cy="3213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 QUAN CHƯỞNG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D93395-C1C7-4E96-8D3D-FFFE7B53E530}"/>
              </a:ext>
            </a:extLst>
          </p:cNvPr>
          <p:cNvGrpSpPr/>
          <p:nvPr/>
        </p:nvGrpSpPr>
        <p:grpSpPr>
          <a:xfrm>
            <a:off x="1477107" y="3603172"/>
            <a:ext cx="2667000" cy="2325566"/>
            <a:chOff x="1477107" y="3603172"/>
            <a:chExt cx="2667000" cy="232556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892A532-BCC9-4768-8E3D-FA9F85A82673}"/>
                </a:ext>
              </a:extLst>
            </p:cNvPr>
            <p:cNvSpPr/>
            <p:nvPr/>
          </p:nvSpPr>
          <p:spPr>
            <a:xfrm>
              <a:off x="1477107" y="3603172"/>
              <a:ext cx="2667000" cy="1926772"/>
            </a:xfrm>
            <a:prstGeom prst="round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700F601-CA55-42AE-A759-9A1BBEF8AEEE}"/>
                </a:ext>
              </a:extLst>
            </p:cNvPr>
            <p:cNvSpPr/>
            <p:nvPr/>
          </p:nvSpPr>
          <p:spPr>
            <a:xfrm>
              <a:off x="1591407" y="5607398"/>
              <a:ext cx="2438400" cy="3213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 ĐÔNG MÁC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45ECAFF-E755-4EC6-801F-37726E3A0797}"/>
              </a:ext>
            </a:extLst>
          </p:cNvPr>
          <p:cNvCxnSpPr>
            <a:cxnSpLocks/>
            <a:stCxn id="21" idx="1"/>
            <a:endCxn id="18" idx="0"/>
          </p:cNvCxnSpPr>
          <p:nvPr/>
        </p:nvCxnSpPr>
        <p:spPr>
          <a:xfrm flipH="1">
            <a:off x="2810607" y="2856034"/>
            <a:ext cx="2066193" cy="7471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6076172-4C27-486E-8EAC-71BF9192E332}"/>
              </a:ext>
            </a:extLst>
          </p:cNvPr>
          <p:cNvCxnSpPr>
            <a:cxnSpLocks/>
            <a:stCxn id="21" idx="1"/>
            <a:endCxn id="7" idx="3"/>
          </p:cNvCxnSpPr>
          <p:nvPr/>
        </p:nvCxnSpPr>
        <p:spPr>
          <a:xfrm flipH="1" flipV="1">
            <a:off x="3048000" y="2053318"/>
            <a:ext cx="1828800" cy="8027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7646C14-7B40-4665-9609-DF38B53C6945}"/>
              </a:ext>
            </a:extLst>
          </p:cNvPr>
          <p:cNvCxnSpPr>
            <a:cxnSpLocks/>
            <a:stCxn id="21" idx="2"/>
            <a:endCxn id="20" idx="0"/>
          </p:cNvCxnSpPr>
          <p:nvPr/>
        </p:nvCxnSpPr>
        <p:spPr>
          <a:xfrm>
            <a:off x="6096000" y="3016704"/>
            <a:ext cx="0" cy="13443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1057541-5BAC-4330-89C4-5687F5903B16}"/>
              </a:ext>
            </a:extLst>
          </p:cNvPr>
          <p:cNvCxnSpPr>
            <a:cxnSpLocks/>
            <a:stCxn id="21" idx="3"/>
            <a:endCxn id="19" idx="0"/>
          </p:cNvCxnSpPr>
          <p:nvPr/>
        </p:nvCxnSpPr>
        <p:spPr>
          <a:xfrm>
            <a:off x="7315200" y="2856034"/>
            <a:ext cx="2066193" cy="7471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35292C5-C2E4-4B52-BB22-C8440E268042}"/>
              </a:ext>
            </a:extLst>
          </p:cNvPr>
          <p:cNvCxnSpPr>
            <a:cxnSpLocks/>
            <a:stCxn id="21" idx="3"/>
            <a:endCxn id="15" idx="1"/>
          </p:cNvCxnSpPr>
          <p:nvPr/>
        </p:nvCxnSpPr>
        <p:spPr>
          <a:xfrm flipV="1">
            <a:off x="7315200" y="2053318"/>
            <a:ext cx="1828800" cy="8027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23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EC0484-FF89-4535-A60D-9B348E81E980}"/>
              </a:ext>
            </a:extLst>
          </p:cNvPr>
          <p:cNvSpPr/>
          <p:nvPr/>
        </p:nvSpPr>
        <p:spPr>
          <a:xfrm>
            <a:off x="495300" y="76200"/>
            <a:ext cx="11201400" cy="594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7F884F-6540-4C46-A050-71FDD5CE6C9B}"/>
              </a:ext>
            </a:extLst>
          </p:cNvPr>
          <p:cNvSpPr/>
          <p:nvPr/>
        </p:nvSpPr>
        <p:spPr>
          <a:xfrm>
            <a:off x="4267200" y="6299495"/>
            <a:ext cx="3657600" cy="4820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 ĐÀO NHẬT TÂN</a:t>
            </a:r>
          </a:p>
        </p:txBody>
      </p:sp>
    </p:spTree>
    <p:extLst>
      <p:ext uri="{BB962C8B-B14F-4D97-AF65-F5344CB8AC3E}">
        <p14:creationId xmlns:p14="http://schemas.microsoft.com/office/powerpoint/2010/main" val="421871095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EC0484-FF89-4535-A60D-9B348E81E980}"/>
              </a:ext>
            </a:extLst>
          </p:cNvPr>
          <p:cNvSpPr/>
          <p:nvPr/>
        </p:nvSpPr>
        <p:spPr>
          <a:xfrm>
            <a:off x="495300" y="76200"/>
            <a:ext cx="11201400" cy="594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B5E2E4-CA2C-41B5-B1DD-F407136CA6A0}"/>
              </a:ext>
            </a:extLst>
          </p:cNvPr>
          <p:cNvSpPr/>
          <p:nvPr/>
        </p:nvSpPr>
        <p:spPr>
          <a:xfrm>
            <a:off x="4057650" y="6324600"/>
            <a:ext cx="40767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QUAY SÔNG HÀN</a:t>
            </a:r>
          </a:p>
        </p:txBody>
      </p:sp>
    </p:spTree>
    <p:extLst>
      <p:ext uri="{BB962C8B-B14F-4D97-AF65-F5344CB8AC3E}">
        <p14:creationId xmlns:p14="http://schemas.microsoft.com/office/powerpoint/2010/main" val="424397154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EC0484-FF89-4535-A60D-9B348E81E980}"/>
              </a:ext>
            </a:extLst>
          </p:cNvPr>
          <p:cNvSpPr/>
          <p:nvPr/>
        </p:nvSpPr>
        <p:spPr>
          <a:xfrm>
            <a:off x="495300" y="76200"/>
            <a:ext cx="11201400" cy="594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997E80-1FF4-48E3-84F5-DAC092322E50}"/>
              </a:ext>
            </a:extLst>
          </p:cNvPr>
          <p:cNvSpPr/>
          <p:nvPr/>
        </p:nvSpPr>
        <p:spPr>
          <a:xfrm>
            <a:off x="4457700" y="6324600"/>
            <a:ext cx="32766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NHẬT TÂN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CD8DCF-3D77-4B46-9D6B-342A82F14835}"/>
              </a:ext>
            </a:extLst>
          </p:cNvPr>
          <p:cNvSpPr/>
          <p:nvPr/>
        </p:nvSpPr>
        <p:spPr>
          <a:xfrm>
            <a:off x="4057650" y="6324600"/>
            <a:ext cx="40767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QUAY SÔNG HÀN</a:t>
            </a:r>
          </a:p>
        </p:txBody>
      </p:sp>
    </p:spTree>
    <p:extLst>
      <p:ext uri="{BB962C8B-B14F-4D97-AF65-F5344CB8AC3E}">
        <p14:creationId xmlns:p14="http://schemas.microsoft.com/office/powerpoint/2010/main" val="364858561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EC0484-FF89-4535-A60D-9B348E81E980}"/>
              </a:ext>
            </a:extLst>
          </p:cNvPr>
          <p:cNvSpPr/>
          <p:nvPr/>
        </p:nvSpPr>
        <p:spPr>
          <a:xfrm>
            <a:off x="495300" y="76200"/>
            <a:ext cx="11201400" cy="594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997E80-1FF4-48E3-84F5-DAC092322E50}"/>
              </a:ext>
            </a:extLst>
          </p:cNvPr>
          <p:cNvSpPr/>
          <p:nvPr/>
        </p:nvSpPr>
        <p:spPr>
          <a:xfrm>
            <a:off x="4457700" y="6324600"/>
            <a:ext cx="32766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NHẬT TÂN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CD8DCF-3D77-4B46-9D6B-342A82F14835}"/>
              </a:ext>
            </a:extLst>
          </p:cNvPr>
          <p:cNvSpPr/>
          <p:nvPr/>
        </p:nvSpPr>
        <p:spPr>
          <a:xfrm>
            <a:off x="4057650" y="6324600"/>
            <a:ext cx="40767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QUAY SÔNG HÀN</a:t>
            </a:r>
          </a:p>
        </p:txBody>
      </p:sp>
    </p:spTree>
    <p:extLst>
      <p:ext uri="{BB962C8B-B14F-4D97-AF65-F5344CB8AC3E}">
        <p14:creationId xmlns:p14="http://schemas.microsoft.com/office/powerpoint/2010/main" val="188262456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EC0484-FF89-4535-A60D-9B348E81E980}"/>
              </a:ext>
            </a:extLst>
          </p:cNvPr>
          <p:cNvSpPr/>
          <p:nvPr/>
        </p:nvSpPr>
        <p:spPr>
          <a:xfrm>
            <a:off x="495300" y="76200"/>
            <a:ext cx="11201400" cy="594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997E80-1FF4-48E3-84F5-DAC092322E50}"/>
              </a:ext>
            </a:extLst>
          </p:cNvPr>
          <p:cNvSpPr/>
          <p:nvPr/>
        </p:nvSpPr>
        <p:spPr>
          <a:xfrm>
            <a:off x="4457700" y="6324600"/>
            <a:ext cx="32766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NHẬT TÂN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CD8DCF-3D77-4B46-9D6B-342A82F14835}"/>
              </a:ext>
            </a:extLst>
          </p:cNvPr>
          <p:cNvSpPr/>
          <p:nvPr/>
        </p:nvSpPr>
        <p:spPr>
          <a:xfrm>
            <a:off x="4572000" y="6324600"/>
            <a:ext cx="30480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CẦN THƠ</a:t>
            </a:r>
          </a:p>
        </p:txBody>
      </p:sp>
    </p:spTree>
    <p:extLst>
      <p:ext uri="{BB962C8B-B14F-4D97-AF65-F5344CB8AC3E}">
        <p14:creationId xmlns:p14="http://schemas.microsoft.com/office/powerpoint/2010/main" val="177369804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EC0484-FF89-4535-A60D-9B348E81E980}"/>
              </a:ext>
            </a:extLst>
          </p:cNvPr>
          <p:cNvSpPr/>
          <p:nvPr/>
        </p:nvSpPr>
        <p:spPr>
          <a:xfrm>
            <a:off x="495300" y="76200"/>
            <a:ext cx="11201400" cy="594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997E80-1FF4-48E3-84F5-DAC092322E50}"/>
              </a:ext>
            </a:extLst>
          </p:cNvPr>
          <p:cNvSpPr/>
          <p:nvPr/>
        </p:nvSpPr>
        <p:spPr>
          <a:xfrm>
            <a:off x="4457700" y="6324600"/>
            <a:ext cx="32766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NHẬT TÂN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CD8DCF-3D77-4B46-9D6B-342A82F14835}"/>
              </a:ext>
            </a:extLst>
          </p:cNvPr>
          <p:cNvSpPr/>
          <p:nvPr/>
        </p:nvSpPr>
        <p:spPr>
          <a:xfrm>
            <a:off x="4572000" y="6324600"/>
            <a:ext cx="30480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CẦN THƠ</a:t>
            </a:r>
          </a:p>
        </p:txBody>
      </p:sp>
    </p:spTree>
    <p:extLst>
      <p:ext uri="{BB962C8B-B14F-4D97-AF65-F5344CB8AC3E}">
        <p14:creationId xmlns:p14="http://schemas.microsoft.com/office/powerpoint/2010/main" val="4199521368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</TotalTime>
  <Words>58</Words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#9Slide02 Noi dung dai</vt:lpstr>
      <vt:lpstr>#9Slide02 Tieu de dai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2021-03-24T05:33:48Z</dcterms:created>
  <dcterms:modified xsi:type="dcterms:W3CDTF">2021-03-24T05:56:17Z</dcterms:modified>
</cp:coreProperties>
</file>