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389" r:id="rId2"/>
    <p:sldId id="390" r:id="rId3"/>
    <p:sldId id="434" r:id="rId4"/>
    <p:sldId id="291" r:id="rId5"/>
    <p:sldId id="292" r:id="rId6"/>
    <p:sldId id="293" r:id="rId7"/>
    <p:sldId id="398" r:id="rId8"/>
    <p:sldId id="435" r:id="rId9"/>
    <p:sldId id="391" r:id="rId10"/>
    <p:sldId id="397" r:id="rId11"/>
    <p:sldId id="393" r:id="rId12"/>
    <p:sldId id="436" r:id="rId13"/>
    <p:sldId id="438" r:id="rId14"/>
    <p:sldId id="439" r:id="rId15"/>
    <p:sldId id="405" r:id="rId16"/>
    <p:sldId id="406" r:id="rId17"/>
    <p:sldId id="440" r:id="rId18"/>
    <p:sldId id="431" r:id="rId19"/>
    <p:sldId id="413" r:id="rId20"/>
    <p:sldId id="273" r:id="rId21"/>
    <p:sldId id="259" r:id="rId22"/>
    <p:sldId id="275" r:id="rId23"/>
    <p:sldId id="419" r:id="rId24"/>
    <p:sldId id="4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3E43-6907-024F-CE1A-EF6C7DF93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4E3BB-A390-E95C-AAD6-87577CAA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6AB2-8378-A6C4-022B-D703C8A7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64C2-403F-D78A-739B-847D7AA2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1BC7C-E6B8-7A5C-2CD0-5B81BA9B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8B6-9358-7C8E-0434-921D0E5D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923EE-D84F-3B19-E4EB-787E98E6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7D4F-A50E-99E3-DB97-BBE70281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2203-EE48-8106-56C9-BA281178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2C07-BE2C-FECA-73A7-14D2DCEE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B1E39-77A5-0CCF-464A-567725EFF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DB88F-8416-E524-11B4-37AA52833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3579-1E02-916B-F0CD-DD3A852D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AE5CD-2D5D-CE0F-D517-A878F63C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6D9B7-8461-9A53-932E-2C49A8B3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3295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33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01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393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5420-7572-8079-3658-D024B2E1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97AC-64EB-F384-77F5-5A5DF174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69B5-C2F0-9E42-2CF4-88037E54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C9A1-0A15-C1C7-1D0B-5A7FCCD7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91E4C-C08E-055A-F218-8B2927E7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3577-D301-2750-EABA-4C1A88AC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0035E-6FC0-94E7-CFB9-E2E236B6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3EC4-5622-DF57-B19A-C0B484A1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AD3A3-2782-4282-8100-BCD019D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D89D-EA72-B96E-FC3A-C1F43D9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A425-A211-3EB1-276B-BB25DC17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E3D6-C952-4FE5-22AF-2577D5722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48642-0420-EA56-3666-3F554292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0A9D-276B-1097-5B92-EA50A651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71FB-07D8-EFD2-525B-850755AD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0258-8CEA-A5B7-E431-F77DECE5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E298-4F63-FFBF-38F5-C2C254CC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0D542-B060-39A6-BD89-D1EE2903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BF93-FCB3-158F-47AC-2C8450C74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5BE1F-0C4D-5E76-E8CF-723A83B00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EB30-B3B6-A4D7-54ED-5466CF01F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4B345-4A25-A7E0-B157-D8A5420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3EC5D-FA54-FA78-18E4-8086F6F6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B7A2F-0A4D-5224-9DB6-335649EC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4A5-C9FC-2663-0DD2-3C62A591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10489-A0CF-02E1-D124-4BF87D77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9005E-98DD-5396-2BDF-2A36BB84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7ABE-7CE2-D84D-0FEC-7B1F5B2B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F6E84-0A06-6FDE-9BE5-E644B99D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8A74-434C-5AB0-02CF-18C23057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1240A-F19C-26E2-66E5-B2B630B2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D11E-4FFF-A359-242C-8F7C624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6D4-8A58-D01B-7E69-AAD56257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DF701-EBEB-4EFA-A792-73A820877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6459-B825-6121-0433-7E2AD253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381F0-8481-38F1-0F4D-1E9FADE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2A2B7-1E1F-28B9-0DF5-1FC4D59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1324-E655-77C7-DA06-6CAE2E27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254F-2718-3C9B-D766-9FAC0BFB6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E4528-0C43-8642-A80B-842C344E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53CE7-BF62-86E9-C820-39740610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2EAA-B8E7-83AA-C0AA-6A3E0C7B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558A9-215A-5F30-D3C5-C23762D4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404787-9B82-047F-2A22-2477FC9F39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46494-ED22-B641-049E-D6B4D51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46807-118B-5B04-E581-0FA61BB5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DF1C-89C3-567D-A48F-B7D4191D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5A3D-FAD4-C3F7-12BB-52C035688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54ED-B1A9-62A5-41F4-58774B17E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1.png"/><Relationship Id="rId10" Type="http://schemas.openxmlformats.org/officeDocument/2006/relationships/image" Target="../media/image104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" Type="http://schemas.openxmlformats.org/officeDocument/2006/relationships/tags" Target="../tags/tag6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1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10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microsoft.com/office/2007/relationships/hdphoto" Target="../media/hdphoto16.wdp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microsoft.com/office/2007/relationships/hdphoto" Target="../media/hdphoto15.wdp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17.wdp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26" Type="http://schemas.openxmlformats.org/officeDocument/2006/relationships/image" Target="../media/image410.png"/><Relationship Id="rId39" Type="http://schemas.openxmlformats.org/officeDocument/2006/relationships/image" Target="../media/image143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3.png"/><Relationship Id="rId40" Type="http://schemas.openxmlformats.org/officeDocument/2006/relationships/audio" Target="../media/audio1.wav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4.png"/><Relationship Id="rId31" Type="http://schemas.openxmlformats.org/officeDocument/2006/relationships/customXml" Target="../ink/ink6.xml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1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" Type="http://schemas.openxmlformats.org/officeDocument/2006/relationships/image" Target="../media/image1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image" Target="../media/image49.png"/><Relationship Id="rId51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6.png"/><Relationship Id="rId7" Type="http://schemas.openxmlformats.org/officeDocument/2006/relationships/image" Target="../media/image14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2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microsoft.com/office/2007/relationships/hdphoto" Target="../media/hdphoto10.wdp"/><Relationship Id="rId24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38.png"/><Relationship Id="rId23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" Type="http://schemas.openxmlformats.org/officeDocument/2006/relationships/tags" Target="../tags/tag4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1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</TotalTime>
  <Words>409</Words>
  <PresentationFormat>Widescreen</PresentationFormat>
  <Paragraphs>76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#9Slide07 Altus</vt:lpstr>
      <vt:lpstr>Arial</vt:lpstr>
      <vt:lpstr>Calibri</vt:lpstr>
      <vt:lpstr>Calibri Light</vt:lpstr>
      <vt:lpstr>Cambria</vt:lpstr>
      <vt:lpstr>Cambria Math</vt:lpstr>
      <vt:lpstr>Comfortaa</vt:lpstr>
      <vt:lpstr>Fredoka One</vt:lpstr>
      <vt:lpstr>Times New Roman</vt:lpstr>
      <vt:lpstr>UTM Avo</vt:lpstr>
      <vt:lpstr>UTM Cooper Black</vt:lpstr>
      <vt:lpstr>UTM Showcard</vt:lpstr>
      <vt:lpstr>Wingdings</vt:lpstr>
      <vt:lpstr>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2023-12-06T07:45:24Z</dcterms:created>
  <dcterms:modified xsi:type="dcterms:W3CDTF">2023-12-16T01:32:52Z</dcterms:modified>
</cp:coreProperties>
</file>