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496221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227934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THE TITLE 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65187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98E17-5D63-41C8-B0F3-C7787154EC5B}"/>
              </a:ext>
            </a:extLst>
          </p:cNvPr>
          <p:cNvSpPr/>
          <p:nvPr/>
        </p:nvSpPr>
        <p:spPr>
          <a:xfrm>
            <a:off x="3131840" y="4702953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216"/>
            <a:ext cx="7524328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1720" y="1131590"/>
            <a:ext cx="663508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105</Words>
  <PresentationFormat>On-screen Show (16:9)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Wingdings</vt:lpstr>
      <vt:lpstr>Office Theme</vt:lpstr>
      <vt:lpstr>PowerPoint Presentation</vt:lpstr>
      <vt:lpstr> Enter Your Tittle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2022-10-13T02:34:47Z</dcterms:modified>
</cp:coreProperties>
</file>