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1517" y="646557"/>
            <a:ext cx="7220965" cy="1127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525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DD6DC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92C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92C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10-Nov-20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092C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10-Nov-20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85331" y="123062"/>
            <a:ext cx="2016125" cy="2844165"/>
          </a:xfrm>
          <a:custGeom>
            <a:avLst/>
            <a:gdLst/>
            <a:ahLst/>
            <a:cxnLst/>
            <a:rect l="l" t="t" r="r" b="b"/>
            <a:pathLst>
              <a:path w="2016125" h="2844165">
                <a:moveTo>
                  <a:pt x="0" y="2844037"/>
                </a:moveTo>
                <a:lnTo>
                  <a:pt x="2015998" y="2844037"/>
                </a:lnTo>
                <a:lnTo>
                  <a:pt x="2015998" y="0"/>
                </a:lnTo>
                <a:lnTo>
                  <a:pt x="0" y="0"/>
                </a:lnTo>
                <a:lnTo>
                  <a:pt x="0" y="28440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6310" y="245617"/>
            <a:ext cx="1810913" cy="2436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10-Nov-20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53"/>
            <a:ext cx="1981199" cy="68577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7" y="711200"/>
            <a:ext cx="1365885" cy="508000"/>
          </a:xfrm>
          <a:custGeom>
            <a:avLst/>
            <a:gdLst/>
            <a:ahLst/>
            <a:cxnLst/>
            <a:rect l="l" t="t" r="r" b="b"/>
            <a:pathLst>
              <a:path w="1365885" h="508000">
                <a:moveTo>
                  <a:pt x="0" y="0"/>
                </a:moveTo>
                <a:lnTo>
                  <a:pt x="0" y="504825"/>
                </a:lnTo>
                <a:lnTo>
                  <a:pt x="1019459" y="508000"/>
                </a:lnTo>
                <a:lnTo>
                  <a:pt x="1119764" y="508000"/>
                </a:lnTo>
                <a:lnTo>
                  <a:pt x="1124400" y="503174"/>
                </a:lnTo>
                <a:lnTo>
                  <a:pt x="1125949" y="501650"/>
                </a:lnTo>
                <a:lnTo>
                  <a:pt x="1358334" y="269494"/>
                </a:lnTo>
                <a:lnTo>
                  <a:pt x="1365477" y="255206"/>
                </a:lnTo>
                <a:lnTo>
                  <a:pt x="1363691" y="248062"/>
                </a:lnTo>
                <a:lnTo>
                  <a:pt x="1358334" y="240919"/>
                </a:lnTo>
                <a:lnTo>
                  <a:pt x="1129391" y="11937"/>
                </a:lnTo>
                <a:lnTo>
                  <a:pt x="1124400" y="11937"/>
                </a:lnTo>
                <a:lnTo>
                  <a:pt x="1124400" y="7112"/>
                </a:lnTo>
                <a:lnTo>
                  <a:pt x="1119764" y="7112"/>
                </a:lnTo>
                <a:lnTo>
                  <a:pt x="1114963" y="2412"/>
                </a:lnTo>
                <a:lnTo>
                  <a:pt x="1019459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76732" y="6208725"/>
            <a:ext cx="1547114" cy="4443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702051" y="6196164"/>
            <a:ext cx="2263140" cy="51694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578855" y="6141339"/>
            <a:ext cx="1240078" cy="51669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299959" y="6116396"/>
            <a:ext cx="1402206" cy="53663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6786" y="158241"/>
            <a:ext cx="8450427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92C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30" y="1536649"/>
            <a:ext cx="7924139" cy="420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jp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321265"/>
              <a:ext cx="1370965" cy="782320"/>
            </a:xfrm>
            <a:custGeom>
              <a:avLst/>
              <a:gdLst/>
              <a:ahLst/>
              <a:cxnLst/>
              <a:rect l="l" t="t" r="r" b="b"/>
              <a:pathLst>
                <a:path w="1370965" h="782320">
                  <a:moveTo>
                    <a:pt x="0" y="0"/>
                  </a:moveTo>
                  <a:lnTo>
                    <a:pt x="0" y="780983"/>
                  </a:lnTo>
                  <a:lnTo>
                    <a:pt x="974547" y="781721"/>
                  </a:lnTo>
                  <a:lnTo>
                    <a:pt x="984205" y="780913"/>
                  </a:lnTo>
                  <a:lnTo>
                    <a:pt x="992109" y="778784"/>
                  </a:lnTo>
                  <a:lnTo>
                    <a:pt x="998259" y="775774"/>
                  </a:lnTo>
                  <a:lnTo>
                    <a:pt x="1002652" y="772323"/>
                  </a:lnTo>
                  <a:lnTo>
                    <a:pt x="1002652" y="767624"/>
                  </a:lnTo>
                  <a:lnTo>
                    <a:pt x="1007338" y="767624"/>
                  </a:lnTo>
                  <a:lnTo>
                    <a:pt x="1363726" y="411135"/>
                  </a:lnTo>
                  <a:lnTo>
                    <a:pt x="1369012" y="402564"/>
                  </a:lnTo>
                  <a:lnTo>
                    <a:pt x="1370774" y="391815"/>
                  </a:lnTo>
                  <a:lnTo>
                    <a:pt x="1369012" y="380185"/>
                  </a:lnTo>
                  <a:lnTo>
                    <a:pt x="1363726" y="368971"/>
                  </a:lnTo>
                  <a:lnTo>
                    <a:pt x="1007338" y="17181"/>
                  </a:lnTo>
                  <a:lnTo>
                    <a:pt x="1007338" y="12355"/>
                  </a:lnTo>
                  <a:lnTo>
                    <a:pt x="1002652" y="12355"/>
                  </a:lnTo>
                  <a:lnTo>
                    <a:pt x="998259" y="8978"/>
                  </a:lnTo>
                  <a:lnTo>
                    <a:pt x="992109" y="6005"/>
                  </a:lnTo>
                  <a:lnTo>
                    <a:pt x="984205" y="3890"/>
                  </a:lnTo>
                  <a:lnTo>
                    <a:pt x="974547" y="30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21585" y="2464054"/>
            <a:ext cx="6057900" cy="26441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65"/>
              </a:spcBef>
            </a:pPr>
            <a:r>
              <a:rPr sz="4900" b="0" spc="165" dirty="0">
                <a:solidFill>
                  <a:srgbClr val="252525"/>
                </a:solidFill>
                <a:latin typeface="Trebuchet MS"/>
                <a:cs typeface="Trebuchet MS"/>
              </a:rPr>
              <a:t>Ph</a:t>
            </a:r>
            <a:r>
              <a:rPr sz="4900" b="0" spc="165" dirty="0">
                <a:solidFill>
                  <a:srgbClr val="252525"/>
                </a:solidFill>
                <a:latin typeface="Arial"/>
                <a:cs typeface="Arial"/>
              </a:rPr>
              <a:t>ươ</a:t>
            </a:r>
            <a:r>
              <a:rPr sz="4900" b="0" spc="165" dirty="0">
                <a:solidFill>
                  <a:srgbClr val="252525"/>
                </a:solidFill>
                <a:latin typeface="Trebuchet MS"/>
                <a:cs typeface="Trebuchet MS"/>
              </a:rPr>
              <a:t>ng </a:t>
            </a:r>
            <a:r>
              <a:rPr sz="4900" b="0" spc="160" dirty="0">
                <a:solidFill>
                  <a:srgbClr val="252525"/>
                </a:solidFill>
                <a:latin typeface="Trebuchet MS"/>
                <a:cs typeface="Trebuchet MS"/>
              </a:rPr>
              <a:t>pháp giáo  </a:t>
            </a:r>
            <a:r>
              <a:rPr sz="4900" b="0" spc="155" dirty="0">
                <a:solidFill>
                  <a:srgbClr val="252525"/>
                </a:solidFill>
                <a:latin typeface="Trebuchet MS"/>
                <a:cs typeface="Trebuchet MS"/>
              </a:rPr>
              <a:t>d</a:t>
            </a:r>
            <a:r>
              <a:rPr sz="4900" b="0" spc="155" dirty="0">
                <a:solidFill>
                  <a:srgbClr val="252525"/>
                </a:solidFill>
                <a:latin typeface="Arial"/>
                <a:cs typeface="Arial"/>
              </a:rPr>
              <a:t>ụ</a:t>
            </a:r>
            <a:r>
              <a:rPr sz="4900" b="0" spc="155" dirty="0">
                <a:solidFill>
                  <a:srgbClr val="252525"/>
                </a:solidFill>
                <a:latin typeface="Trebuchet MS"/>
                <a:cs typeface="Trebuchet MS"/>
              </a:rPr>
              <a:t>c </a:t>
            </a:r>
            <a:r>
              <a:rPr sz="4900" b="0" spc="80" dirty="0">
                <a:solidFill>
                  <a:srgbClr val="252525"/>
                </a:solidFill>
                <a:latin typeface="Trebuchet MS"/>
                <a:cs typeface="Trebuchet MS"/>
              </a:rPr>
              <a:t>theo </a:t>
            </a:r>
            <a:r>
              <a:rPr sz="4900" b="0" spc="120" dirty="0">
                <a:solidFill>
                  <a:srgbClr val="252525"/>
                </a:solidFill>
                <a:latin typeface="Trebuchet MS"/>
                <a:cs typeface="Trebuchet MS"/>
              </a:rPr>
              <a:t>đ</a:t>
            </a:r>
            <a:r>
              <a:rPr sz="4900" b="0" spc="120" dirty="0">
                <a:solidFill>
                  <a:srgbClr val="252525"/>
                </a:solidFill>
                <a:latin typeface="Arial"/>
                <a:cs typeface="Arial"/>
              </a:rPr>
              <a:t>ị</a:t>
            </a:r>
            <a:r>
              <a:rPr sz="4900" b="0" spc="120" dirty="0">
                <a:solidFill>
                  <a:srgbClr val="252525"/>
                </a:solidFill>
                <a:latin typeface="Trebuchet MS"/>
                <a:cs typeface="Trebuchet MS"/>
              </a:rPr>
              <a:t>nh</a:t>
            </a:r>
            <a:r>
              <a:rPr sz="4900" b="0" spc="-60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4900" b="0" spc="150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sz="4900" b="0" spc="150" dirty="0">
                <a:solidFill>
                  <a:srgbClr val="252525"/>
                </a:solidFill>
                <a:latin typeface="Arial"/>
                <a:cs typeface="Arial"/>
              </a:rPr>
              <a:t>ướ</a:t>
            </a:r>
            <a:r>
              <a:rPr sz="4900" b="0" spc="150" dirty="0">
                <a:solidFill>
                  <a:srgbClr val="252525"/>
                </a:solidFill>
                <a:latin typeface="Trebuchet MS"/>
                <a:cs typeface="Trebuchet MS"/>
              </a:rPr>
              <a:t>ng  </a:t>
            </a:r>
            <a:r>
              <a:rPr sz="4900" b="0" spc="210" dirty="0">
                <a:solidFill>
                  <a:srgbClr val="252525"/>
                </a:solidFill>
                <a:latin typeface="Trebuchet MS"/>
                <a:cs typeface="Trebuchet MS"/>
              </a:rPr>
              <a:t>STEM</a:t>
            </a:r>
            <a:endParaRPr sz="4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800" b="0" spc="65">
                <a:solidFill>
                  <a:srgbClr val="585858"/>
                </a:solidFill>
                <a:latin typeface="Trebuchet MS"/>
                <a:cs typeface="Trebuchet MS"/>
              </a:rPr>
              <a:t>2–6/8/20</a:t>
            </a:r>
            <a:r>
              <a:rPr lang="en-US" sz="1800" b="0" spc="65">
                <a:solidFill>
                  <a:srgbClr val="585858"/>
                </a:solidFill>
                <a:latin typeface="Trebuchet MS"/>
                <a:cs typeface="Trebuchet MS"/>
              </a:rPr>
              <a:t>16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576732" y="6208725"/>
            <a:ext cx="1547114" cy="4443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02051" y="6196164"/>
            <a:ext cx="2263140" cy="5169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78855" y="6141339"/>
            <a:ext cx="1240078" cy="5166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99959" y="6116396"/>
            <a:ext cx="1402206" cy="5366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675892" y="193040"/>
            <a:ext cx="63004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0" spc="165" dirty="0">
                <a:solidFill>
                  <a:srgbClr val="252525"/>
                </a:solidFill>
                <a:latin typeface="Trebuchet MS"/>
                <a:cs typeface="Trebuchet MS"/>
              </a:rPr>
              <a:t>Chúng </a:t>
            </a:r>
            <a:r>
              <a:rPr sz="3600" b="0" spc="-65" dirty="0">
                <a:solidFill>
                  <a:srgbClr val="252525"/>
                </a:solidFill>
                <a:latin typeface="Trebuchet MS"/>
                <a:cs typeface="Trebuchet MS"/>
              </a:rPr>
              <a:t>ta </a:t>
            </a:r>
            <a:r>
              <a:rPr sz="3600" b="0" spc="100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3600" b="0" spc="100" dirty="0">
                <a:solidFill>
                  <a:srgbClr val="252525"/>
                </a:solidFill>
                <a:latin typeface="Arial"/>
                <a:cs typeface="Arial"/>
              </a:rPr>
              <a:t>ầ</a:t>
            </a:r>
            <a:r>
              <a:rPr sz="3600" b="0" spc="100" dirty="0">
                <a:solidFill>
                  <a:srgbClr val="252525"/>
                </a:solidFill>
                <a:latin typeface="Trebuchet MS"/>
                <a:cs typeface="Trebuchet MS"/>
              </a:rPr>
              <a:t>n </a:t>
            </a:r>
            <a:r>
              <a:rPr sz="3600" b="0" spc="35" dirty="0">
                <a:solidFill>
                  <a:srgbClr val="252525"/>
                </a:solidFill>
                <a:latin typeface="Trebuchet MS"/>
                <a:cs typeface="Trebuchet MS"/>
              </a:rPr>
              <a:t>phát </a:t>
            </a:r>
            <a:r>
              <a:rPr sz="3600" b="0" spc="-45" dirty="0">
                <a:solidFill>
                  <a:srgbClr val="252525"/>
                </a:solidFill>
                <a:latin typeface="Trebuchet MS"/>
                <a:cs typeface="Trebuchet MS"/>
              </a:rPr>
              <a:t>tri</a:t>
            </a:r>
            <a:r>
              <a:rPr sz="3600" b="0" spc="-45" dirty="0">
                <a:solidFill>
                  <a:srgbClr val="252525"/>
                </a:solidFill>
                <a:latin typeface="Arial"/>
                <a:cs typeface="Arial"/>
              </a:rPr>
              <a:t>ể</a:t>
            </a:r>
            <a:r>
              <a:rPr sz="3600" b="0" spc="-45" dirty="0">
                <a:solidFill>
                  <a:srgbClr val="252525"/>
                </a:solidFill>
                <a:latin typeface="Trebuchet MS"/>
                <a:cs typeface="Trebuchet MS"/>
              </a:rPr>
              <a:t>n</a:t>
            </a:r>
            <a:r>
              <a:rPr sz="3600" b="0" spc="-66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135" dirty="0">
                <a:solidFill>
                  <a:srgbClr val="252525"/>
                </a:solidFill>
                <a:latin typeface="Trebuchet MS"/>
                <a:cs typeface="Trebuchet MS"/>
              </a:rPr>
              <a:t>m</a:t>
            </a:r>
            <a:r>
              <a:rPr sz="3600" b="0" spc="135" dirty="0">
                <a:solidFill>
                  <a:srgbClr val="252525"/>
                </a:solidFill>
                <a:latin typeface="Arial"/>
                <a:cs typeface="Arial"/>
              </a:rPr>
              <a:t>ả</a:t>
            </a:r>
            <a:r>
              <a:rPr sz="3600" b="0" spc="135" dirty="0">
                <a:solidFill>
                  <a:srgbClr val="252525"/>
                </a:solidFill>
                <a:latin typeface="Trebuchet MS"/>
                <a:cs typeface="Trebuchet MS"/>
              </a:rPr>
              <a:t>ng  nào </a:t>
            </a:r>
            <a:r>
              <a:rPr sz="3600" b="0" dirty="0">
                <a:solidFill>
                  <a:srgbClr val="252525"/>
                </a:solidFill>
                <a:latin typeface="Trebuchet MS"/>
                <a:cs typeface="Trebuchet MS"/>
              </a:rPr>
              <a:t>v</a:t>
            </a:r>
            <a:r>
              <a:rPr sz="3600" b="0" dirty="0">
                <a:solidFill>
                  <a:srgbClr val="252525"/>
                </a:solidFill>
                <a:latin typeface="Arial"/>
                <a:cs typeface="Arial"/>
              </a:rPr>
              <a:t>ớ</a:t>
            </a:r>
            <a:r>
              <a:rPr sz="3600" b="0" dirty="0">
                <a:solidFill>
                  <a:srgbClr val="252525"/>
                </a:solidFill>
                <a:latin typeface="Trebuchet MS"/>
                <a:cs typeface="Trebuchet MS"/>
              </a:rPr>
              <a:t>i </a:t>
            </a:r>
            <a:r>
              <a:rPr sz="3600" b="0" spc="-5" dirty="0">
                <a:solidFill>
                  <a:srgbClr val="252525"/>
                </a:solidFill>
                <a:latin typeface="Trebuchet MS"/>
                <a:cs typeface="Trebuchet MS"/>
              </a:rPr>
              <a:t>vai </a:t>
            </a:r>
            <a:r>
              <a:rPr sz="3600" b="0" spc="-15" dirty="0">
                <a:solidFill>
                  <a:srgbClr val="252525"/>
                </a:solidFill>
                <a:latin typeface="Trebuchet MS"/>
                <a:cs typeface="Trebuchet MS"/>
              </a:rPr>
              <a:t>trò </a:t>
            </a:r>
            <a:r>
              <a:rPr sz="3600" b="0" spc="-70" dirty="0">
                <a:solidFill>
                  <a:srgbClr val="252525"/>
                </a:solidFill>
                <a:latin typeface="Trebuchet MS"/>
                <a:cs typeface="Trebuchet MS"/>
              </a:rPr>
              <a:t>là </a:t>
            </a:r>
            <a:r>
              <a:rPr sz="3600" b="0" spc="120" dirty="0">
                <a:solidFill>
                  <a:srgbClr val="252525"/>
                </a:solidFill>
                <a:latin typeface="Trebuchet MS"/>
                <a:cs typeface="Trebuchet MS"/>
              </a:rPr>
              <a:t>giáo</a:t>
            </a:r>
            <a:r>
              <a:rPr sz="3600" b="0" spc="-49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55" dirty="0">
                <a:solidFill>
                  <a:srgbClr val="252525"/>
                </a:solidFill>
                <a:latin typeface="Trebuchet MS"/>
                <a:cs typeface="Trebuchet MS"/>
              </a:rPr>
              <a:t>viên</a:t>
            </a:r>
            <a:endParaRPr sz="3600">
              <a:latin typeface="Trebuchet MS"/>
              <a:cs typeface="Trebuchet MS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312966" y="1445133"/>
          <a:ext cx="8713470" cy="5310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2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35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9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30" dirty="0">
                          <a:latin typeface="Trebuchet MS"/>
                          <a:cs typeface="Trebuchet MS"/>
                        </a:rPr>
                        <a:t>Giáo</a:t>
                      </a:r>
                      <a:r>
                        <a:rPr sz="180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30" dirty="0">
                          <a:latin typeface="Trebuchet MS"/>
                          <a:cs typeface="Trebuchet MS"/>
                        </a:rPr>
                        <a:t>viên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b="1" spc="-35" dirty="0">
                          <a:latin typeface="Arial"/>
                          <a:cs typeface="Arial"/>
                        </a:rPr>
                        <a:t>Thế</a:t>
                      </a:r>
                      <a:r>
                        <a:rPr sz="28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20" dirty="0">
                          <a:latin typeface="Arial"/>
                          <a:cs typeface="Arial"/>
                        </a:rPr>
                        <a:t>mạnh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b="1" spc="10" dirty="0">
                          <a:latin typeface="Arial"/>
                          <a:cs typeface="Arial"/>
                        </a:rPr>
                        <a:t>Điểm</a:t>
                      </a:r>
                      <a:r>
                        <a:rPr sz="28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10" dirty="0">
                          <a:latin typeface="Arial"/>
                          <a:cs typeface="Arial"/>
                        </a:rPr>
                        <a:t>yếu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4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marL="91440" marR="327660">
                        <a:lnSpc>
                          <a:spcPct val="100600"/>
                        </a:lnSpc>
                        <a:spcBef>
                          <a:spcPts val="5"/>
                        </a:spcBef>
                      </a:pPr>
                      <a:r>
                        <a:rPr sz="1800" spc="20" dirty="0">
                          <a:latin typeface="Trebuchet MS"/>
                          <a:cs typeface="Trebuchet MS"/>
                        </a:rPr>
                        <a:t>Tr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ườ</a:t>
                      </a:r>
                      <a:r>
                        <a:rPr sz="1800" spc="20" dirty="0">
                          <a:latin typeface="Trebuchet MS"/>
                          <a:cs typeface="Trebuchet MS"/>
                        </a:rPr>
                        <a:t>ng  </a:t>
                      </a:r>
                      <a:r>
                        <a:rPr sz="1800" spc="-15" dirty="0">
                          <a:latin typeface="Trebuchet MS"/>
                          <a:cs typeface="Trebuchet MS"/>
                        </a:rPr>
                        <a:t>h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ọ</a:t>
                      </a:r>
                      <a:r>
                        <a:rPr sz="1800" spc="-15" dirty="0">
                          <a:latin typeface="Trebuchet MS"/>
                          <a:cs typeface="Trebuchet MS"/>
                        </a:rPr>
                        <a:t>c/</a:t>
                      </a:r>
                      <a:r>
                        <a:rPr sz="18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45" dirty="0">
                          <a:latin typeface="Trebuchet MS"/>
                          <a:cs typeface="Trebuchet MS"/>
                        </a:rPr>
                        <a:t>H</a:t>
                      </a:r>
                      <a:r>
                        <a:rPr sz="1800" spc="45" dirty="0">
                          <a:latin typeface="Arial"/>
                          <a:cs typeface="Arial"/>
                        </a:rPr>
                        <a:t>ọ</a:t>
                      </a:r>
                      <a:r>
                        <a:rPr sz="1800" spc="45" dirty="0">
                          <a:latin typeface="Trebuchet MS"/>
                          <a:cs typeface="Trebuchet MS"/>
                        </a:rPr>
                        <a:t>c  </a:t>
                      </a:r>
                      <a:r>
                        <a:rPr sz="1800" spc="40" dirty="0">
                          <a:latin typeface="Trebuchet MS"/>
                          <a:cs typeface="Trebuchet MS"/>
                        </a:rPr>
                        <a:t>sinh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800" b="1" spc="-100" dirty="0">
                          <a:latin typeface="Arial"/>
                          <a:cs typeface="Arial"/>
                        </a:rPr>
                        <a:t>Cơ</a:t>
                      </a:r>
                      <a:r>
                        <a:rPr sz="28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hội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800" b="1" spc="15" dirty="0">
                          <a:latin typeface="Arial"/>
                          <a:cs typeface="Arial"/>
                        </a:rPr>
                        <a:t>Nguy</a:t>
                      </a:r>
                      <a:r>
                        <a:rPr sz="28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15" dirty="0">
                          <a:latin typeface="Arial"/>
                          <a:cs typeface="Arial"/>
                        </a:rPr>
                        <a:t>cơ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909192"/>
            <a:ext cx="8424545" cy="0"/>
          </a:xfrm>
          <a:custGeom>
            <a:avLst/>
            <a:gdLst/>
            <a:ahLst/>
            <a:cxnLst/>
            <a:rect l="l" t="t" r="r" b="b"/>
            <a:pathLst>
              <a:path w="8424545">
                <a:moveTo>
                  <a:pt x="0" y="0"/>
                </a:moveTo>
                <a:lnTo>
                  <a:pt x="8423960" y="0"/>
                </a:lnTo>
              </a:path>
            </a:pathLst>
          </a:custGeom>
          <a:ln w="12700">
            <a:solidFill>
              <a:srgbClr val="CDD6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268" y="156718"/>
            <a:ext cx="19691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/>
              <a:t>Học </a:t>
            </a:r>
            <a:r>
              <a:rPr sz="3200" spc="40" dirty="0"/>
              <a:t>là</a:t>
            </a:r>
            <a:r>
              <a:rPr sz="3200" spc="5" dirty="0"/>
              <a:t> </a:t>
            </a:r>
            <a:r>
              <a:rPr sz="3200" spc="-70" dirty="0"/>
              <a:t>gì?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347268" y="1035913"/>
            <a:ext cx="8185784" cy="148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077210">
              <a:lnSpc>
                <a:spcPct val="120100"/>
              </a:lnSpc>
              <a:spcBef>
                <a:spcPts val="95"/>
              </a:spcBef>
              <a:buClr>
                <a:srgbClr val="092C50"/>
              </a:buClr>
              <a:buFont typeface="Arial"/>
              <a:buChar char="•"/>
              <a:tabLst>
                <a:tab pos="281940" algn="l"/>
                <a:tab pos="282575" algn="l"/>
              </a:tabLst>
            </a:pPr>
            <a:r>
              <a:rPr sz="2000" spc="-5" dirty="0">
                <a:latin typeface="Trebuchet MS"/>
                <a:cs typeface="Trebuchet MS"/>
              </a:rPr>
              <a:t>Anh/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ch</a:t>
            </a:r>
            <a:r>
              <a:rPr sz="2000" spc="55" dirty="0">
                <a:latin typeface="Arial"/>
                <a:cs typeface="Arial"/>
              </a:rPr>
              <a:t>ị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có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ể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ị</a:t>
            </a:r>
            <a:r>
              <a:rPr sz="2000" spc="50" dirty="0">
                <a:latin typeface="Trebuchet MS"/>
                <a:cs typeface="Trebuchet MS"/>
              </a:rPr>
              <a:t>nh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nghĩa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ượ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vi</a:t>
            </a:r>
            <a:r>
              <a:rPr sz="2000" spc="25" dirty="0">
                <a:latin typeface="Arial"/>
                <a:cs typeface="Arial"/>
              </a:rPr>
              <a:t>ệ</a:t>
            </a:r>
            <a:r>
              <a:rPr sz="2000" spc="25" dirty="0">
                <a:latin typeface="Trebuchet MS"/>
                <a:cs typeface="Trebuchet MS"/>
              </a:rPr>
              <a:t>c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  </a:t>
            </a:r>
            <a:r>
              <a:rPr sz="2000" spc="114" dirty="0">
                <a:latin typeface="Trebuchet MS"/>
                <a:cs typeface="Trebuchet MS"/>
              </a:rPr>
              <a:t>không?</a:t>
            </a:r>
            <a:endParaRPr sz="2000">
              <a:latin typeface="Trebuchet MS"/>
              <a:cs typeface="Trebuchet MS"/>
            </a:endParaRPr>
          </a:p>
          <a:p>
            <a:pPr marL="281940" marR="5080" indent="-269875">
              <a:lnSpc>
                <a:spcPct val="120000"/>
              </a:lnSpc>
              <a:buClr>
                <a:srgbClr val="092C50"/>
              </a:buClr>
              <a:buFont typeface="Arial"/>
              <a:buChar char="•"/>
              <a:tabLst>
                <a:tab pos="281940" algn="l"/>
                <a:tab pos="282575" algn="l"/>
              </a:tabLst>
            </a:pPr>
            <a:r>
              <a:rPr sz="2000" spc="50" dirty="0">
                <a:latin typeface="Trebuchet MS"/>
                <a:cs typeface="Trebuchet MS"/>
              </a:rPr>
              <a:t>Xem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xét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vi</a:t>
            </a:r>
            <a:r>
              <a:rPr sz="2000" spc="25" dirty="0">
                <a:latin typeface="Arial"/>
                <a:cs typeface="Arial"/>
              </a:rPr>
              <a:t>ệ</a:t>
            </a:r>
            <a:r>
              <a:rPr sz="2000" spc="25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anh/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ch</a:t>
            </a:r>
            <a:r>
              <a:rPr sz="2000" spc="55" dirty="0">
                <a:latin typeface="Arial"/>
                <a:cs typeface="Arial"/>
              </a:rPr>
              <a:t>ị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m</a:t>
            </a:r>
            <a:r>
              <a:rPr sz="2000" spc="-20" dirty="0">
                <a:latin typeface="Arial"/>
                <a:cs typeface="Arial"/>
              </a:rPr>
              <a:t>ộ</a:t>
            </a:r>
            <a:r>
              <a:rPr sz="2000" spc="-20" dirty="0">
                <a:latin typeface="Trebuchet MS"/>
                <a:cs typeface="Trebuchet MS"/>
              </a:rPr>
              <a:t>t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</a:t>
            </a:r>
            <a:r>
              <a:rPr sz="2000" spc="50" dirty="0">
                <a:latin typeface="Arial"/>
                <a:cs typeface="Arial"/>
              </a:rPr>
              <a:t>ấ</a:t>
            </a:r>
            <a:r>
              <a:rPr sz="2000" spc="50" dirty="0">
                <a:latin typeface="Trebuchet MS"/>
                <a:cs typeface="Trebuchet MS"/>
              </a:rPr>
              <a:t>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đ</a:t>
            </a:r>
            <a:r>
              <a:rPr sz="2000" spc="40" dirty="0">
                <a:latin typeface="Arial"/>
                <a:cs typeface="Arial"/>
              </a:rPr>
              <a:t>ề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35" dirty="0">
                <a:latin typeface="Trebuchet MS"/>
                <a:cs typeface="Trebuchet MS"/>
              </a:rPr>
              <a:t>nh</a:t>
            </a:r>
            <a:r>
              <a:rPr sz="2000" spc="35" dirty="0">
                <a:latin typeface="Arial"/>
                <a:cs typeface="Arial"/>
              </a:rPr>
              <a:t>ư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ế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nào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(ví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d</a:t>
            </a:r>
            <a:r>
              <a:rPr sz="2000" spc="-65" dirty="0">
                <a:latin typeface="Arial"/>
                <a:cs typeface="Arial"/>
              </a:rPr>
              <a:t>ụ</a:t>
            </a:r>
            <a:r>
              <a:rPr sz="2000" spc="-65" dirty="0">
                <a:latin typeface="Trebuchet MS"/>
                <a:cs typeface="Trebuchet MS"/>
              </a:rPr>
              <a:t>: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lái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xe, 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ti</a:t>
            </a:r>
            <a:r>
              <a:rPr sz="2000" spc="10" dirty="0">
                <a:latin typeface="Arial"/>
                <a:cs typeface="Arial"/>
              </a:rPr>
              <a:t>ế</a:t>
            </a:r>
            <a:r>
              <a:rPr sz="2000" spc="10" dirty="0">
                <a:latin typeface="Trebuchet MS"/>
                <a:cs typeface="Trebuchet MS"/>
              </a:rPr>
              <a:t>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Anh,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b</a:t>
            </a:r>
            <a:r>
              <a:rPr sz="2000" spc="-80" dirty="0">
                <a:latin typeface="Arial"/>
                <a:cs typeface="Arial"/>
              </a:rPr>
              <a:t>ơ</a:t>
            </a:r>
            <a:r>
              <a:rPr sz="2000" spc="-80" dirty="0">
                <a:latin typeface="Trebuchet MS"/>
                <a:cs typeface="Trebuchet MS"/>
              </a:rPr>
              <a:t>i):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Quy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trình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35" dirty="0">
                <a:latin typeface="Trebuchet MS"/>
                <a:cs typeface="Trebuchet MS"/>
              </a:rPr>
              <a:t>nh</a:t>
            </a:r>
            <a:r>
              <a:rPr sz="2000" spc="35" dirty="0">
                <a:latin typeface="Arial"/>
                <a:cs typeface="Arial"/>
              </a:rPr>
              <a:t>ư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ế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110" dirty="0">
                <a:latin typeface="Trebuchet MS"/>
                <a:cs typeface="Trebuchet MS"/>
              </a:rPr>
              <a:t>nào?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6850" y="2700527"/>
            <a:ext cx="8740775" cy="4020820"/>
            <a:chOff x="196850" y="2700527"/>
            <a:chExt cx="8740775" cy="4020820"/>
          </a:xfrm>
        </p:grpSpPr>
        <p:sp>
          <p:nvSpPr>
            <p:cNvPr id="6" name="object 6"/>
            <p:cNvSpPr/>
            <p:nvPr/>
          </p:nvSpPr>
          <p:spPr>
            <a:xfrm>
              <a:off x="209550" y="2724149"/>
              <a:ext cx="8715375" cy="3933825"/>
            </a:xfrm>
            <a:custGeom>
              <a:avLst/>
              <a:gdLst/>
              <a:ahLst/>
              <a:cxnLst/>
              <a:rect l="l" t="t" r="r" b="b"/>
              <a:pathLst>
                <a:path w="8715375" h="3933825">
                  <a:moveTo>
                    <a:pt x="8715375" y="0"/>
                  </a:moveTo>
                  <a:lnTo>
                    <a:pt x="0" y="0"/>
                  </a:lnTo>
                  <a:lnTo>
                    <a:pt x="0" y="3933825"/>
                  </a:lnTo>
                  <a:lnTo>
                    <a:pt x="8715375" y="3933825"/>
                  </a:lnTo>
                  <a:lnTo>
                    <a:pt x="8715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09550" y="2724149"/>
              <a:ext cx="8715375" cy="3933825"/>
            </a:xfrm>
            <a:custGeom>
              <a:avLst/>
              <a:gdLst/>
              <a:ahLst/>
              <a:cxnLst/>
              <a:rect l="l" t="t" r="r" b="b"/>
              <a:pathLst>
                <a:path w="8715375" h="3933825">
                  <a:moveTo>
                    <a:pt x="0" y="3933825"/>
                  </a:moveTo>
                  <a:lnTo>
                    <a:pt x="8715375" y="3933825"/>
                  </a:lnTo>
                  <a:lnTo>
                    <a:pt x="8715375" y="0"/>
                  </a:lnTo>
                  <a:lnTo>
                    <a:pt x="0" y="0"/>
                  </a:lnTo>
                  <a:lnTo>
                    <a:pt x="0" y="3933825"/>
                  </a:lnTo>
                  <a:close/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54067" y="2700527"/>
              <a:ext cx="377951" cy="40203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10075" y="2724149"/>
              <a:ext cx="266700" cy="3933825"/>
            </a:xfrm>
            <a:custGeom>
              <a:avLst/>
              <a:gdLst/>
              <a:ahLst/>
              <a:cxnLst/>
              <a:rect l="l" t="t" r="r" b="b"/>
              <a:pathLst>
                <a:path w="266700" h="3933825">
                  <a:moveTo>
                    <a:pt x="0" y="3933825"/>
                  </a:moveTo>
                  <a:lnTo>
                    <a:pt x="266700" y="0"/>
                  </a:lnTo>
                </a:path>
              </a:pathLst>
            </a:custGeom>
            <a:ln w="25400">
              <a:solidFill>
                <a:srgbClr val="E1221A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6110859" y="180086"/>
            <a:ext cx="2832354" cy="1512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909192"/>
            <a:ext cx="8424545" cy="0"/>
          </a:xfrm>
          <a:custGeom>
            <a:avLst/>
            <a:gdLst/>
            <a:ahLst/>
            <a:cxnLst/>
            <a:rect l="l" t="t" r="r" b="b"/>
            <a:pathLst>
              <a:path w="8424545">
                <a:moveTo>
                  <a:pt x="0" y="0"/>
                </a:moveTo>
                <a:lnTo>
                  <a:pt x="8423960" y="0"/>
                </a:lnTo>
              </a:path>
            </a:pathLst>
          </a:custGeom>
          <a:ln w="12700">
            <a:solidFill>
              <a:srgbClr val="CDD6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268" y="156718"/>
            <a:ext cx="76098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25" dirty="0"/>
              <a:t>Lý </a:t>
            </a:r>
            <a:r>
              <a:rPr sz="3200" spc="75" dirty="0"/>
              <a:t>thuyết </a:t>
            </a:r>
            <a:r>
              <a:rPr sz="3200" spc="45" dirty="0"/>
              <a:t>của </a:t>
            </a:r>
            <a:r>
              <a:rPr sz="3200" spc="15" dirty="0"/>
              <a:t>việc </a:t>
            </a:r>
            <a:r>
              <a:rPr sz="3200" spc="-40" dirty="0"/>
              <a:t>học: </a:t>
            </a:r>
            <a:r>
              <a:rPr sz="3200" spc="-10" dirty="0"/>
              <a:t>Phiến </a:t>
            </a:r>
            <a:r>
              <a:rPr sz="3200" spc="90" dirty="0"/>
              <a:t>đá</a:t>
            </a:r>
            <a:r>
              <a:rPr sz="3200" spc="215" dirty="0"/>
              <a:t> </a:t>
            </a:r>
            <a:r>
              <a:rPr sz="3200" spc="100" dirty="0"/>
              <a:t>trắng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347268" y="836523"/>
            <a:ext cx="831469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3664">
              <a:lnSpc>
                <a:spcPct val="120000"/>
              </a:lnSpc>
              <a:spcBef>
                <a:spcPts val="100"/>
              </a:spcBef>
            </a:pPr>
            <a:r>
              <a:rPr sz="2000" spc="60" dirty="0">
                <a:latin typeface="Trebuchet MS"/>
                <a:cs typeface="Trebuchet MS"/>
              </a:rPr>
              <a:t>Quan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đi</a:t>
            </a:r>
            <a:r>
              <a:rPr sz="2000" spc="10" dirty="0">
                <a:latin typeface="Arial"/>
                <a:cs typeface="Arial"/>
              </a:rPr>
              <a:t>ể</a:t>
            </a:r>
            <a:r>
              <a:rPr sz="2000" spc="10" dirty="0">
                <a:latin typeface="Trebuchet MS"/>
                <a:cs typeface="Trebuchet MS"/>
              </a:rPr>
              <a:t>m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“c</a:t>
            </a:r>
            <a:r>
              <a:rPr sz="2000" spc="-60" dirty="0">
                <a:latin typeface="Arial"/>
                <a:cs typeface="Arial"/>
              </a:rPr>
              <a:t>ổ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đi</a:t>
            </a:r>
            <a:r>
              <a:rPr sz="2000" spc="-50" dirty="0">
                <a:latin typeface="Arial"/>
                <a:cs typeface="Arial"/>
              </a:rPr>
              <a:t>ể</a:t>
            </a:r>
            <a:r>
              <a:rPr sz="2000" spc="-50" dirty="0">
                <a:latin typeface="Trebuchet MS"/>
                <a:cs typeface="Trebuchet MS"/>
              </a:rPr>
              <a:t>n”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</a:t>
            </a:r>
            <a:r>
              <a:rPr sz="2000" spc="50" dirty="0">
                <a:latin typeface="Arial"/>
                <a:cs typeface="Arial"/>
              </a:rPr>
              <a:t>ề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vi</a:t>
            </a:r>
            <a:r>
              <a:rPr sz="2000" spc="25" dirty="0">
                <a:latin typeface="Arial"/>
                <a:cs typeface="Arial"/>
              </a:rPr>
              <a:t>ệ</a:t>
            </a:r>
            <a:r>
              <a:rPr sz="2000" spc="25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có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ể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ượ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tìm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th</a:t>
            </a:r>
            <a:r>
              <a:rPr sz="2000" spc="5" dirty="0">
                <a:latin typeface="Arial"/>
                <a:cs typeface="Arial"/>
              </a:rPr>
              <a:t>ấ</a:t>
            </a:r>
            <a:r>
              <a:rPr sz="2000" spc="5" dirty="0">
                <a:latin typeface="Trebuchet MS"/>
                <a:cs typeface="Trebuchet MS"/>
              </a:rPr>
              <a:t>y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dirty="0">
                <a:latin typeface="Arial"/>
                <a:cs typeface="Arial"/>
              </a:rPr>
              <a:t>ở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th</a:t>
            </a:r>
            <a:r>
              <a:rPr sz="2000" spc="-35" dirty="0">
                <a:latin typeface="Arial"/>
                <a:cs typeface="Arial"/>
              </a:rPr>
              <a:t>ờ</a:t>
            </a:r>
            <a:r>
              <a:rPr sz="2000" spc="-35" dirty="0">
                <a:latin typeface="Trebuchet MS"/>
                <a:cs typeface="Trebuchet MS"/>
              </a:rPr>
              <a:t>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Aristotle,  </a:t>
            </a:r>
            <a:r>
              <a:rPr sz="2000" spc="180" dirty="0">
                <a:latin typeface="Trebuchet MS"/>
                <a:cs typeface="Trebuchet MS"/>
              </a:rPr>
              <a:t>2000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năm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tr</a:t>
            </a:r>
            <a:r>
              <a:rPr sz="2000" spc="5" dirty="0">
                <a:latin typeface="Arial"/>
                <a:cs typeface="Arial"/>
              </a:rPr>
              <a:t>ướ</a:t>
            </a:r>
            <a:r>
              <a:rPr sz="2000" spc="5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nh</a:t>
            </a:r>
            <a:r>
              <a:rPr sz="2000" spc="75" dirty="0">
                <a:latin typeface="Arial"/>
                <a:cs typeface="Arial"/>
              </a:rPr>
              <a:t>ư</a:t>
            </a:r>
            <a:r>
              <a:rPr sz="2000" spc="75" dirty="0">
                <a:latin typeface="Trebuchet MS"/>
                <a:cs typeface="Trebuchet MS"/>
              </a:rPr>
              <a:t>ng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</a:t>
            </a:r>
            <a:r>
              <a:rPr sz="2000" spc="50" dirty="0">
                <a:latin typeface="Arial"/>
                <a:cs typeface="Arial"/>
              </a:rPr>
              <a:t>ẫ</a:t>
            </a:r>
            <a:r>
              <a:rPr sz="2000" spc="50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ượ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s</a:t>
            </a:r>
            <a:r>
              <a:rPr sz="2000" spc="70" dirty="0">
                <a:latin typeface="Arial"/>
                <a:cs typeface="Arial"/>
              </a:rPr>
              <a:t>ử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85" dirty="0">
                <a:latin typeface="Trebuchet MS"/>
                <a:cs typeface="Trebuchet MS"/>
              </a:rPr>
              <a:t>d</a:t>
            </a:r>
            <a:r>
              <a:rPr sz="2000" spc="85" dirty="0">
                <a:latin typeface="Arial"/>
                <a:cs typeface="Arial"/>
              </a:rPr>
              <a:t>ụ</a:t>
            </a:r>
            <a:r>
              <a:rPr sz="2000" spc="85" dirty="0">
                <a:latin typeface="Trebuchet MS"/>
                <a:cs typeface="Trebuchet MS"/>
              </a:rPr>
              <a:t>ng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r</a:t>
            </a:r>
            <a:r>
              <a:rPr sz="2000" spc="70" dirty="0">
                <a:latin typeface="Arial"/>
                <a:cs typeface="Arial"/>
              </a:rPr>
              <a:t>ộ</a:t>
            </a:r>
            <a:r>
              <a:rPr sz="2000" spc="70" dirty="0">
                <a:latin typeface="Trebuchet MS"/>
                <a:cs typeface="Trebuchet MS"/>
              </a:rPr>
              <a:t>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rãi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90" dirty="0">
                <a:latin typeface="Trebuchet MS"/>
                <a:cs typeface="Trebuchet MS"/>
              </a:rPr>
              <a:t>ngày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nay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45" dirty="0">
                <a:latin typeface="Trebuchet MS"/>
                <a:cs typeface="Trebuchet MS"/>
              </a:rPr>
              <a:t>Theo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đi</a:t>
            </a:r>
            <a:r>
              <a:rPr sz="2000" spc="10" dirty="0">
                <a:latin typeface="Arial"/>
                <a:cs typeface="Arial"/>
              </a:rPr>
              <a:t>ể</a:t>
            </a:r>
            <a:r>
              <a:rPr sz="2000" spc="10" dirty="0">
                <a:latin typeface="Trebuchet MS"/>
                <a:cs typeface="Trebuchet MS"/>
              </a:rPr>
              <a:t>m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này,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100" dirty="0">
                <a:latin typeface="Trebuchet MS"/>
                <a:cs typeface="Trebuchet MS"/>
              </a:rPr>
              <a:t>con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ng</a:t>
            </a:r>
            <a:r>
              <a:rPr sz="2000" spc="30" dirty="0">
                <a:latin typeface="Arial"/>
                <a:cs typeface="Arial"/>
              </a:rPr>
              <a:t>ườ</a:t>
            </a:r>
            <a:r>
              <a:rPr sz="2000" spc="30" dirty="0">
                <a:latin typeface="Trebuchet MS"/>
                <a:cs typeface="Trebuchet MS"/>
              </a:rPr>
              <a:t>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sinh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ra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90" dirty="0">
                <a:latin typeface="Trebuchet MS"/>
                <a:cs typeface="Trebuchet MS"/>
              </a:rPr>
              <a:t>không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120" dirty="0">
                <a:latin typeface="Trebuchet MS"/>
                <a:cs typeface="Trebuchet MS"/>
              </a:rPr>
              <a:t>có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hi</a:t>
            </a:r>
            <a:r>
              <a:rPr sz="2000" spc="5" dirty="0">
                <a:latin typeface="Arial"/>
                <a:cs typeface="Arial"/>
              </a:rPr>
              <a:t>ể</a:t>
            </a:r>
            <a:r>
              <a:rPr sz="2000" spc="5" dirty="0">
                <a:latin typeface="Trebuchet MS"/>
                <a:cs typeface="Trebuchet MS"/>
              </a:rPr>
              <a:t>u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bi</a:t>
            </a:r>
            <a:r>
              <a:rPr sz="2000" spc="-30" dirty="0">
                <a:latin typeface="Arial"/>
                <a:cs typeface="Arial"/>
              </a:rPr>
              <a:t>ế</a:t>
            </a:r>
            <a:r>
              <a:rPr sz="2000" spc="-30" dirty="0">
                <a:latin typeface="Trebuchet MS"/>
                <a:cs typeface="Trebuchet MS"/>
              </a:rPr>
              <a:t>t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và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ki</a:t>
            </a:r>
            <a:r>
              <a:rPr sz="2000" spc="-5" dirty="0">
                <a:latin typeface="Arial"/>
                <a:cs typeface="Arial"/>
              </a:rPr>
              <a:t>ế</a:t>
            </a:r>
            <a:r>
              <a:rPr sz="2000" spc="-5" dirty="0">
                <a:latin typeface="Trebuchet MS"/>
                <a:cs typeface="Trebuchet MS"/>
              </a:rPr>
              <a:t>n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th</a:t>
            </a:r>
            <a:r>
              <a:rPr sz="2000" spc="10" dirty="0">
                <a:latin typeface="Arial"/>
                <a:cs typeface="Arial"/>
              </a:rPr>
              <a:t>ứ</a:t>
            </a:r>
            <a:r>
              <a:rPr sz="2000" spc="10" dirty="0">
                <a:latin typeface="Trebuchet MS"/>
                <a:cs typeface="Trebuchet MS"/>
              </a:rPr>
              <a:t>c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45" dirty="0">
                <a:latin typeface="Trebuchet MS"/>
                <a:cs typeface="Trebuchet MS"/>
              </a:rPr>
              <a:t>mà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ượ</a:t>
            </a:r>
            <a:r>
              <a:rPr sz="2000" spc="50" dirty="0">
                <a:latin typeface="Trebuchet MS"/>
                <a:cs typeface="Trebuchet MS"/>
              </a:rPr>
              <a:t>c </a:t>
            </a:r>
            <a:r>
              <a:rPr sz="2000" spc="-10" dirty="0">
                <a:latin typeface="Trebuchet MS"/>
                <a:cs typeface="Trebuchet MS"/>
              </a:rPr>
              <a:t>tích </a:t>
            </a:r>
            <a:r>
              <a:rPr sz="2000" spc="10" dirty="0">
                <a:latin typeface="Trebuchet MS"/>
                <a:cs typeface="Trebuchet MS"/>
              </a:rPr>
              <a:t>lũy </a:t>
            </a:r>
            <a:r>
              <a:rPr sz="2000" spc="45" dirty="0">
                <a:latin typeface="Trebuchet MS"/>
                <a:cs typeface="Trebuchet MS"/>
              </a:rPr>
              <a:t>d</a:t>
            </a:r>
            <a:r>
              <a:rPr sz="2000" spc="45" dirty="0">
                <a:latin typeface="Arial"/>
                <a:cs typeface="Arial"/>
              </a:rPr>
              <a:t>ầ</a:t>
            </a:r>
            <a:r>
              <a:rPr sz="2000" spc="45" dirty="0">
                <a:latin typeface="Trebuchet MS"/>
                <a:cs typeface="Trebuchet MS"/>
              </a:rPr>
              <a:t>n</a:t>
            </a:r>
            <a:r>
              <a:rPr sz="2000" spc="-365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d</a:t>
            </a:r>
            <a:r>
              <a:rPr sz="2000" spc="45" dirty="0">
                <a:latin typeface="Arial"/>
                <a:cs typeface="Arial"/>
              </a:rPr>
              <a:t>ầ</a:t>
            </a:r>
            <a:r>
              <a:rPr sz="2000" spc="45" dirty="0">
                <a:latin typeface="Trebuchet MS"/>
                <a:cs typeface="Trebuchet MS"/>
              </a:rPr>
              <a:t>n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402" y="6091834"/>
            <a:ext cx="6118225" cy="68389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200" dirty="0">
                <a:latin typeface="Trebuchet MS"/>
                <a:cs typeface="Trebuchet MS"/>
              </a:rPr>
              <a:t>Locke, </a:t>
            </a:r>
            <a:r>
              <a:rPr sz="1200" spc="-65" dirty="0">
                <a:latin typeface="Trebuchet MS"/>
                <a:cs typeface="Trebuchet MS"/>
              </a:rPr>
              <a:t>J. </a:t>
            </a:r>
            <a:r>
              <a:rPr sz="1200" spc="25" dirty="0">
                <a:latin typeface="Trebuchet MS"/>
                <a:cs typeface="Trebuchet MS"/>
              </a:rPr>
              <a:t>(1690) </a:t>
            </a:r>
            <a:r>
              <a:rPr sz="1200" i="1" spc="-25" dirty="0">
                <a:latin typeface="Arial"/>
                <a:cs typeface="Arial"/>
              </a:rPr>
              <a:t>An </a:t>
            </a:r>
            <a:r>
              <a:rPr sz="1200" i="1" spc="-45" dirty="0">
                <a:latin typeface="Arial"/>
                <a:cs typeface="Arial"/>
              </a:rPr>
              <a:t>Essay </a:t>
            </a:r>
            <a:r>
              <a:rPr sz="1200" i="1" spc="15" dirty="0">
                <a:latin typeface="Arial"/>
                <a:cs typeface="Arial"/>
              </a:rPr>
              <a:t>Concerning </a:t>
            </a:r>
            <a:r>
              <a:rPr sz="1200" i="1" spc="-10" dirty="0">
                <a:latin typeface="Arial"/>
                <a:cs typeface="Arial"/>
              </a:rPr>
              <a:t>Human </a:t>
            </a:r>
            <a:r>
              <a:rPr sz="1200" i="1" dirty="0">
                <a:latin typeface="Arial"/>
                <a:cs typeface="Arial"/>
              </a:rPr>
              <a:t>Understanding</a:t>
            </a:r>
            <a:r>
              <a:rPr sz="1200" dirty="0">
                <a:latin typeface="Trebuchet MS"/>
                <a:cs typeface="Trebuchet MS"/>
              </a:rPr>
              <a:t>.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15" dirty="0">
                <a:latin typeface="Trebuchet MS"/>
                <a:cs typeface="Trebuchet MS"/>
              </a:rPr>
              <a:t>London.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20000"/>
              </a:lnSpc>
            </a:pPr>
            <a:r>
              <a:rPr sz="1200" spc="-25" dirty="0">
                <a:latin typeface="Trebuchet MS"/>
                <a:cs typeface="Trebuchet MS"/>
              </a:rPr>
              <a:t>Pinker, </a:t>
            </a:r>
            <a:r>
              <a:rPr sz="1200" spc="-40" dirty="0">
                <a:latin typeface="Trebuchet MS"/>
                <a:cs typeface="Trebuchet MS"/>
              </a:rPr>
              <a:t>S. </a:t>
            </a:r>
            <a:r>
              <a:rPr sz="1200" spc="45" dirty="0">
                <a:latin typeface="Trebuchet MS"/>
                <a:cs typeface="Trebuchet MS"/>
              </a:rPr>
              <a:t>(2002) </a:t>
            </a:r>
            <a:r>
              <a:rPr sz="1200" i="1" spc="-20" dirty="0">
                <a:latin typeface="Arial"/>
                <a:cs typeface="Arial"/>
              </a:rPr>
              <a:t>The </a:t>
            </a:r>
            <a:r>
              <a:rPr sz="1200" i="1" spc="-10" dirty="0">
                <a:latin typeface="Arial"/>
                <a:cs typeface="Arial"/>
              </a:rPr>
              <a:t>Blank </a:t>
            </a:r>
            <a:r>
              <a:rPr sz="1200" i="1" spc="-20" dirty="0">
                <a:latin typeface="Arial"/>
                <a:cs typeface="Arial"/>
              </a:rPr>
              <a:t>Slate: The </a:t>
            </a:r>
            <a:r>
              <a:rPr sz="1200" i="1" spc="15" dirty="0">
                <a:latin typeface="Arial"/>
                <a:cs typeface="Arial"/>
              </a:rPr>
              <a:t>Modern </a:t>
            </a:r>
            <a:r>
              <a:rPr sz="1200" i="1" spc="-5" dirty="0">
                <a:latin typeface="Arial"/>
                <a:cs typeface="Arial"/>
              </a:rPr>
              <a:t>Denial </a:t>
            </a:r>
            <a:r>
              <a:rPr sz="1200" i="1" spc="35" dirty="0">
                <a:latin typeface="Arial"/>
                <a:cs typeface="Arial"/>
              </a:rPr>
              <a:t>of </a:t>
            </a:r>
            <a:r>
              <a:rPr sz="1200" i="1" spc="-10" dirty="0">
                <a:latin typeface="Arial"/>
                <a:cs typeface="Arial"/>
              </a:rPr>
              <a:t>Human </a:t>
            </a:r>
            <a:r>
              <a:rPr sz="1200" i="1" spc="-15" dirty="0">
                <a:latin typeface="Arial"/>
                <a:cs typeface="Arial"/>
              </a:rPr>
              <a:t>Nature</a:t>
            </a:r>
            <a:r>
              <a:rPr sz="1200" spc="-15" dirty="0">
                <a:latin typeface="Trebuchet MS"/>
                <a:cs typeface="Trebuchet MS"/>
              </a:rPr>
              <a:t>. </a:t>
            </a:r>
            <a:r>
              <a:rPr sz="1200" spc="15" dirty="0">
                <a:latin typeface="Trebuchet MS"/>
                <a:cs typeface="Trebuchet MS"/>
              </a:rPr>
              <a:t>London: </a:t>
            </a:r>
            <a:r>
              <a:rPr sz="1200" spc="30" dirty="0">
                <a:latin typeface="Trebuchet MS"/>
                <a:cs typeface="Trebuchet MS"/>
              </a:rPr>
              <a:t>Penguin  Rousseau, </a:t>
            </a:r>
            <a:r>
              <a:rPr sz="1200" spc="-65" dirty="0">
                <a:latin typeface="Trebuchet MS"/>
                <a:cs typeface="Trebuchet MS"/>
              </a:rPr>
              <a:t>J. J. </a:t>
            </a:r>
            <a:r>
              <a:rPr sz="1200" spc="25" dirty="0">
                <a:latin typeface="Trebuchet MS"/>
                <a:cs typeface="Trebuchet MS"/>
              </a:rPr>
              <a:t>(1763) </a:t>
            </a:r>
            <a:r>
              <a:rPr sz="1200" i="1" spc="-25" dirty="0">
                <a:latin typeface="Arial"/>
                <a:cs typeface="Arial"/>
              </a:rPr>
              <a:t>Émile, </a:t>
            </a:r>
            <a:r>
              <a:rPr sz="1200" i="1" spc="60" dirty="0">
                <a:latin typeface="Arial"/>
                <a:cs typeface="Arial"/>
              </a:rPr>
              <a:t>or </a:t>
            </a:r>
            <a:r>
              <a:rPr sz="1200" i="1" spc="-5" dirty="0">
                <a:latin typeface="Arial"/>
                <a:cs typeface="Arial"/>
              </a:rPr>
              <a:t>Treatise </a:t>
            </a:r>
            <a:r>
              <a:rPr sz="1200" i="1" spc="25" dirty="0">
                <a:latin typeface="Arial"/>
                <a:cs typeface="Arial"/>
              </a:rPr>
              <a:t>on</a:t>
            </a:r>
            <a:r>
              <a:rPr sz="1200" i="1" spc="-3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Education</a:t>
            </a:r>
            <a:r>
              <a:rPr sz="1200" spc="-10" dirty="0">
                <a:latin typeface="Trebuchet MS"/>
                <a:cs typeface="Trebuchet MS"/>
              </a:rPr>
              <a:t>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1950" y="3233927"/>
            <a:ext cx="5575300" cy="1950720"/>
          </a:xfrm>
          <a:custGeom>
            <a:avLst/>
            <a:gdLst/>
            <a:ahLst/>
            <a:cxnLst/>
            <a:rect l="l" t="t" r="r" b="b"/>
            <a:pathLst>
              <a:path w="5575300" h="1950720">
                <a:moveTo>
                  <a:pt x="5575046" y="0"/>
                </a:moveTo>
                <a:lnTo>
                  <a:pt x="0" y="0"/>
                </a:lnTo>
                <a:lnTo>
                  <a:pt x="0" y="1950593"/>
                </a:lnTo>
                <a:lnTo>
                  <a:pt x="5575046" y="1950593"/>
                </a:lnTo>
                <a:lnTo>
                  <a:pt x="5575046" y="0"/>
                </a:lnTo>
                <a:close/>
              </a:path>
            </a:pathLst>
          </a:custGeom>
          <a:solidFill>
            <a:srgbClr val="005A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40842" y="3093847"/>
            <a:ext cx="5128260" cy="208661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288290" algn="ctr">
              <a:lnSpc>
                <a:spcPct val="100000"/>
              </a:lnSpc>
              <a:spcBef>
                <a:spcPts val="1180"/>
              </a:spcBef>
            </a:pPr>
            <a:r>
              <a:rPr sz="1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Phiến </a:t>
            </a:r>
            <a:r>
              <a:rPr sz="1800" b="1" u="sng" spc="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đá </a:t>
            </a:r>
            <a:r>
              <a:rPr sz="1800" b="1" u="sng" spc="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trắng </a:t>
            </a:r>
            <a:r>
              <a:rPr sz="1800" b="1" u="sng" spc="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trong </a:t>
            </a:r>
            <a:r>
              <a:rPr sz="18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giáo</a:t>
            </a:r>
            <a:r>
              <a:rPr sz="1800" b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dục</a:t>
            </a:r>
            <a:endParaRPr sz="1800">
              <a:latin typeface="Arial"/>
              <a:cs typeface="Arial"/>
            </a:endParaRPr>
          </a:p>
          <a:p>
            <a:pPr marL="190500" indent="-178435">
              <a:lnSpc>
                <a:spcPct val="100000"/>
              </a:lnSpc>
              <a:spcBef>
                <a:spcPts val="1080"/>
              </a:spcBef>
              <a:buChar char="•"/>
              <a:tabLst>
                <a:tab pos="191135" algn="l"/>
              </a:tabLst>
            </a:pP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Giáo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viên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800" spc="65" dirty="0">
                <a:solidFill>
                  <a:srgbClr val="FFFFFF"/>
                </a:solidFill>
                <a:latin typeface="Arial"/>
                <a:cs typeface="Arial"/>
              </a:rPr>
              <a:t>ở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1800" spc="35" dirty="0">
                <a:solidFill>
                  <a:srgbClr val="FFFFFF"/>
                </a:solidFill>
                <a:latin typeface="Arial"/>
                <a:cs typeface="Arial"/>
              </a:rPr>
              <a:t>ữ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“ki</a:t>
            </a:r>
            <a:r>
              <a:rPr sz="1800" spc="-55" dirty="0">
                <a:solidFill>
                  <a:srgbClr val="FFFFFF"/>
                </a:solidFill>
                <a:latin typeface="Arial"/>
                <a:cs typeface="Arial"/>
              </a:rPr>
              <a:t>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8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ứ</a:t>
            </a: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c”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và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truy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ề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đ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ạ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Trebuchet MS"/>
                <a:cs typeface="Trebuchet MS"/>
              </a:rPr>
              <a:t>cho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1800" spc="45" dirty="0">
                <a:solidFill>
                  <a:srgbClr val="FFFFFF"/>
                </a:solidFill>
                <a:latin typeface="Arial"/>
                <a:cs typeface="Arial"/>
              </a:rPr>
              <a:t>ọ</a:t>
            </a: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sinh.</a:t>
            </a:r>
            <a:endParaRPr sz="1800">
              <a:latin typeface="Trebuchet MS"/>
              <a:cs typeface="Trebuchet MS"/>
            </a:endParaRPr>
          </a:p>
          <a:p>
            <a:pPr marL="12700" marR="31750">
              <a:lnSpc>
                <a:spcPct val="100600"/>
              </a:lnSpc>
              <a:spcBef>
                <a:spcPts val="1070"/>
              </a:spcBef>
              <a:buChar char="•"/>
              <a:tabLst>
                <a:tab pos="191135" algn="l"/>
              </a:tabLst>
            </a:pP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Tr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ả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i 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nghi</a:t>
            </a:r>
            <a:r>
              <a:rPr sz="1800" spc="40" dirty="0">
                <a:solidFill>
                  <a:srgbClr val="FFFFFF"/>
                </a:solidFill>
                <a:latin typeface="Arial"/>
                <a:cs typeface="Arial"/>
              </a:rPr>
              <a:t>ệ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m b</a:t>
            </a:r>
            <a:r>
              <a:rPr sz="1800" spc="40" dirty="0">
                <a:solidFill>
                  <a:srgbClr val="FFFFFF"/>
                </a:solidFill>
                <a:latin typeface="Arial"/>
                <a:cs typeface="Arial"/>
              </a:rPr>
              <a:t>ả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n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thân 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là 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quan 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tr</a:t>
            </a:r>
            <a:r>
              <a:rPr sz="1800" spc="30" dirty="0">
                <a:solidFill>
                  <a:srgbClr val="FFFFFF"/>
                </a:solidFill>
                <a:latin typeface="Arial"/>
                <a:cs typeface="Arial"/>
              </a:rPr>
              <a:t>ọ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ng 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ở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i 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vì 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ỗ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i  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ng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ườ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i 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ạ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i 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ỗ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i 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ờ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i </a:t>
            </a:r>
            <a:r>
              <a:rPr sz="1800" spc="5" dirty="0">
                <a:solidFill>
                  <a:srgbClr val="FFFFFF"/>
                </a:solidFill>
                <a:latin typeface="Trebuchet MS"/>
                <a:cs typeface="Trebuchet MS"/>
              </a:rPr>
              <a:t>đi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ể</a:t>
            </a:r>
            <a:r>
              <a:rPr sz="1800" spc="5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có</a:t>
            </a:r>
            <a:r>
              <a:rPr sz="1800" spc="-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ượ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ng 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ki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ế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n 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ứ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c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khác  nhau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40754" y="2831845"/>
            <a:ext cx="2743200" cy="23526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909192"/>
            <a:ext cx="8424545" cy="0"/>
          </a:xfrm>
          <a:custGeom>
            <a:avLst/>
            <a:gdLst/>
            <a:ahLst/>
            <a:cxnLst/>
            <a:rect l="l" t="t" r="r" b="b"/>
            <a:pathLst>
              <a:path w="8424545">
                <a:moveTo>
                  <a:pt x="0" y="0"/>
                </a:moveTo>
                <a:lnTo>
                  <a:pt x="8423960" y="0"/>
                </a:lnTo>
              </a:path>
            </a:pathLst>
          </a:custGeom>
          <a:ln w="12700">
            <a:solidFill>
              <a:srgbClr val="CDD6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268" y="156718"/>
            <a:ext cx="74193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25" dirty="0"/>
              <a:t>Lý </a:t>
            </a:r>
            <a:r>
              <a:rPr sz="3200" spc="75" dirty="0"/>
              <a:t>thuyết </a:t>
            </a:r>
            <a:r>
              <a:rPr sz="3200" spc="15" dirty="0"/>
              <a:t>việc </a:t>
            </a:r>
            <a:r>
              <a:rPr sz="3200" spc="-40" dirty="0"/>
              <a:t>học: </a:t>
            </a:r>
            <a:r>
              <a:rPr sz="3200" spc="-65" dirty="0"/>
              <a:t>Chủ </a:t>
            </a:r>
            <a:r>
              <a:rPr sz="3200" spc="45" dirty="0"/>
              <a:t>nghĩa </a:t>
            </a:r>
            <a:r>
              <a:rPr sz="3200" spc="40" dirty="0"/>
              <a:t>hành</a:t>
            </a:r>
            <a:r>
              <a:rPr sz="3200" spc="225" dirty="0"/>
              <a:t> </a:t>
            </a:r>
            <a:r>
              <a:rPr sz="3200" spc="15" dirty="0"/>
              <a:t>vi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11048" y="6327140"/>
            <a:ext cx="8665210" cy="464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200" spc="-10" dirty="0">
                <a:latin typeface="Trebuchet MS"/>
                <a:cs typeface="Trebuchet MS"/>
              </a:rPr>
              <a:t>Pavlov, </a:t>
            </a:r>
            <a:r>
              <a:rPr sz="1200" spc="-90" dirty="0">
                <a:latin typeface="Trebuchet MS"/>
                <a:cs typeface="Trebuchet MS"/>
              </a:rPr>
              <a:t>I. </a:t>
            </a:r>
            <a:r>
              <a:rPr sz="1200" spc="-110" dirty="0">
                <a:latin typeface="Trebuchet MS"/>
                <a:cs typeface="Trebuchet MS"/>
              </a:rPr>
              <a:t>P. </a:t>
            </a:r>
            <a:r>
              <a:rPr sz="1200" spc="25" dirty="0">
                <a:latin typeface="Trebuchet MS"/>
                <a:cs typeface="Trebuchet MS"/>
              </a:rPr>
              <a:t>(1903) </a:t>
            </a:r>
            <a:r>
              <a:rPr sz="1200" spc="10" dirty="0">
                <a:latin typeface="Trebuchet MS"/>
                <a:cs typeface="Trebuchet MS"/>
              </a:rPr>
              <a:t>Experimental </a:t>
            </a:r>
            <a:r>
              <a:rPr sz="1200" spc="50" dirty="0">
                <a:latin typeface="Trebuchet MS"/>
                <a:cs typeface="Trebuchet MS"/>
              </a:rPr>
              <a:t>psychology </a:t>
            </a:r>
            <a:r>
              <a:rPr sz="1200" spc="35" dirty="0">
                <a:latin typeface="Trebuchet MS"/>
                <a:cs typeface="Trebuchet MS"/>
              </a:rPr>
              <a:t>and </a:t>
            </a:r>
            <a:r>
              <a:rPr sz="1200" dirty="0">
                <a:latin typeface="Trebuchet MS"/>
                <a:cs typeface="Trebuchet MS"/>
              </a:rPr>
              <a:t>the </a:t>
            </a:r>
            <a:r>
              <a:rPr sz="1200" spc="35" dirty="0">
                <a:latin typeface="Trebuchet MS"/>
                <a:cs typeface="Trebuchet MS"/>
              </a:rPr>
              <a:t>psycho-pathology </a:t>
            </a:r>
            <a:r>
              <a:rPr sz="1200" dirty="0">
                <a:latin typeface="Trebuchet MS"/>
                <a:cs typeface="Trebuchet MS"/>
              </a:rPr>
              <a:t>of </a:t>
            </a:r>
            <a:r>
              <a:rPr sz="1200" spc="-15" dirty="0">
                <a:latin typeface="Trebuchet MS"/>
                <a:cs typeface="Trebuchet MS"/>
              </a:rPr>
              <a:t>animals. </a:t>
            </a:r>
            <a:r>
              <a:rPr sz="1200" i="1" spc="-15" dirty="0">
                <a:latin typeface="Arial"/>
                <a:cs typeface="Arial"/>
              </a:rPr>
              <a:t>Bull. </a:t>
            </a:r>
            <a:r>
              <a:rPr sz="1200" i="1" spc="35" dirty="0">
                <a:latin typeface="Arial"/>
                <a:cs typeface="Arial"/>
              </a:rPr>
              <a:t>of </a:t>
            </a:r>
            <a:r>
              <a:rPr sz="1200" i="1" spc="30" dirty="0">
                <a:latin typeface="Arial"/>
                <a:cs typeface="Arial"/>
              </a:rPr>
              <a:t>the </a:t>
            </a:r>
            <a:r>
              <a:rPr sz="1200" i="1" spc="15" dirty="0">
                <a:latin typeface="Arial"/>
                <a:cs typeface="Arial"/>
              </a:rPr>
              <a:t>Imperial </a:t>
            </a:r>
            <a:r>
              <a:rPr sz="1200" i="1" dirty="0">
                <a:latin typeface="Arial"/>
                <a:cs typeface="Arial"/>
              </a:rPr>
              <a:t>Medical </a:t>
            </a:r>
            <a:r>
              <a:rPr sz="1200" i="1" spc="-25" dirty="0">
                <a:latin typeface="Arial"/>
                <a:cs typeface="Arial"/>
              </a:rPr>
              <a:t>Acad., </a:t>
            </a:r>
            <a:r>
              <a:rPr sz="1200" spc="-40" dirty="0">
                <a:latin typeface="Trebuchet MS"/>
                <a:cs typeface="Trebuchet MS"/>
              </a:rPr>
              <a:t>Vol. </a:t>
            </a:r>
            <a:r>
              <a:rPr sz="1200" spc="-35" dirty="0">
                <a:latin typeface="Trebuchet MS"/>
                <a:cs typeface="Trebuchet MS"/>
              </a:rPr>
              <a:t>7.  </a:t>
            </a:r>
            <a:r>
              <a:rPr sz="1200" spc="-10" dirty="0">
                <a:latin typeface="Trebuchet MS"/>
                <a:cs typeface="Trebuchet MS"/>
              </a:rPr>
              <a:t>Skinner,</a:t>
            </a:r>
            <a:r>
              <a:rPr sz="1200" spc="-65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B.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F.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25" dirty="0">
                <a:latin typeface="Trebuchet MS"/>
                <a:cs typeface="Trebuchet MS"/>
              </a:rPr>
              <a:t>(1948)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15" dirty="0">
                <a:latin typeface="Trebuchet MS"/>
                <a:cs typeface="Trebuchet MS"/>
              </a:rPr>
              <a:t>Superstition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in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the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spc="15" dirty="0">
                <a:latin typeface="Trebuchet MS"/>
                <a:cs typeface="Trebuchet MS"/>
              </a:rPr>
              <a:t>Pigeon.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i="1" spc="15" dirty="0">
                <a:latin typeface="Arial"/>
                <a:cs typeface="Arial"/>
              </a:rPr>
              <a:t>Journal</a:t>
            </a:r>
            <a:r>
              <a:rPr sz="1200" i="1" spc="-20" dirty="0">
                <a:latin typeface="Arial"/>
                <a:cs typeface="Arial"/>
              </a:rPr>
              <a:t> </a:t>
            </a:r>
            <a:r>
              <a:rPr sz="1200" i="1" spc="35" dirty="0">
                <a:latin typeface="Arial"/>
                <a:cs typeface="Arial"/>
              </a:rPr>
              <a:t>of</a:t>
            </a:r>
            <a:r>
              <a:rPr sz="1200" i="1" spc="10" dirty="0">
                <a:latin typeface="Arial"/>
                <a:cs typeface="Arial"/>
              </a:rPr>
              <a:t> Experimental</a:t>
            </a:r>
            <a:r>
              <a:rPr sz="1200" i="1" spc="-10" dirty="0">
                <a:latin typeface="Arial"/>
                <a:cs typeface="Arial"/>
              </a:rPr>
              <a:t> Psychology</a:t>
            </a:r>
            <a:r>
              <a:rPr sz="1200" spc="-10" dirty="0">
                <a:latin typeface="Trebuchet MS"/>
                <a:cs typeface="Trebuchet MS"/>
              </a:rPr>
              <a:t>,</a:t>
            </a:r>
            <a:r>
              <a:rPr sz="1200" spc="-40" dirty="0">
                <a:latin typeface="Trebuchet MS"/>
                <a:cs typeface="Trebuchet MS"/>
              </a:rPr>
              <a:t> </a:t>
            </a:r>
            <a:r>
              <a:rPr sz="1200" spc="10" dirty="0">
                <a:latin typeface="Trebuchet MS"/>
                <a:cs typeface="Trebuchet MS"/>
              </a:rPr>
              <a:t>38,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10" dirty="0">
                <a:latin typeface="Trebuchet MS"/>
                <a:cs typeface="Trebuchet MS"/>
              </a:rPr>
              <a:t>pp.168-172.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68" y="1096518"/>
            <a:ext cx="7862570" cy="2837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spc="40" dirty="0">
                <a:latin typeface="Trebuchet MS"/>
                <a:cs typeface="Trebuchet MS"/>
              </a:rPr>
              <a:t>Ch</a:t>
            </a:r>
            <a:r>
              <a:rPr sz="1900" spc="40" dirty="0">
                <a:latin typeface="Arial"/>
                <a:cs typeface="Arial"/>
              </a:rPr>
              <a:t>ủ </a:t>
            </a:r>
            <a:r>
              <a:rPr sz="1900" spc="45" dirty="0">
                <a:latin typeface="Trebuchet MS"/>
                <a:cs typeface="Trebuchet MS"/>
              </a:rPr>
              <a:t>nghĩa </a:t>
            </a:r>
            <a:r>
              <a:rPr sz="1900" spc="50" dirty="0">
                <a:latin typeface="Trebuchet MS"/>
                <a:cs typeface="Trebuchet MS"/>
              </a:rPr>
              <a:t>hành </a:t>
            </a:r>
            <a:r>
              <a:rPr sz="1900" dirty="0">
                <a:latin typeface="Trebuchet MS"/>
                <a:cs typeface="Trebuchet MS"/>
              </a:rPr>
              <a:t>vi </a:t>
            </a:r>
            <a:r>
              <a:rPr sz="1900" spc="35" dirty="0">
                <a:latin typeface="Trebuchet MS"/>
                <a:cs typeface="Trebuchet MS"/>
              </a:rPr>
              <a:t>th</a:t>
            </a:r>
            <a:r>
              <a:rPr sz="1900" spc="35" dirty="0">
                <a:latin typeface="Arial"/>
                <a:cs typeface="Arial"/>
              </a:rPr>
              <a:t>ố</a:t>
            </a:r>
            <a:r>
              <a:rPr sz="1900" spc="35" dirty="0">
                <a:latin typeface="Trebuchet MS"/>
                <a:cs typeface="Trebuchet MS"/>
              </a:rPr>
              <a:t>ng </a:t>
            </a:r>
            <a:r>
              <a:rPr sz="1900" spc="-35" dirty="0">
                <a:latin typeface="Trebuchet MS"/>
                <a:cs typeface="Trebuchet MS"/>
              </a:rPr>
              <a:t>tr</a:t>
            </a:r>
            <a:r>
              <a:rPr sz="1900" spc="-35" dirty="0">
                <a:latin typeface="Arial"/>
                <a:cs typeface="Arial"/>
              </a:rPr>
              <a:t>ị </a:t>
            </a:r>
            <a:r>
              <a:rPr sz="1900" spc="65" dirty="0">
                <a:latin typeface="Trebuchet MS"/>
                <a:cs typeface="Trebuchet MS"/>
              </a:rPr>
              <a:t>nh</a:t>
            </a:r>
            <a:r>
              <a:rPr sz="1900" spc="65" dirty="0">
                <a:latin typeface="Arial"/>
                <a:cs typeface="Arial"/>
              </a:rPr>
              <a:t>ữ</a:t>
            </a:r>
            <a:r>
              <a:rPr sz="1900" spc="65" dirty="0">
                <a:latin typeface="Trebuchet MS"/>
                <a:cs typeface="Trebuchet MS"/>
              </a:rPr>
              <a:t>ng </a:t>
            </a:r>
            <a:r>
              <a:rPr sz="1900" spc="45" dirty="0">
                <a:latin typeface="Trebuchet MS"/>
                <a:cs typeface="Trebuchet MS"/>
              </a:rPr>
              <a:t>năm </a:t>
            </a:r>
            <a:r>
              <a:rPr sz="1900" spc="40" dirty="0">
                <a:latin typeface="Trebuchet MS"/>
                <a:cs typeface="Trebuchet MS"/>
              </a:rPr>
              <a:t>đ</a:t>
            </a:r>
            <a:r>
              <a:rPr sz="1900" spc="40" dirty="0">
                <a:latin typeface="Arial"/>
                <a:cs typeface="Arial"/>
              </a:rPr>
              <a:t>ầ</a:t>
            </a:r>
            <a:r>
              <a:rPr sz="1900" spc="40" dirty="0">
                <a:latin typeface="Trebuchet MS"/>
                <a:cs typeface="Trebuchet MS"/>
              </a:rPr>
              <a:t>u </a:t>
            </a:r>
            <a:r>
              <a:rPr sz="1900" spc="-20" dirty="0">
                <a:latin typeface="Trebuchet MS"/>
                <a:cs typeface="Trebuchet MS"/>
              </a:rPr>
              <a:t>th</a:t>
            </a:r>
            <a:r>
              <a:rPr sz="1900" spc="-20" dirty="0">
                <a:latin typeface="Arial"/>
                <a:cs typeface="Arial"/>
              </a:rPr>
              <a:t>ế </a:t>
            </a:r>
            <a:r>
              <a:rPr sz="1900" spc="5" dirty="0">
                <a:latin typeface="Trebuchet MS"/>
                <a:cs typeface="Trebuchet MS"/>
              </a:rPr>
              <a:t>k</a:t>
            </a:r>
            <a:r>
              <a:rPr sz="1900" spc="5" dirty="0">
                <a:latin typeface="Arial"/>
                <a:cs typeface="Arial"/>
              </a:rPr>
              <a:t>ỷ</a:t>
            </a:r>
            <a:r>
              <a:rPr sz="1900" spc="-340" dirty="0">
                <a:latin typeface="Arial"/>
                <a:cs typeface="Arial"/>
              </a:rPr>
              <a:t> </a:t>
            </a:r>
            <a:r>
              <a:rPr sz="1900" spc="110" dirty="0">
                <a:latin typeface="Trebuchet MS"/>
                <a:cs typeface="Trebuchet MS"/>
              </a:rPr>
              <a:t>20</a:t>
            </a:r>
            <a:r>
              <a:rPr sz="2000" spc="110" dirty="0">
                <a:latin typeface="Georgia"/>
                <a:cs typeface="Georgia"/>
              </a:rPr>
              <a:t>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Georgia"/>
              <a:cs typeface="Georgia"/>
            </a:endParaRPr>
          </a:p>
          <a:p>
            <a:pPr marL="12700" marR="2832100">
              <a:lnSpc>
                <a:spcPct val="120000"/>
              </a:lnSpc>
            </a:pPr>
            <a:r>
              <a:rPr sz="2000" spc="65" dirty="0">
                <a:latin typeface="Trebuchet MS"/>
                <a:cs typeface="Trebuchet MS"/>
              </a:rPr>
              <a:t>Năm </a:t>
            </a:r>
            <a:r>
              <a:rPr sz="2000" spc="55" dirty="0">
                <a:latin typeface="Trebuchet MS"/>
                <a:cs typeface="Trebuchet MS"/>
              </a:rPr>
              <a:t>1903, </a:t>
            </a:r>
            <a:r>
              <a:rPr sz="2000" spc="50" dirty="0">
                <a:latin typeface="Trebuchet MS"/>
                <a:cs typeface="Trebuchet MS"/>
              </a:rPr>
              <a:t>nhà </a:t>
            </a:r>
            <a:r>
              <a:rPr sz="2000" spc="-5" dirty="0">
                <a:latin typeface="Trebuchet MS"/>
                <a:cs typeface="Trebuchet MS"/>
              </a:rPr>
              <a:t>tâm </a:t>
            </a:r>
            <a:r>
              <a:rPr sz="2000" spc="-20" dirty="0">
                <a:latin typeface="Trebuchet MS"/>
                <a:cs typeface="Trebuchet MS"/>
              </a:rPr>
              <a:t>lý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 </a:t>
            </a:r>
            <a:r>
              <a:rPr sz="2000" spc="45" dirty="0">
                <a:latin typeface="Trebuchet MS"/>
                <a:cs typeface="Trebuchet MS"/>
              </a:rPr>
              <a:t>Pavlov </a:t>
            </a:r>
            <a:r>
              <a:rPr sz="2000" spc="60" dirty="0">
                <a:latin typeface="Trebuchet MS"/>
                <a:cs typeface="Trebuchet MS"/>
              </a:rPr>
              <a:t>đã </a:t>
            </a:r>
            <a:r>
              <a:rPr sz="2000" spc="40" dirty="0">
                <a:latin typeface="Trebuchet MS"/>
                <a:cs typeface="Trebuchet MS"/>
              </a:rPr>
              <a:t>nh</a:t>
            </a:r>
            <a:r>
              <a:rPr sz="2000" spc="40" dirty="0">
                <a:latin typeface="Arial"/>
                <a:cs typeface="Arial"/>
              </a:rPr>
              <a:t>ậ</a:t>
            </a:r>
            <a:r>
              <a:rPr sz="2000" spc="40" dirty="0">
                <a:latin typeface="Trebuchet MS"/>
                <a:cs typeface="Trebuchet MS"/>
              </a:rPr>
              <a:t>n  </a:t>
            </a:r>
            <a:r>
              <a:rPr sz="2000" spc="5" dirty="0">
                <a:latin typeface="Trebuchet MS"/>
                <a:cs typeface="Trebuchet MS"/>
              </a:rPr>
              <a:t>th</a:t>
            </a:r>
            <a:r>
              <a:rPr sz="2000" spc="5" dirty="0">
                <a:latin typeface="Arial"/>
                <a:cs typeface="Arial"/>
              </a:rPr>
              <a:t>ấ</a:t>
            </a:r>
            <a:r>
              <a:rPr sz="2000" spc="5" dirty="0">
                <a:latin typeface="Trebuchet MS"/>
                <a:cs typeface="Trebuchet MS"/>
              </a:rPr>
              <a:t>y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r</a:t>
            </a:r>
            <a:r>
              <a:rPr sz="2000" spc="70" dirty="0">
                <a:latin typeface="Arial"/>
                <a:cs typeface="Arial"/>
              </a:rPr>
              <a:t>ằ</a:t>
            </a:r>
            <a:r>
              <a:rPr sz="2000" spc="70" dirty="0">
                <a:latin typeface="Trebuchet MS"/>
                <a:cs typeface="Trebuchet MS"/>
              </a:rPr>
              <a:t>ng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nh</a:t>
            </a:r>
            <a:r>
              <a:rPr sz="2000" spc="75" dirty="0">
                <a:latin typeface="Arial"/>
                <a:cs typeface="Arial"/>
              </a:rPr>
              <a:t>ữ</a:t>
            </a:r>
            <a:r>
              <a:rPr sz="2000" spc="75" dirty="0">
                <a:latin typeface="Trebuchet MS"/>
                <a:cs typeface="Trebuchet MS"/>
              </a:rPr>
              <a:t>ng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00" dirty="0">
                <a:latin typeface="Trebuchet MS"/>
                <a:cs typeface="Trebuchet MS"/>
              </a:rPr>
              <a:t>con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100" dirty="0">
                <a:latin typeface="Trebuchet MS"/>
                <a:cs typeface="Trebuchet MS"/>
              </a:rPr>
              <a:t>chó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25" dirty="0">
                <a:latin typeface="Trebuchet MS"/>
                <a:cs typeface="Trebuchet MS"/>
              </a:rPr>
              <a:t>ông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có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ph</a:t>
            </a:r>
            <a:r>
              <a:rPr sz="2000" spc="50" dirty="0">
                <a:latin typeface="Arial"/>
                <a:cs typeface="Arial"/>
              </a:rPr>
              <a:t>ả</a:t>
            </a:r>
            <a:r>
              <a:rPr sz="2000" spc="50" dirty="0">
                <a:latin typeface="Trebuchet MS"/>
                <a:cs typeface="Trebuchet MS"/>
              </a:rPr>
              <a:t>n  </a:t>
            </a:r>
            <a:r>
              <a:rPr sz="2000" spc="40" dirty="0">
                <a:latin typeface="Trebuchet MS"/>
                <a:cs typeface="Trebuchet MS"/>
              </a:rPr>
              <a:t>x</a:t>
            </a:r>
            <a:r>
              <a:rPr sz="2000" spc="40" dirty="0">
                <a:latin typeface="Arial"/>
                <a:cs typeface="Arial"/>
              </a:rPr>
              <a:t>ạ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có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đi</a:t>
            </a:r>
            <a:r>
              <a:rPr sz="2000" spc="10" dirty="0">
                <a:latin typeface="Arial"/>
                <a:cs typeface="Arial"/>
              </a:rPr>
              <a:t>ề</a:t>
            </a:r>
            <a:r>
              <a:rPr sz="2000" spc="10" dirty="0">
                <a:latin typeface="Trebuchet MS"/>
                <a:cs typeface="Trebuchet MS"/>
              </a:rPr>
              <a:t>u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ki</a:t>
            </a:r>
            <a:r>
              <a:rPr sz="2000" spc="-5" dirty="0">
                <a:latin typeface="Arial"/>
                <a:cs typeface="Arial"/>
              </a:rPr>
              <a:t>ệ</a:t>
            </a:r>
            <a:r>
              <a:rPr sz="2000" spc="-5" dirty="0">
                <a:latin typeface="Trebuchet MS"/>
                <a:cs typeface="Trebuchet MS"/>
              </a:rPr>
              <a:t>n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khi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95" dirty="0">
                <a:latin typeface="Trebuchet MS"/>
                <a:cs typeface="Trebuchet MS"/>
              </a:rPr>
              <a:t>nghe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00" dirty="0">
                <a:latin typeface="Trebuchet MS"/>
                <a:cs typeface="Trebuchet MS"/>
              </a:rPr>
              <a:t>chuông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rung.</a:t>
            </a:r>
            <a:endParaRPr sz="2000">
              <a:latin typeface="Trebuchet MS"/>
              <a:cs typeface="Trebuchet MS"/>
            </a:endParaRPr>
          </a:p>
          <a:p>
            <a:pPr marL="2757805" marR="5080">
              <a:lnSpc>
                <a:spcPct val="120000"/>
              </a:lnSpc>
              <a:spcBef>
                <a:spcPts val="270"/>
              </a:spcBef>
            </a:pPr>
            <a:r>
              <a:rPr sz="2000" spc="65" dirty="0">
                <a:latin typeface="Trebuchet MS"/>
                <a:cs typeface="Trebuchet MS"/>
              </a:rPr>
              <a:t>Năm </a:t>
            </a:r>
            <a:r>
              <a:rPr sz="2000" spc="55" dirty="0">
                <a:latin typeface="Trebuchet MS"/>
                <a:cs typeface="Trebuchet MS"/>
              </a:rPr>
              <a:t>1948, </a:t>
            </a:r>
            <a:r>
              <a:rPr sz="2000" spc="50" dirty="0">
                <a:latin typeface="Trebuchet MS"/>
                <a:cs typeface="Trebuchet MS"/>
              </a:rPr>
              <a:t>nhà </a:t>
            </a:r>
            <a:r>
              <a:rPr sz="2000" spc="-5" dirty="0">
                <a:latin typeface="Trebuchet MS"/>
                <a:cs typeface="Trebuchet MS"/>
              </a:rPr>
              <a:t>tâm </a:t>
            </a:r>
            <a:r>
              <a:rPr sz="2000" spc="-20" dirty="0">
                <a:latin typeface="Trebuchet MS"/>
                <a:cs typeface="Trebuchet MS"/>
              </a:rPr>
              <a:t>lý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 </a:t>
            </a:r>
            <a:r>
              <a:rPr sz="2000" spc="40" dirty="0">
                <a:latin typeface="Trebuchet MS"/>
                <a:cs typeface="Trebuchet MS"/>
              </a:rPr>
              <a:t>Skinner </a:t>
            </a:r>
            <a:r>
              <a:rPr sz="2000" spc="60" dirty="0">
                <a:latin typeface="Trebuchet MS"/>
                <a:cs typeface="Trebuchet MS"/>
              </a:rPr>
              <a:t>đã </a:t>
            </a:r>
            <a:r>
              <a:rPr sz="2000" dirty="0">
                <a:latin typeface="Georgia"/>
                <a:cs typeface="Georgia"/>
              </a:rPr>
              <a:t>đi</a:t>
            </a:r>
            <a:r>
              <a:rPr sz="2000" dirty="0">
                <a:latin typeface="Times New Roman"/>
                <a:cs typeface="Times New Roman"/>
              </a:rPr>
              <a:t>ề</a:t>
            </a:r>
            <a:r>
              <a:rPr sz="2000" dirty="0">
                <a:latin typeface="Georgia"/>
                <a:cs typeface="Georgia"/>
              </a:rPr>
              <a:t>u  </a:t>
            </a:r>
            <a:r>
              <a:rPr sz="2000" spc="-5" dirty="0">
                <a:latin typeface="Georgia"/>
                <a:cs typeface="Georgia"/>
              </a:rPr>
              <a:t>tra </a:t>
            </a:r>
            <a:r>
              <a:rPr sz="2000" dirty="0">
                <a:latin typeface="Georgia"/>
                <a:cs typeface="Georgia"/>
              </a:rPr>
              <a:t>các </a:t>
            </a:r>
            <a:r>
              <a:rPr sz="2000" spc="-5" dirty="0">
                <a:latin typeface="Georgia"/>
                <a:cs typeface="Georgia"/>
              </a:rPr>
              <a:t>kích thích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ượ</a:t>
            </a:r>
            <a:r>
              <a:rPr sz="2000" spc="50" dirty="0">
                <a:latin typeface="Trebuchet MS"/>
                <a:cs typeface="Trebuchet MS"/>
              </a:rPr>
              <a:t>c </a:t>
            </a:r>
            <a:r>
              <a:rPr sz="2000" dirty="0">
                <a:latin typeface="Georgia"/>
                <a:cs typeface="Georgia"/>
              </a:rPr>
              <a:t>l</a:t>
            </a:r>
            <a:r>
              <a:rPr sz="2000" dirty="0">
                <a:latin typeface="Times New Roman"/>
                <a:cs typeface="Times New Roman"/>
              </a:rPr>
              <a:t>ặ</a:t>
            </a:r>
            <a:r>
              <a:rPr sz="2000" dirty="0">
                <a:latin typeface="Georgia"/>
                <a:cs typeface="Georgia"/>
              </a:rPr>
              <a:t>p l</a:t>
            </a:r>
            <a:r>
              <a:rPr sz="2000" dirty="0">
                <a:latin typeface="Times New Roman"/>
                <a:cs typeface="Times New Roman"/>
              </a:rPr>
              <a:t>ạ</a:t>
            </a:r>
            <a:r>
              <a:rPr sz="2000" dirty="0">
                <a:latin typeface="Georgia"/>
                <a:cs typeface="Georgia"/>
              </a:rPr>
              <a:t>i nh</a:t>
            </a:r>
            <a:r>
              <a:rPr sz="2000" dirty="0">
                <a:latin typeface="Times New Roman"/>
                <a:cs typeface="Times New Roman"/>
              </a:rPr>
              <a:t>ư </a:t>
            </a:r>
            <a:r>
              <a:rPr sz="2000" dirty="0">
                <a:latin typeface="Georgia"/>
                <a:cs typeface="Georgia"/>
              </a:rPr>
              <a:t>th</a:t>
            </a:r>
            <a:r>
              <a:rPr sz="2000" dirty="0">
                <a:latin typeface="Times New Roman"/>
                <a:cs typeface="Times New Roman"/>
              </a:rPr>
              <a:t>ế </a:t>
            </a:r>
            <a:r>
              <a:rPr sz="2000" dirty="0">
                <a:latin typeface="Georgia"/>
                <a:cs typeface="Georgia"/>
              </a:rPr>
              <a:t>nào </a:t>
            </a:r>
            <a:r>
              <a:rPr sz="2000" spc="40" dirty="0">
                <a:latin typeface="Trebuchet MS"/>
                <a:cs typeface="Trebuchet MS"/>
              </a:rPr>
              <a:t>đ</a:t>
            </a:r>
            <a:r>
              <a:rPr sz="2000" spc="40" dirty="0">
                <a:latin typeface="Arial"/>
                <a:cs typeface="Arial"/>
              </a:rPr>
              <a:t>ể  </a:t>
            </a:r>
            <a:r>
              <a:rPr sz="2000" dirty="0">
                <a:latin typeface="Georgia"/>
                <a:cs typeface="Georgia"/>
              </a:rPr>
              <a:t>c</a:t>
            </a:r>
            <a:r>
              <a:rPr sz="2000" dirty="0">
                <a:latin typeface="Times New Roman"/>
                <a:cs typeface="Times New Roman"/>
              </a:rPr>
              <a:t>ủ</a:t>
            </a:r>
            <a:r>
              <a:rPr sz="2000" dirty="0">
                <a:latin typeface="Georgia"/>
                <a:cs typeface="Georgia"/>
              </a:rPr>
              <a:t>ng c</a:t>
            </a:r>
            <a:r>
              <a:rPr sz="2000" dirty="0">
                <a:latin typeface="Times New Roman"/>
                <a:cs typeface="Times New Roman"/>
              </a:rPr>
              <a:t>ố </a:t>
            </a:r>
            <a:r>
              <a:rPr sz="2000" spc="-5" dirty="0">
                <a:latin typeface="Georgia"/>
                <a:cs typeface="Georgia"/>
              </a:rPr>
              <a:t>hành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spc="-90" dirty="0">
                <a:latin typeface="Georgia"/>
                <a:cs typeface="Georgia"/>
              </a:rPr>
              <a:t>vi</a:t>
            </a:r>
            <a:r>
              <a:rPr sz="2000" spc="-90" dirty="0"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3209" y="4500879"/>
            <a:ext cx="7292340" cy="1649095"/>
          </a:xfrm>
          <a:custGeom>
            <a:avLst/>
            <a:gdLst/>
            <a:ahLst/>
            <a:cxnLst/>
            <a:rect l="l" t="t" r="r" b="b"/>
            <a:pathLst>
              <a:path w="7292340" h="1649095">
                <a:moveTo>
                  <a:pt x="7291832" y="0"/>
                </a:moveTo>
                <a:lnTo>
                  <a:pt x="0" y="0"/>
                </a:lnTo>
                <a:lnTo>
                  <a:pt x="0" y="1649095"/>
                </a:lnTo>
                <a:lnTo>
                  <a:pt x="7291832" y="1649095"/>
                </a:lnTo>
                <a:lnTo>
                  <a:pt x="7291832" y="0"/>
                </a:lnTo>
                <a:close/>
              </a:path>
            </a:pathLst>
          </a:custGeom>
          <a:solidFill>
            <a:srgbClr val="005A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2101" y="4416044"/>
            <a:ext cx="5446395" cy="167195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703070">
              <a:lnSpc>
                <a:spcPct val="100000"/>
              </a:lnSpc>
              <a:spcBef>
                <a:spcPts val="1180"/>
              </a:spcBef>
            </a:pPr>
            <a:r>
              <a:rPr sz="1800" b="1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Chủ </a:t>
            </a:r>
            <a:r>
              <a:rPr sz="1800" b="1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nghĩa hành </a:t>
            </a:r>
            <a:r>
              <a:rPr sz="1800" b="1" u="sng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vi </a:t>
            </a:r>
            <a:r>
              <a:rPr sz="1800" b="1" u="sng" spc="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trong </a:t>
            </a:r>
            <a:r>
              <a:rPr sz="18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giáo</a:t>
            </a:r>
            <a:r>
              <a:rPr sz="1800" b="1" u="sng" spc="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dục</a:t>
            </a:r>
            <a:endParaRPr sz="1800">
              <a:latin typeface="Arial"/>
              <a:cs typeface="Arial"/>
            </a:endParaRPr>
          </a:p>
          <a:p>
            <a:pPr marL="190500" indent="-178435">
              <a:lnSpc>
                <a:spcPct val="100000"/>
              </a:lnSpc>
              <a:spcBef>
                <a:spcPts val="1080"/>
              </a:spcBef>
              <a:buChar char="•"/>
              <a:tabLst>
                <a:tab pos="191135" algn="l"/>
              </a:tabLst>
            </a:pPr>
            <a:r>
              <a:rPr sz="1800" spc="85" dirty="0">
                <a:solidFill>
                  <a:srgbClr val="FFFFFF"/>
                </a:solidFill>
                <a:latin typeface="Trebuchet MS"/>
                <a:cs typeface="Trebuchet MS"/>
              </a:rPr>
              <a:t>Con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ng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ườ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ph</a:t>
            </a:r>
            <a:r>
              <a:rPr sz="1800" spc="45" dirty="0">
                <a:solidFill>
                  <a:srgbClr val="FFFFFF"/>
                </a:solidFill>
                <a:latin typeface="Arial"/>
                <a:cs typeface="Arial"/>
              </a:rPr>
              <a:t>ả</a:t>
            </a: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Arial"/>
                <a:cs typeface="Arial"/>
              </a:rPr>
              <a:t>ứ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ng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ớ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kích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thích.</a:t>
            </a:r>
            <a:endParaRPr sz="1800">
              <a:latin typeface="Trebuchet MS"/>
              <a:cs typeface="Trebuchet MS"/>
            </a:endParaRPr>
          </a:p>
          <a:p>
            <a:pPr marL="190500" indent="-178435">
              <a:lnSpc>
                <a:spcPct val="100000"/>
              </a:lnSpc>
              <a:spcBef>
                <a:spcPts val="1080"/>
              </a:spcBef>
              <a:buChar char="•"/>
              <a:tabLst>
                <a:tab pos="191135" algn="l"/>
              </a:tabLst>
            </a:pPr>
            <a:r>
              <a:rPr sz="1800" spc="85" dirty="0">
                <a:solidFill>
                  <a:srgbClr val="FFFFFF"/>
                </a:solidFill>
                <a:latin typeface="Trebuchet MS"/>
                <a:cs typeface="Trebuchet MS"/>
              </a:rPr>
              <a:t>Con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ng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ườ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có</a:t>
            </a: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ể </a:t>
            </a: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ph</a:t>
            </a:r>
            <a:r>
              <a:rPr sz="1800" spc="45" dirty="0">
                <a:solidFill>
                  <a:srgbClr val="FFFFFF"/>
                </a:solidFill>
                <a:latin typeface="Arial"/>
                <a:cs typeface="Arial"/>
              </a:rPr>
              <a:t>ả</a:t>
            </a: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x</a:t>
            </a:r>
            <a:r>
              <a:rPr sz="1800" spc="35" dirty="0">
                <a:solidFill>
                  <a:srgbClr val="FFFFFF"/>
                </a:solidFill>
                <a:latin typeface="Arial"/>
                <a:cs typeface="Arial"/>
              </a:rPr>
              <a:t>ạ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Trebuchet MS"/>
                <a:cs typeface="Trebuchet MS"/>
              </a:rPr>
              <a:t>đúng</a:t>
            </a:r>
            <a:r>
              <a:rPr sz="18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có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đi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ề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ki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ệ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  <a:p>
            <a:pPr marL="190500" indent="-178435">
              <a:lnSpc>
                <a:spcPct val="100000"/>
              </a:lnSpc>
              <a:spcBef>
                <a:spcPts val="1080"/>
              </a:spcBef>
              <a:buChar char="•"/>
              <a:tabLst>
                <a:tab pos="191135" algn="l"/>
              </a:tabLst>
            </a:pPr>
            <a:r>
              <a:rPr sz="1800" spc="85" dirty="0">
                <a:solidFill>
                  <a:srgbClr val="FFFFFF"/>
                </a:solidFill>
                <a:latin typeface="Trebuchet MS"/>
                <a:cs typeface="Trebuchet MS"/>
              </a:rPr>
              <a:t>Con 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ng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ườ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i 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1800" spc="40" dirty="0">
                <a:solidFill>
                  <a:srgbClr val="FFFFFF"/>
                </a:solidFill>
                <a:latin typeface="Arial"/>
                <a:cs typeface="Arial"/>
              </a:rPr>
              <a:t>ả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800" spc="-3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ch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ấ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là 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nh</a:t>
            </a:r>
            <a:r>
              <a:rPr sz="1800" spc="40" dirty="0">
                <a:solidFill>
                  <a:srgbClr val="FFFFFF"/>
                </a:solidFill>
                <a:latin typeface="Arial"/>
                <a:cs typeface="Arial"/>
              </a:rPr>
              <a:t>ư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nhau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59854" y="900049"/>
            <a:ext cx="2324100" cy="1885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2434" y="3000120"/>
            <a:ext cx="2200275" cy="1381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9994" y="902842"/>
            <a:ext cx="8424545" cy="12700"/>
            <a:chOff x="359994" y="902842"/>
            <a:chExt cx="8424545" cy="12700"/>
          </a:xfrm>
        </p:grpSpPr>
        <p:sp>
          <p:nvSpPr>
            <p:cNvPr id="3" name="object 3"/>
            <p:cNvSpPr/>
            <p:nvPr/>
          </p:nvSpPr>
          <p:spPr>
            <a:xfrm>
              <a:off x="359994" y="902842"/>
              <a:ext cx="8424545" cy="12700"/>
            </a:xfrm>
            <a:custGeom>
              <a:avLst/>
              <a:gdLst/>
              <a:ahLst/>
              <a:cxnLst/>
              <a:rect l="l" t="t" r="r" b="b"/>
              <a:pathLst>
                <a:path w="8424545" h="12700">
                  <a:moveTo>
                    <a:pt x="0" y="12700"/>
                  </a:moveTo>
                  <a:lnTo>
                    <a:pt x="8423960" y="12700"/>
                  </a:lnTo>
                  <a:lnTo>
                    <a:pt x="842396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C2B6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59994" y="902842"/>
              <a:ext cx="8424545" cy="12700"/>
            </a:xfrm>
            <a:custGeom>
              <a:avLst/>
              <a:gdLst/>
              <a:ahLst/>
              <a:cxnLst/>
              <a:rect l="l" t="t" r="r" b="b"/>
              <a:pathLst>
                <a:path w="8424545" h="12700">
                  <a:moveTo>
                    <a:pt x="0" y="12700"/>
                  </a:moveTo>
                  <a:lnTo>
                    <a:pt x="8423960" y="12700"/>
                  </a:lnTo>
                  <a:lnTo>
                    <a:pt x="842396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CDD6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836853" y="2961894"/>
            <a:ext cx="1333500" cy="1562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47268" y="156718"/>
            <a:ext cx="77590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25" dirty="0"/>
              <a:t>Lý </a:t>
            </a:r>
            <a:r>
              <a:rPr sz="3200" spc="75" dirty="0"/>
              <a:t>thuyết </a:t>
            </a:r>
            <a:r>
              <a:rPr sz="3200" spc="15" dirty="0"/>
              <a:t>việc </a:t>
            </a:r>
            <a:r>
              <a:rPr sz="3200" spc="20" dirty="0"/>
              <a:t>học </a:t>
            </a:r>
            <a:r>
              <a:rPr sz="3200" spc="-180" dirty="0"/>
              <a:t>– </a:t>
            </a:r>
            <a:r>
              <a:rPr sz="3200" spc="-65" dirty="0"/>
              <a:t>Chủ </a:t>
            </a:r>
            <a:r>
              <a:rPr sz="3200" spc="45" dirty="0"/>
              <a:t>nghĩa </a:t>
            </a:r>
            <a:r>
              <a:rPr sz="3200" spc="5" dirty="0"/>
              <a:t>kiến</a:t>
            </a:r>
            <a:r>
              <a:rPr sz="3200" spc="395" dirty="0"/>
              <a:t> </a:t>
            </a:r>
            <a:r>
              <a:rPr sz="3200" spc="85" dirty="0"/>
              <a:t>tạo</a:t>
            </a:r>
            <a:endParaRPr sz="3200"/>
          </a:p>
        </p:txBody>
      </p:sp>
      <p:sp>
        <p:nvSpPr>
          <p:cNvPr id="7" name="object 7"/>
          <p:cNvSpPr txBox="1"/>
          <p:nvPr/>
        </p:nvSpPr>
        <p:spPr>
          <a:xfrm>
            <a:off x="2106548" y="3290671"/>
            <a:ext cx="2586990" cy="66294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25"/>
              </a:spcBef>
            </a:pPr>
            <a:r>
              <a:rPr sz="1400" b="1" dirty="0">
                <a:latin typeface="Arial"/>
                <a:cs typeface="Arial"/>
              </a:rPr>
              <a:t>Lev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10" dirty="0">
                <a:latin typeface="Arial"/>
                <a:cs typeface="Arial"/>
              </a:rPr>
              <a:t>Vygotsky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30"/>
              </a:spcBef>
            </a:pPr>
            <a:r>
              <a:rPr sz="1400" b="1" spc="15" dirty="0">
                <a:latin typeface="Arial"/>
                <a:cs typeface="Arial"/>
              </a:rPr>
              <a:t>Nhà </a:t>
            </a:r>
            <a:r>
              <a:rPr sz="1400" b="1" spc="10" dirty="0">
                <a:latin typeface="Arial"/>
                <a:cs typeface="Arial"/>
              </a:rPr>
              <a:t>chủ </a:t>
            </a:r>
            <a:r>
              <a:rPr sz="1400" b="1" spc="15" dirty="0">
                <a:latin typeface="Arial"/>
                <a:cs typeface="Arial"/>
              </a:rPr>
              <a:t>nghĩa </a:t>
            </a:r>
            <a:r>
              <a:rPr sz="1400" b="1" spc="5" dirty="0">
                <a:latin typeface="Arial"/>
                <a:cs typeface="Arial"/>
              </a:rPr>
              <a:t>kiến </a:t>
            </a:r>
            <a:r>
              <a:rPr sz="1400" b="1" spc="35" dirty="0">
                <a:latin typeface="Arial"/>
                <a:cs typeface="Arial"/>
              </a:rPr>
              <a:t>tạo </a:t>
            </a:r>
            <a:r>
              <a:rPr sz="1400" b="1" spc="20" dirty="0">
                <a:latin typeface="Arial"/>
                <a:cs typeface="Arial"/>
              </a:rPr>
              <a:t>xã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hội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424050" y="1816861"/>
            <a:ext cx="3093085" cy="1363980"/>
            <a:chOff x="1424050" y="1816861"/>
            <a:chExt cx="3093085" cy="1363980"/>
          </a:xfrm>
        </p:grpSpPr>
        <p:sp>
          <p:nvSpPr>
            <p:cNvPr id="9" name="object 9"/>
            <p:cNvSpPr/>
            <p:nvPr/>
          </p:nvSpPr>
          <p:spPr>
            <a:xfrm>
              <a:off x="1436750" y="1829561"/>
              <a:ext cx="3067685" cy="1338580"/>
            </a:xfrm>
            <a:custGeom>
              <a:avLst/>
              <a:gdLst/>
              <a:ahLst/>
              <a:cxnLst/>
              <a:rect l="l" t="t" r="r" b="b"/>
              <a:pathLst>
                <a:path w="3067685" h="1338580">
                  <a:moveTo>
                    <a:pt x="1278128" y="1100201"/>
                  </a:moveTo>
                  <a:lnTo>
                    <a:pt x="511301" y="1100201"/>
                  </a:lnTo>
                  <a:lnTo>
                    <a:pt x="521716" y="1338326"/>
                  </a:lnTo>
                  <a:lnTo>
                    <a:pt x="1278128" y="1100201"/>
                  </a:lnTo>
                  <a:close/>
                </a:path>
                <a:path w="3067685" h="1338580">
                  <a:moveTo>
                    <a:pt x="2884170" y="0"/>
                  </a:moveTo>
                  <a:lnTo>
                    <a:pt x="183387" y="0"/>
                  </a:lnTo>
                  <a:lnTo>
                    <a:pt x="134658" y="6555"/>
                  </a:lnTo>
                  <a:lnTo>
                    <a:pt x="90856" y="25051"/>
                  </a:lnTo>
                  <a:lnTo>
                    <a:pt x="53736" y="53736"/>
                  </a:lnTo>
                  <a:lnTo>
                    <a:pt x="25051" y="90856"/>
                  </a:lnTo>
                  <a:lnTo>
                    <a:pt x="6555" y="134658"/>
                  </a:lnTo>
                  <a:lnTo>
                    <a:pt x="0" y="183387"/>
                  </a:lnTo>
                  <a:lnTo>
                    <a:pt x="0" y="916813"/>
                  </a:lnTo>
                  <a:lnTo>
                    <a:pt x="6555" y="965542"/>
                  </a:lnTo>
                  <a:lnTo>
                    <a:pt x="25051" y="1009344"/>
                  </a:lnTo>
                  <a:lnTo>
                    <a:pt x="53736" y="1046464"/>
                  </a:lnTo>
                  <a:lnTo>
                    <a:pt x="90856" y="1075149"/>
                  </a:lnTo>
                  <a:lnTo>
                    <a:pt x="134658" y="1093645"/>
                  </a:lnTo>
                  <a:lnTo>
                    <a:pt x="183387" y="1100201"/>
                  </a:lnTo>
                  <a:lnTo>
                    <a:pt x="2884170" y="1100201"/>
                  </a:lnTo>
                  <a:lnTo>
                    <a:pt x="2932943" y="1093645"/>
                  </a:lnTo>
                  <a:lnTo>
                    <a:pt x="2976757" y="1075149"/>
                  </a:lnTo>
                  <a:lnTo>
                    <a:pt x="3013868" y="1046464"/>
                  </a:lnTo>
                  <a:lnTo>
                    <a:pt x="3042534" y="1009344"/>
                  </a:lnTo>
                  <a:lnTo>
                    <a:pt x="3061011" y="965542"/>
                  </a:lnTo>
                  <a:lnTo>
                    <a:pt x="3067558" y="916813"/>
                  </a:lnTo>
                  <a:lnTo>
                    <a:pt x="3067558" y="183387"/>
                  </a:lnTo>
                  <a:lnTo>
                    <a:pt x="3061011" y="134658"/>
                  </a:lnTo>
                  <a:lnTo>
                    <a:pt x="3042534" y="90856"/>
                  </a:lnTo>
                  <a:lnTo>
                    <a:pt x="3013868" y="53736"/>
                  </a:lnTo>
                  <a:lnTo>
                    <a:pt x="2976757" y="25051"/>
                  </a:lnTo>
                  <a:lnTo>
                    <a:pt x="2932943" y="6555"/>
                  </a:lnTo>
                  <a:lnTo>
                    <a:pt x="2884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36750" y="1829561"/>
              <a:ext cx="3067685" cy="1338580"/>
            </a:xfrm>
            <a:custGeom>
              <a:avLst/>
              <a:gdLst/>
              <a:ahLst/>
              <a:cxnLst/>
              <a:rect l="l" t="t" r="r" b="b"/>
              <a:pathLst>
                <a:path w="3067685" h="1338580">
                  <a:moveTo>
                    <a:pt x="0" y="183387"/>
                  </a:moveTo>
                  <a:lnTo>
                    <a:pt x="6555" y="134658"/>
                  </a:lnTo>
                  <a:lnTo>
                    <a:pt x="25051" y="90856"/>
                  </a:lnTo>
                  <a:lnTo>
                    <a:pt x="53736" y="53736"/>
                  </a:lnTo>
                  <a:lnTo>
                    <a:pt x="90856" y="25051"/>
                  </a:lnTo>
                  <a:lnTo>
                    <a:pt x="134658" y="6555"/>
                  </a:lnTo>
                  <a:lnTo>
                    <a:pt x="183387" y="0"/>
                  </a:lnTo>
                  <a:lnTo>
                    <a:pt x="511301" y="0"/>
                  </a:lnTo>
                  <a:lnTo>
                    <a:pt x="1278128" y="0"/>
                  </a:lnTo>
                  <a:lnTo>
                    <a:pt x="2884170" y="0"/>
                  </a:lnTo>
                  <a:lnTo>
                    <a:pt x="2932943" y="6555"/>
                  </a:lnTo>
                  <a:lnTo>
                    <a:pt x="2976757" y="25051"/>
                  </a:lnTo>
                  <a:lnTo>
                    <a:pt x="3013868" y="53736"/>
                  </a:lnTo>
                  <a:lnTo>
                    <a:pt x="3042534" y="90856"/>
                  </a:lnTo>
                  <a:lnTo>
                    <a:pt x="3061011" y="134658"/>
                  </a:lnTo>
                  <a:lnTo>
                    <a:pt x="3067558" y="183387"/>
                  </a:lnTo>
                  <a:lnTo>
                    <a:pt x="3067558" y="641730"/>
                  </a:lnTo>
                  <a:lnTo>
                    <a:pt x="3067558" y="916813"/>
                  </a:lnTo>
                  <a:lnTo>
                    <a:pt x="3061011" y="965542"/>
                  </a:lnTo>
                  <a:lnTo>
                    <a:pt x="3042534" y="1009344"/>
                  </a:lnTo>
                  <a:lnTo>
                    <a:pt x="3013868" y="1046464"/>
                  </a:lnTo>
                  <a:lnTo>
                    <a:pt x="2976757" y="1075149"/>
                  </a:lnTo>
                  <a:lnTo>
                    <a:pt x="2932943" y="1093645"/>
                  </a:lnTo>
                  <a:lnTo>
                    <a:pt x="2884170" y="1100201"/>
                  </a:lnTo>
                  <a:lnTo>
                    <a:pt x="1278128" y="1100201"/>
                  </a:lnTo>
                  <a:lnTo>
                    <a:pt x="521716" y="1338326"/>
                  </a:lnTo>
                  <a:lnTo>
                    <a:pt x="511301" y="1100201"/>
                  </a:lnTo>
                  <a:lnTo>
                    <a:pt x="183387" y="1100201"/>
                  </a:lnTo>
                  <a:lnTo>
                    <a:pt x="134658" y="1093645"/>
                  </a:lnTo>
                  <a:lnTo>
                    <a:pt x="90856" y="1075149"/>
                  </a:lnTo>
                  <a:lnTo>
                    <a:pt x="53736" y="1046464"/>
                  </a:lnTo>
                  <a:lnTo>
                    <a:pt x="25051" y="1009344"/>
                  </a:lnTo>
                  <a:lnTo>
                    <a:pt x="6555" y="965542"/>
                  </a:lnTo>
                  <a:lnTo>
                    <a:pt x="0" y="916813"/>
                  </a:lnTo>
                  <a:lnTo>
                    <a:pt x="0" y="641730"/>
                  </a:lnTo>
                  <a:lnTo>
                    <a:pt x="0" y="183387"/>
                  </a:lnTo>
                  <a:close/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614042" y="1910588"/>
            <a:ext cx="2715260" cy="852169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-3810" algn="ctr">
              <a:lnSpc>
                <a:spcPct val="100600"/>
              </a:lnSpc>
              <a:spcBef>
                <a:spcPts val="85"/>
              </a:spcBef>
            </a:pPr>
            <a:r>
              <a:rPr sz="1800" spc="-35" dirty="0">
                <a:latin typeface="Trebuchet MS"/>
                <a:cs typeface="Trebuchet MS"/>
              </a:rPr>
              <a:t>Tr</a:t>
            </a:r>
            <a:r>
              <a:rPr sz="1800" spc="-35" dirty="0">
                <a:latin typeface="Arial"/>
                <a:cs typeface="Arial"/>
              </a:rPr>
              <a:t>ẻ </a:t>
            </a:r>
            <a:r>
              <a:rPr sz="1800" spc="55" dirty="0">
                <a:latin typeface="Trebuchet MS"/>
                <a:cs typeface="Trebuchet MS"/>
              </a:rPr>
              <a:t>em </a:t>
            </a:r>
            <a:r>
              <a:rPr sz="1800" spc="45" dirty="0">
                <a:latin typeface="Trebuchet MS"/>
                <a:cs typeface="Trebuchet MS"/>
              </a:rPr>
              <a:t>h</a:t>
            </a:r>
            <a:r>
              <a:rPr sz="1800" spc="45" dirty="0">
                <a:latin typeface="Arial"/>
                <a:cs typeface="Arial"/>
              </a:rPr>
              <a:t>ọ</a:t>
            </a:r>
            <a:r>
              <a:rPr sz="1800" spc="45" dirty="0">
                <a:latin typeface="Trebuchet MS"/>
                <a:cs typeface="Trebuchet MS"/>
              </a:rPr>
              <a:t>c </a:t>
            </a:r>
            <a:r>
              <a:rPr sz="1800" spc="60" dirty="0">
                <a:latin typeface="Trebuchet MS"/>
                <a:cs typeface="Trebuchet MS"/>
              </a:rPr>
              <a:t>thông </a:t>
            </a:r>
            <a:r>
              <a:rPr sz="1800" spc="55" dirty="0">
                <a:latin typeface="Trebuchet MS"/>
                <a:cs typeface="Trebuchet MS"/>
              </a:rPr>
              <a:t>qua  </a:t>
            </a:r>
            <a:r>
              <a:rPr sz="1800" spc="25" dirty="0">
                <a:latin typeface="Trebuchet MS"/>
                <a:cs typeface="Trebuchet MS"/>
              </a:rPr>
              <a:t>t</a:t>
            </a:r>
            <a:r>
              <a:rPr sz="1800" spc="25" dirty="0">
                <a:latin typeface="Arial"/>
                <a:cs typeface="Arial"/>
              </a:rPr>
              <a:t>ươ</a:t>
            </a:r>
            <a:r>
              <a:rPr sz="1800" spc="25" dirty="0">
                <a:latin typeface="Trebuchet MS"/>
                <a:cs typeface="Trebuchet MS"/>
              </a:rPr>
              <a:t>ng </a:t>
            </a:r>
            <a:r>
              <a:rPr sz="1800" spc="10" dirty="0">
                <a:latin typeface="Trebuchet MS"/>
                <a:cs typeface="Trebuchet MS"/>
              </a:rPr>
              <a:t>tác </a:t>
            </a:r>
            <a:r>
              <a:rPr sz="1800" dirty="0">
                <a:latin typeface="Trebuchet MS"/>
                <a:cs typeface="Trebuchet MS"/>
              </a:rPr>
              <a:t>v</a:t>
            </a:r>
            <a:r>
              <a:rPr sz="1800" dirty="0">
                <a:latin typeface="Arial"/>
                <a:cs typeface="Arial"/>
              </a:rPr>
              <a:t>ớ</a:t>
            </a:r>
            <a:r>
              <a:rPr sz="1800" dirty="0">
                <a:latin typeface="Trebuchet MS"/>
                <a:cs typeface="Trebuchet MS"/>
              </a:rPr>
              <a:t>i </a:t>
            </a:r>
            <a:r>
              <a:rPr sz="1800" spc="25" dirty="0">
                <a:latin typeface="Trebuchet MS"/>
                <a:cs typeface="Trebuchet MS"/>
              </a:rPr>
              <a:t>môi</a:t>
            </a:r>
            <a:r>
              <a:rPr sz="1800" spc="-320" dirty="0">
                <a:latin typeface="Trebuchet MS"/>
                <a:cs typeface="Trebuchet MS"/>
              </a:rPr>
              <a:t> </a:t>
            </a:r>
            <a:r>
              <a:rPr sz="1800" spc="25" dirty="0">
                <a:latin typeface="Trebuchet MS"/>
                <a:cs typeface="Trebuchet MS"/>
              </a:rPr>
              <a:t>tr</a:t>
            </a:r>
            <a:r>
              <a:rPr sz="1800" spc="25" dirty="0">
                <a:latin typeface="Arial"/>
                <a:cs typeface="Arial"/>
              </a:rPr>
              <a:t>ườ</a:t>
            </a:r>
            <a:r>
              <a:rPr sz="1800" spc="25" dirty="0">
                <a:latin typeface="Trebuchet MS"/>
                <a:cs typeface="Trebuchet MS"/>
              </a:rPr>
              <a:t>ng  </a:t>
            </a:r>
            <a:r>
              <a:rPr sz="1800" spc="55" dirty="0">
                <a:latin typeface="Trebuchet MS"/>
                <a:cs typeface="Trebuchet MS"/>
              </a:rPr>
              <a:t>văn </a:t>
            </a:r>
            <a:r>
              <a:rPr sz="1800" spc="65" dirty="0">
                <a:latin typeface="Trebuchet MS"/>
                <a:cs typeface="Trebuchet MS"/>
              </a:rPr>
              <a:t>hóa </a:t>
            </a:r>
            <a:r>
              <a:rPr sz="1800" spc="90" dirty="0">
                <a:latin typeface="Trebuchet MS"/>
                <a:cs typeface="Trebuchet MS"/>
              </a:rPr>
              <a:t>xung</a:t>
            </a:r>
            <a:r>
              <a:rPr sz="1800" spc="-330" dirty="0">
                <a:latin typeface="Trebuchet MS"/>
                <a:cs typeface="Trebuchet MS"/>
              </a:rPr>
              <a:t> </a:t>
            </a:r>
            <a:r>
              <a:rPr sz="1800" spc="5" dirty="0">
                <a:latin typeface="Trebuchet MS"/>
                <a:cs typeface="Trebuchet MS"/>
              </a:rPr>
              <a:t>quanh.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664075" y="1633601"/>
            <a:ext cx="3585210" cy="2859405"/>
            <a:chOff x="4664075" y="1633601"/>
            <a:chExt cx="3585210" cy="2859405"/>
          </a:xfrm>
        </p:grpSpPr>
        <p:sp>
          <p:nvSpPr>
            <p:cNvPr id="13" name="object 13"/>
            <p:cNvSpPr/>
            <p:nvPr/>
          </p:nvSpPr>
          <p:spPr>
            <a:xfrm>
              <a:off x="4664075" y="3032125"/>
              <a:ext cx="1206500" cy="14605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18150" y="1646301"/>
              <a:ext cx="3218180" cy="1481455"/>
            </a:xfrm>
            <a:custGeom>
              <a:avLst/>
              <a:gdLst/>
              <a:ahLst/>
              <a:cxnLst/>
              <a:rect l="l" t="t" r="r" b="b"/>
              <a:pathLst>
                <a:path w="3218179" h="1481455">
                  <a:moveTo>
                    <a:pt x="1340865" y="1100074"/>
                  </a:moveTo>
                  <a:lnTo>
                    <a:pt x="536321" y="1100074"/>
                  </a:lnTo>
                  <a:lnTo>
                    <a:pt x="515493" y="1481074"/>
                  </a:lnTo>
                  <a:lnTo>
                    <a:pt x="1340865" y="1100074"/>
                  </a:lnTo>
                  <a:close/>
                </a:path>
                <a:path w="3218179" h="1481455">
                  <a:moveTo>
                    <a:pt x="3034665" y="0"/>
                  </a:moveTo>
                  <a:lnTo>
                    <a:pt x="183261" y="0"/>
                  </a:lnTo>
                  <a:lnTo>
                    <a:pt x="134540" y="6545"/>
                  </a:lnTo>
                  <a:lnTo>
                    <a:pt x="90762" y="25019"/>
                  </a:lnTo>
                  <a:lnTo>
                    <a:pt x="53673" y="53673"/>
                  </a:lnTo>
                  <a:lnTo>
                    <a:pt x="25019" y="90762"/>
                  </a:lnTo>
                  <a:lnTo>
                    <a:pt x="6545" y="134540"/>
                  </a:lnTo>
                  <a:lnTo>
                    <a:pt x="0" y="183261"/>
                  </a:lnTo>
                  <a:lnTo>
                    <a:pt x="0" y="916686"/>
                  </a:lnTo>
                  <a:lnTo>
                    <a:pt x="6545" y="965459"/>
                  </a:lnTo>
                  <a:lnTo>
                    <a:pt x="25018" y="1009273"/>
                  </a:lnTo>
                  <a:lnTo>
                    <a:pt x="53673" y="1046384"/>
                  </a:lnTo>
                  <a:lnTo>
                    <a:pt x="90762" y="1075050"/>
                  </a:lnTo>
                  <a:lnTo>
                    <a:pt x="134540" y="1093527"/>
                  </a:lnTo>
                  <a:lnTo>
                    <a:pt x="183261" y="1100074"/>
                  </a:lnTo>
                  <a:lnTo>
                    <a:pt x="3034665" y="1100074"/>
                  </a:lnTo>
                  <a:lnTo>
                    <a:pt x="3083394" y="1093527"/>
                  </a:lnTo>
                  <a:lnTo>
                    <a:pt x="3127196" y="1075050"/>
                  </a:lnTo>
                  <a:lnTo>
                    <a:pt x="3164316" y="1046384"/>
                  </a:lnTo>
                  <a:lnTo>
                    <a:pt x="3193001" y="1009273"/>
                  </a:lnTo>
                  <a:lnTo>
                    <a:pt x="3211497" y="965459"/>
                  </a:lnTo>
                  <a:lnTo>
                    <a:pt x="3218053" y="916686"/>
                  </a:lnTo>
                  <a:lnTo>
                    <a:pt x="3218053" y="183261"/>
                  </a:lnTo>
                  <a:lnTo>
                    <a:pt x="3211497" y="134540"/>
                  </a:lnTo>
                  <a:lnTo>
                    <a:pt x="3193001" y="90762"/>
                  </a:lnTo>
                  <a:lnTo>
                    <a:pt x="3164316" y="53673"/>
                  </a:lnTo>
                  <a:lnTo>
                    <a:pt x="3127196" y="25019"/>
                  </a:lnTo>
                  <a:lnTo>
                    <a:pt x="3083394" y="6545"/>
                  </a:lnTo>
                  <a:lnTo>
                    <a:pt x="30346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18150" y="1646301"/>
              <a:ext cx="3218180" cy="1481455"/>
            </a:xfrm>
            <a:custGeom>
              <a:avLst/>
              <a:gdLst/>
              <a:ahLst/>
              <a:cxnLst/>
              <a:rect l="l" t="t" r="r" b="b"/>
              <a:pathLst>
                <a:path w="3218179" h="1481455">
                  <a:moveTo>
                    <a:pt x="0" y="183261"/>
                  </a:moveTo>
                  <a:lnTo>
                    <a:pt x="6545" y="134540"/>
                  </a:lnTo>
                  <a:lnTo>
                    <a:pt x="25019" y="90762"/>
                  </a:lnTo>
                  <a:lnTo>
                    <a:pt x="53673" y="53673"/>
                  </a:lnTo>
                  <a:lnTo>
                    <a:pt x="90762" y="25018"/>
                  </a:lnTo>
                  <a:lnTo>
                    <a:pt x="134540" y="6545"/>
                  </a:lnTo>
                  <a:lnTo>
                    <a:pt x="183261" y="0"/>
                  </a:lnTo>
                  <a:lnTo>
                    <a:pt x="536321" y="0"/>
                  </a:lnTo>
                  <a:lnTo>
                    <a:pt x="1340865" y="0"/>
                  </a:lnTo>
                  <a:lnTo>
                    <a:pt x="3034665" y="0"/>
                  </a:lnTo>
                  <a:lnTo>
                    <a:pt x="3083394" y="6545"/>
                  </a:lnTo>
                  <a:lnTo>
                    <a:pt x="3127196" y="25019"/>
                  </a:lnTo>
                  <a:lnTo>
                    <a:pt x="3164316" y="53673"/>
                  </a:lnTo>
                  <a:lnTo>
                    <a:pt x="3193001" y="90762"/>
                  </a:lnTo>
                  <a:lnTo>
                    <a:pt x="3211497" y="134540"/>
                  </a:lnTo>
                  <a:lnTo>
                    <a:pt x="3218053" y="183261"/>
                  </a:lnTo>
                  <a:lnTo>
                    <a:pt x="3218053" y="641731"/>
                  </a:lnTo>
                  <a:lnTo>
                    <a:pt x="3218053" y="916686"/>
                  </a:lnTo>
                  <a:lnTo>
                    <a:pt x="3211497" y="965459"/>
                  </a:lnTo>
                  <a:lnTo>
                    <a:pt x="3193001" y="1009273"/>
                  </a:lnTo>
                  <a:lnTo>
                    <a:pt x="3164316" y="1046384"/>
                  </a:lnTo>
                  <a:lnTo>
                    <a:pt x="3127196" y="1075050"/>
                  </a:lnTo>
                  <a:lnTo>
                    <a:pt x="3083394" y="1093527"/>
                  </a:lnTo>
                  <a:lnTo>
                    <a:pt x="3034665" y="1100074"/>
                  </a:lnTo>
                  <a:lnTo>
                    <a:pt x="1340865" y="1100074"/>
                  </a:lnTo>
                  <a:lnTo>
                    <a:pt x="515493" y="1481074"/>
                  </a:lnTo>
                  <a:lnTo>
                    <a:pt x="536321" y="1100074"/>
                  </a:lnTo>
                  <a:lnTo>
                    <a:pt x="183261" y="1100074"/>
                  </a:lnTo>
                  <a:lnTo>
                    <a:pt x="134540" y="1093527"/>
                  </a:lnTo>
                  <a:lnTo>
                    <a:pt x="90762" y="1075050"/>
                  </a:lnTo>
                  <a:lnTo>
                    <a:pt x="53673" y="1046384"/>
                  </a:lnTo>
                  <a:lnTo>
                    <a:pt x="25018" y="1009273"/>
                  </a:lnTo>
                  <a:lnTo>
                    <a:pt x="6545" y="965459"/>
                  </a:lnTo>
                  <a:lnTo>
                    <a:pt x="0" y="916686"/>
                  </a:lnTo>
                  <a:lnTo>
                    <a:pt x="0" y="641731"/>
                  </a:lnTo>
                  <a:lnTo>
                    <a:pt x="0" y="183261"/>
                  </a:lnTo>
                  <a:close/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965063" y="3286735"/>
            <a:ext cx="2583180" cy="66294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25"/>
              </a:spcBef>
            </a:pPr>
            <a:r>
              <a:rPr sz="1400" b="1" spc="30" dirty="0">
                <a:latin typeface="Arial"/>
                <a:cs typeface="Arial"/>
              </a:rPr>
              <a:t>Jean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35" dirty="0">
                <a:latin typeface="Arial"/>
                <a:cs typeface="Arial"/>
              </a:rPr>
              <a:t>Piaget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30"/>
              </a:spcBef>
            </a:pPr>
            <a:r>
              <a:rPr sz="1400" b="1" spc="15" dirty="0">
                <a:latin typeface="Arial"/>
                <a:cs typeface="Arial"/>
              </a:rPr>
              <a:t>Nhà </a:t>
            </a:r>
            <a:r>
              <a:rPr sz="1400" b="1" spc="10" dirty="0">
                <a:latin typeface="Arial"/>
                <a:cs typeface="Arial"/>
              </a:rPr>
              <a:t>chủ </a:t>
            </a:r>
            <a:r>
              <a:rPr sz="1400" b="1" spc="15" dirty="0">
                <a:latin typeface="Arial"/>
                <a:cs typeface="Arial"/>
              </a:rPr>
              <a:t>nghĩa </a:t>
            </a:r>
            <a:r>
              <a:rPr sz="1400" b="1" spc="5" dirty="0">
                <a:latin typeface="Arial"/>
                <a:cs typeface="Arial"/>
              </a:rPr>
              <a:t>nhận </a:t>
            </a:r>
            <a:r>
              <a:rPr sz="1400" b="1" spc="25" dirty="0">
                <a:latin typeface="Arial"/>
                <a:cs typeface="Arial"/>
              </a:rPr>
              <a:t>thức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học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8488" y="985363"/>
            <a:ext cx="8443595" cy="104203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latin typeface="Trebuchet MS"/>
                <a:cs typeface="Trebuchet MS"/>
              </a:rPr>
              <a:t>Gi</a:t>
            </a:r>
            <a:r>
              <a:rPr sz="2000" dirty="0">
                <a:latin typeface="Arial"/>
                <a:cs typeface="Arial"/>
              </a:rPr>
              <a:t>ữ</a:t>
            </a:r>
            <a:r>
              <a:rPr sz="2000" dirty="0">
                <a:latin typeface="Trebuchet MS"/>
                <a:cs typeface="Trebuchet MS"/>
              </a:rPr>
              <a:t>a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ế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k</a:t>
            </a:r>
            <a:r>
              <a:rPr sz="2000" spc="10" dirty="0">
                <a:latin typeface="Arial"/>
                <a:cs typeface="Arial"/>
              </a:rPr>
              <a:t>ỷ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20,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100" dirty="0">
                <a:latin typeface="Trebuchet MS"/>
                <a:cs typeface="Trebuchet MS"/>
              </a:rPr>
              <a:t>con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ng</a:t>
            </a:r>
            <a:r>
              <a:rPr sz="2000" spc="30" dirty="0">
                <a:latin typeface="Arial"/>
                <a:cs typeface="Arial"/>
              </a:rPr>
              <a:t>ườ</a:t>
            </a:r>
            <a:r>
              <a:rPr sz="2000" spc="30" dirty="0">
                <a:latin typeface="Trebuchet MS"/>
                <a:cs typeface="Trebuchet MS"/>
              </a:rPr>
              <a:t>i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b</a:t>
            </a:r>
            <a:r>
              <a:rPr sz="2000" spc="-10" dirty="0">
                <a:latin typeface="Arial"/>
                <a:cs typeface="Arial"/>
              </a:rPr>
              <a:t>ắ</a:t>
            </a:r>
            <a:r>
              <a:rPr sz="2000" spc="-10" dirty="0">
                <a:latin typeface="Trebuchet MS"/>
                <a:cs typeface="Trebuchet MS"/>
              </a:rPr>
              <a:t>t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đ</a:t>
            </a:r>
            <a:r>
              <a:rPr sz="2000" spc="45" dirty="0">
                <a:latin typeface="Arial"/>
                <a:cs typeface="Arial"/>
              </a:rPr>
              <a:t>ầ</a:t>
            </a:r>
            <a:r>
              <a:rPr sz="2000" spc="45" dirty="0">
                <a:latin typeface="Trebuchet MS"/>
                <a:cs typeface="Trebuchet MS"/>
              </a:rPr>
              <a:t>u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đ</a:t>
            </a:r>
            <a:r>
              <a:rPr sz="2000" spc="-10" dirty="0">
                <a:latin typeface="Arial"/>
                <a:cs typeface="Arial"/>
              </a:rPr>
              <a:t>ặ</a:t>
            </a:r>
            <a:r>
              <a:rPr sz="2000" spc="-10" dirty="0">
                <a:latin typeface="Trebuchet MS"/>
                <a:cs typeface="Trebuchet MS"/>
              </a:rPr>
              <a:t>t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câu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h</a:t>
            </a:r>
            <a:r>
              <a:rPr sz="2000" spc="-10" dirty="0">
                <a:latin typeface="Arial"/>
                <a:cs typeface="Arial"/>
              </a:rPr>
              <a:t>ỏ</a:t>
            </a:r>
            <a:r>
              <a:rPr sz="2000" spc="-1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li</a:t>
            </a:r>
            <a:r>
              <a:rPr sz="2000" spc="-40" dirty="0">
                <a:latin typeface="Arial"/>
                <a:cs typeface="Arial"/>
              </a:rPr>
              <a:t>ệ</a:t>
            </a:r>
            <a:r>
              <a:rPr sz="2000" spc="-40" dirty="0">
                <a:latin typeface="Trebuchet MS"/>
                <a:cs typeface="Trebuchet MS"/>
              </a:rPr>
              <a:t>u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</a:t>
            </a:r>
            <a:r>
              <a:rPr sz="2000" spc="-15" dirty="0">
                <a:latin typeface="Arial"/>
                <a:cs typeface="Arial"/>
              </a:rPr>
              <a:t>ọ</a:t>
            </a:r>
            <a:r>
              <a:rPr sz="2000" spc="-15" dirty="0">
                <a:latin typeface="Trebuchet MS"/>
                <a:cs typeface="Trebuchet MS"/>
              </a:rPr>
              <a:t>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ng</a:t>
            </a:r>
            <a:r>
              <a:rPr sz="2000" spc="30" dirty="0">
                <a:latin typeface="Arial"/>
                <a:cs typeface="Arial"/>
              </a:rPr>
              <a:t>ườ</a:t>
            </a:r>
            <a:r>
              <a:rPr sz="2000" spc="30" dirty="0">
                <a:latin typeface="Trebuchet MS"/>
                <a:cs typeface="Trebuchet MS"/>
              </a:rPr>
              <a:t>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có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ể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spc="35" dirty="0">
                <a:latin typeface="Trebuchet MS"/>
                <a:cs typeface="Trebuchet MS"/>
              </a:rPr>
              <a:t>nh</a:t>
            </a:r>
            <a:r>
              <a:rPr sz="2000" spc="35" dirty="0">
                <a:latin typeface="Arial"/>
                <a:cs typeface="Arial"/>
              </a:rPr>
              <a:t>ư </a:t>
            </a:r>
            <a:r>
              <a:rPr sz="2000" spc="55" dirty="0">
                <a:latin typeface="Trebuchet MS"/>
                <a:cs typeface="Trebuchet MS"/>
              </a:rPr>
              <a:t>nhau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ượ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-225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không?</a:t>
            </a:r>
            <a:endParaRPr sz="2000">
              <a:latin typeface="Trebuchet MS"/>
              <a:cs typeface="Trebuchet MS"/>
            </a:endParaRPr>
          </a:p>
          <a:p>
            <a:pPr marL="4975225">
              <a:lnSpc>
                <a:spcPct val="100000"/>
              </a:lnSpc>
              <a:spcBef>
                <a:spcPts val="80"/>
              </a:spcBef>
            </a:pPr>
            <a:r>
              <a:rPr sz="1800" spc="5" dirty="0">
                <a:latin typeface="Trebuchet MS"/>
                <a:cs typeface="Trebuchet MS"/>
              </a:rPr>
              <a:t>V</a:t>
            </a:r>
            <a:r>
              <a:rPr sz="1800" spc="5" dirty="0">
                <a:latin typeface="Arial"/>
                <a:cs typeface="Arial"/>
              </a:rPr>
              <a:t>ớ</a:t>
            </a:r>
            <a:r>
              <a:rPr sz="1800" spc="5" dirty="0">
                <a:latin typeface="Trebuchet MS"/>
                <a:cs typeface="Trebuchet MS"/>
              </a:rPr>
              <a:t>i </a:t>
            </a:r>
            <a:r>
              <a:rPr sz="1800" spc="20" dirty="0">
                <a:latin typeface="Trebuchet MS"/>
                <a:cs typeface="Trebuchet MS"/>
              </a:rPr>
              <a:t>vi</a:t>
            </a:r>
            <a:r>
              <a:rPr sz="1800" spc="20" dirty="0">
                <a:latin typeface="Arial"/>
                <a:cs typeface="Arial"/>
              </a:rPr>
              <a:t>ệ</a:t>
            </a:r>
            <a:r>
              <a:rPr sz="1800" spc="20" dirty="0">
                <a:latin typeface="Trebuchet MS"/>
                <a:cs typeface="Trebuchet MS"/>
              </a:rPr>
              <a:t>c </a:t>
            </a:r>
            <a:r>
              <a:rPr sz="1800" spc="-75" dirty="0">
                <a:latin typeface="Trebuchet MS"/>
                <a:cs typeface="Trebuchet MS"/>
              </a:rPr>
              <a:t>‘làm </a:t>
            </a:r>
            <a:r>
              <a:rPr sz="1800" spc="-40" dirty="0">
                <a:latin typeface="Trebuchet MS"/>
                <a:cs typeface="Trebuchet MS"/>
              </a:rPr>
              <a:t>thí</a:t>
            </a:r>
            <a:r>
              <a:rPr sz="1800" spc="-150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nghi</a:t>
            </a:r>
            <a:r>
              <a:rPr sz="1800" spc="-35" dirty="0">
                <a:latin typeface="Arial"/>
                <a:cs typeface="Arial"/>
              </a:rPr>
              <a:t>ệ</a:t>
            </a:r>
            <a:r>
              <a:rPr sz="1800" spc="-35" dirty="0">
                <a:latin typeface="Trebuchet MS"/>
                <a:cs typeface="Trebuchet MS"/>
              </a:rPr>
              <a:t>m’,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18582" y="2001773"/>
            <a:ext cx="24193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145" marR="5080" indent="-259079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Trebuchet MS"/>
                <a:cs typeface="Trebuchet MS"/>
              </a:rPr>
              <a:t>tr</a:t>
            </a:r>
            <a:r>
              <a:rPr sz="1800" spc="-30" dirty="0">
                <a:latin typeface="Arial"/>
                <a:cs typeface="Arial"/>
              </a:rPr>
              <a:t>ẻ </a:t>
            </a:r>
            <a:r>
              <a:rPr sz="1800" spc="55" dirty="0">
                <a:latin typeface="Trebuchet MS"/>
                <a:cs typeface="Trebuchet MS"/>
              </a:rPr>
              <a:t>em </a:t>
            </a:r>
            <a:r>
              <a:rPr sz="1800" spc="15" dirty="0">
                <a:latin typeface="Trebuchet MS"/>
                <a:cs typeface="Trebuchet MS"/>
              </a:rPr>
              <a:t>phát </a:t>
            </a:r>
            <a:r>
              <a:rPr sz="1800" spc="-25" dirty="0">
                <a:latin typeface="Trebuchet MS"/>
                <a:cs typeface="Trebuchet MS"/>
              </a:rPr>
              <a:t>tri</a:t>
            </a:r>
            <a:r>
              <a:rPr sz="1800" spc="-25" dirty="0">
                <a:latin typeface="Arial"/>
                <a:cs typeface="Arial"/>
              </a:rPr>
              <a:t>ể</a:t>
            </a:r>
            <a:r>
              <a:rPr sz="1800" spc="-25" dirty="0">
                <a:latin typeface="Trebuchet MS"/>
                <a:cs typeface="Trebuchet MS"/>
              </a:rPr>
              <a:t>n </a:t>
            </a:r>
            <a:r>
              <a:rPr sz="1800" spc="75" dirty="0">
                <a:latin typeface="Trebuchet MS"/>
                <a:cs typeface="Trebuchet MS"/>
              </a:rPr>
              <a:t>các</a:t>
            </a:r>
            <a:r>
              <a:rPr sz="1800" spc="-270" dirty="0">
                <a:latin typeface="Trebuchet MS"/>
                <a:cs typeface="Trebuchet MS"/>
              </a:rPr>
              <a:t> </a:t>
            </a:r>
            <a:r>
              <a:rPr sz="1800" spc="65" dirty="0">
                <a:latin typeface="Trebuchet MS"/>
                <a:cs typeface="Trebuchet MS"/>
              </a:rPr>
              <a:t>ý  </a:t>
            </a:r>
            <a:r>
              <a:rPr sz="1800" spc="25" dirty="0">
                <a:latin typeface="Trebuchet MS"/>
                <a:cs typeface="Trebuchet MS"/>
              </a:rPr>
              <a:t>t</a:t>
            </a:r>
            <a:r>
              <a:rPr sz="1800" spc="25" dirty="0">
                <a:latin typeface="Arial"/>
                <a:cs typeface="Arial"/>
              </a:rPr>
              <a:t>ưở</a:t>
            </a:r>
            <a:r>
              <a:rPr sz="1800" spc="25" dirty="0">
                <a:latin typeface="Trebuchet MS"/>
                <a:cs typeface="Trebuchet MS"/>
              </a:rPr>
              <a:t>ng </a:t>
            </a:r>
            <a:r>
              <a:rPr sz="1800" spc="40" dirty="0">
                <a:latin typeface="Trebuchet MS"/>
                <a:cs typeface="Trebuchet MS"/>
              </a:rPr>
              <a:t>v</a:t>
            </a:r>
            <a:r>
              <a:rPr sz="1800" spc="40" dirty="0">
                <a:latin typeface="Arial"/>
                <a:cs typeface="Arial"/>
              </a:rPr>
              <a:t>ề </a:t>
            </a:r>
            <a:r>
              <a:rPr sz="1800" spc="-15" dirty="0">
                <a:latin typeface="Trebuchet MS"/>
                <a:cs typeface="Trebuchet MS"/>
              </a:rPr>
              <a:t>th</a:t>
            </a:r>
            <a:r>
              <a:rPr sz="1800" spc="-15" dirty="0">
                <a:latin typeface="Arial"/>
                <a:cs typeface="Arial"/>
              </a:rPr>
              <a:t>ế</a:t>
            </a:r>
            <a:r>
              <a:rPr sz="1800" spc="-180" dirty="0">
                <a:latin typeface="Arial"/>
                <a:cs typeface="Arial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gi</a:t>
            </a:r>
            <a:r>
              <a:rPr sz="1800" spc="-50" dirty="0">
                <a:latin typeface="Arial"/>
                <a:cs typeface="Arial"/>
              </a:rPr>
              <a:t>ớ</a:t>
            </a:r>
            <a:r>
              <a:rPr sz="1800" spc="-50" dirty="0">
                <a:latin typeface="Trebuchet MS"/>
                <a:cs typeface="Trebuchet MS"/>
              </a:rPr>
              <a:t>i.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7248" y="6183579"/>
            <a:ext cx="710692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spc="20" dirty="0">
                <a:latin typeface="Trebuchet MS"/>
                <a:cs typeface="Trebuchet MS"/>
              </a:rPr>
              <a:t>Vygotsky, </a:t>
            </a:r>
            <a:r>
              <a:rPr sz="1100" spc="-60" dirty="0">
                <a:latin typeface="Trebuchet MS"/>
                <a:cs typeface="Trebuchet MS"/>
              </a:rPr>
              <a:t>L. </a:t>
            </a:r>
            <a:r>
              <a:rPr sz="1100" spc="40" dirty="0">
                <a:latin typeface="Trebuchet MS"/>
                <a:cs typeface="Trebuchet MS"/>
              </a:rPr>
              <a:t>(1978) </a:t>
            </a:r>
            <a:r>
              <a:rPr sz="1100" i="1" spc="-5" dirty="0">
                <a:latin typeface="Arial"/>
                <a:cs typeface="Arial"/>
              </a:rPr>
              <a:t>Mind </a:t>
            </a:r>
            <a:r>
              <a:rPr sz="1100" i="1" spc="15" dirty="0">
                <a:latin typeface="Arial"/>
                <a:cs typeface="Arial"/>
              </a:rPr>
              <a:t>in </a:t>
            </a:r>
            <a:r>
              <a:rPr sz="1100" i="1" dirty="0">
                <a:latin typeface="Arial"/>
                <a:cs typeface="Arial"/>
              </a:rPr>
              <a:t>Society: </a:t>
            </a:r>
            <a:r>
              <a:rPr sz="1100" i="1" spc="10" dirty="0">
                <a:latin typeface="Arial"/>
                <a:cs typeface="Arial"/>
              </a:rPr>
              <a:t>Development </a:t>
            </a:r>
            <a:r>
              <a:rPr sz="1100" i="1" spc="35" dirty="0">
                <a:latin typeface="Arial"/>
                <a:cs typeface="Arial"/>
              </a:rPr>
              <a:t>of </a:t>
            </a:r>
            <a:r>
              <a:rPr sz="1100" i="1" spc="15" dirty="0">
                <a:latin typeface="Arial"/>
                <a:cs typeface="Arial"/>
              </a:rPr>
              <a:t>Higher </a:t>
            </a:r>
            <a:r>
              <a:rPr sz="1100" i="1" spc="5" dirty="0">
                <a:latin typeface="Arial"/>
                <a:cs typeface="Arial"/>
              </a:rPr>
              <a:t>Psychological </a:t>
            </a:r>
            <a:r>
              <a:rPr sz="1100" i="1" spc="-10" dirty="0">
                <a:latin typeface="Arial"/>
                <a:cs typeface="Arial"/>
              </a:rPr>
              <a:t>Processes. </a:t>
            </a:r>
            <a:r>
              <a:rPr sz="1100" spc="25" dirty="0">
                <a:latin typeface="Trebuchet MS"/>
                <a:cs typeface="Trebuchet MS"/>
              </a:rPr>
              <a:t>Harvard </a:t>
            </a:r>
            <a:r>
              <a:rPr sz="1100" spc="10" dirty="0">
                <a:latin typeface="Trebuchet MS"/>
                <a:cs typeface="Trebuchet MS"/>
              </a:rPr>
              <a:t>University </a:t>
            </a:r>
            <a:r>
              <a:rPr sz="1100" spc="15" dirty="0">
                <a:latin typeface="Trebuchet MS"/>
                <a:cs typeface="Trebuchet MS"/>
              </a:rPr>
              <a:t>Press.  </a:t>
            </a:r>
            <a:r>
              <a:rPr sz="1100" spc="20" dirty="0">
                <a:latin typeface="Trebuchet MS"/>
                <a:cs typeface="Trebuchet MS"/>
              </a:rPr>
              <a:t>Vygotsky, </a:t>
            </a:r>
            <a:r>
              <a:rPr sz="1100" spc="-60" dirty="0">
                <a:latin typeface="Trebuchet MS"/>
                <a:cs typeface="Trebuchet MS"/>
              </a:rPr>
              <a:t>L. </a:t>
            </a:r>
            <a:r>
              <a:rPr sz="1100" spc="60" dirty="0">
                <a:latin typeface="Trebuchet MS"/>
                <a:cs typeface="Trebuchet MS"/>
              </a:rPr>
              <a:t>(2012</a:t>
            </a:r>
            <a:r>
              <a:rPr sz="1100" spc="-240" dirty="0">
                <a:latin typeface="Trebuchet MS"/>
                <a:cs typeface="Trebuchet MS"/>
              </a:rPr>
              <a:t> </a:t>
            </a:r>
            <a:r>
              <a:rPr sz="1100" spc="25" dirty="0">
                <a:latin typeface="Trebuchet MS"/>
                <a:cs typeface="Trebuchet MS"/>
              </a:rPr>
              <a:t>[1934]) </a:t>
            </a:r>
            <a:r>
              <a:rPr sz="1100" i="1" spc="10" dirty="0">
                <a:latin typeface="Arial"/>
                <a:cs typeface="Arial"/>
              </a:rPr>
              <a:t>Thought </a:t>
            </a:r>
            <a:r>
              <a:rPr sz="1100" i="1" spc="15" dirty="0">
                <a:latin typeface="Arial"/>
                <a:cs typeface="Arial"/>
              </a:rPr>
              <a:t>&amp; </a:t>
            </a:r>
            <a:r>
              <a:rPr sz="1100" i="1" spc="-15" dirty="0">
                <a:latin typeface="Arial"/>
                <a:cs typeface="Arial"/>
              </a:rPr>
              <a:t>Language</a:t>
            </a:r>
            <a:r>
              <a:rPr sz="1100" spc="-15" dirty="0">
                <a:latin typeface="Trebuchet MS"/>
                <a:cs typeface="Trebuchet MS"/>
              </a:rPr>
              <a:t>. </a:t>
            </a:r>
            <a:r>
              <a:rPr sz="1100" spc="15" dirty="0">
                <a:latin typeface="Trebuchet MS"/>
                <a:cs typeface="Trebuchet MS"/>
              </a:rPr>
              <a:t>Cambridge: MIT </a:t>
            </a:r>
            <a:r>
              <a:rPr sz="1100" spc="50" dirty="0">
                <a:latin typeface="Trebuchet MS"/>
                <a:cs typeface="Trebuchet MS"/>
              </a:rPr>
              <a:t>Press</a:t>
            </a:r>
            <a:endParaRPr sz="1100">
              <a:latin typeface="Trebuchet MS"/>
              <a:cs typeface="Trebuchet MS"/>
            </a:endParaRPr>
          </a:p>
          <a:p>
            <a:pPr marL="52069">
              <a:lnSpc>
                <a:spcPct val="100000"/>
              </a:lnSpc>
            </a:pPr>
            <a:r>
              <a:rPr sz="1100" spc="-10" dirty="0">
                <a:latin typeface="Trebuchet MS"/>
                <a:cs typeface="Trebuchet MS"/>
              </a:rPr>
              <a:t>Piaget,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60" dirty="0">
                <a:latin typeface="Trebuchet MS"/>
                <a:cs typeface="Trebuchet MS"/>
              </a:rPr>
              <a:t>J.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40" dirty="0">
                <a:latin typeface="Trebuchet MS"/>
                <a:cs typeface="Trebuchet MS"/>
              </a:rPr>
              <a:t>(1947)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i="1" spc="-30" dirty="0">
                <a:latin typeface="Arial"/>
                <a:cs typeface="Arial"/>
              </a:rPr>
              <a:t>La</a:t>
            </a:r>
            <a:r>
              <a:rPr sz="1100" i="1" spc="-5" dirty="0">
                <a:latin typeface="Arial"/>
                <a:cs typeface="Arial"/>
              </a:rPr>
              <a:t> </a:t>
            </a:r>
            <a:r>
              <a:rPr sz="1100" i="1" spc="15" dirty="0">
                <a:latin typeface="Arial"/>
                <a:cs typeface="Arial"/>
              </a:rPr>
              <a:t>psychologie</a:t>
            </a:r>
            <a:r>
              <a:rPr sz="1100" i="1" spc="5" dirty="0">
                <a:latin typeface="Arial"/>
                <a:cs typeface="Arial"/>
              </a:rPr>
              <a:t> </a:t>
            </a:r>
            <a:r>
              <a:rPr sz="1100" i="1" spc="25" dirty="0">
                <a:latin typeface="Arial"/>
                <a:cs typeface="Arial"/>
              </a:rPr>
              <a:t>de</a:t>
            </a:r>
            <a:r>
              <a:rPr sz="1100" i="1" spc="5" dirty="0">
                <a:latin typeface="Arial"/>
                <a:cs typeface="Arial"/>
              </a:rPr>
              <a:t> l'intelligence</a:t>
            </a:r>
            <a:r>
              <a:rPr sz="1100" spc="5" dirty="0">
                <a:latin typeface="Trebuchet MS"/>
                <a:cs typeface="Trebuchet MS"/>
              </a:rPr>
              <a:t>.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15" dirty="0">
                <a:latin typeface="Trebuchet MS"/>
                <a:cs typeface="Trebuchet MS"/>
              </a:rPr>
              <a:t>[Published</a:t>
            </a:r>
            <a:r>
              <a:rPr sz="1100" spc="-40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in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25" dirty="0">
                <a:latin typeface="Trebuchet MS"/>
                <a:cs typeface="Trebuchet MS"/>
              </a:rPr>
              <a:t>English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40" dirty="0">
                <a:latin typeface="Trebuchet MS"/>
                <a:cs typeface="Trebuchet MS"/>
              </a:rPr>
              <a:t>1951,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20" dirty="0">
                <a:latin typeface="Trebuchet MS"/>
                <a:cs typeface="Trebuchet MS"/>
              </a:rPr>
              <a:t>London: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20" dirty="0">
                <a:latin typeface="Trebuchet MS"/>
                <a:cs typeface="Trebuchet MS"/>
              </a:rPr>
              <a:t>Routledge]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2015" y="4650485"/>
            <a:ext cx="7974965" cy="1215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25" dirty="0">
                <a:latin typeface="Trebuchet MS"/>
                <a:cs typeface="Trebuchet MS"/>
              </a:rPr>
              <a:t>M</a:t>
            </a:r>
            <a:r>
              <a:rPr sz="2000" spc="25" dirty="0">
                <a:latin typeface="Arial"/>
                <a:cs typeface="Arial"/>
              </a:rPr>
              <a:t>ỗ</a:t>
            </a:r>
            <a:r>
              <a:rPr sz="2000" spc="2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ng</a:t>
            </a:r>
            <a:r>
              <a:rPr sz="2000" spc="30" dirty="0">
                <a:latin typeface="Arial"/>
                <a:cs typeface="Arial"/>
              </a:rPr>
              <a:t>ườ</a:t>
            </a:r>
            <a:r>
              <a:rPr sz="2000" spc="30" dirty="0">
                <a:latin typeface="Trebuchet MS"/>
                <a:cs typeface="Trebuchet MS"/>
              </a:rPr>
              <a:t>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là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m</a:t>
            </a:r>
            <a:r>
              <a:rPr sz="2000" spc="-20" dirty="0">
                <a:latin typeface="Arial"/>
                <a:cs typeface="Arial"/>
              </a:rPr>
              <a:t>ộ</a:t>
            </a:r>
            <a:r>
              <a:rPr sz="2000" spc="-20" dirty="0">
                <a:latin typeface="Trebuchet MS"/>
                <a:cs typeface="Trebuchet MS"/>
              </a:rPr>
              <a:t>t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cá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th</a:t>
            </a:r>
            <a:r>
              <a:rPr sz="2000" spc="-85" dirty="0">
                <a:latin typeface="Arial"/>
                <a:cs typeface="Arial"/>
              </a:rPr>
              <a:t>ể</a:t>
            </a:r>
            <a:r>
              <a:rPr sz="2000" spc="-85" dirty="0">
                <a:latin typeface="Trebuchet MS"/>
                <a:cs typeface="Trebuchet MS"/>
              </a:rPr>
              <a:t>,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có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ki</a:t>
            </a:r>
            <a:r>
              <a:rPr sz="2000" spc="-5" dirty="0">
                <a:latin typeface="Arial"/>
                <a:cs typeface="Arial"/>
              </a:rPr>
              <a:t>ế</a:t>
            </a:r>
            <a:r>
              <a:rPr sz="2000" spc="-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th</a:t>
            </a:r>
            <a:r>
              <a:rPr sz="2000" spc="10" dirty="0">
                <a:latin typeface="Arial"/>
                <a:cs typeface="Arial"/>
              </a:rPr>
              <a:t>ứ</a:t>
            </a:r>
            <a:r>
              <a:rPr sz="2000" spc="10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và</a:t>
            </a:r>
            <a:r>
              <a:rPr sz="2000" spc="-45" dirty="0">
                <a:latin typeface="Trebuchet MS"/>
                <a:cs typeface="Trebuchet MS"/>
              </a:rPr>
              <a:t> tr</a:t>
            </a:r>
            <a:r>
              <a:rPr sz="2000" spc="-45" dirty="0">
                <a:latin typeface="Arial"/>
                <a:cs typeface="Arial"/>
              </a:rPr>
              <a:t>ả</a:t>
            </a:r>
            <a:r>
              <a:rPr sz="2000" spc="-4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nghi</a:t>
            </a:r>
            <a:r>
              <a:rPr sz="2000" spc="45" dirty="0">
                <a:latin typeface="Arial"/>
                <a:cs typeface="Arial"/>
              </a:rPr>
              <a:t>ệ</a:t>
            </a:r>
            <a:r>
              <a:rPr sz="2000" spc="45" dirty="0">
                <a:latin typeface="Trebuchet MS"/>
                <a:cs typeface="Trebuchet MS"/>
              </a:rPr>
              <a:t>m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riêng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mình.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10" dirty="0">
                <a:latin typeface="Trebuchet MS"/>
                <a:cs typeface="Trebuchet MS"/>
              </a:rPr>
              <a:t>V</a:t>
            </a:r>
            <a:r>
              <a:rPr sz="2000" spc="10" dirty="0">
                <a:latin typeface="Arial"/>
                <a:cs typeface="Arial"/>
              </a:rPr>
              <a:t>ớ</a:t>
            </a:r>
            <a:r>
              <a:rPr sz="2000" spc="10" dirty="0">
                <a:latin typeface="Trebuchet MS"/>
                <a:cs typeface="Trebuchet MS"/>
              </a:rPr>
              <a:t>i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vi</a:t>
            </a:r>
            <a:r>
              <a:rPr sz="2000" spc="25" dirty="0">
                <a:latin typeface="Arial"/>
                <a:cs typeface="Arial"/>
              </a:rPr>
              <a:t>ệ</a:t>
            </a:r>
            <a:r>
              <a:rPr sz="2000" spc="25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Arial"/>
                <a:cs typeface="Arial"/>
              </a:rPr>
              <a:t>ươ</a:t>
            </a:r>
            <a:r>
              <a:rPr sz="2000" spc="30" dirty="0">
                <a:latin typeface="Trebuchet MS"/>
                <a:cs typeface="Trebuchet MS"/>
              </a:rPr>
              <a:t>ng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15" dirty="0">
                <a:latin typeface="Trebuchet MS"/>
                <a:cs typeface="Trebuchet MS"/>
              </a:rPr>
              <a:t>tác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v</a:t>
            </a:r>
            <a:r>
              <a:rPr sz="2000" spc="5" dirty="0">
                <a:latin typeface="Arial"/>
                <a:cs typeface="Arial"/>
              </a:rPr>
              <a:t>ớ</a:t>
            </a:r>
            <a:r>
              <a:rPr sz="2000" spc="5" dirty="0">
                <a:latin typeface="Trebuchet MS"/>
                <a:cs typeface="Trebuchet MS"/>
              </a:rPr>
              <a:t>i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ế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gi</a:t>
            </a:r>
            <a:r>
              <a:rPr sz="2000" spc="-55" dirty="0">
                <a:latin typeface="Arial"/>
                <a:cs typeface="Arial"/>
              </a:rPr>
              <a:t>ớ</a:t>
            </a:r>
            <a:r>
              <a:rPr sz="2000" spc="-55" dirty="0">
                <a:latin typeface="Trebuchet MS"/>
                <a:cs typeface="Trebuchet MS"/>
              </a:rPr>
              <a:t>i,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00" dirty="0">
                <a:latin typeface="Trebuchet MS"/>
                <a:cs typeface="Trebuchet MS"/>
              </a:rPr>
              <a:t>con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ng</a:t>
            </a:r>
            <a:r>
              <a:rPr sz="2000" spc="30" dirty="0">
                <a:latin typeface="Arial"/>
                <a:cs typeface="Arial"/>
              </a:rPr>
              <a:t>ườ</a:t>
            </a:r>
            <a:r>
              <a:rPr sz="2000" spc="30" dirty="0">
                <a:latin typeface="Trebuchet MS"/>
                <a:cs typeface="Trebuchet MS"/>
              </a:rPr>
              <a:t>i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“tiêu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hóa”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nh</a:t>
            </a:r>
            <a:r>
              <a:rPr sz="2000" spc="75" dirty="0">
                <a:latin typeface="Arial"/>
                <a:cs typeface="Arial"/>
              </a:rPr>
              <a:t>ữ</a:t>
            </a:r>
            <a:r>
              <a:rPr sz="2000" spc="75" dirty="0">
                <a:latin typeface="Trebuchet MS"/>
                <a:cs typeface="Trebuchet MS"/>
              </a:rPr>
              <a:t>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tr</a:t>
            </a:r>
            <a:r>
              <a:rPr sz="2000" spc="-45" dirty="0">
                <a:latin typeface="Arial"/>
                <a:cs typeface="Arial"/>
              </a:rPr>
              <a:t>ả</a:t>
            </a:r>
            <a:r>
              <a:rPr sz="2000" spc="-45" dirty="0">
                <a:latin typeface="Trebuchet MS"/>
                <a:cs typeface="Trebuchet MS"/>
              </a:rPr>
              <a:t>i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45" dirty="0">
                <a:latin typeface="Trebuchet MS"/>
                <a:cs typeface="Trebuchet MS"/>
              </a:rPr>
              <a:t>nghi</a:t>
            </a:r>
            <a:r>
              <a:rPr sz="2000" spc="45" dirty="0">
                <a:latin typeface="Arial"/>
                <a:cs typeface="Arial"/>
              </a:rPr>
              <a:t>ệ</a:t>
            </a:r>
            <a:r>
              <a:rPr sz="2000" spc="45" dirty="0">
                <a:latin typeface="Trebuchet MS"/>
                <a:cs typeface="Trebuchet MS"/>
              </a:rPr>
              <a:t>m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h</a:t>
            </a:r>
            <a:r>
              <a:rPr sz="2000" spc="25" dirty="0">
                <a:latin typeface="Arial"/>
                <a:cs typeface="Arial"/>
              </a:rPr>
              <a:t>ọ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theo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đi</a:t>
            </a:r>
            <a:r>
              <a:rPr sz="2000" spc="10" dirty="0">
                <a:latin typeface="Arial"/>
                <a:cs typeface="Arial"/>
              </a:rPr>
              <a:t>ể</a:t>
            </a:r>
            <a:r>
              <a:rPr sz="2000" spc="10" dirty="0">
                <a:latin typeface="Trebuchet MS"/>
                <a:cs typeface="Trebuchet MS"/>
              </a:rPr>
              <a:t>m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hi</a:t>
            </a:r>
            <a:r>
              <a:rPr sz="2000" spc="5" dirty="0">
                <a:latin typeface="Arial"/>
                <a:cs typeface="Arial"/>
              </a:rPr>
              <a:t>ệ</a:t>
            </a:r>
            <a:r>
              <a:rPr sz="2000" spc="5" dirty="0">
                <a:latin typeface="Trebuchet MS"/>
                <a:cs typeface="Trebuchet MS"/>
              </a:rPr>
              <a:t>n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t</a:t>
            </a:r>
            <a:r>
              <a:rPr sz="2000" spc="-70" dirty="0">
                <a:latin typeface="Arial"/>
                <a:cs typeface="Arial"/>
              </a:rPr>
              <a:t>ạ</a:t>
            </a:r>
            <a:r>
              <a:rPr sz="2000" spc="-7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h</a:t>
            </a:r>
            <a:r>
              <a:rPr sz="2000" spc="25" dirty="0">
                <a:latin typeface="Arial"/>
                <a:cs typeface="Arial"/>
              </a:rPr>
              <a:t>ọ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</a:t>
            </a:r>
            <a:r>
              <a:rPr sz="2000" spc="50" dirty="0">
                <a:latin typeface="Arial"/>
                <a:cs typeface="Arial"/>
              </a:rPr>
              <a:t>ề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ế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gi</a:t>
            </a:r>
            <a:r>
              <a:rPr sz="2000" spc="-55" dirty="0">
                <a:latin typeface="Arial"/>
                <a:cs typeface="Arial"/>
              </a:rPr>
              <a:t>ớ</a:t>
            </a:r>
            <a:r>
              <a:rPr sz="2000" spc="-55" dirty="0">
                <a:latin typeface="Trebuchet MS"/>
                <a:cs typeface="Trebuchet MS"/>
              </a:rPr>
              <a:t>i.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9994" y="902842"/>
            <a:ext cx="8424545" cy="12700"/>
            <a:chOff x="359994" y="902842"/>
            <a:chExt cx="8424545" cy="12700"/>
          </a:xfrm>
        </p:grpSpPr>
        <p:sp>
          <p:nvSpPr>
            <p:cNvPr id="3" name="object 3"/>
            <p:cNvSpPr/>
            <p:nvPr/>
          </p:nvSpPr>
          <p:spPr>
            <a:xfrm>
              <a:off x="359994" y="902842"/>
              <a:ext cx="8424545" cy="12700"/>
            </a:xfrm>
            <a:custGeom>
              <a:avLst/>
              <a:gdLst/>
              <a:ahLst/>
              <a:cxnLst/>
              <a:rect l="l" t="t" r="r" b="b"/>
              <a:pathLst>
                <a:path w="8424545" h="12700">
                  <a:moveTo>
                    <a:pt x="0" y="12700"/>
                  </a:moveTo>
                  <a:lnTo>
                    <a:pt x="8423960" y="12700"/>
                  </a:lnTo>
                  <a:lnTo>
                    <a:pt x="842396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C2B6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59994" y="902842"/>
              <a:ext cx="8424545" cy="12700"/>
            </a:xfrm>
            <a:custGeom>
              <a:avLst/>
              <a:gdLst/>
              <a:ahLst/>
              <a:cxnLst/>
              <a:rect l="l" t="t" r="r" b="b"/>
              <a:pathLst>
                <a:path w="8424545" h="12700">
                  <a:moveTo>
                    <a:pt x="0" y="12700"/>
                  </a:moveTo>
                  <a:lnTo>
                    <a:pt x="8423960" y="12700"/>
                  </a:lnTo>
                  <a:lnTo>
                    <a:pt x="842396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CDD6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95401" y="1067206"/>
            <a:ext cx="7727315" cy="1763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900" spc="40" dirty="0">
                <a:latin typeface="Trebuchet MS"/>
                <a:cs typeface="Trebuchet MS"/>
              </a:rPr>
              <a:t>Theo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45" dirty="0">
                <a:latin typeface="Trebuchet MS"/>
                <a:cs typeface="Trebuchet MS"/>
              </a:rPr>
              <a:t>ch</a:t>
            </a:r>
            <a:r>
              <a:rPr sz="1900" spc="45" dirty="0">
                <a:latin typeface="Arial"/>
                <a:cs typeface="Arial"/>
              </a:rPr>
              <a:t>ủ</a:t>
            </a:r>
            <a:r>
              <a:rPr sz="1900" spc="30" dirty="0">
                <a:latin typeface="Arial"/>
                <a:cs typeface="Arial"/>
              </a:rPr>
              <a:t> </a:t>
            </a:r>
            <a:r>
              <a:rPr sz="1900" spc="45" dirty="0">
                <a:latin typeface="Trebuchet MS"/>
                <a:cs typeface="Trebuchet MS"/>
              </a:rPr>
              <a:t>nghĩa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ki</a:t>
            </a:r>
            <a:r>
              <a:rPr sz="1900" spc="-5" dirty="0">
                <a:latin typeface="Arial"/>
                <a:cs typeface="Arial"/>
              </a:rPr>
              <a:t>ế</a:t>
            </a:r>
            <a:r>
              <a:rPr sz="1900" spc="-5" dirty="0">
                <a:latin typeface="Trebuchet MS"/>
                <a:cs typeface="Trebuchet MS"/>
              </a:rPr>
              <a:t>n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-65" dirty="0">
                <a:latin typeface="Trebuchet MS"/>
                <a:cs typeface="Trebuchet MS"/>
              </a:rPr>
              <a:t>t</a:t>
            </a:r>
            <a:r>
              <a:rPr sz="1900" spc="-65" dirty="0">
                <a:latin typeface="Arial"/>
                <a:cs typeface="Arial"/>
              </a:rPr>
              <a:t>ạ</a:t>
            </a:r>
            <a:r>
              <a:rPr sz="1900" spc="-65" dirty="0">
                <a:latin typeface="Trebuchet MS"/>
                <a:cs typeface="Trebuchet MS"/>
              </a:rPr>
              <a:t>o,</a:t>
            </a:r>
            <a:r>
              <a:rPr sz="1900" spc="-2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vai</a:t>
            </a:r>
            <a:r>
              <a:rPr sz="1900" spc="-25" dirty="0">
                <a:latin typeface="Trebuchet MS"/>
                <a:cs typeface="Trebuchet MS"/>
              </a:rPr>
              <a:t> </a:t>
            </a:r>
            <a:r>
              <a:rPr sz="1900" spc="-10" dirty="0">
                <a:latin typeface="Trebuchet MS"/>
                <a:cs typeface="Trebuchet MS"/>
              </a:rPr>
              <a:t>trò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40" dirty="0">
                <a:latin typeface="Trebuchet MS"/>
                <a:cs typeface="Trebuchet MS"/>
              </a:rPr>
              <a:t>c</a:t>
            </a:r>
            <a:r>
              <a:rPr sz="1900" spc="40" dirty="0">
                <a:latin typeface="Arial"/>
                <a:cs typeface="Arial"/>
              </a:rPr>
              <a:t>ủ</a:t>
            </a:r>
            <a:r>
              <a:rPr sz="1900" spc="40" dirty="0">
                <a:latin typeface="Trebuchet MS"/>
                <a:cs typeface="Trebuchet MS"/>
              </a:rPr>
              <a:t>a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spc="60" dirty="0">
                <a:latin typeface="Trebuchet MS"/>
                <a:cs typeface="Trebuchet MS"/>
              </a:rPr>
              <a:t>giáo</a:t>
            </a:r>
            <a:r>
              <a:rPr sz="1900" spc="-40" dirty="0">
                <a:latin typeface="Trebuchet MS"/>
                <a:cs typeface="Trebuchet MS"/>
              </a:rPr>
              <a:t> </a:t>
            </a:r>
            <a:r>
              <a:rPr sz="1900" spc="25" dirty="0">
                <a:latin typeface="Trebuchet MS"/>
                <a:cs typeface="Trebuchet MS"/>
              </a:rPr>
              <a:t>viên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80" dirty="0">
                <a:latin typeface="Trebuchet MS"/>
                <a:cs typeface="Trebuchet MS"/>
              </a:rPr>
              <a:t>không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spc="10" dirty="0">
                <a:latin typeface="Trebuchet MS"/>
                <a:cs typeface="Trebuchet MS"/>
              </a:rPr>
              <a:t>ph</a:t>
            </a:r>
            <a:r>
              <a:rPr sz="1900" spc="10" dirty="0">
                <a:latin typeface="Arial"/>
                <a:cs typeface="Arial"/>
              </a:rPr>
              <a:t>ả</a:t>
            </a:r>
            <a:r>
              <a:rPr sz="1900" spc="10" dirty="0">
                <a:latin typeface="Trebuchet MS"/>
                <a:cs typeface="Trebuchet MS"/>
              </a:rPr>
              <a:t>i</a:t>
            </a:r>
            <a:r>
              <a:rPr sz="1900" spc="-25" dirty="0">
                <a:latin typeface="Trebuchet MS"/>
                <a:cs typeface="Trebuchet MS"/>
              </a:rPr>
              <a:t> </a:t>
            </a:r>
            <a:r>
              <a:rPr sz="1900" spc="-40" dirty="0">
                <a:latin typeface="Trebuchet MS"/>
                <a:cs typeface="Trebuchet MS"/>
              </a:rPr>
              <a:t>là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95" dirty="0">
                <a:latin typeface="Trebuchet MS"/>
                <a:cs typeface="Trebuchet MS"/>
              </a:rPr>
              <a:t>cung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55" dirty="0">
                <a:latin typeface="Trebuchet MS"/>
                <a:cs typeface="Trebuchet MS"/>
              </a:rPr>
              <a:t>c</a:t>
            </a:r>
            <a:r>
              <a:rPr sz="1900" spc="55" dirty="0">
                <a:latin typeface="Arial"/>
                <a:cs typeface="Arial"/>
              </a:rPr>
              <a:t>ấ</a:t>
            </a:r>
            <a:r>
              <a:rPr sz="1900" spc="55" dirty="0">
                <a:latin typeface="Trebuchet MS"/>
                <a:cs typeface="Trebuchet MS"/>
              </a:rPr>
              <a:t>p  </a:t>
            </a:r>
            <a:r>
              <a:rPr sz="1900" spc="-5" dirty="0">
                <a:latin typeface="Trebuchet MS"/>
                <a:cs typeface="Trebuchet MS"/>
              </a:rPr>
              <a:t>ki</a:t>
            </a:r>
            <a:r>
              <a:rPr sz="1900" spc="-5" dirty="0">
                <a:latin typeface="Arial"/>
                <a:cs typeface="Arial"/>
              </a:rPr>
              <a:t>ế</a:t>
            </a:r>
            <a:r>
              <a:rPr sz="1900" spc="-5" dirty="0">
                <a:latin typeface="Trebuchet MS"/>
                <a:cs typeface="Trebuchet MS"/>
              </a:rPr>
              <a:t>n</a:t>
            </a:r>
            <a:r>
              <a:rPr sz="1900" spc="-25" dirty="0">
                <a:latin typeface="Trebuchet MS"/>
                <a:cs typeface="Trebuchet MS"/>
              </a:rPr>
              <a:t> </a:t>
            </a:r>
            <a:r>
              <a:rPr sz="1900" spc="10" dirty="0">
                <a:latin typeface="Trebuchet MS"/>
                <a:cs typeface="Trebuchet MS"/>
              </a:rPr>
              <a:t>th</a:t>
            </a:r>
            <a:r>
              <a:rPr sz="1900" spc="10" dirty="0">
                <a:latin typeface="Arial"/>
                <a:cs typeface="Arial"/>
              </a:rPr>
              <a:t>ứ</a:t>
            </a:r>
            <a:r>
              <a:rPr sz="1900" spc="10" dirty="0">
                <a:latin typeface="Trebuchet MS"/>
                <a:cs typeface="Trebuchet MS"/>
              </a:rPr>
              <a:t>c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35" dirty="0">
                <a:latin typeface="Trebuchet MS"/>
                <a:cs typeface="Trebuchet MS"/>
              </a:rPr>
              <a:t>mà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-40" dirty="0">
                <a:latin typeface="Trebuchet MS"/>
                <a:cs typeface="Trebuchet MS"/>
              </a:rPr>
              <a:t>là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90" dirty="0">
                <a:latin typeface="Trebuchet MS"/>
                <a:cs typeface="Trebuchet MS"/>
              </a:rPr>
              <a:t>cho</a:t>
            </a:r>
            <a:r>
              <a:rPr sz="1900" spc="-45" dirty="0">
                <a:latin typeface="Trebuchet MS"/>
                <a:cs typeface="Trebuchet MS"/>
              </a:rPr>
              <a:t> </a:t>
            </a:r>
            <a:r>
              <a:rPr sz="1900" spc="65" dirty="0">
                <a:latin typeface="Trebuchet MS"/>
                <a:cs typeface="Trebuchet MS"/>
              </a:rPr>
              <a:t>phép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spc="25" dirty="0">
                <a:latin typeface="Trebuchet MS"/>
                <a:cs typeface="Trebuchet MS"/>
              </a:rPr>
              <a:t>ng</a:t>
            </a:r>
            <a:r>
              <a:rPr sz="1900" spc="25" dirty="0">
                <a:latin typeface="Arial"/>
                <a:cs typeface="Arial"/>
              </a:rPr>
              <a:t>ườ</a:t>
            </a:r>
            <a:r>
              <a:rPr sz="1900" spc="25" dirty="0">
                <a:latin typeface="Trebuchet MS"/>
                <a:cs typeface="Trebuchet MS"/>
              </a:rPr>
              <a:t>i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45" dirty="0">
                <a:latin typeface="Trebuchet MS"/>
                <a:cs typeface="Trebuchet MS"/>
              </a:rPr>
              <a:t>h</a:t>
            </a:r>
            <a:r>
              <a:rPr sz="1900" spc="45" dirty="0">
                <a:latin typeface="Arial"/>
                <a:cs typeface="Arial"/>
              </a:rPr>
              <a:t>ọ</a:t>
            </a:r>
            <a:r>
              <a:rPr sz="1900" spc="45" dirty="0">
                <a:latin typeface="Trebuchet MS"/>
                <a:cs typeface="Trebuchet MS"/>
              </a:rPr>
              <a:t>c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-55" dirty="0">
                <a:latin typeface="Trebuchet MS"/>
                <a:cs typeface="Trebuchet MS"/>
              </a:rPr>
              <a:t>t</a:t>
            </a:r>
            <a:r>
              <a:rPr sz="1900" spc="-55" dirty="0">
                <a:latin typeface="Arial"/>
                <a:cs typeface="Arial"/>
              </a:rPr>
              <a:t>ự</a:t>
            </a:r>
            <a:r>
              <a:rPr sz="1900" spc="10" dirty="0">
                <a:latin typeface="Arial"/>
                <a:cs typeface="Arial"/>
              </a:rPr>
              <a:t> </a:t>
            </a:r>
            <a:r>
              <a:rPr sz="1900" spc="40" dirty="0">
                <a:latin typeface="Trebuchet MS"/>
                <a:cs typeface="Trebuchet MS"/>
              </a:rPr>
              <a:t>b</a:t>
            </a:r>
            <a:r>
              <a:rPr sz="1900" spc="40" dirty="0">
                <a:latin typeface="Arial"/>
                <a:cs typeface="Arial"/>
              </a:rPr>
              <a:t>ả</a:t>
            </a:r>
            <a:r>
              <a:rPr sz="1900" spc="40" dirty="0">
                <a:latin typeface="Trebuchet MS"/>
                <a:cs typeface="Trebuchet MS"/>
              </a:rPr>
              <a:t>n</a:t>
            </a:r>
            <a:r>
              <a:rPr sz="1900" spc="-25" dirty="0">
                <a:latin typeface="Trebuchet MS"/>
                <a:cs typeface="Trebuchet MS"/>
              </a:rPr>
              <a:t> </a:t>
            </a:r>
            <a:r>
              <a:rPr sz="1900" spc="5" dirty="0">
                <a:latin typeface="Trebuchet MS"/>
                <a:cs typeface="Trebuchet MS"/>
              </a:rPr>
              <a:t>thân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thu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spc="-20" dirty="0">
                <a:latin typeface="Trebuchet MS"/>
                <a:cs typeface="Trebuchet MS"/>
              </a:rPr>
              <a:t>l</a:t>
            </a:r>
            <a:r>
              <a:rPr sz="1900" spc="-20" dirty="0">
                <a:latin typeface="Arial"/>
                <a:cs typeface="Arial"/>
              </a:rPr>
              <a:t>ượ</a:t>
            </a:r>
            <a:r>
              <a:rPr sz="1900" spc="-20" dirty="0">
                <a:latin typeface="Trebuchet MS"/>
                <a:cs typeface="Trebuchet MS"/>
              </a:rPr>
              <a:t>m</a:t>
            </a:r>
            <a:r>
              <a:rPr sz="1900" spc="-4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ki</a:t>
            </a:r>
            <a:r>
              <a:rPr sz="1900" spc="-5" dirty="0">
                <a:latin typeface="Arial"/>
                <a:cs typeface="Arial"/>
              </a:rPr>
              <a:t>ế</a:t>
            </a:r>
            <a:r>
              <a:rPr sz="1900" spc="-5" dirty="0">
                <a:latin typeface="Trebuchet MS"/>
                <a:cs typeface="Trebuchet MS"/>
              </a:rPr>
              <a:t>n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-45" dirty="0">
                <a:latin typeface="Trebuchet MS"/>
                <a:cs typeface="Trebuchet MS"/>
              </a:rPr>
              <a:t>th</a:t>
            </a:r>
            <a:r>
              <a:rPr sz="1900" spc="-45" dirty="0">
                <a:latin typeface="Arial"/>
                <a:cs typeface="Arial"/>
              </a:rPr>
              <a:t>ứ</a:t>
            </a:r>
            <a:r>
              <a:rPr sz="1900" spc="-45" dirty="0">
                <a:latin typeface="Trebuchet MS"/>
                <a:cs typeface="Trebuchet MS"/>
              </a:rPr>
              <a:t>c.</a:t>
            </a:r>
            <a:endParaRPr sz="1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Trebuchet MS"/>
              <a:cs typeface="Trebuchet MS"/>
            </a:endParaRPr>
          </a:p>
          <a:p>
            <a:pPr marL="12700" marR="177165">
              <a:lnSpc>
                <a:spcPct val="120000"/>
              </a:lnSpc>
            </a:pPr>
            <a:r>
              <a:rPr sz="1900" spc="35" dirty="0">
                <a:latin typeface="Trebuchet MS"/>
                <a:cs typeface="Trebuchet MS"/>
              </a:rPr>
              <a:t>Ng</a:t>
            </a:r>
            <a:r>
              <a:rPr sz="1900" spc="35" dirty="0">
                <a:latin typeface="Arial"/>
                <a:cs typeface="Arial"/>
              </a:rPr>
              <a:t>ườ</a:t>
            </a:r>
            <a:r>
              <a:rPr sz="1900" spc="35" dirty="0">
                <a:latin typeface="Trebuchet MS"/>
                <a:cs typeface="Trebuchet MS"/>
              </a:rPr>
              <a:t>i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45" dirty="0">
                <a:latin typeface="Trebuchet MS"/>
                <a:cs typeface="Trebuchet MS"/>
              </a:rPr>
              <a:t>h</a:t>
            </a:r>
            <a:r>
              <a:rPr sz="1900" spc="45" dirty="0">
                <a:latin typeface="Arial"/>
                <a:cs typeface="Arial"/>
              </a:rPr>
              <a:t>ọ</a:t>
            </a:r>
            <a:r>
              <a:rPr sz="1900" spc="45" dirty="0">
                <a:latin typeface="Trebuchet MS"/>
                <a:cs typeface="Trebuchet MS"/>
              </a:rPr>
              <a:t>c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105" dirty="0">
                <a:latin typeface="Trebuchet MS"/>
                <a:cs typeface="Trebuchet MS"/>
              </a:rPr>
              <a:t>có</a:t>
            </a:r>
            <a:r>
              <a:rPr sz="1900" spc="-45" dirty="0">
                <a:latin typeface="Trebuchet MS"/>
                <a:cs typeface="Trebuchet MS"/>
              </a:rPr>
              <a:t> </a:t>
            </a:r>
            <a:r>
              <a:rPr sz="1900" spc="65" dirty="0">
                <a:latin typeface="Trebuchet MS"/>
                <a:cs typeface="Trebuchet MS"/>
              </a:rPr>
              <a:t>nh</a:t>
            </a:r>
            <a:r>
              <a:rPr sz="1900" spc="65" dirty="0">
                <a:latin typeface="Arial"/>
                <a:cs typeface="Arial"/>
              </a:rPr>
              <a:t>ữ</a:t>
            </a:r>
            <a:r>
              <a:rPr sz="1900" spc="65" dirty="0">
                <a:latin typeface="Trebuchet MS"/>
                <a:cs typeface="Trebuchet MS"/>
              </a:rPr>
              <a:t>ng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spc="75" dirty="0">
                <a:latin typeface="Trebuchet MS"/>
                <a:cs typeface="Trebuchet MS"/>
              </a:rPr>
              <a:t>đ</a:t>
            </a:r>
            <a:r>
              <a:rPr sz="1900" spc="75" dirty="0">
                <a:latin typeface="Arial"/>
                <a:cs typeface="Arial"/>
              </a:rPr>
              <a:t>ộ</a:t>
            </a:r>
            <a:r>
              <a:rPr sz="1900" spc="75" dirty="0">
                <a:latin typeface="Trebuchet MS"/>
                <a:cs typeface="Trebuchet MS"/>
              </a:rPr>
              <a:t>ng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l</a:t>
            </a:r>
            <a:r>
              <a:rPr sz="1900" spc="-5" dirty="0">
                <a:latin typeface="Arial"/>
                <a:cs typeface="Arial"/>
              </a:rPr>
              <a:t>ự</a:t>
            </a:r>
            <a:r>
              <a:rPr sz="1900" spc="-5" dirty="0">
                <a:latin typeface="Trebuchet MS"/>
                <a:cs typeface="Trebuchet MS"/>
              </a:rPr>
              <a:t>c</a:t>
            </a:r>
            <a:r>
              <a:rPr sz="1900" spc="-45" dirty="0">
                <a:latin typeface="Trebuchet MS"/>
                <a:cs typeface="Trebuchet MS"/>
              </a:rPr>
              <a:t> </a:t>
            </a:r>
            <a:r>
              <a:rPr sz="1900" spc="45" dirty="0">
                <a:latin typeface="Trebuchet MS"/>
                <a:cs typeface="Trebuchet MS"/>
              </a:rPr>
              <a:t>khác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50" dirty="0">
                <a:latin typeface="Trebuchet MS"/>
                <a:cs typeface="Trebuchet MS"/>
              </a:rPr>
              <a:t>nhau</a:t>
            </a:r>
            <a:r>
              <a:rPr sz="1900" dirty="0">
                <a:latin typeface="Trebuchet MS"/>
                <a:cs typeface="Trebuchet MS"/>
              </a:rPr>
              <a:t> </a:t>
            </a:r>
            <a:r>
              <a:rPr sz="1900" spc="40" dirty="0">
                <a:latin typeface="Trebuchet MS"/>
                <a:cs typeface="Trebuchet MS"/>
              </a:rPr>
              <a:t>và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45" dirty="0">
                <a:latin typeface="Trebuchet MS"/>
                <a:cs typeface="Trebuchet MS"/>
              </a:rPr>
              <a:t>m</a:t>
            </a:r>
            <a:r>
              <a:rPr sz="1900" spc="45" dirty="0">
                <a:latin typeface="Arial"/>
                <a:cs typeface="Arial"/>
              </a:rPr>
              <a:t>ứ</a:t>
            </a:r>
            <a:r>
              <a:rPr sz="1900" spc="45" dirty="0">
                <a:latin typeface="Trebuchet MS"/>
                <a:cs typeface="Trebuchet MS"/>
              </a:rPr>
              <a:t>c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35" dirty="0">
                <a:latin typeface="Trebuchet MS"/>
                <a:cs typeface="Trebuchet MS"/>
              </a:rPr>
              <a:t>đ</a:t>
            </a:r>
            <a:r>
              <a:rPr sz="1900" spc="35" dirty="0">
                <a:latin typeface="Arial"/>
                <a:cs typeface="Arial"/>
              </a:rPr>
              <a:t>ộ</a:t>
            </a:r>
            <a:r>
              <a:rPr sz="1900" spc="10" dirty="0">
                <a:latin typeface="Arial"/>
                <a:cs typeface="Arial"/>
              </a:rPr>
              <a:t> </a:t>
            </a:r>
            <a:r>
              <a:rPr sz="1900" spc="5" dirty="0">
                <a:latin typeface="Trebuchet MS"/>
                <a:cs typeface="Trebuchet MS"/>
              </a:rPr>
              <a:t>trách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10" dirty="0">
                <a:latin typeface="Trebuchet MS"/>
                <a:cs typeface="Trebuchet MS"/>
              </a:rPr>
              <a:t>nhi</a:t>
            </a:r>
            <a:r>
              <a:rPr sz="1900" spc="10" dirty="0">
                <a:latin typeface="Arial"/>
                <a:cs typeface="Arial"/>
              </a:rPr>
              <a:t>ệ</a:t>
            </a:r>
            <a:r>
              <a:rPr sz="1900" spc="10" dirty="0">
                <a:latin typeface="Trebuchet MS"/>
                <a:cs typeface="Trebuchet MS"/>
              </a:rPr>
              <a:t>m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spc="40" dirty="0">
                <a:latin typeface="Trebuchet MS"/>
                <a:cs typeface="Trebuchet MS"/>
              </a:rPr>
              <a:t>v</a:t>
            </a:r>
            <a:r>
              <a:rPr sz="1900" spc="40" dirty="0">
                <a:latin typeface="Arial"/>
                <a:cs typeface="Arial"/>
              </a:rPr>
              <a:t>ề  </a:t>
            </a:r>
            <a:r>
              <a:rPr sz="1900" spc="25" dirty="0">
                <a:latin typeface="Trebuchet MS"/>
                <a:cs typeface="Trebuchet MS"/>
              </a:rPr>
              <a:t>vi</a:t>
            </a:r>
            <a:r>
              <a:rPr sz="1900" spc="25" dirty="0">
                <a:latin typeface="Arial"/>
                <a:cs typeface="Arial"/>
              </a:rPr>
              <a:t>ệ</a:t>
            </a:r>
            <a:r>
              <a:rPr sz="1900" spc="25" dirty="0">
                <a:latin typeface="Trebuchet MS"/>
                <a:cs typeface="Trebuchet MS"/>
              </a:rPr>
              <a:t>c </a:t>
            </a:r>
            <a:r>
              <a:rPr sz="1900" spc="45" dirty="0">
                <a:latin typeface="Trebuchet MS"/>
                <a:cs typeface="Trebuchet MS"/>
              </a:rPr>
              <a:t>h</a:t>
            </a:r>
            <a:r>
              <a:rPr sz="1900" spc="45" dirty="0">
                <a:latin typeface="Arial"/>
                <a:cs typeface="Arial"/>
              </a:rPr>
              <a:t>ọ</a:t>
            </a:r>
            <a:r>
              <a:rPr sz="1900" spc="45" dirty="0">
                <a:latin typeface="Trebuchet MS"/>
                <a:cs typeface="Trebuchet MS"/>
              </a:rPr>
              <a:t>c khác</a:t>
            </a:r>
            <a:r>
              <a:rPr sz="1900" spc="-155" dirty="0">
                <a:latin typeface="Trebuchet MS"/>
                <a:cs typeface="Trebuchet MS"/>
              </a:rPr>
              <a:t> </a:t>
            </a:r>
            <a:r>
              <a:rPr sz="1900" spc="-15" dirty="0">
                <a:latin typeface="Trebuchet MS"/>
                <a:cs typeface="Trebuchet MS"/>
              </a:rPr>
              <a:t>nhau.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86841" y="337261"/>
            <a:ext cx="7658734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Giáo </a:t>
            </a:r>
            <a:r>
              <a:rPr spc="50" dirty="0"/>
              <a:t>viên </a:t>
            </a:r>
            <a:r>
              <a:rPr spc="60" dirty="0"/>
              <a:t>đóng </a:t>
            </a:r>
            <a:r>
              <a:rPr spc="20" dirty="0"/>
              <a:t>vai </a:t>
            </a:r>
            <a:r>
              <a:rPr spc="120" dirty="0"/>
              <a:t>trò </a:t>
            </a:r>
            <a:r>
              <a:rPr spc="40" dirty="0"/>
              <a:t>là </a:t>
            </a:r>
            <a:r>
              <a:rPr spc="15" dirty="0"/>
              <a:t>người </a:t>
            </a:r>
            <a:r>
              <a:rPr spc="20" dirty="0"/>
              <a:t>điều</a:t>
            </a:r>
            <a:r>
              <a:rPr spc="-195" dirty="0"/>
              <a:t> </a:t>
            </a:r>
            <a:r>
              <a:rPr spc="20" dirty="0"/>
              <a:t>phối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5008356" y="2895891"/>
            <a:ext cx="3147695" cy="1452880"/>
            <a:chOff x="5008356" y="2895891"/>
            <a:chExt cx="3147695" cy="1452880"/>
          </a:xfrm>
        </p:grpSpPr>
        <p:sp>
          <p:nvSpPr>
            <p:cNvPr id="8" name="object 8"/>
            <p:cNvSpPr/>
            <p:nvPr/>
          </p:nvSpPr>
          <p:spPr>
            <a:xfrm>
              <a:off x="5021056" y="2908591"/>
              <a:ext cx="3122295" cy="973455"/>
            </a:xfrm>
            <a:custGeom>
              <a:avLst/>
              <a:gdLst/>
              <a:ahLst/>
              <a:cxnLst/>
              <a:rect l="l" t="t" r="r" b="b"/>
              <a:pathLst>
                <a:path w="3122295" h="973454">
                  <a:moveTo>
                    <a:pt x="1884643" y="0"/>
                  </a:moveTo>
                  <a:lnTo>
                    <a:pt x="1831395" y="3483"/>
                  </a:lnTo>
                  <a:lnTo>
                    <a:pt x="1780444" y="10726"/>
                  </a:lnTo>
                  <a:lnTo>
                    <a:pt x="1732982" y="21557"/>
                  </a:lnTo>
                  <a:lnTo>
                    <a:pt x="1690201" y="35805"/>
                  </a:lnTo>
                  <a:lnTo>
                    <a:pt x="1653295" y="53302"/>
                  </a:lnTo>
                  <a:lnTo>
                    <a:pt x="1623456" y="73876"/>
                  </a:lnTo>
                  <a:lnTo>
                    <a:pt x="1602894" y="65831"/>
                  </a:lnTo>
                  <a:lnTo>
                    <a:pt x="1558055" y="51837"/>
                  </a:lnTo>
                  <a:lnTo>
                    <a:pt x="1481704" y="36154"/>
                  </a:lnTo>
                  <a:lnTo>
                    <a:pt x="1428045" y="29876"/>
                  </a:lnTo>
                  <a:lnTo>
                    <a:pt x="1373750" y="26997"/>
                  </a:lnTo>
                  <a:lnTo>
                    <a:pt x="1319625" y="27412"/>
                  </a:lnTo>
                  <a:lnTo>
                    <a:pt x="1266476" y="31016"/>
                  </a:lnTo>
                  <a:lnTo>
                    <a:pt x="1215109" y="37706"/>
                  </a:lnTo>
                  <a:lnTo>
                    <a:pt x="1166331" y="47375"/>
                  </a:lnTo>
                  <a:lnTo>
                    <a:pt x="1120946" y="59919"/>
                  </a:lnTo>
                  <a:lnTo>
                    <a:pt x="1079763" y="75233"/>
                  </a:lnTo>
                  <a:lnTo>
                    <a:pt x="1043586" y="93213"/>
                  </a:lnTo>
                  <a:lnTo>
                    <a:pt x="1013221" y="113754"/>
                  </a:lnTo>
                  <a:lnTo>
                    <a:pt x="964873" y="103198"/>
                  </a:lnTo>
                  <a:lnTo>
                    <a:pt x="914392" y="95047"/>
                  </a:lnTo>
                  <a:lnTo>
                    <a:pt x="862266" y="89338"/>
                  </a:lnTo>
                  <a:lnTo>
                    <a:pt x="808986" y="86105"/>
                  </a:lnTo>
                  <a:lnTo>
                    <a:pt x="755044" y="85385"/>
                  </a:lnTo>
                  <a:lnTo>
                    <a:pt x="700928" y="87211"/>
                  </a:lnTo>
                  <a:lnTo>
                    <a:pt x="635969" y="92861"/>
                  </a:lnTo>
                  <a:lnTo>
                    <a:pt x="574835" y="101942"/>
                  </a:lnTo>
                  <a:lnTo>
                    <a:pt x="518026" y="114177"/>
                  </a:lnTo>
                  <a:lnTo>
                    <a:pt x="466039" y="129285"/>
                  </a:lnTo>
                  <a:lnTo>
                    <a:pt x="419372" y="146991"/>
                  </a:lnTo>
                  <a:lnTo>
                    <a:pt x="378523" y="167014"/>
                  </a:lnTo>
                  <a:lnTo>
                    <a:pt x="343989" y="189078"/>
                  </a:lnTo>
                  <a:lnTo>
                    <a:pt x="295860" y="238212"/>
                  </a:lnTo>
                  <a:lnTo>
                    <a:pt x="278967" y="292166"/>
                  </a:lnTo>
                  <a:lnTo>
                    <a:pt x="283479" y="320256"/>
                  </a:lnTo>
                  <a:lnTo>
                    <a:pt x="280812" y="323304"/>
                  </a:lnTo>
                  <a:lnTo>
                    <a:pt x="222661" y="328242"/>
                  </a:lnTo>
                  <a:lnTo>
                    <a:pt x="168412" y="337629"/>
                  </a:lnTo>
                  <a:lnTo>
                    <a:pt x="119375" y="351102"/>
                  </a:lnTo>
                  <a:lnTo>
                    <a:pt x="76860" y="368292"/>
                  </a:lnTo>
                  <a:lnTo>
                    <a:pt x="42179" y="388836"/>
                  </a:lnTo>
                  <a:lnTo>
                    <a:pt x="12995" y="417095"/>
                  </a:lnTo>
                  <a:lnTo>
                    <a:pt x="0" y="446495"/>
                  </a:lnTo>
                  <a:lnTo>
                    <a:pt x="2524" y="475934"/>
                  </a:lnTo>
                  <a:lnTo>
                    <a:pt x="19900" y="504313"/>
                  </a:lnTo>
                  <a:lnTo>
                    <a:pt x="51458" y="530533"/>
                  </a:lnTo>
                  <a:lnTo>
                    <a:pt x="96530" y="553495"/>
                  </a:lnTo>
                  <a:lnTo>
                    <a:pt x="154447" y="572097"/>
                  </a:lnTo>
                  <a:lnTo>
                    <a:pt x="113238" y="595318"/>
                  </a:lnTo>
                  <a:lnTo>
                    <a:pt x="85184" y="621468"/>
                  </a:lnTo>
                  <a:lnTo>
                    <a:pt x="71062" y="649571"/>
                  </a:lnTo>
                  <a:lnTo>
                    <a:pt x="71643" y="678650"/>
                  </a:lnTo>
                  <a:lnTo>
                    <a:pt x="110463" y="728982"/>
                  </a:lnTo>
                  <a:lnTo>
                    <a:pt x="145521" y="750043"/>
                  </a:lnTo>
                  <a:lnTo>
                    <a:pt x="189134" y="767740"/>
                  </a:lnTo>
                  <a:lnTo>
                    <a:pt x="239897" y="781604"/>
                  </a:lnTo>
                  <a:lnTo>
                    <a:pt x="296403" y="791164"/>
                  </a:lnTo>
                  <a:lnTo>
                    <a:pt x="357246" y="795949"/>
                  </a:lnTo>
                  <a:lnTo>
                    <a:pt x="421020" y="795490"/>
                  </a:lnTo>
                  <a:lnTo>
                    <a:pt x="424830" y="798411"/>
                  </a:lnTo>
                  <a:lnTo>
                    <a:pt x="458695" y="819984"/>
                  </a:lnTo>
                  <a:lnTo>
                    <a:pt x="494453" y="838336"/>
                  </a:lnTo>
                  <a:lnTo>
                    <a:pt x="533752" y="854823"/>
                  </a:lnTo>
                  <a:lnTo>
                    <a:pt x="576208" y="869406"/>
                  </a:lnTo>
                  <a:lnTo>
                    <a:pt x="621436" y="882042"/>
                  </a:lnTo>
                  <a:lnTo>
                    <a:pt x="669051" y="892692"/>
                  </a:lnTo>
                  <a:lnTo>
                    <a:pt x="718669" y="901315"/>
                  </a:lnTo>
                  <a:lnTo>
                    <a:pt x="769905" y="907869"/>
                  </a:lnTo>
                  <a:lnTo>
                    <a:pt x="822375" y="912314"/>
                  </a:lnTo>
                  <a:lnTo>
                    <a:pt x="875694" y="914610"/>
                  </a:lnTo>
                  <a:lnTo>
                    <a:pt x="929478" y="914716"/>
                  </a:lnTo>
                  <a:lnTo>
                    <a:pt x="983342" y="912590"/>
                  </a:lnTo>
                  <a:lnTo>
                    <a:pt x="1036902" y="908192"/>
                  </a:lnTo>
                  <a:lnTo>
                    <a:pt x="1089773" y="901482"/>
                  </a:lnTo>
                  <a:lnTo>
                    <a:pt x="1141571" y="892418"/>
                  </a:lnTo>
                  <a:lnTo>
                    <a:pt x="1191910" y="880961"/>
                  </a:lnTo>
                  <a:lnTo>
                    <a:pt x="1225756" y="900061"/>
                  </a:lnTo>
                  <a:lnTo>
                    <a:pt x="1264258" y="917264"/>
                  </a:lnTo>
                  <a:lnTo>
                    <a:pt x="1306972" y="932428"/>
                  </a:lnTo>
                  <a:lnTo>
                    <a:pt x="1353454" y="945411"/>
                  </a:lnTo>
                  <a:lnTo>
                    <a:pt x="1403259" y="956073"/>
                  </a:lnTo>
                  <a:lnTo>
                    <a:pt x="1455943" y="964273"/>
                  </a:lnTo>
                  <a:lnTo>
                    <a:pt x="1515598" y="970282"/>
                  </a:lnTo>
                  <a:lnTo>
                    <a:pt x="1575192" y="973040"/>
                  </a:lnTo>
                  <a:lnTo>
                    <a:pt x="1634157" y="972675"/>
                  </a:lnTo>
                  <a:lnTo>
                    <a:pt x="1691923" y="969318"/>
                  </a:lnTo>
                  <a:lnTo>
                    <a:pt x="1747920" y="963098"/>
                  </a:lnTo>
                  <a:lnTo>
                    <a:pt x="1801580" y="954145"/>
                  </a:lnTo>
                  <a:lnTo>
                    <a:pt x="1852331" y="942588"/>
                  </a:lnTo>
                  <a:lnTo>
                    <a:pt x="1899606" y="928558"/>
                  </a:lnTo>
                  <a:lnTo>
                    <a:pt x="1942835" y="912184"/>
                  </a:lnTo>
                  <a:lnTo>
                    <a:pt x="1981447" y="893596"/>
                  </a:lnTo>
                  <a:lnTo>
                    <a:pt x="2014873" y="872923"/>
                  </a:lnTo>
                  <a:lnTo>
                    <a:pt x="2063892" y="825843"/>
                  </a:lnTo>
                  <a:lnTo>
                    <a:pt x="2114696" y="837281"/>
                  </a:lnTo>
                  <a:lnTo>
                    <a:pt x="2168477" y="845623"/>
                  </a:lnTo>
                  <a:lnTo>
                    <a:pt x="2224448" y="850775"/>
                  </a:lnTo>
                  <a:lnTo>
                    <a:pt x="2281824" y="852640"/>
                  </a:lnTo>
                  <a:lnTo>
                    <a:pt x="2349639" y="850578"/>
                  </a:lnTo>
                  <a:lnTo>
                    <a:pt x="2414050" y="844101"/>
                  </a:lnTo>
                  <a:lnTo>
                    <a:pt x="2474193" y="833572"/>
                  </a:lnTo>
                  <a:lnTo>
                    <a:pt x="2529202" y="819354"/>
                  </a:lnTo>
                  <a:lnTo>
                    <a:pt x="2578210" y="801808"/>
                  </a:lnTo>
                  <a:lnTo>
                    <a:pt x="2620353" y="781298"/>
                  </a:lnTo>
                  <a:lnTo>
                    <a:pt x="2654765" y="758187"/>
                  </a:lnTo>
                  <a:lnTo>
                    <a:pt x="2696932" y="705611"/>
                  </a:lnTo>
                  <a:lnTo>
                    <a:pt x="2702956" y="676872"/>
                  </a:lnTo>
                  <a:lnTo>
                    <a:pt x="2752286" y="672765"/>
                  </a:lnTo>
                  <a:lnTo>
                    <a:pt x="2800201" y="666574"/>
                  </a:lnTo>
                  <a:lnTo>
                    <a:pt x="2846325" y="658346"/>
                  </a:lnTo>
                  <a:lnTo>
                    <a:pt x="2890278" y="648131"/>
                  </a:lnTo>
                  <a:lnTo>
                    <a:pt x="2931683" y="635978"/>
                  </a:lnTo>
                  <a:lnTo>
                    <a:pt x="2985781" y="615501"/>
                  </a:lnTo>
                  <a:lnTo>
                    <a:pt x="3031117" y="592472"/>
                  </a:lnTo>
                  <a:lnTo>
                    <a:pt x="3067551" y="567340"/>
                  </a:lnTo>
                  <a:lnTo>
                    <a:pt x="3094943" y="540559"/>
                  </a:lnTo>
                  <a:lnTo>
                    <a:pt x="3122039" y="483848"/>
                  </a:lnTo>
                  <a:lnTo>
                    <a:pt x="3121464" y="454822"/>
                  </a:lnTo>
                  <a:lnTo>
                    <a:pt x="3111285" y="425949"/>
                  </a:lnTo>
                  <a:lnTo>
                    <a:pt x="3091362" y="397682"/>
                  </a:lnTo>
                  <a:lnTo>
                    <a:pt x="3061556" y="370471"/>
                  </a:lnTo>
                  <a:lnTo>
                    <a:pt x="3021726" y="344767"/>
                  </a:lnTo>
                  <a:lnTo>
                    <a:pt x="3026770" y="339484"/>
                  </a:lnTo>
                  <a:lnTo>
                    <a:pt x="3031410" y="334131"/>
                  </a:lnTo>
                  <a:lnTo>
                    <a:pt x="3035621" y="328729"/>
                  </a:lnTo>
                  <a:lnTo>
                    <a:pt x="3039379" y="323304"/>
                  </a:lnTo>
                  <a:lnTo>
                    <a:pt x="3051576" y="294174"/>
                  </a:lnTo>
                  <a:lnTo>
                    <a:pt x="3051425" y="265415"/>
                  </a:lnTo>
                  <a:lnTo>
                    <a:pt x="3017136" y="211276"/>
                  </a:lnTo>
                  <a:lnTo>
                    <a:pt x="2984529" y="187032"/>
                  </a:lnTo>
                  <a:lnTo>
                    <a:pt x="2942633" y="165429"/>
                  </a:lnTo>
                  <a:lnTo>
                    <a:pt x="2892215" y="147033"/>
                  </a:lnTo>
                  <a:lnTo>
                    <a:pt x="2834038" y="132413"/>
                  </a:lnTo>
                  <a:lnTo>
                    <a:pt x="2768869" y="122136"/>
                  </a:lnTo>
                  <a:lnTo>
                    <a:pt x="2753054" y="97381"/>
                  </a:lnTo>
                  <a:lnTo>
                    <a:pt x="2693181" y="53395"/>
                  </a:lnTo>
                  <a:lnTo>
                    <a:pt x="2650505" y="35141"/>
                  </a:lnTo>
                  <a:lnTo>
                    <a:pt x="2604155" y="21034"/>
                  </a:lnTo>
                  <a:lnTo>
                    <a:pt x="2554404" y="10541"/>
                  </a:lnTo>
                  <a:lnTo>
                    <a:pt x="2502271" y="3627"/>
                  </a:lnTo>
                  <a:lnTo>
                    <a:pt x="2448774" y="255"/>
                  </a:lnTo>
                  <a:lnTo>
                    <a:pt x="2394933" y="390"/>
                  </a:lnTo>
                  <a:lnTo>
                    <a:pt x="2341767" y="3996"/>
                  </a:lnTo>
                  <a:lnTo>
                    <a:pt x="2290294" y="11037"/>
                  </a:lnTo>
                  <a:lnTo>
                    <a:pt x="2241533" y="21478"/>
                  </a:lnTo>
                  <a:lnTo>
                    <a:pt x="2196502" y="35281"/>
                  </a:lnTo>
                  <a:lnTo>
                    <a:pt x="2156221" y="52413"/>
                  </a:lnTo>
                  <a:lnTo>
                    <a:pt x="2132714" y="40808"/>
                  </a:lnTo>
                  <a:lnTo>
                    <a:pt x="2077461" y="21409"/>
                  </a:lnTo>
                  <a:lnTo>
                    <a:pt x="1993258" y="4990"/>
                  </a:lnTo>
                  <a:lnTo>
                    <a:pt x="1938995" y="445"/>
                  </a:lnTo>
                  <a:lnTo>
                    <a:pt x="18846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66001" y="4128262"/>
              <a:ext cx="108203" cy="1082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375780" y="3922268"/>
              <a:ext cx="162178" cy="1621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21056" y="2908591"/>
              <a:ext cx="3122295" cy="973455"/>
            </a:xfrm>
            <a:custGeom>
              <a:avLst/>
              <a:gdLst/>
              <a:ahLst/>
              <a:cxnLst/>
              <a:rect l="l" t="t" r="r" b="b"/>
              <a:pathLst>
                <a:path w="3122295" h="973454">
                  <a:moveTo>
                    <a:pt x="283479" y="320256"/>
                  </a:moveTo>
                  <a:lnTo>
                    <a:pt x="278967" y="292166"/>
                  </a:lnTo>
                  <a:lnTo>
                    <a:pt x="283260" y="264726"/>
                  </a:lnTo>
                  <a:lnTo>
                    <a:pt x="295860" y="238212"/>
                  </a:lnTo>
                  <a:lnTo>
                    <a:pt x="343989" y="189078"/>
                  </a:lnTo>
                  <a:lnTo>
                    <a:pt x="378523" y="167014"/>
                  </a:lnTo>
                  <a:lnTo>
                    <a:pt x="419372" y="146991"/>
                  </a:lnTo>
                  <a:lnTo>
                    <a:pt x="466039" y="129285"/>
                  </a:lnTo>
                  <a:lnTo>
                    <a:pt x="518026" y="114177"/>
                  </a:lnTo>
                  <a:lnTo>
                    <a:pt x="574835" y="101942"/>
                  </a:lnTo>
                  <a:lnTo>
                    <a:pt x="635969" y="92861"/>
                  </a:lnTo>
                  <a:lnTo>
                    <a:pt x="700928" y="87211"/>
                  </a:lnTo>
                  <a:lnTo>
                    <a:pt x="755044" y="85385"/>
                  </a:lnTo>
                  <a:lnTo>
                    <a:pt x="808986" y="86105"/>
                  </a:lnTo>
                  <a:lnTo>
                    <a:pt x="862266" y="89338"/>
                  </a:lnTo>
                  <a:lnTo>
                    <a:pt x="914392" y="95047"/>
                  </a:lnTo>
                  <a:lnTo>
                    <a:pt x="964873" y="103198"/>
                  </a:lnTo>
                  <a:lnTo>
                    <a:pt x="1013221" y="113754"/>
                  </a:lnTo>
                  <a:lnTo>
                    <a:pt x="1043586" y="93213"/>
                  </a:lnTo>
                  <a:lnTo>
                    <a:pt x="1079763" y="75233"/>
                  </a:lnTo>
                  <a:lnTo>
                    <a:pt x="1120946" y="59919"/>
                  </a:lnTo>
                  <a:lnTo>
                    <a:pt x="1166331" y="47375"/>
                  </a:lnTo>
                  <a:lnTo>
                    <a:pt x="1215109" y="37706"/>
                  </a:lnTo>
                  <a:lnTo>
                    <a:pt x="1266476" y="31016"/>
                  </a:lnTo>
                  <a:lnTo>
                    <a:pt x="1319625" y="27412"/>
                  </a:lnTo>
                  <a:lnTo>
                    <a:pt x="1373750" y="26997"/>
                  </a:lnTo>
                  <a:lnTo>
                    <a:pt x="1428045" y="29876"/>
                  </a:lnTo>
                  <a:lnTo>
                    <a:pt x="1481704" y="36154"/>
                  </a:lnTo>
                  <a:lnTo>
                    <a:pt x="1533921" y="45936"/>
                  </a:lnTo>
                  <a:lnTo>
                    <a:pt x="1581070" y="58477"/>
                  </a:lnTo>
                  <a:lnTo>
                    <a:pt x="1623456" y="73876"/>
                  </a:lnTo>
                  <a:lnTo>
                    <a:pt x="1653295" y="53302"/>
                  </a:lnTo>
                  <a:lnTo>
                    <a:pt x="1690201" y="35805"/>
                  </a:lnTo>
                  <a:lnTo>
                    <a:pt x="1732982" y="21557"/>
                  </a:lnTo>
                  <a:lnTo>
                    <a:pt x="1780444" y="10726"/>
                  </a:lnTo>
                  <a:lnTo>
                    <a:pt x="1831395" y="3483"/>
                  </a:lnTo>
                  <a:lnTo>
                    <a:pt x="1884643" y="0"/>
                  </a:lnTo>
                  <a:lnTo>
                    <a:pt x="1938995" y="445"/>
                  </a:lnTo>
                  <a:lnTo>
                    <a:pt x="1993258" y="4990"/>
                  </a:lnTo>
                  <a:lnTo>
                    <a:pt x="2046239" y="13805"/>
                  </a:lnTo>
                  <a:lnTo>
                    <a:pt x="2106374" y="30442"/>
                  </a:lnTo>
                  <a:lnTo>
                    <a:pt x="2156221" y="52413"/>
                  </a:lnTo>
                  <a:lnTo>
                    <a:pt x="2196502" y="35281"/>
                  </a:lnTo>
                  <a:lnTo>
                    <a:pt x="2241533" y="21478"/>
                  </a:lnTo>
                  <a:lnTo>
                    <a:pt x="2290294" y="11037"/>
                  </a:lnTo>
                  <a:lnTo>
                    <a:pt x="2341767" y="3996"/>
                  </a:lnTo>
                  <a:lnTo>
                    <a:pt x="2394933" y="390"/>
                  </a:lnTo>
                  <a:lnTo>
                    <a:pt x="2448774" y="255"/>
                  </a:lnTo>
                  <a:lnTo>
                    <a:pt x="2502271" y="3627"/>
                  </a:lnTo>
                  <a:lnTo>
                    <a:pt x="2554404" y="10541"/>
                  </a:lnTo>
                  <a:lnTo>
                    <a:pt x="2604155" y="21034"/>
                  </a:lnTo>
                  <a:lnTo>
                    <a:pt x="2650505" y="35141"/>
                  </a:lnTo>
                  <a:lnTo>
                    <a:pt x="2693181" y="53395"/>
                  </a:lnTo>
                  <a:lnTo>
                    <a:pt x="2727594" y="74304"/>
                  </a:lnTo>
                  <a:lnTo>
                    <a:pt x="2768869" y="122136"/>
                  </a:lnTo>
                  <a:lnTo>
                    <a:pt x="2834038" y="132413"/>
                  </a:lnTo>
                  <a:lnTo>
                    <a:pt x="2892215" y="147033"/>
                  </a:lnTo>
                  <a:lnTo>
                    <a:pt x="2942633" y="165429"/>
                  </a:lnTo>
                  <a:lnTo>
                    <a:pt x="2984529" y="187032"/>
                  </a:lnTo>
                  <a:lnTo>
                    <a:pt x="3017136" y="211276"/>
                  </a:lnTo>
                  <a:lnTo>
                    <a:pt x="3051425" y="265415"/>
                  </a:lnTo>
                  <a:lnTo>
                    <a:pt x="3051576" y="294174"/>
                  </a:lnTo>
                  <a:lnTo>
                    <a:pt x="3039379" y="323304"/>
                  </a:lnTo>
                  <a:lnTo>
                    <a:pt x="3035621" y="328729"/>
                  </a:lnTo>
                  <a:lnTo>
                    <a:pt x="3031410" y="334131"/>
                  </a:lnTo>
                  <a:lnTo>
                    <a:pt x="3026770" y="339484"/>
                  </a:lnTo>
                  <a:lnTo>
                    <a:pt x="3021726" y="344767"/>
                  </a:lnTo>
                  <a:lnTo>
                    <a:pt x="3061556" y="370471"/>
                  </a:lnTo>
                  <a:lnTo>
                    <a:pt x="3091362" y="397682"/>
                  </a:lnTo>
                  <a:lnTo>
                    <a:pt x="3111285" y="425949"/>
                  </a:lnTo>
                  <a:lnTo>
                    <a:pt x="3121464" y="454822"/>
                  </a:lnTo>
                  <a:lnTo>
                    <a:pt x="3122039" y="483848"/>
                  </a:lnTo>
                  <a:lnTo>
                    <a:pt x="3113152" y="512577"/>
                  </a:lnTo>
                  <a:lnTo>
                    <a:pt x="3067551" y="567340"/>
                  </a:lnTo>
                  <a:lnTo>
                    <a:pt x="3031117" y="592472"/>
                  </a:lnTo>
                  <a:lnTo>
                    <a:pt x="2985781" y="615501"/>
                  </a:lnTo>
                  <a:lnTo>
                    <a:pt x="2931683" y="635978"/>
                  </a:lnTo>
                  <a:lnTo>
                    <a:pt x="2890278" y="648131"/>
                  </a:lnTo>
                  <a:lnTo>
                    <a:pt x="2846325" y="658346"/>
                  </a:lnTo>
                  <a:lnTo>
                    <a:pt x="2800201" y="666574"/>
                  </a:lnTo>
                  <a:lnTo>
                    <a:pt x="2752286" y="672765"/>
                  </a:lnTo>
                  <a:lnTo>
                    <a:pt x="2702956" y="676872"/>
                  </a:lnTo>
                  <a:lnTo>
                    <a:pt x="2696932" y="705611"/>
                  </a:lnTo>
                  <a:lnTo>
                    <a:pt x="2654765" y="758187"/>
                  </a:lnTo>
                  <a:lnTo>
                    <a:pt x="2620353" y="781298"/>
                  </a:lnTo>
                  <a:lnTo>
                    <a:pt x="2578210" y="801808"/>
                  </a:lnTo>
                  <a:lnTo>
                    <a:pt x="2529202" y="819354"/>
                  </a:lnTo>
                  <a:lnTo>
                    <a:pt x="2474193" y="833572"/>
                  </a:lnTo>
                  <a:lnTo>
                    <a:pt x="2414050" y="844101"/>
                  </a:lnTo>
                  <a:lnTo>
                    <a:pt x="2349639" y="850578"/>
                  </a:lnTo>
                  <a:lnTo>
                    <a:pt x="2281824" y="852640"/>
                  </a:lnTo>
                  <a:lnTo>
                    <a:pt x="2224448" y="850775"/>
                  </a:lnTo>
                  <a:lnTo>
                    <a:pt x="2168477" y="845623"/>
                  </a:lnTo>
                  <a:lnTo>
                    <a:pt x="2114696" y="837281"/>
                  </a:lnTo>
                  <a:lnTo>
                    <a:pt x="2063892" y="825843"/>
                  </a:lnTo>
                  <a:lnTo>
                    <a:pt x="2042545" y="850295"/>
                  </a:lnTo>
                  <a:lnTo>
                    <a:pt x="1981447" y="893596"/>
                  </a:lnTo>
                  <a:lnTo>
                    <a:pt x="1942835" y="912184"/>
                  </a:lnTo>
                  <a:lnTo>
                    <a:pt x="1899606" y="928558"/>
                  </a:lnTo>
                  <a:lnTo>
                    <a:pt x="1852331" y="942588"/>
                  </a:lnTo>
                  <a:lnTo>
                    <a:pt x="1801580" y="954145"/>
                  </a:lnTo>
                  <a:lnTo>
                    <a:pt x="1747920" y="963098"/>
                  </a:lnTo>
                  <a:lnTo>
                    <a:pt x="1691923" y="969318"/>
                  </a:lnTo>
                  <a:lnTo>
                    <a:pt x="1634157" y="972675"/>
                  </a:lnTo>
                  <a:lnTo>
                    <a:pt x="1575192" y="973040"/>
                  </a:lnTo>
                  <a:lnTo>
                    <a:pt x="1515598" y="970282"/>
                  </a:lnTo>
                  <a:lnTo>
                    <a:pt x="1455943" y="964273"/>
                  </a:lnTo>
                  <a:lnTo>
                    <a:pt x="1403259" y="956073"/>
                  </a:lnTo>
                  <a:lnTo>
                    <a:pt x="1353454" y="945411"/>
                  </a:lnTo>
                  <a:lnTo>
                    <a:pt x="1306972" y="932428"/>
                  </a:lnTo>
                  <a:lnTo>
                    <a:pt x="1264258" y="917264"/>
                  </a:lnTo>
                  <a:lnTo>
                    <a:pt x="1225756" y="900061"/>
                  </a:lnTo>
                  <a:lnTo>
                    <a:pt x="1191910" y="880961"/>
                  </a:lnTo>
                  <a:lnTo>
                    <a:pt x="1141571" y="892418"/>
                  </a:lnTo>
                  <a:lnTo>
                    <a:pt x="1089773" y="901482"/>
                  </a:lnTo>
                  <a:lnTo>
                    <a:pt x="1036902" y="908192"/>
                  </a:lnTo>
                  <a:lnTo>
                    <a:pt x="983342" y="912590"/>
                  </a:lnTo>
                  <a:lnTo>
                    <a:pt x="929478" y="914716"/>
                  </a:lnTo>
                  <a:lnTo>
                    <a:pt x="875694" y="914610"/>
                  </a:lnTo>
                  <a:lnTo>
                    <a:pt x="822375" y="912314"/>
                  </a:lnTo>
                  <a:lnTo>
                    <a:pt x="769905" y="907869"/>
                  </a:lnTo>
                  <a:lnTo>
                    <a:pt x="718669" y="901315"/>
                  </a:lnTo>
                  <a:lnTo>
                    <a:pt x="669051" y="892692"/>
                  </a:lnTo>
                  <a:lnTo>
                    <a:pt x="621436" y="882042"/>
                  </a:lnTo>
                  <a:lnTo>
                    <a:pt x="576208" y="869406"/>
                  </a:lnTo>
                  <a:lnTo>
                    <a:pt x="533752" y="854823"/>
                  </a:lnTo>
                  <a:lnTo>
                    <a:pt x="494453" y="838336"/>
                  </a:lnTo>
                  <a:lnTo>
                    <a:pt x="458695" y="819984"/>
                  </a:lnTo>
                  <a:lnTo>
                    <a:pt x="424830" y="798411"/>
                  </a:lnTo>
                  <a:lnTo>
                    <a:pt x="421020" y="795490"/>
                  </a:lnTo>
                  <a:lnTo>
                    <a:pt x="357246" y="795949"/>
                  </a:lnTo>
                  <a:lnTo>
                    <a:pt x="296403" y="791164"/>
                  </a:lnTo>
                  <a:lnTo>
                    <a:pt x="239897" y="781604"/>
                  </a:lnTo>
                  <a:lnTo>
                    <a:pt x="189134" y="767740"/>
                  </a:lnTo>
                  <a:lnTo>
                    <a:pt x="145521" y="750043"/>
                  </a:lnTo>
                  <a:lnTo>
                    <a:pt x="110463" y="728982"/>
                  </a:lnTo>
                  <a:lnTo>
                    <a:pt x="71643" y="678650"/>
                  </a:lnTo>
                  <a:lnTo>
                    <a:pt x="71062" y="649571"/>
                  </a:lnTo>
                  <a:lnTo>
                    <a:pt x="85184" y="621468"/>
                  </a:lnTo>
                  <a:lnTo>
                    <a:pt x="113238" y="595318"/>
                  </a:lnTo>
                  <a:lnTo>
                    <a:pt x="154447" y="572097"/>
                  </a:lnTo>
                  <a:lnTo>
                    <a:pt x="96530" y="553495"/>
                  </a:lnTo>
                  <a:lnTo>
                    <a:pt x="51458" y="530533"/>
                  </a:lnTo>
                  <a:lnTo>
                    <a:pt x="19900" y="504313"/>
                  </a:lnTo>
                  <a:lnTo>
                    <a:pt x="2524" y="475934"/>
                  </a:lnTo>
                  <a:lnTo>
                    <a:pt x="0" y="446495"/>
                  </a:lnTo>
                  <a:lnTo>
                    <a:pt x="12995" y="417095"/>
                  </a:lnTo>
                  <a:lnTo>
                    <a:pt x="42179" y="388836"/>
                  </a:lnTo>
                  <a:lnTo>
                    <a:pt x="76860" y="368292"/>
                  </a:lnTo>
                  <a:lnTo>
                    <a:pt x="119375" y="351102"/>
                  </a:lnTo>
                  <a:lnTo>
                    <a:pt x="168412" y="337629"/>
                  </a:lnTo>
                  <a:lnTo>
                    <a:pt x="222661" y="328242"/>
                  </a:lnTo>
                  <a:lnTo>
                    <a:pt x="280812" y="323304"/>
                  </a:lnTo>
                  <a:lnTo>
                    <a:pt x="283479" y="320256"/>
                  </a:lnTo>
                  <a:close/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67144" y="4281424"/>
              <a:ext cx="54610" cy="54610"/>
            </a:xfrm>
            <a:custGeom>
              <a:avLst/>
              <a:gdLst/>
              <a:ahLst/>
              <a:cxnLst/>
              <a:rect l="l" t="t" r="r" b="b"/>
              <a:pathLst>
                <a:path w="54610" h="54610">
                  <a:moveTo>
                    <a:pt x="27050" y="0"/>
                  </a:moveTo>
                  <a:lnTo>
                    <a:pt x="16502" y="2119"/>
                  </a:lnTo>
                  <a:lnTo>
                    <a:pt x="7905" y="7905"/>
                  </a:lnTo>
                  <a:lnTo>
                    <a:pt x="2119" y="16502"/>
                  </a:lnTo>
                  <a:lnTo>
                    <a:pt x="0" y="27050"/>
                  </a:lnTo>
                  <a:lnTo>
                    <a:pt x="2119" y="37546"/>
                  </a:lnTo>
                  <a:lnTo>
                    <a:pt x="7905" y="46148"/>
                  </a:lnTo>
                  <a:lnTo>
                    <a:pt x="16502" y="51964"/>
                  </a:lnTo>
                  <a:lnTo>
                    <a:pt x="27050" y="54101"/>
                  </a:lnTo>
                  <a:lnTo>
                    <a:pt x="37599" y="51964"/>
                  </a:lnTo>
                  <a:lnTo>
                    <a:pt x="46196" y="46148"/>
                  </a:lnTo>
                  <a:lnTo>
                    <a:pt x="51982" y="37546"/>
                  </a:lnTo>
                  <a:lnTo>
                    <a:pt x="54101" y="27050"/>
                  </a:lnTo>
                  <a:lnTo>
                    <a:pt x="51982" y="16502"/>
                  </a:lnTo>
                  <a:lnTo>
                    <a:pt x="46196" y="7905"/>
                  </a:lnTo>
                  <a:lnTo>
                    <a:pt x="37599" y="2119"/>
                  </a:lnTo>
                  <a:lnTo>
                    <a:pt x="27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354444" y="4268724"/>
              <a:ext cx="79501" cy="795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53301" y="3909568"/>
              <a:ext cx="197357" cy="33959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78805" y="2957830"/>
              <a:ext cx="2862580" cy="828040"/>
            </a:xfrm>
            <a:custGeom>
              <a:avLst/>
              <a:gdLst/>
              <a:ahLst/>
              <a:cxnLst/>
              <a:rect l="l" t="t" r="r" b="b"/>
              <a:pathLst>
                <a:path w="2862579" h="828039">
                  <a:moveTo>
                    <a:pt x="183007" y="536956"/>
                  </a:moveTo>
                  <a:lnTo>
                    <a:pt x="135231" y="536997"/>
                  </a:lnTo>
                  <a:lnTo>
                    <a:pt x="88265" y="533955"/>
                  </a:lnTo>
                  <a:lnTo>
                    <a:pt x="42918" y="527937"/>
                  </a:lnTo>
                  <a:lnTo>
                    <a:pt x="0" y="519049"/>
                  </a:lnTo>
                </a:path>
                <a:path w="2862579" h="828039">
                  <a:moveTo>
                    <a:pt x="344297" y="733425"/>
                  </a:moveTo>
                  <a:lnTo>
                    <a:pt x="324830" y="736399"/>
                  </a:lnTo>
                  <a:lnTo>
                    <a:pt x="304958" y="738838"/>
                  </a:lnTo>
                  <a:lnTo>
                    <a:pt x="284753" y="740729"/>
                  </a:lnTo>
                  <a:lnTo>
                    <a:pt x="264287" y="742061"/>
                  </a:lnTo>
                </a:path>
                <a:path w="2862579" h="828039">
                  <a:moveTo>
                    <a:pt x="1034034" y="827786"/>
                  </a:moveTo>
                  <a:lnTo>
                    <a:pt x="1020135" y="818459"/>
                  </a:lnTo>
                  <a:lnTo>
                    <a:pt x="1007427" y="808799"/>
                  </a:lnTo>
                  <a:lnTo>
                    <a:pt x="995957" y="798853"/>
                  </a:lnTo>
                  <a:lnTo>
                    <a:pt x="985774" y="788670"/>
                  </a:lnTo>
                </a:path>
                <a:path w="2862579" h="828039">
                  <a:moveTo>
                    <a:pt x="1925827" y="730123"/>
                  </a:moveTo>
                  <a:lnTo>
                    <a:pt x="1922972" y="741029"/>
                  </a:lnTo>
                  <a:lnTo>
                    <a:pt x="1918795" y="751840"/>
                  </a:lnTo>
                  <a:lnTo>
                    <a:pt x="1913308" y="762555"/>
                  </a:lnTo>
                  <a:lnTo>
                    <a:pt x="1906524" y="773176"/>
                  </a:lnTo>
                </a:path>
                <a:path w="2862579" h="828039">
                  <a:moveTo>
                    <a:pt x="2308605" y="464312"/>
                  </a:moveTo>
                  <a:lnTo>
                    <a:pt x="2376359" y="481883"/>
                  </a:lnTo>
                  <a:lnTo>
                    <a:pt x="2434114" y="504133"/>
                  </a:lnTo>
                  <a:lnTo>
                    <a:pt x="2480786" y="530320"/>
                  </a:lnTo>
                  <a:lnTo>
                    <a:pt x="2515286" y="559703"/>
                  </a:lnTo>
                  <a:lnTo>
                    <a:pt x="2536529" y="591541"/>
                  </a:lnTo>
                  <a:lnTo>
                    <a:pt x="2543429" y="625094"/>
                  </a:lnTo>
                </a:path>
                <a:path w="2862579" h="828039">
                  <a:moveTo>
                    <a:pt x="2862453" y="293116"/>
                  </a:moveTo>
                  <a:lnTo>
                    <a:pt x="2842639" y="310096"/>
                  </a:lnTo>
                  <a:lnTo>
                    <a:pt x="2818431" y="325897"/>
                  </a:lnTo>
                  <a:lnTo>
                    <a:pt x="2790104" y="340389"/>
                  </a:lnTo>
                  <a:lnTo>
                    <a:pt x="2757932" y="353441"/>
                  </a:lnTo>
                </a:path>
                <a:path w="2862579" h="828039">
                  <a:moveTo>
                    <a:pt x="2611628" y="69469"/>
                  </a:moveTo>
                  <a:lnTo>
                    <a:pt x="2614195" y="76541"/>
                  </a:lnTo>
                  <a:lnTo>
                    <a:pt x="2615977" y="83661"/>
                  </a:lnTo>
                  <a:lnTo>
                    <a:pt x="2616950" y="90828"/>
                  </a:lnTo>
                  <a:lnTo>
                    <a:pt x="2617089" y="98044"/>
                  </a:lnTo>
                </a:path>
                <a:path w="2862579" h="828039">
                  <a:moveTo>
                    <a:pt x="1943862" y="36322"/>
                  </a:moveTo>
                  <a:lnTo>
                    <a:pt x="1954950" y="26664"/>
                  </a:lnTo>
                  <a:lnTo>
                    <a:pt x="1967611" y="17351"/>
                  </a:lnTo>
                  <a:lnTo>
                    <a:pt x="1981795" y="8443"/>
                  </a:lnTo>
                  <a:lnTo>
                    <a:pt x="1997455" y="0"/>
                  </a:lnTo>
                </a:path>
                <a:path w="2862579" h="828039">
                  <a:moveTo>
                    <a:pt x="1442974" y="53594"/>
                  </a:moveTo>
                  <a:lnTo>
                    <a:pt x="1447736" y="45551"/>
                  </a:lnTo>
                  <a:lnTo>
                    <a:pt x="1453642" y="37639"/>
                  </a:lnTo>
                  <a:lnTo>
                    <a:pt x="1460690" y="29894"/>
                  </a:lnTo>
                  <a:lnTo>
                    <a:pt x="1468882" y="22352"/>
                  </a:lnTo>
                </a:path>
                <a:path w="2862579" h="828039">
                  <a:moveTo>
                    <a:pt x="855091" y="64262"/>
                  </a:moveTo>
                  <a:lnTo>
                    <a:pt x="880131" y="70951"/>
                  </a:lnTo>
                  <a:lnTo>
                    <a:pt x="904160" y="78247"/>
                  </a:lnTo>
                  <a:lnTo>
                    <a:pt x="927117" y="86139"/>
                  </a:lnTo>
                  <a:lnTo>
                    <a:pt x="948944" y="94615"/>
                  </a:lnTo>
                </a:path>
                <a:path w="2862579" h="828039">
                  <a:moveTo>
                    <a:pt x="142113" y="303022"/>
                  </a:moveTo>
                  <a:lnTo>
                    <a:pt x="136874" y="295092"/>
                  </a:lnTo>
                  <a:lnTo>
                    <a:pt x="132397" y="287115"/>
                  </a:lnTo>
                  <a:lnTo>
                    <a:pt x="128682" y="279090"/>
                  </a:lnTo>
                  <a:lnTo>
                    <a:pt x="125730" y="271018"/>
                  </a:lnTo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537453" y="3079750"/>
            <a:ext cx="1870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2905" marR="5080" indent="-37084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latin typeface="Arial"/>
                <a:cs typeface="Arial"/>
              </a:rPr>
              <a:t>quan </a:t>
            </a:r>
            <a:r>
              <a:rPr sz="1800" b="1" spc="15" dirty="0">
                <a:latin typeface="Arial"/>
                <a:cs typeface="Arial"/>
              </a:rPr>
              <a:t>điểm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được  </a:t>
            </a:r>
            <a:r>
              <a:rPr sz="1800" b="1" spc="10" dirty="0">
                <a:latin typeface="Arial"/>
                <a:cs typeface="Arial"/>
              </a:rPr>
              <a:t>chỉnh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sửa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316351" y="3841369"/>
            <a:ext cx="2062480" cy="1035050"/>
            <a:chOff x="3316351" y="3841369"/>
            <a:chExt cx="2062480" cy="1035050"/>
          </a:xfrm>
        </p:grpSpPr>
        <p:sp>
          <p:nvSpPr>
            <p:cNvPr id="18" name="object 18"/>
            <p:cNvSpPr/>
            <p:nvPr/>
          </p:nvSpPr>
          <p:spPr>
            <a:xfrm>
              <a:off x="3329051" y="3854069"/>
              <a:ext cx="2037080" cy="1009650"/>
            </a:xfrm>
            <a:custGeom>
              <a:avLst/>
              <a:gdLst/>
              <a:ahLst/>
              <a:cxnLst/>
              <a:rect l="l" t="t" r="r" b="b"/>
              <a:pathLst>
                <a:path w="2037079" h="1009650">
                  <a:moveTo>
                    <a:pt x="1527556" y="0"/>
                  </a:moveTo>
                  <a:lnTo>
                    <a:pt x="1527556" y="252348"/>
                  </a:lnTo>
                  <a:lnTo>
                    <a:pt x="0" y="252348"/>
                  </a:lnTo>
                  <a:lnTo>
                    <a:pt x="0" y="757173"/>
                  </a:lnTo>
                  <a:lnTo>
                    <a:pt x="1527556" y="757173"/>
                  </a:lnTo>
                  <a:lnTo>
                    <a:pt x="1527556" y="1009649"/>
                  </a:lnTo>
                  <a:lnTo>
                    <a:pt x="2036699" y="504824"/>
                  </a:lnTo>
                  <a:lnTo>
                    <a:pt x="15275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29051" y="3854069"/>
              <a:ext cx="2037080" cy="1009650"/>
            </a:xfrm>
            <a:custGeom>
              <a:avLst/>
              <a:gdLst/>
              <a:ahLst/>
              <a:cxnLst/>
              <a:rect l="l" t="t" r="r" b="b"/>
              <a:pathLst>
                <a:path w="2037079" h="1009650">
                  <a:moveTo>
                    <a:pt x="0" y="252348"/>
                  </a:moveTo>
                  <a:lnTo>
                    <a:pt x="1527556" y="252348"/>
                  </a:lnTo>
                  <a:lnTo>
                    <a:pt x="1527556" y="0"/>
                  </a:lnTo>
                  <a:lnTo>
                    <a:pt x="2036699" y="504824"/>
                  </a:lnTo>
                  <a:lnTo>
                    <a:pt x="1527556" y="1009649"/>
                  </a:lnTo>
                  <a:lnTo>
                    <a:pt x="1527556" y="757173"/>
                  </a:lnTo>
                  <a:lnTo>
                    <a:pt x="0" y="757173"/>
                  </a:lnTo>
                  <a:lnTo>
                    <a:pt x="0" y="252348"/>
                  </a:lnTo>
                  <a:close/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408426" y="4203954"/>
            <a:ext cx="1261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Trebuchet MS"/>
                <a:cs typeface="Trebuchet MS"/>
              </a:rPr>
              <a:t>Tr</a:t>
            </a:r>
            <a:r>
              <a:rPr sz="1800" spc="-50" dirty="0">
                <a:latin typeface="Arial"/>
                <a:cs typeface="Arial"/>
              </a:rPr>
              <a:t>ả</a:t>
            </a:r>
            <a:r>
              <a:rPr sz="1800" spc="-50" dirty="0">
                <a:latin typeface="Trebuchet MS"/>
                <a:cs typeface="Trebuchet MS"/>
              </a:rPr>
              <a:t>i</a:t>
            </a:r>
            <a:r>
              <a:rPr sz="1800" spc="-105" dirty="0">
                <a:latin typeface="Trebuchet MS"/>
                <a:cs typeface="Trebuchet MS"/>
              </a:rPr>
              <a:t> </a:t>
            </a:r>
            <a:r>
              <a:rPr sz="1800" spc="40" dirty="0">
                <a:latin typeface="Trebuchet MS"/>
                <a:cs typeface="Trebuchet MS"/>
              </a:rPr>
              <a:t>nghi</a:t>
            </a:r>
            <a:r>
              <a:rPr sz="1800" spc="40" dirty="0">
                <a:latin typeface="Arial"/>
                <a:cs typeface="Arial"/>
              </a:rPr>
              <a:t>ệ</a:t>
            </a:r>
            <a:r>
              <a:rPr sz="1800" spc="40" dirty="0">
                <a:latin typeface="Trebuchet MS"/>
                <a:cs typeface="Trebuchet MS"/>
              </a:rPr>
              <a:t>m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282669" y="2960871"/>
            <a:ext cx="2867025" cy="1487805"/>
            <a:chOff x="1282669" y="2960871"/>
            <a:chExt cx="2867025" cy="1487805"/>
          </a:xfrm>
        </p:grpSpPr>
        <p:sp>
          <p:nvSpPr>
            <p:cNvPr id="22" name="object 22"/>
            <p:cNvSpPr/>
            <p:nvPr/>
          </p:nvSpPr>
          <p:spPr>
            <a:xfrm>
              <a:off x="1295361" y="2973577"/>
              <a:ext cx="2841625" cy="1462405"/>
            </a:xfrm>
            <a:custGeom>
              <a:avLst/>
              <a:gdLst/>
              <a:ahLst/>
              <a:cxnLst/>
              <a:rect l="l" t="t" r="r" b="b"/>
              <a:pathLst>
                <a:path w="2841625" h="1462404">
                  <a:moveTo>
                    <a:pt x="1108240" y="1434846"/>
                  </a:moveTo>
                  <a:lnTo>
                    <a:pt x="1106093" y="1424381"/>
                  </a:lnTo>
                  <a:lnTo>
                    <a:pt x="1100277" y="1415821"/>
                  </a:lnTo>
                  <a:lnTo>
                    <a:pt x="1091679" y="1410042"/>
                  </a:lnTo>
                  <a:lnTo>
                    <a:pt x="1081189" y="1407922"/>
                  </a:lnTo>
                  <a:lnTo>
                    <a:pt x="1070635" y="1410042"/>
                  </a:lnTo>
                  <a:lnTo>
                    <a:pt x="1062037" y="1415821"/>
                  </a:lnTo>
                  <a:lnTo>
                    <a:pt x="1056246" y="1424381"/>
                  </a:lnTo>
                  <a:lnTo>
                    <a:pt x="1054138" y="1434846"/>
                  </a:lnTo>
                  <a:lnTo>
                    <a:pt x="1056246" y="1445399"/>
                  </a:lnTo>
                  <a:lnTo>
                    <a:pt x="1062037" y="1453997"/>
                  </a:lnTo>
                  <a:lnTo>
                    <a:pt x="1070635" y="1459788"/>
                  </a:lnTo>
                  <a:lnTo>
                    <a:pt x="1081189" y="1461897"/>
                  </a:lnTo>
                  <a:lnTo>
                    <a:pt x="1091679" y="1459788"/>
                  </a:lnTo>
                  <a:lnTo>
                    <a:pt x="1100277" y="1453997"/>
                  </a:lnTo>
                  <a:lnTo>
                    <a:pt x="1106093" y="1445399"/>
                  </a:lnTo>
                  <a:lnTo>
                    <a:pt x="1108240" y="1434846"/>
                  </a:lnTo>
                  <a:close/>
                </a:path>
                <a:path w="2841625" h="1462404">
                  <a:moveTo>
                    <a:pt x="2841320" y="466610"/>
                  </a:moveTo>
                  <a:lnTo>
                    <a:pt x="2834513" y="434733"/>
                  </a:lnTo>
                  <a:lnTo>
                    <a:pt x="2817025" y="403440"/>
                  </a:lnTo>
                  <a:lnTo>
                    <a:pt x="2788678" y="373303"/>
                  </a:lnTo>
                  <a:lnTo>
                    <a:pt x="2749334" y="344932"/>
                  </a:lnTo>
                  <a:lnTo>
                    <a:pt x="2753906" y="339648"/>
                  </a:lnTo>
                  <a:lnTo>
                    <a:pt x="2758084" y="334289"/>
                  </a:lnTo>
                  <a:lnTo>
                    <a:pt x="2761894" y="328841"/>
                  </a:lnTo>
                  <a:lnTo>
                    <a:pt x="2765336" y="323342"/>
                  </a:lnTo>
                  <a:lnTo>
                    <a:pt x="2777007" y="290639"/>
                  </a:lnTo>
                  <a:lnTo>
                    <a:pt x="2774581" y="258470"/>
                  </a:lnTo>
                  <a:lnTo>
                    <a:pt x="2731389" y="199009"/>
                  </a:lnTo>
                  <a:lnTo>
                    <a:pt x="2692603" y="173355"/>
                  </a:lnTo>
                  <a:lnTo>
                    <a:pt x="2643670" y="151472"/>
                  </a:lnTo>
                  <a:lnTo>
                    <a:pt x="2585580" y="134188"/>
                  </a:lnTo>
                  <a:lnTo>
                    <a:pt x="2519337" y="122301"/>
                  </a:lnTo>
                  <a:lnTo>
                    <a:pt x="2504859" y="97485"/>
                  </a:lnTo>
                  <a:lnTo>
                    <a:pt x="2450388" y="53492"/>
                  </a:lnTo>
                  <a:lnTo>
                    <a:pt x="2411641" y="35306"/>
                  </a:lnTo>
                  <a:lnTo>
                    <a:pt x="2364536" y="19862"/>
                  </a:lnTo>
                  <a:lnTo>
                    <a:pt x="2313749" y="8864"/>
                  </a:lnTo>
                  <a:lnTo>
                    <a:pt x="2260549" y="2286"/>
                  </a:lnTo>
                  <a:lnTo>
                    <a:pt x="2206206" y="50"/>
                  </a:lnTo>
                  <a:lnTo>
                    <a:pt x="2151989" y="2133"/>
                  </a:lnTo>
                  <a:lnTo>
                    <a:pt x="2099170" y="8483"/>
                  </a:lnTo>
                  <a:lnTo>
                    <a:pt x="2049018" y="19037"/>
                  </a:lnTo>
                  <a:lnTo>
                    <a:pt x="2002802" y="33756"/>
                  </a:lnTo>
                  <a:lnTo>
                    <a:pt x="1961807" y="52578"/>
                  </a:lnTo>
                  <a:lnTo>
                    <a:pt x="1940483" y="40906"/>
                  </a:lnTo>
                  <a:lnTo>
                    <a:pt x="1890179" y="21450"/>
                  </a:lnTo>
                  <a:lnTo>
                    <a:pt x="1807400" y="4241"/>
                  </a:lnTo>
                  <a:lnTo>
                    <a:pt x="1751774" y="0"/>
                  </a:lnTo>
                  <a:lnTo>
                    <a:pt x="1696377" y="901"/>
                  </a:lnTo>
                  <a:lnTo>
                    <a:pt x="1642757" y="6692"/>
                  </a:lnTo>
                  <a:lnTo>
                    <a:pt x="1592478" y="17132"/>
                  </a:lnTo>
                  <a:lnTo>
                    <a:pt x="1547063" y="31978"/>
                  </a:lnTo>
                  <a:lnTo>
                    <a:pt x="1508061" y="50990"/>
                  </a:lnTo>
                  <a:lnTo>
                    <a:pt x="1477048" y="73914"/>
                  </a:lnTo>
                  <a:lnTo>
                    <a:pt x="1458353" y="65951"/>
                  </a:lnTo>
                  <a:lnTo>
                    <a:pt x="1417612" y="52006"/>
                  </a:lnTo>
                  <a:lnTo>
                    <a:pt x="1343279" y="35547"/>
                  </a:lnTo>
                  <a:lnTo>
                    <a:pt x="1289431" y="29197"/>
                  </a:lnTo>
                  <a:lnTo>
                    <a:pt x="1235062" y="26949"/>
                  </a:lnTo>
                  <a:lnTo>
                    <a:pt x="1181150" y="28638"/>
                  </a:lnTo>
                  <a:lnTo>
                    <a:pt x="1128661" y="34137"/>
                  </a:lnTo>
                  <a:lnTo>
                    <a:pt x="1078585" y="43294"/>
                  </a:lnTo>
                  <a:lnTo>
                    <a:pt x="1031887" y="55981"/>
                  </a:lnTo>
                  <a:lnTo>
                    <a:pt x="989533" y="72059"/>
                  </a:lnTo>
                  <a:lnTo>
                    <a:pt x="952512" y="91376"/>
                  </a:lnTo>
                  <a:lnTo>
                    <a:pt x="921804" y="113792"/>
                  </a:lnTo>
                  <a:lnTo>
                    <a:pt x="877862" y="103289"/>
                  </a:lnTo>
                  <a:lnTo>
                    <a:pt x="831977" y="95148"/>
                  </a:lnTo>
                  <a:lnTo>
                    <a:pt x="784555" y="89433"/>
                  </a:lnTo>
                  <a:lnTo>
                    <a:pt x="736079" y="86182"/>
                  </a:lnTo>
                  <a:lnTo>
                    <a:pt x="686968" y="85432"/>
                  </a:lnTo>
                  <a:lnTo>
                    <a:pt x="637705" y="87249"/>
                  </a:lnTo>
                  <a:lnTo>
                    <a:pt x="573379" y="93624"/>
                  </a:lnTo>
                  <a:lnTo>
                    <a:pt x="513245" y="104025"/>
                  </a:lnTo>
                  <a:lnTo>
                    <a:pt x="457911" y="118122"/>
                  </a:lnTo>
                  <a:lnTo>
                    <a:pt x="407936" y="135534"/>
                  </a:lnTo>
                  <a:lnTo>
                    <a:pt x="363918" y="155917"/>
                  </a:lnTo>
                  <a:lnTo>
                    <a:pt x="326453" y="178904"/>
                  </a:lnTo>
                  <a:lnTo>
                    <a:pt x="296113" y="204127"/>
                  </a:lnTo>
                  <a:lnTo>
                    <a:pt x="259181" y="259880"/>
                  </a:lnTo>
                  <a:lnTo>
                    <a:pt x="253771" y="289687"/>
                  </a:lnTo>
                  <a:lnTo>
                    <a:pt x="257848" y="320294"/>
                  </a:lnTo>
                  <a:lnTo>
                    <a:pt x="255435" y="323342"/>
                  </a:lnTo>
                  <a:lnTo>
                    <a:pt x="202552" y="328333"/>
                  </a:lnTo>
                  <a:lnTo>
                    <a:pt x="153212" y="337731"/>
                  </a:lnTo>
                  <a:lnTo>
                    <a:pt x="108597" y="351180"/>
                  </a:lnTo>
                  <a:lnTo>
                    <a:pt x="69926" y="368350"/>
                  </a:lnTo>
                  <a:lnTo>
                    <a:pt x="11823" y="417182"/>
                  </a:lnTo>
                  <a:lnTo>
                    <a:pt x="0" y="446620"/>
                  </a:lnTo>
                  <a:lnTo>
                    <a:pt x="2311" y="476072"/>
                  </a:lnTo>
                  <a:lnTo>
                    <a:pt x="18122" y="504456"/>
                  </a:lnTo>
                  <a:lnTo>
                    <a:pt x="46837" y="530656"/>
                  </a:lnTo>
                  <a:lnTo>
                    <a:pt x="87833" y="553580"/>
                  </a:lnTo>
                  <a:lnTo>
                    <a:pt x="140500" y="572135"/>
                  </a:lnTo>
                  <a:lnTo>
                    <a:pt x="103009" y="595439"/>
                  </a:lnTo>
                  <a:lnTo>
                    <a:pt x="77482" y="621626"/>
                  </a:lnTo>
                  <a:lnTo>
                    <a:pt x="64604" y="649744"/>
                  </a:lnTo>
                  <a:lnTo>
                    <a:pt x="65062" y="678815"/>
                  </a:lnTo>
                  <a:lnTo>
                    <a:pt x="100457" y="729132"/>
                  </a:lnTo>
                  <a:lnTo>
                    <a:pt x="132372" y="750176"/>
                  </a:lnTo>
                  <a:lnTo>
                    <a:pt x="172046" y="767867"/>
                  </a:lnTo>
                  <a:lnTo>
                    <a:pt x="218236" y="781723"/>
                  </a:lnTo>
                  <a:lnTo>
                    <a:pt x="269646" y="791286"/>
                  </a:lnTo>
                  <a:lnTo>
                    <a:pt x="325018" y="796086"/>
                  </a:lnTo>
                  <a:lnTo>
                    <a:pt x="383070" y="795655"/>
                  </a:lnTo>
                  <a:lnTo>
                    <a:pt x="388404" y="799973"/>
                  </a:lnTo>
                  <a:lnTo>
                    <a:pt x="454469" y="840816"/>
                  </a:lnTo>
                  <a:lnTo>
                    <a:pt x="493141" y="858062"/>
                  </a:lnTo>
                  <a:lnTo>
                    <a:pt x="535000" y="873137"/>
                  </a:lnTo>
                  <a:lnTo>
                    <a:pt x="579615" y="885990"/>
                  </a:lnTo>
                  <a:lnTo>
                    <a:pt x="626579" y="896556"/>
                  </a:lnTo>
                  <a:lnTo>
                    <a:pt x="675462" y="904798"/>
                  </a:lnTo>
                  <a:lnTo>
                    <a:pt x="725830" y="910678"/>
                  </a:lnTo>
                  <a:lnTo>
                    <a:pt x="777265" y="914120"/>
                  </a:lnTo>
                  <a:lnTo>
                    <a:pt x="829348" y="915098"/>
                  </a:lnTo>
                  <a:lnTo>
                    <a:pt x="881634" y="913549"/>
                  </a:lnTo>
                  <a:lnTo>
                    <a:pt x="933716" y="909421"/>
                  </a:lnTo>
                  <a:lnTo>
                    <a:pt x="985177" y="902677"/>
                  </a:lnTo>
                  <a:lnTo>
                    <a:pt x="1035570" y="893267"/>
                  </a:lnTo>
                  <a:lnTo>
                    <a:pt x="1084491" y="881126"/>
                  </a:lnTo>
                  <a:lnTo>
                    <a:pt x="1121930" y="903770"/>
                  </a:lnTo>
                  <a:lnTo>
                    <a:pt x="1165390" y="923658"/>
                  </a:lnTo>
                  <a:lnTo>
                    <a:pt x="1214145" y="940574"/>
                  </a:lnTo>
                  <a:lnTo>
                    <a:pt x="1267510" y="954239"/>
                  </a:lnTo>
                  <a:lnTo>
                    <a:pt x="1324775" y="964438"/>
                  </a:lnTo>
                  <a:lnTo>
                    <a:pt x="1383550" y="970775"/>
                  </a:lnTo>
                  <a:lnTo>
                    <a:pt x="1442212" y="973315"/>
                  </a:lnTo>
                  <a:lnTo>
                    <a:pt x="1500111" y="972210"/>
                  </a:lnTo>
                  <a:lnTo>
                    <a:pt x="1556575" y="967638"/>
                  </a:lnTo>
                  <a:lnTo>
                    <a:pt x="1610969" y="959764"/>
                  </a:lnTo>
                  <a:lnTo>
                    <a:pt x="1662607" y="948740"/>
                  </a:lnTo>
                  <a:lnTo>
                    <a:pt x="1710842" y="934745"/>
                  </a:lnTo>
                  <a:lnTo>
                    <a:pt x="1755013" y="917943"/>
                  </a:lnTo>
                  <a:lnTo>
                    <a:pt x="1794446" y="898486"/>
                  </a:lnTo>
                  <a:lnTo>
                    <a:pt x="1828520" y="876554"/>
                  </a:lnTo>
                  <a:lnTo>
                    <a:pt x="1877860" y="825881"/>
                  </a:lnTo>
                  <a:lnTo>
                    <a:pt x="1924100" y="837399"/>
                  </a:lnTo>
                  <a:lnTo>
                    <a:pt x="1973021" y="845781"/>
                  </a:lnTo>
                  <a:lnTo>
                    <a:pt x="2023922" y="850938"/>
                  </a:lnTo>
                  <a:lnTo>
                    <a:pt x="2076107" y="852805"/>
                  </a:lnTo>
                  <a:lnTo>
                    <a:pt x="2137803" y="850709"/>
                  </a:lnTo>
                  <a:lnTo>
                    <a:pt x="2196401" y="844207"/>
                  </a:lnTo>
                  <a:lnTo>
                    <a:pt x="2251125" y="833666"/>
                  </a:lnTo>
                  <a:lnTo>
                    <a:pt x="2301189" y="819429"/>
                  </a:lnTo>
                  <a:lnTo>
                    <a:pt x="2345791" y="801890"/>
                  </a:lnTo>
                  <a:lnTo>
                    <a:pt x="2384133" y="781380"/>
                  </a:lnTo>
                  <a:lnTo>
                    <a:pt x="2415451" y="758278"/>
                  </a:lnTo>
                  <a:lnTo>
                    <a:pt x="2453792" y="705751"/>
                  </a:lnTo>
                  <a:lnTo>
                    <a:pt x="2459266" y="677037"/>
                  </a:lnTo>
                  <a:lnTo>
                    <a:pt x="2515235" y="671563"/>
                  </a:lnTo>
                  <a:lnTo>
                    <a:pt x="2569006" y="662838"/>
                  </a:lnTo>
                  <a:lnTo>
                    <a:pt x="2619946" y="650989"/>
                  </a:lnTo>
                  <a:lnTo>
                    <a:pt x="2667419" y="636143"/>
                  </a:lnTo>
                  <a:lnTo>
                    <a:pt x="2721114" y="613473"/>
                  </a:lnTo>
                  <a:lnTo>
                    <a:pt x="2765171" y="587768"/>
                  </a:lnTo>
                  <a:lnTo>
                    <a:pt x="2799372" y="559625"/>
                  </a:lnTo>
                  <a:lnTo>
                    <a:pt x="2823591" y="529653"/>
                  </a:lnTo>
                  <a:lnTo>
                    <a:pt x="2837624" y="498449"/>
                  </a:lnTo>
                  <a:lnTo>
                    <a:pt x="2841320" y="4666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72106" y="4215129"/>
              <a:ext cx="108204" cy="1080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13000" y="3997959"/>
              <a:ext cx="162179" cy="16217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295369" y="2973571"/>
              <a:ext cx="2841625" cy="973455"/>
            </a:xfrm>
            <a:custGeom>
              <a:avLst/>
              <a:gdLst/>
              <a:ahLst/>
              <a:cxnLst/>
              <a:rect l="l" t="t" r="r" b="b"/>
              <a:pathLst>
                <a:path w="2841625" h="973454">
                  <a:moveTo>
                    <a:pt x="257840" y="320299"/>
                  </a:moveTo>
                  <a:lnTo>
                    <a:pt x="259185" y="259882"/>
                  </a:lnTo>
                  <a:lnTo>
                    <a:pt x="296110" y="204129"/>
                  </a:lnTo>
                  <a:lnTo>
                    <a:pt x="326447" y="178901"/>
                  </a:lnTo>
                  <a:lnTo>
                    <a:pt x="363916" y="155917"/>
                  </a:lnTo>
                  <a:lnTo>
                    <a:pt x="407931" y="135538"/>
                  </a:lnTo>
                  <a:lnTo>
                    <a:pt x="457904" y="118122"/>
                  </a:lnTo>
                  <a:lnTo>
                    <a:pt x="513248" y="104030"/>
                  </a:lnTo>
                  <a:lnTo>
                    <a:pt x="573374" y="93621"/>
                  </a:lnTo>
                  <a:lnTo>
                    <a:pt x="637697" y="87254"/>
                  </a:lnTo>
                  <a:lnTo>
                    <a:pt x="686972" y="85437"/>
                  </a:lnTo>
                  <a:lnTo>
                    <a:pt x="736075" y="86177"/>
                  </a:lnTo>
                  <a:lnTo>
                    <a:pt x="784556" y="89429"/>
                  </a:lnTo>
                  <a:lnTo>
                    <a:pt x="831969" y="95147"/>
                  </a:lnTo>
                  <a:lnTo>
                    <a:pt x="877865" y="103285"/>
                  </a:lnTo>
                  <a:lnTo>
                    <a:pt x="921796" y="113797"/>
                  </a:lnTo>
                  <a:lnTo>
                    <a:pt x="952513" y="91376"/>
                  </a:lnTo>
                  <a:lnTo>
                    <a:pt x="989534" y="72059"/>
                  </a:lnTo>
                  <a:lnTo>
                    <a:pt x="1031882" y="55987"/>
                  </a:lnTo>
                  <a:lnTo>
                    <a:pt x="1078583" y="43299"/>
                  </a:lnTo>
                  <a:lnTo>
                    <a:pt x="1128663" y="34137"/>
                  </a:lnTo>
                  <a:lnTo>
                    <a:pt x="1181147" y="28639"/>
                  </a:lnTo>
                  <a:lnTo>
                    <a:pt x="1235061" y="26947"/>
                  </a:lnTo>
                  <a:lnTo>
                    <a:pt x="1289429" y="29201"/>
                  </a:lnTo>
                  <a:lnTo>
                    <a:pt x="1343278" y="35541"/>
                  </a:lnTo>
                  <a:lnTo>
                    <a:pt x="1395633" y="46106"/>
                  </a:lnTo>
                  <a:lnTo>
                    <a:pt x="1438527" y="58632"/>
                  </a:lnTo>
                  <a:lnTo>
                    <a:pt x="1477040" y="73919"/>
                  </a:lnTo>
                  <a:lnTo>
                    <a:pt x="1508066" y="50987"/>
                  </a:lnTo>
                  <a:lnTo>
                    <a:pt x="1547059" y="31976"/>
                  </a:lnTo>
                  <a:lnTo>
                    <a:pt x="1592472" y="17129"/>
                  </a:lnTo>
                  <a:lnTo>
                    <a:pt x="1642759" y="6689"/>
                  </a:lnTo>
                  <a:lnTo>
                    <a:pt x="1696374" y="898"/>
                  </a:lnTo>
                  <a:lnTo>
                    <a:pt x="1751771" y="0"/>
                  </a:lnTo>
                  <a:lnTo>
                    <a:pt x="1807402" y="4235"/>
                  </a:lnTo>
                  <a:lnTo>
                    <a:pt x="1861723" y="13848"/>
                  </a:lnTo>
                  <a:lnTo>
                    <a:pt x="1916523" y="30501"/>
                  </a:lnTo>
                  <a:lnTo>
                    <a:pt x="1961799" y="52583"/>
                  </a:lnTo>
                  <a:lnTo>
                    <a:pt x="2002801" y="33753"/>
                  </a:lnTo>
                  <a:lnTo>
                    <a:pt x="2049014" y="19036"/>
                  </a:lnTo>
                  <a:lnTo>
                    <a:pt x="2099166" y="8482"/>
                  </a:lnTo>
                  <a:lnTo>
                    <a:pt x="2151987" y="2138"/>
                  </a:lnTo>
                  <a:lnTo>
                    <a:pt x="2206205" y="55"/>
                  </a:lnTo>
                  <a:lnTo>
                    <a:pt x="2260550" y="2282"/>
                  </a:lnTo>
                  <a:lnTo>
                    <a:pt x="2313750" y="8868"/>
                  </a:lnTo>
                  <a:lnTo>
                    <a:pt x="2364535" y="19861"/>
                  </a:lnTo>
                  <a:lnTo>
                    <a:pt x="2411633" y="35311"/>
                  </a:lnTo>
                  <a:lnTo>
                    <a:pt x="2450392" y="53494"/>
                  </a:lnTo>
                  <a:lnTo>
                    <a:pt x="2504859" y="97480"/>
                  </a:lnTo>
                  <a:lnTo>
                    <a:pt x="2519329" y="122306"/>
                  </a:lnTo>
                  <a:lnTo>
                    <a:pt x="2585583" y="134185"/>
                  </a:lnTo>
                  <a:lnTo>
                    <a:pt x="2643670" y="151469"/>
                  </a:lnTo>
                  <a:lnTo>
                    <a:pt x="2692601" y="173349"/>
                  </a:lnTo>
                  <a:lnTo>
                    <a:pt x="2731387" y="199014"/>
                  </a:lnTo>
                  <a:lnTo>
                    <a:pt x="2759041" y="227657"/>
                  </a:lnTo>
                  <a:lnTo>
                    <a:pt x="2777000" y="290633"/>
                  </a:lnTo>
                  <a:lnTo>
                    <a:pt x="2765328" y="323347"/>
                  </a:lnTo>
                  <a:lnTo>
                    <a:pt x="2761899" y="328846"/>
                  </a:lnTo>
                  <a:lnTo>
                    <a:pt x="2758089" y="334285"/>
                  </a:lnTo>
                  <a:lnTo>
                    <a:pt x="2753898" y="339653"/>
                  </a:lnTo>
                  <a:lnTo>
                    <a:pt x="2749326" y="344937"/>
                  </a:lnTo>
                  <a:lnTo>
                    <a:pt x="2788681" y="373302"/>
                  </a:lnTo>
                  <a:lnTo>
                    <a:pt x="2817019" y="403436"/>
                  </a:lnTo>
                  <a:lnTo>
                    <a:pt x="2834509" y="434738"/>
                  </a:lnTo>
                  <a:lnTo>
                    <a:pt x="2841321" y="466610"/>
                  </a:lnTo>
                  <a:lnTo>
                    <a:pt x="2837623" y="498449"/>
                  </a:lnTo>
                  <a:lnTo>
                    <a:pt x="2799375" y="559629"/>
                  </a:lnTo>
                  <a:lnTo>
                    <a:pt x="2765163" y="587770"/>
                  </a:lnTo>
                  <a:lnTo>
                    <a:pt x="2721119" y="613476"/>
                  </a:lnTo>
                  <a:lnTo>
                    <a:pt x="2667411" y="636148"/>
                  </a:lnTo>
                  <a:lnTo>
                    <a:pt x="2619939" y="650986"/>
                  </a:lnTo>
                  <a:lnTo>
                    <a:pt x="2569002" y="662834"/>
                  </a:lnTo>
                  <a:lnTo>
                    <a:pt x="2515231" y="671564"/>
                  </a:lnTo>
                  <a:lnTo>
                    <a:pt x="2459258" y="677042"/>
                  </a:lnTo>
                  <a:lnTo>
                    <a:pt x="2453796" y="705748"/>
                  </a:lnTo>
                  <a:lnTo>
                    <a:pt x="2415444" y="758278"/>
                  </a:lnTo>
                  <a:lnTo>
                    <a:pt x="2384133" y="781378"/>
                  </a:lnTo>
                  <a:lnTo>
                    <a:pt x="2345783" y="801883"/>
                  </a:lnTo>
                  <a:lnTo>
                    <a:pt x="2301186" y="819433"/>
                  </a:lnTo>
                  <a:lnTo>
                    <a:pt x="2251129" y="833663"/>
                  </a:lnTo>
                  <a:lnTo>
                    <a:pt x="2196402" y="844211"/>
                  </a:lnTo>
                  <a:lnTo>
                    <a:pt x="2137796" y="850714"/>
                  </a:lnTo>
                  <a:lnTo>
                    <a:pt x="2076099" y="852810"/>
                  </a:lnTo>
                  <a:lnTo>
                    <a:pt x="2023924" y="850943"/>
                  </a:lnTo>
                  <a:lnTo>
                    <a:pt x="1973022" y="845778"/>
                  </a:lnTo>
                  <a:lnTo>
                    <a:pt x="1924098" y="837398"/>
                  </a:lnTo>
                  <a:lnTo>
                    <a:pt x="1877852" y="825886"/>
                  </a:lnTo>
                  <a:lnTo>
                    <a:pt x="1856533" y="852296"/>
                  </a:lnTo>
                  <a:lnTo>
                    <a:pt x="1794451" y="898489"/>
                  </a:lnTo>
                  <a:lnTo>
                    <a:pt x="1755005" y="917943"/>
                  </a:lnTo>
                  <a:lnTo>
                    <a:pt x="1710836" y="934749"/>
                  </a:lnTo>
                  <a:lnTo>
                    <a:pt x="1662603" y="948743"/>
                  </a:lnTo>
                  <a:lnTo>
                    <a:pt x="1610964" y="959761"/>
                  </a:lnTo>
                  <a:lnTo>
                    <a:pt x="1556579" y="967637"/>
                  </a:lnTo>
                  <a:lnTo>
                    <a:pt x="1500108" y="972208"/>
                  </a:lnTo>
                  <a:lnTo>
                    <a:pt x="1442210" y="973309"/>
                  </a:lnTo>
                  <a:lnTo>
                    <a:pt x="1383543" y="970776"/>
                  </a:lnTo>
                  <a:lnTo>
                    <a:pt x="1324767" y="964443"/>
                  </a:lnTo>
                  <a:lnTo>
                    <a:pt x="1267505" y="954243"/>
                  </a:lnTo>
                  <a:lnTo>
                    <a:pt x="1214145" y="940567"/>
                  </a:lnTo>
                  <a:lnTo>
                    <a:pt x="1165387" y="923661"/>
                  </a:lnTo>
                  <a:lnTo>
                    <a:pt x="1121933" y="903768"/>
                  </a:lnTo>
                  <a:lnTo>
                    <a:pt x="1084483" y="881131"/>
                  </a:lnTo>
                  <a:lnTo>
                    <a:pt x="1035569" y="893267"/>
                  </a:lnTo>
                  <a:lnTo>
                    <a:pt x="985173" y="902682"/>
                  </a:lnTo>
                  <a:lnTo>
                    <a:pt x="933720" y="909426"/>
                  </a:lnTo>
                  <a:lnTo>
                    <a:pt x="881634" y="913548"/>
                  </a:lnTo>
                  <a:lnTo>
                    <a:pt x="829340" y="915097"/>
                  </a:lnTo>
                  <a:lnTo>
                    <a:pt x="777263" y="914123"/>
                  </a:lnTo>
                  <a:lnTo>
                    <a:pt x="725827" y="910675"/>
                  </a:lnTo>
                  <a:lnTo>
                    <a:pt x="675458" y="904804"/>
                  </a:lnTo>
                  <a:lnTo>
                    <a:pt x="626579" y="896557"/>
                  </a:lnTo>
                  <a:lnTo>
                    <a:pt x="579616" y="885986"/>
                  </a:lnTo>
                  <a:lnTo>
                    <a:pt x="534992" y="873138"/>
                  </a:lnTo>
                  <a:lnTo>
                    <a:pt x="493134" y="858064"/>
                  </a:lnTo>
                  <a:lnTo>
                    <a:pt x="454466" y="840813"/>
                  </a:lnTo>
                  <a:lnTo>
                    <a:pt x="419411" y="821435"/>
                  </a:lnTo>
                  <a:lnTo>
                    <a:pt x="386618" y="798454"/>
                  </a:lnTo>
                  <a:lnTo>
                    <a:pt x="384840" y="797057"/>
                  </a:lnTo>
                  <a:lnTo>
                    <a:pt x="383062" y="795660"/>
                  </a:lnTo>
                  <a:lnTo>
                    <a:pt x="325017" y="796083"/>
                  </a:lnTo>
                  <a:lnTo>
                    <a:pt x="269651" y="791281"/>
                  </a:lnTo>
                  <a:lnTo>
                    <a:pt x="218238" y="781719"/>
                  </a:lnTo>
                  <a:lnTo>
                    <a:pt x="172051" y="767863"/>
                  </a:lnTo>
                  <a:lnTo>
                    <a:pt x="132366" y="750180"/>
                  </a:lnTo>
                  <a:lnTo>
                    <a:pt x="100455" y="729134"/>
                  </a:lnTo>
                  <a:lnTo>
                    <a:pt x="65054" y="678820"/>
                  </a:lnTo>
                  <a:lnTo>
                    <a:pt x="64607" y="649739"/>
                  </a:lnTo>
                  <a:lnTo>
                    <a:pt x="77484" y="621623"/>
                  </a:lnTo>
                  <a:lnTo>
                    <a:pt x="103005" y="595435"/>
                  </a:lnTo>
                  <a:lnTo>
                    <a:pt x="140492" y="572140"/>
                  </a:lnTo>
                  <a:lnTo>
                    <a:pt x="87828" y="553585"/>
                  </a:lnTo>
                  <a:lnTo>
                    <a:pt x="46833" y="530655"/>
                  </a:lnTo>
                  <a:lnTo>
                    <a:pt x="18120" y="504450"/>
                  </a:lnTo>
                  <a:lnTo>
                    <a:pt x="2304" y="476071"/>
                  </a:lnTo>
                  <a:lnTo>
                    <a:pt x="0" y="446616"/>
                  </a:lnTo>
                  <a:lnTo>
                    <a:pt x="11821" y="417186"/>
                  </a:lnTo>
                  <a:lnTo>
                    <a:pt x="38384" y="388879"/>
                  </a:lnTo>
                  <a:lnTo>
                    <a:pt x="108602" y="351182"/>
                  </a:lnTo>
                  <a:lnTo>
                    <a:pt x="153205" y="337728"/>
                  </a:lnTo>
                  <a:lnTo>
                    <a:pt x="202545" y="328334"/>
                  </a:lnTo>
                  <a:lnTo>
                    <a:pt x="255427" y="323347"/>
                  </a:lnTo>
                  <a:lnTo>
                    <a:pt x="257840" y="320299"/>
                  </a:lnTo>
                  <a:close/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36800" y="4368799"/>
              <a:ext cx="79501" cy="7937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359406" y="4202429"/>
              <a:ext cx="133604" cy="13347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00300" y="3985259"/>
              <a:ext cx="187579" cy="18757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438910" y="3541902"/>
              <a:ext cx="1752600" cy="309245"/>
            </a:xfrm>
            <a:custGeom>
              <a:avLst/>
              <a:gdLst/>
              <a:ahLst/>
              <a:cxnLst/>
              <a:rect l="l" t="t" r="r" b="b"/>
              <a:pathLst>
                <a:path w="1752600" h="309245">
                  <a:moveTo>
                    <a:pt x="166370" y="18034"/>
                  </a:moveTo>
                  <a:lnTo>
                    <a:pt x="122961" y="18020"/>
                  </a:lnTo>
                  <a:lnTo>
                    <a:pt x="80279" y="14970"/>
                  </a:lnTo>
                  <a:lnTo>
                    <a:pt x="39050" y="8943"/>
                  </a:lnTo>
                  <a:lnTo>
                    <a:pt x="0" y="0"/>
                  </a:lnTo>
                </a:path>
                <a:path w="1752600" h="309245">
                  <a:moveTo>
                    <a:pt x="313309" y="214503"/>
                  </a:moveTo>
                  <a:lnTo>
                    <a:pt x="295578" y="217475"/>
                  </a:lnTo>
                  <a:lnTo>
                    <a:pt x="277479" y="219900"/>
                  </a:lnTo>
                  <a:lnTo>
                    <a:pt x="259070" y="221753"/>
                  </a:lnTo>
                  <a:lnTo>
                    <a:pt x="240410" y="223012"/>
                  </a:lnTo>
                </a:path>
                <a:path w="1752600" h="309245">
                  <a:moveTo>
                    <a:pt x="940816" y="308864"/>
                  </a:moveTo>
                  <a:lnTo>
                    <a:pt x="928127" y="299481"/>
                  </a:lnTo>
                  <a:lnTo>
                    <a:pt x="916559" y="289814"/>
                  </a:lnTo>
                  <a:lnTo>
                    <a:pt x="906133" y="279860"/>
                  </a:lnTo>
                  <a:lnTo>
                    <a:pt x="896873" y="269621"/>
                  </a:lnTo>
                </a:path>
                <a:path w="1752600" h="309245">
                  <a:moveTo>
                    <a:pt x="1752091" y="211074"/>
                  </a:moveTo>
                  <a:lnTo>
                    <a:pt x="1749569" y="221997"/>
                  </a:lnTo>
                  <a:lnTo>
                    <a:pt x="1745821" y="232838"/>
                  </a:lnTo>
                  <a:lnTo>
                    <a:pt x="1740858" y="243560"/>
                  </a:lnTo>
                  <a:lnTo>
                    <a:pt x="1734692" y="254127"/>
                  </a:lnTo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526790" y="3474592"/>
              <a:ext cx="239013" cy="18618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53210" y="3022980"/>
              <a:ext cx="2490470" cy="353695"/>
            </a:xfrm>
            <a:custGeom>
              <a:avLst/>
              <a:gdLst/>
              <a:ahLst/>
              <a:cxnLst/>
              <a:rect l="l" t="t" r="r" b="b"/>
              <a:pathLst>
                <a:path w="2490470" h="353695">
                  <a:moveTo>
                    <a:pt x="2490089" y="293116"/>
                  </a:moveTo>
                  <a:lnTo>
                    <a:pt x="2472029" y="310022"/>
                  </a:lnTo>
                  <a:lnTo>
                    <a:pt x="2450004" y="325786"/>
                  </a:lnTo>
                  <a:lnTo>
                    <a:pt x="2424241" y="340264"/>
                  </a:lnTo>
                  <a:lnTo>
                    <a:pt x="2394966" y="353314"/>
                  </a:lnTo>
                </a:path>
                <a:path w="2490470" h="353695">
                  <a:moveTo>
                    <a:pt x="2261869" y="69469"/>
                  </a:moveTo>
                  <a:lnTo>
                    <a:pt x="2264197" y="76539"/>
                  </a:lnTo>
                  <a:lnTo>
                    <a:pt x="2265822" y="83645"/>
                  </a:lnTo>
                  <a:lnTo>
                    <a:pt x="2266709" y="90775"/>
                  </a:lnTo>
                  <a:lnTo>
                    <a:pt x="2266823" y="97917"/>
                  </a:lnTo>
                </a:path>
                <a:path w="2490470" h="353695">
                  <a:moveTo>
                    <a:pt x="1654302" y="36195"/>
                  </a:moveTo>
                  <a:lnTo>
                    <a:pt x="1664368" y="26556"/>
                  </a:lnTo>
                  <a:lnTo>
                    <a:pt x="1675876" y="17287"/>
                  </a:lnTo>
                  <a:lnTo>
                    <a:pt x="1688788" y="8423"/>
                  </a:lnTo>
                  <a:lnTo>
                    <a:pt x="1703069" y="0"/>
                  </a:lnTo>
                </a:path>
                <a:path w="2490470" h="353695">
                  <a:moveTo>
                    <a:pt x="1198498" y="53594"/>
                  </a:moveTo>
                  <a:lnTo>
                    <a:pt x="1202850" y="45477"/>
                  </a:lnTo>
                  <a:lnTo>
                    <a:pt x="1208262" y="37528"/>
                  </a:lnTo>
                  <a:lnTo>
                    <a:pt x="1214697" y="29769"/>
                  </a:lnTo>
                  <a:lnTo>
                    <a:pt x="1222121" y="22225"/>
                  </a:lnTo>
                </a:path>
                <a:path w="2490470" h="353695">
                  <a:moveTo>
                    <a:pt x="663702" y="64135"/>
                  </a:moveTo>
                  <a:lnTo>
                    <a:pt x="686484" y="70826"/>
                  </a:lnTo>
                  <a:lnTo>
                    <a:pt x="708326" y="78136"/>
                  </a:lnTo>
                  <a:lnTo>
                    <a:pt x="729192" y="86066"/>
                  </a:lnTo>
                  <a:lnTo>
                    <a:pt x="749046" y="94615"/>
                  </a:lnTo>
                </a:path>
                <a:path w="2490470" h="353695">
                  <a:moveTo>
                    <a:pt x="14986" y="302895"/>
                  </a:moveTo>
                  <a:lnTo>
                    <a:pt x="10197" y="295036"/>
                  </a:lnTo>
                  <a:lnTo>
                    <a:pt x="6111" y="287083"/>
                  </a:lnTo>
                  <a:lnTo>
                    <a:pt x="2716" y="279034"/>
                  </a:lnTo>
                  <a:lnTo>
                    <a:pt x="0" y="270891"/>
                  </a:lnTo>
                </a:path>
              </a:pathLst>
            </a:custGeom>
            <a:ln w="25400">
              <a:solidFill>
                <a:srgbClr val="E122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854835" y="3144773"/>
            <a:ext cx="1523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835" marR="5080" indent="-318770">
              <a:lnSpc>
                <a:spcPct val="100000"/>
              </a:lnSpc>
              <a:spcBef>
                <a:spcPts val="100"/>
              </a:spcBef>
            </a:pPr>
            <a:r>
              <a:rPr sz="1800" b="1" spc="30" dirty="0">
                <a:latin typeface="Arial"/>
                <a:cs typeface="Arial"/>
              </a:rPr>
              <a:t>quan </a:t>
            </a:r>
            <a:r>
              <a:rPr sz="1800" b="1" spc="15" dirty="0">
                <a:latin typeface="Arial"/>
                <a:cs typeface="Arial"/>
              </a:rPr>
              <a:t>điểm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về  </a:t>
            </a:r>
            <a:r>
              <a:rPr sz="1800" b="1" spc="35" dirty="0">
                <a:latin typeface="Arial"/>
                <a:cs typeface="Arial"/>
              </a:rPr>
              <a:t>thế</a:t>
            </a:r>
            <a:r>
              <a:rPr sz="1800" b="1" spc="5" dirty="0">
                <a:latin typeface="Arial"/>
                <a:cs typeface="Arial"/>
              </a:rPr>
              <a:t> giới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553840" y="4500600"/>
            <a:ext cx="1121867" cy="185813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473702" y="5680354"/>
            <a:ext cx="32969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30" dirty="0">
                <a:latin typeface="Trebuchet MS"/>
                <a:cs typeface="Trebuchet MS"/>
              </a:rPr>
              <a:t>Giáo viên </a:t>
            </a:r>
            <a:r>
              <a:rPr sz="1800" spc="95" dirty="0">
                <a:latin typeface="Trebuchet MS"/>
                <a:cs typeface="Trebuchet MS"/>
              </a:rPr>
              <a:t>cung</a:t>
            </a:r>
            <a:r>
              <a:rPr sz="1800" spc="-36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c</a:t>
            </a:r>
            <a:r>
              <a:rPr sz="1800" spc="-10" dirty="0">
                <a:latin typeface="Arial"/>
                <a:cs typeface="Arial"/>
              </a:rPr>
              <a:t>ấ</a:t>
            </a:r>
            <a:r>
              <a:rPr sz="1800" spc="-10" dirty="0">
                <a:latin typeface="Trebuchet MS"/>
                <a:cs typeface="Trebuchet MS"/>
              </a:rPr>
              <a:t>p/ </a:t>
            </a:r>
            <a:r>
              <a:rPr sz="1800" spc="10" dirty="0">
                <a:latin typeface="Trebuchet MS"/>
                <a:cs typeface="Trebuchet MS"/>
              </a:rPr>
              <a:t>đi</a:t>
            </a:r>
            <a:r>
              <a:rPr sz="1800" spc="10" dirty="0">
                <a:latin typeface="Arial"/>
                <a:cs typeface="Arial"/>
              </a:rPr>
              <a:t>ề</a:t>
            </a:r>
            <a:r>
              <a:rPr sz="1800" spc="10" dirty="0">
                <a:latin typeface="Trebuchet MS"/>
                <a:cs typeface="Trebuchet MS"/>
              </a:rPr>
              <a:t>u </a:t>
            </a:r>
            <a:r>
              <a:rPr sz="1800" spc="50" dirty="0">
                <a:latin typeface="Trebuchet MS"/>
                <a:cs typeface="Trebuchet MS"/>
              </a:rPr>
              <a:t>ch</a:t>
            </a:r>
            <a:r>
              <a:rPr sz="1800" spc="50" dirty="0">
                <a:latin typeface="Arial"/>
                <a:cs typeface="Arial"/>
              </a:rPr>
              <a:t>ỉ</a:t>
            </a:r>
            <a:r>
              <a:rPr sz="1800" spc="50" dirty="0">
                <a:latin typeface="Trebuchet MS"/>
                <a:cs typeface="Trebuchet MS"/>
              </a:rPr>
              <a:t>nh  </a:t>
            </a:r>
            <a:r>
              <a:rPr sz="1800" spc="75" dirty="0">
                <a:latin typeface="Trebuchet MS"/>
                <a:cs typeface="Trebuchet MS"/>
              </a:rPr>
              <a:t>các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45" dirty="0">
                <a:latin typeface="Trebuchet MS"/>
                <a:cs typeface="Trebuchet MS"/>
              </a:rPr>
              <a:t>tr</a:t>
            </a:r>
            <a:r>
              <a:rPr sz="1800" spc="-45" dirty="0">
                <a:latin typeface="Arial"/>
                <a:cs typeface="Arial"/>
              </a:rPr>
              <a:t>ả</a:t>
            </a:r>
            <a:r>
              <a:rPr sz="1800" spc="-45" dirty="0">
                <a:latin typeface="Trebuchet MS"/>
                <a:cs typeface="Trebuchet MS"/>
              </a:rPr>
              <a:t>i </a:t>
            </a:r>
            <a:r>
              <a:rPr sz="1800" spc="40" dirty="0">
                <a:latin typeface="Trebuchet MS"/>
                <a:cs typeface="Trebuchet MS"/>
              </a:rPr>
              <a:t>nghi</a:t>
            </a:r>
            <a:r>
              <a:rPr sz="1800" spc="40" dirty="0">
                <a:latin typeface="Arial"/>
                <a:cs typeface="Arial"/>
              </a:rPr>
              <a:t>ệ</a:t>
            </a:r>
            <a:r>
              <a:rPr sz="1800" spc="40" dirty="0">
                <a:latin typeface="Trebuchet MS"/>
                <a:cs typeface="Trebuchet MS"/>
              </a:rPr>
              <a:t>m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40" dirty="0">
                <a:latin typeface="Trebuchet MS"/>
                <a:cs typeface="Trebuchet MS"/>
              </a:rPr>
              <a:t>và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75" dirty="0">
                <a:latin typeface="Trebuchet MS"/>
                <a:cs typeface="Trebuchet MS"/>
              </a:rPr>
              <a:t>đ</a:t>
            </a:r>
            <a:r>
              <a:rPr sz="1800" spc="75" dirty="0">
                <a:latin typeface="Arial"/>
                <a:cs typeface="Arial"/>
              </a:rPr>
              <a:t>ộ</a:t>
            </a:r>
            <a:r>
              <a:rPr sz="1800" spc="75" dirty="0">
                <a:latin typeface="Trebuchet MS"/>
                <a:cs typeface="Trebuchet MS"/>
              </a:rPr>
              <a:t>ng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l</a:t>
            </a:r>
            <a:r>
              <a:rPr sz="1800" spc="-65" dirty="0">
                <a:latin typeface="Arial"/>
                <a:cs typeface="Arial"/>
              </a:rPr>
              <a:t>ự</a:t>
            </a:r>
            <a:r>
              <a:rPr sz="1800" spc="-65" dirty="0">
                <a:latin typeface="Trebuchet MS"/>
                <a:cs typeface="Trebuchet MS"/>
              </a:rPr>
              <a:t>c.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769491" y="4419028"/>
            <a:ext cx="5194935" cy="1369060"/>
            <a:chOff x="1769491" y="4419028"/>
            <a:chExt cx="5194935" cy="1369060"/>
          </a:xfrm>
        </p:grpSpPr>
        <p:sp>
          <p:nvSpPr>
            <p:cNvPr id="36" name="object 36"/>
            <p:cNvSpPr/>
            <p:nvPr/>
          </p:nvSpPr>
          <p:spPr>
            <a:xfrm>
              <a:off x="1769491" y="4559337"/>
              <a:ext cx="1295400" cy="122872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669025" y="4419028"/>
              <a:ext cx="1295400" cy="122872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77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436610" algn="l"/>
              </a:tabLst>
            </a:pPr>
            <a:r>
              <a:rPr u="sng" spc="30" dirty="0">
                <a:uFill>
                  <a:solidFill>
                    <a:srgbClr val="C2B6AB"/>
                  </a:solidFill>
                </a:uFill>
              </a:rPr>
              <a:t> </a:t>
            </a:r>
            <a:r>
              <a:rPr u="sng" spc="-120" dirty="0">
                <a:uFill>
                  <a:solidFill>
                    <a:srgbClr val="C2B6AB"/>
                  </a:solidFill>
                </a:uFill>
              </a:rPr>
              <a:t> </a:t>
            </a:r>
            <a:r>
              <a:rPr u="sng" spc="15" dirty="0">
                <a:uFill>
                  <a:solidFill>
                    <a:srgbClr val="CDD6DC"/>
                  </a:solidFill>
                </a:uFill>
              </a:rPr>
              <a:t>Qua</a:t>
            </a:r>
            <a:r>
              <a:rPr spc="15" dirty="0"/>
              <a:t>n </a:t>
            </a:r>
            <a:r>
              <a:rPr spc="20" dirty="0"/>
              <a:t>niệm</a:t>
            </a:r>
            <a:r>
              <a:rPr spc="-60" dirty="0"/>
              <a:t> </a:t>
            </a:r>
            <a:r>
              <a:rPr u="sng" spc="-5" dirty="0">
                <a:uFill>
                  <a:solidFill>
                    <a:srgbClr val="CDD6DC"/>
                  </a:solidFill>
                </a:uFill>
              </a:rPr>
              <a:t>sa</a:t>
            </a:r>
            <a:r>
              <a:rPr spc="-5" dirty="0"/>
              <a:t>i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2003" y="1148588"/>
            <a:ext cx="847725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400" spc="50" dirty="0">
                <a:latin typeface="Trebuchet MS"/>
                <a:cs typeface="Trebuchet MS"/>
              </a:rPr>
              <a:t>Trong</a:t>
            </a:r>
            <a:r>
              <a:rPr sz="2400" spc="-60" dirty="0">
                <a:latin typeface="Trebuchet MS"/>
                <a:cs typeface="Trebuchet MS"/>
              </a:rPr>
              <a:t> </a:t>
            </a:r>
            <a:r>
              <a:rPr sz="2400" spc="85" dirty="0">
                <a:latin typeface="Trebuchet MS"/>
                <a:cs typeface="Trebuchet MS"/>
              </a:rPr>
              <a:t>nh</a:t>
            </a:r>
            <a:r>
              <a:rPr sz="2400" spc="85" dirty="0">
                <a:latin typeface="Arial"/>
                <a:cs typeface="Arial"/>
              </a:rPr>
              <a:t>ữ</a:t>
            </a:r>
            <a:r>
              <a:rPr sz="2400" spc="85" dirty="0">
                <a:latin typeface="Trebuchet MS"/>
                <a:cs typeface="Trebuchet MS"/>
              </a:rPr>
              <a:t>ng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60" dirty="0">
                <a:latin typeface="Trebuchet MS"/>
                <a:cs typeface="Trebuchet MS"/>
              </a:rPr>
              <a:t>năm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65" dirty="0">
                <a:latin typeface="Trebuchet MS"/>
                <a:cs typeface="Trebuchet MS"/>
              </a:rPr>
              <a:t>1980,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100" dirty="0">
                <a:latin typeface="Trebuchet MS"/>
                <a:cs typeface="Trebuchet MS"/>
              </a:rPr>
              <a:t>các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spc="60" dirty="0">
                <a:latin typeface="Trebuchet MS"/>
                <a:cs typeface="Trebuchet MS"/>
              </a:rPr>
              <a:t>nhà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65" dirty="0">
                <a:latin typeface="Trebuchet MS"/>
                <a:cs typeface="Trebuchet MS"/>
              </a:rPr>
              <a:t>nghiên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65" dirty="0">
                <a:latin typeface="Trebuchet MS"/>
                <a:cs typeface="Trebuchet MS"/>
              </a:rPr>
              <a:t>c</a:t>
            </a:r>
            <a:r>
              <a:rPr sz="2400" spc="65" dirty="0">
                <a:latin typeface="Arial"/>
                <a:cs typeface="Arial"/>
              </a:rPr>
              <a:t>ứ</a:t>
            </a:r>
            <a:r>
              <a:rPr sz="2400" spc="65" dirty="0">
                <a:latin typeface="Trebuchet MS"/>
                <a:cs typeface="Trebuchet MS"/>
              </a:rPr>
              <a:t>u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b</a:t>
            </a:r>
            <a:r>
              <a:rPr sz="2400" spc="-10" dirty="0">
                <a:latin typeface="Arial"/>
                <a:cs typeface="Arial"/>
              </a:rPr>
              <a:t>ắ</a:t>
            </a:r>
            <a:r>
              <a:rPr sz="2400" spc="-10" dirty="0">
                <a:latin typeface="Trebuchet MS"/>
                <a:cs typeface="Trebuchet MS"/>
              </a:rPr>
              <a:t>t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55" dirty="0">
                <a:latin typeface="Trebuchet MS"/>
                <a:cs typeface="Trebuchet MS"/>
              </a:rPr>
              <a:t>đ</a:t>
            </a:r>
            <a:r>
              <a:rPr sz="2400" spc="55" dirty="0">
                <a:latin typeface="Arial"/>
                <a:cs typeface="Arial"/>
              </a:rPr>
              <a:t>ầ</a:t>
            </a:r>
            <a:r>
              <a:rPr sz="2400" spc="55" dirty="0">
                <a:latin typeface="Trebuchet MS"/>
                <a:cs typeface="Trebuchet MS"/>
              </a:rPr>
              <a:t>u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65" dirty="0">
                <a:latin typeface="Trebuchet MS"/>
                <a:cs typeface="Trebuchet MS"/>
              </a:rPr>
              <a:t>nghiên  c</a:t>
            </a:r>
            <a:r>
              <a:rPr sz="2400" spc="65" dirty="0">
                <a:latin typeface="Arial"/>
                <a:cs typeface="Arial"/>
              </a:rPr>
              <a:t>ứ</a:t>
            </a:r>
            <a:r>
              <a:rPr sz="2400" spc="65" dirty="0">
                <a:latin typeface="Trebuchet MS"/>
                <a:cs typeface="Trebuchet MS"/>
              </a:rPr>
              <a:t>u</a:t>
            </a:r>
            <a:r>
              <a:rPr sz="2400" spc="-50" dirty="0">
                <a:latin typeface="Trebuchet MS"/>
                <a:cs typeface="Trebuchet MS"/>
              </a:rPr>
              <a:t> </a:t>
            </a:r>
            <a:r>
              <a:rPr sz="2400" spc="100" dirty="0">
                <a:latin typeface="Trebuchet MS"/>
                <a:cs typeface="Trebuchet MS"/>
              </a:rPr>
              <a:t>các</a:t>
            </a:r>
            <a:r>
              <a:rPr sz="2400" spc="-7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l</a:t>
            </a:r>
            <a:r>
              <a:rPr sz="2400" spc="-85" dirty="0">
                <a:latin typeface="Arial"/>
                <a:cs typeface="Arial"/>
              </a:rPr>
              <a:t>ỗ</a:t>
            </a:r>
            <a:r>
              <a:rPr sz="2400" spc="-85" dirty="0">
                <a:latin typeface="Trebuchet MS"/>
                <a:cs typeface="Trebuchet MS"/>
              </a:rPr>
              <a:t>i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55" dirty="0">
                <a:latin typeface="Trebuchet MS"/>
                <a:cs typeface="Trebuchet MS"/>
              </a:rPr>
              <a:t>ph</a:t>
            </a:r>
            <a:r>
              <a:rPr sz="2400" spc="55" dirty="0">
                <a:latin typeface="Arial"/>
                <a:cs typeface="Arial"/>
              </a:rPr>
              <a:t>ổ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15" dirty="0">
                <a:latin typeface="Trebuchet MS"/>
                <a:cs typeface="Trebuchet MS"/>
              </a:rPr>
              <a:t>bi</a:t>
            </a:r>
            <a:r>
              <a:rPr sz="2400" spc="15" dirty="0">
                <a:latin typeface="Arial"/>
                <a:cs typeface="Arial"/>
              </a:rPr>
              <a:t>ế</a:t>
            </a:r>
            <a:r>
              <a:rPr sz="2400" spc="15" dirty="0">
                <a:latin typeface="Trebuchet MS"/>
                <a:cs typeface="Trebuchet MS"/>
              </a:rPr>
              <a:t>n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50" dirty="0">
                <a:latin typeface="Trebuchet MS"/>
                <a:cs typeface="Trebuchet MS"/>
              </a:rPr>
              <a:t>mà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spc="60" dirty="0">
                <a:latin typeface="Trebuchet MS"/>
                <a:cs typeface="Trebuchet MS"/>
              </a:rPr>
              <a:t>h</a:t>
            </a:r>
            <a:r>
              <a:rPr sz="2400" spc="60" dirty="0">
                <a:latin typeface="Arial"/>
                <a:cs typeface="Arial"/>
              </a:rPr>
              <a:t>ọ</a:t>
            </a:r>
            <a:r>
              <a:rPr sz="2400" spc="60" dirty="0">
                <a:latin typeface="Trebuchet MS"/>
                <a:cs typeface="Trebuchet MS"/>
              </a:rPr>
              <a:t>c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50" dirty="0">
                <a:latin typeface="Trebuchet MS"/>
                <a:cs typeface="Trebuchet MS"/>
              </a:rPr>
              <a:t>sinh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50" dirty="0">
                <a:latin typeface="Trebuchet MS"/>
                <a:cs typeface="Trebuchet MS"/>
              </a:rPr>
              <a:t>hay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60" dirty="0">
                <a:latin typeface="Trebuchet MS"/>
                <a:cs typeface="Trebuchet MS"/>
              </a:rPr>
              <a:t>m</a:t>
            </a:r>
            <a:r>
              <a:rPr sz="2400" spc="60" dirty="0">
                <a:latin typeface="Arial"/>
                <a:cs typeface="Arial"/>
              </a:rPr>
              <a:t>ắ</a:t>
            </a:r>
            <a:r>
              <a:rPr sz="2400" spc="60" dirty="0">
                <a:latin typeface="Trebuchet MS"/>
                <a:cs typeface="Trebuchet MS"/>
              </a:rPr>
              <a:t>c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55" dirty="0">
                <a:latin typeface="Trebuchet MS"/>
                <a:cs typeface="Trebuchet MS"/>
              </a:rPr>
              <a:t>ph</a:t>
            </a:r>
            <a:r>
              <a:rPr sz="2400" spc="-55" dirty="0">
                <a:latin typeface="Arial"/>
                <a:cs typeface="Arial"/>
              </a:rPr>
              <a:t>ả</a:t>
            </a:r>
            <a:r>
              <a:rPr sz="2400" spc="-55" dirty="0">
                <a:latin typeface="Trebuchet MS"/>
                <a:cs typeface="Trebuchet MS"/>
              </a:rPr>
              <a:t>i.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4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400" spc="10" dirty="0">
                <a:latin typeface="Trebuchet MS"/>
                <a:cs typeface="Trebuchet MS"/>
              </a:rPr>
              <a:t>Ví</a:t>
            </a:r>
            <a:r>
              <a:rPr sz="2400" spc="-55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d</a:t>
            </a:r>
            <a:r>
              <a:rPr sz="2400" spc="-80" dirty="0">
                <a:latin typeface="Arial"/>
                <a:cs typeface="Arial"/>
              </a:rPr>
              <a:t>ụ</a:t>
            </a:r>
            <a:r>
              <a:rPr sz="2400" spc="-80" dirty="0">
                <a:latin typeface="Trebuchet MS"/>
                <a:cs typeface="Trebuchet MS"/>
              </a:rPr>
              <a:t>,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60" dirty="0">
                <a:latin typeface="Trebuchet MS"/>
                <a:cs typeface="Trebuchet MS"/>
              </a:rPr>
              <a:t>h</a:t>
            </a:r>
            <a:r>
              <a:rPr sz="2400" spc="60" dirty="0">
                <a:latin typeface="Arial"/>
                <a:cs typeface="Arial"/>
              </a:rPr>
              <a:t>ọ</a:t>
            </a:r>
            <a:r>
              <a:rPr sz="2400" spc="60" dirty="0">
                <a:latin typeface="Trebuchet MS"/>
                <a:cs typeface="Trebuchet MS"/>
              </a:rPr>
              <a:t>c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50" dirty="0">
                <a:latin typeface="Trebuchet MS"/>
                <a:cs typeface="Trebuchet MS"/>
              </a:rPr>
              <a:t>sinh</a:t>
            </a:r>
            <a:r>
              <a:rPr sz="2400" spc="-20" dirty="0">
                <a:latin typeface="Trebuchet MS"/>
                <a:cs typeface="Trebuchet MS"/>
              </a:rPr>
              <a:t> </a:t>
            </a:r>
            <a:r>
              <a:rPr sz="2400" spc="40" dirty="0">
                <a:latin typeface="Trebuchet MS"/>
                <a:cs typeface="Trebuchet MS"/>
              </a:rPr>
              <a:t>nh</a:t>
            </a:r>
            <a:r>
              <a:rPr sz="2400" spc="40" dirty="0">
                <a:latin typeface="Arial"/>
                <a:cs typeface="Arial"/>
              </a:rPr>
              <a:t>ỏ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tu</a:t>
            </a:r>
            <a:r>
              <a:rPr sz="2400" spc="-45" dirty="0">
                <a:latin typeface="Arial"/>
                <a:cs typeface="Arial"/>
              </a:rPr>
              <a:t>ổ</a:t>
            </a:r>
            <a:r>
              <a:rPr sz="2400" spc="-45" dirty="0">
                <a:latin typeface="Trebuchet MS"/>
                <a:cs typeface="Trebuchet MS"/>
              </a:rPr>
              <a:t>i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35" dirty="0">
                <a:latin typeface="Trebuchet MS"/>
                <a:cs typeface="Trebuchet MS"/>
              </a:rPr>
              <a:t>th</a:t>
            </a:r>
            <a:r>
              <a:rPr sz="2400" spc="35" dirty="0">
                <a:latin typeface="Arial"/>
                <a:cs typeface="Arial"/>
              </a:rPr>
              <a:t>ườ</a:t>
            </a:r>
            <a:r>
              <a:rPr sz="2400" spc="35" dirty="0">
                <a:latin typeface="Trebuchet MS"/>
                <a:cs typeface="Trebuchet MS"/>
              </a:rPr>
              <a:t>ng</a:t>
            </a:r>
            <a:r>
              <a:rPr sz="2400" spc="-45" dirty="0">
                <a:latin typeface="Trebuchet MS"/>
                <a:cs typeface="Trebuchet MS"/>
              </a:rPr>
              <a:t> </a:t>
            </a:r>
            <a:r>
              <a:rPr sz="2400" spc="110" dirty="0">
                <a:latin typeface="Trebuchet MS"/>
                <a:cs typeface="Trebuchet MS"/>
              </a:rPr>
              <a:t>suy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65" dirty="0">
                <a:latin typeface="Trebuchet MS"/>
                <a:cs typeface="Trebuchet MS"/>
              </a:rPr>
              <a:t>nghĩ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80" dirty="0">
                <a:latin typeface="Trebuchet MS"/>
                <a:cs typeface="Trebuchet MS"/>
              </a:rPr>
              <a:t>r</a:t>
            </a:r>
            <a:r>
              <a:rPr sz="2400" spc="80" dirty="0">
                <a:latin typeface="Arial"/>
                <a:cs typeface="Arial"/>
              </a:rPr>
              <a:t>ằ</a:t>
            </a:r>
            <a:r>
              <a:rPr sz="2400" spc="80" dirty="0">
                <a:latin typeface="Trebuchet MS"/>
                <a:cs typeface="Trebuchet MS"/>
              </a:rPr>
              <a:t>ng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140" dirty="0">
                <a:latin typeface="Trebuchet MS"/>
                <a:cs typeface="Trebuchet MS"/>
              </a:rPr>
              <a:t>có</a:t>
            </a:r>
            <a:r>
              <a:rPr sz="2400" spc="-65" dirty="0">
                <a:latin typeface="Trebuchet MS"/>
                <a:cs typeface="Trebuchet MS"/>
              </a:rPr>
              <a:t> </a:t>
            </a:r>
            <a:r>
              <a:rPr sz="2400" spc="-25" dirty="0">
                <a:latin typeface="Trebuchet MS"/>
                <a:cs typeface="Trebuchet MS"/>
              </a:rPr>
              <a:t>m</a:t>
            </a:r>
            <a:r>
              <a:rPr sz="2400" spc="-25" dirty="0">
                <a:latin typeface="Arial"/>
                <a:cs typeface="Arial"/>
              </a:rPr>
              <a:t>ộ</a:t>
            </a:r>
            <a:r>
              <a:rPr sz="2400" spc="-25" dirty="0">
                <a:latin typeface="Trebuchet MS"/>
                <a:cs typeface="Trebuchet MS"/>
              </a:rPr>
              <a:t>t</a:t>
            </a:r>
            <a:r>
              <a:rPr sz="2400" spc="-30" dirty="0">
                <a:latin typeface="Trebuchet MS"/>
                <a:cs typeface="Trebuchet MS"/>
              </a:rPr>
              <a:t> </a:t>
            </a:r>
            <a:r>
              <a:rPr sz="2400" spc="-20" dirty="0">
                <a:latin typeface="Trebuchet MS"/>
                <a:cs typeface="Trebuchet MS"/>
              </a:rPr>
              <a:t>th</a:t>
            </a:r>
            <a:r>
              <a:rPr sz="2400" spc="-20" dirty="0">
                <a:latin typeface="Arial"/>
                <a:cs typeface="Arial"/>
              </a:rPr>
              <a:t>ứ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55" dirty="0">
                <a:latin typeface="Trebuchet MS"/>
                <a:cs typeface="Trebuchet MS"/>
              </a:rPr>
              <a:t>gì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60" dirty="0">
                <a:latin typeface="Trebuchet MS"/>
                <a:cs typeface="Trebuchet MS"/>
              </a:rPr>
              <a:t>đ</a:t>
            </a:r>
            <a:r>
              <a:rPr sz="2400" spc="60" dirty="0">
                <a:latin typeface="Arial"/>
                <a:cs typeface="Arial"/>
              </a:rPr>
              <a:t>ầ</a:t>
            </a:r>
            <a:r>
              <a:rPr sz="2400" spc="60" dirty="0">
                <a:latin typeface="Trebuchet MS"/>
                <a:cs typeface="Trebuchet MS"/>
              </a:rPr>
              <a:t>y </a:t>
            </a:r>
            <a:r>
              <a:rPr sz="2400" spc="-65" dirty="0">
                <a:latin typeface="Trebuchet MS"/>
                <a:cs typeface="Trebuchet MS"/>
              </a:rPr>
              <a:t>t</a:t>
            </a:r>
            <a:r>
              <a:rPr sz="2400" spc="-65" dirty="0">
                <a:latin typeface="Arial"/>
                <a:cs typeface="Arial"/>
              </a:rPr>
              <a:t>ừ </a:t>
            </a:r>
            <a:r>
              <a:rPr sz="2400" spc="-25" dirty="0">
                <a:latin typeface="Trebuchet MS"/>
                <a:cs typeface="Trebuchet MS"/>
              </a:rPr>
              <a:t>m</a:t>
            </a:r>
            <a:r>
              <a:rPr sz="2400" spc="-25" dirty="0">
                <a:latin typeface="Arial"/>
                <a:cs typeface="Arial"/>
              </a:rPr>
              <a:t>ắ</a:t>
            </a:r>
            <a:r>
              <a:rPr sz="2400" spc="-25" dirty="0">
                <a:latin typeface="Trebuchet MS"/>
                <a:cs typeface="Trebuchet MS"/>
              </a:rPr>
              <a:t>t </a:t>
            </a:r>
            <a:r>
              <a:rPr sz="2400" spc="114" dirty="0">
                <a:latin typeface="Trebuchet MS"/>
                <a:cs typeface="Trebuchet MS"/>
              </a:rPr>
              <a:t>chúng </a:t>
            </a:r>
            <a:r>
              <a:rPr sz="2400" spc="-45" dirty="0">
                <a:latin typeface="Trebuchet MS"/>
                <a:cs typeface="Trebuchet MS"/>
              </a:rPr>
              <a:t>ta </a:t>
            </a:r>
            <a:r>
              <a:rPr sz="2400" spc="75" dirty="0">
                <a:latin typeface="Trebuchet MS"/>
                <a:cs typeface="Trebuchet MS"/>
              </a:rPr>
              <a:t>giúp </a:t>
            </a:r>
            <a:r>
              <a:rPr sz="2400" spc="114" dirty="0">
                <a:latin typeface="Trebuchet MS"/>
                <a:cs typeface="Trebuchet MS"/>
              </a:rPr>
              <a:t>chúng</a:t>
            </a:r>
            <a:r>
              <a:rPr sz="2400" spc="-520" dirty="0">
                <a:latin typeface="Trebuchet MS"/>
                <a:cs typeface="Trebuchet MS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ta </a:t>
            </a:r>
            <a:r>
              <a:rPr sz="2400" spc="25" dirty="0">
                <a:latin typeface="Trebuchet MS"/>
                <a:cs typeface="Trebuchet MS"/>
              </a:rPr>
              <a:t>nhìn </a:t>
            </a:r>
            <a:r>
              <a:rPr sz="2400" spc="5" dirty="0">
                <a:latin typeface="Trebuchet MS"/>
                <a:cs typeface="Trebuchet MS"/>
              </a:rPr>
              <a:t>th</a:t>
            </a:r>
            <a:r>
              <a:rPr sz="2400" spc="5" dirty="0">
                <a:latin typeface="Arial"/>
                <a:cs typeface="Arial"/>
              </a:rPr>
              <a:t>ấ</a:t>
            </a:r>
            <a:r>
              <a:rPr sz="2400" spc="5" dirty="0">
                <a:latin typeface="Trebuchet MS"/>
                <a:cs typeface="Trebuchet MS"/>
              </a:rPr>
              <a:t>y </a:t>
            </a:r>
            <a:r>
              <a:rPr sz="2400" spc="-25" dirty="0">
                <a:latin typeface="Trebuchet MS"/>
                <a:cs typeface="Trebuchet MS"/>
              </a:rPr>
              <a:t>đ</a:t>
            </a:r>
            <a:r>
              <a:rPr sz="2400" spc="-25" dirty="0">
                <a:latin typeface="Arial"/>
                <a:cs typeface="Arial"/>
              </a:rPr>
              <a:t>ượ</a:t>
            </a:r>
            <a:r>
              <a:rPr sz="2400" spc="-25" dirty="0">
                <a:latin typeface="Trebuchet MS"/>
                <a:cs typeface="Trebuchet MS"/>
              </a:rPr>
              <a:t>c.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4500" y="3687317"/>
            <a:ext cx="8020050" cy="1876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2003" y="1191738"/>
            <a:ext cx="4004310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95"/>
              </a:spcBef>
            </a:pPr>
            <a:r>
              <a:rPr sz="2000" spc="105" dirty="0">
                <a:latin typeface="Trebuchet MS"/>
                <a:cs typeface="Trebuchet MS"/>
              </a:rPr>
              <a:t>Không </a:t>
            </a:r>
            <a:r>
              <a:rPr sz="2000" spc="55" dirty="0">
                <a:latin typeface="Trebuchet MS"/>
                <a:cs typeface="Trebuchet MS"/>
              </a:rPr>
              <a:t>ch</a:t>
            </a:r>
            <a:r>
              <a:rPr sz="2000" spc="55" dirty="0">
                <a:latin typeface="Arial"/>
                <a:cs typeface="Arial"/>
              </a:rPr>
              <a:t>ỉ </a:t>
            </a:r>
            <a:r>
              <a:rPr sz="2000" spc="-30" dirty="0">
                <a:latin typeface="Trebuchet MS"/>
                <a:cs typeface="Trebuchet MS"/>
              </a:rPr>
              <a:t>tr</a:t>
            </a:r>
            <a:r>
              <a:rPr sz="2000" spc="-30" dirty="0">
                <a:latin typeface="Arial"/>
                <a:cs typeface="Arial"/>
              </a:rPr>
              <a:t>ẻ </a:t>
            </a:r>
            <a:r>
              <a:rPr sz="2000" spc="-55" dirty="0">
                <a:latin typeface="Trebuchet MS"/>
                <a:cs typeface="Trebuchet MS"/>
              </a:rPr>
              <a:t>em: </a:t>
            </a:r>
            <a:r>
              <a:rPr sz="2000" spc="-20" dirty="0">
                <a:latin typeface="Trebuchet MS"/>
                <a:cs typeface="Trebuchet MS"/>
              </a:rPr>
              <a:t>m</a:t>
            </a:r>
            <a:r>
              <a:rPr sz="2000" spc="-20" dirty="0">
                <a:latin typeface="Arial"/>
                <a:cs typeface="Arial"/>
              </a:rPr>
              <a:t>ộ</a:t>
            </a:r>
            <a:r>
              <a:rPr sz="2000" spc="-20" dirty="0">
                <a:latin typeface="Trebuchet MS"/>
                <a:cs typeface="Trebuchet MS"/>
              </a:rPr>
              <a:t>t </a:t>
            </a:r>
            <a:r>
              <a:rPr sz="2000" spc="55" dirty="0">
                <a:latin typeface="Trebuchet MS"/>
                <a:cs typeface="Trebuchet MS"/>
              </a:rPr>
              <a:t>nghiên</a:t>
            </a:r>
            <a:r>
              <a:rPr sz="2000" spc="-30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55" dirty="0">
                <a:latin typeface="Arial"/>
                <a:cs typeface="Arial"/>
              </a:rPr>
              <a:t>ứ</a:t>
            </a:r>
            <a:r>
              <a:rPr sz="2000" spc="55" dirty="0">
                <a:latin typeface="Trebuchet MS"/>
                <a:cs typeface="Trebuchet MS"/>
              </a:rPr>
              <a:t>u  </a:t>
            </a:r>
            <a:r>
              <a:rPr sz="2000" spc="100" dirty="0">
                <a:latin typeface="Trebuchet MS"/>
                <a:cs typeface="Trebuchet MS"/>
              </a:rPr>
              <a:t>cho </a:t>
            </a:r>
            <a:r>
              <a:rPr sz="2000" spc="5" dirty="0">
                <a:latin typeface="Trebuchet MS"/>
                <a:cs typeface="Trebuchet MS"/>
              </a:rPr>
              <a:t>th</a:t>
            </a:r>
            <a:r>
              <a:rPr sz="2000" spc="5" dirty="0">
                <a:latin typeface="Arial"/>
                <a:cs typeface="Arial"/>
              </a:rPr>
              <a:t>ấ</a:t>
            </a:r>
            <a:r>
              <a:rPr sz="2000" spc="5" dirty="0">
                <a:latin typeface="Trebuchet MS"/>
                <a:cs typeface="Trebuchet MS"/>
              </a:rPr>
              <a:t>y </a:t>
            </a:r>
            <a:r>
              <a:rPr sz="2000" spc="50" dirty="0">
                <a:latin typeface="Trebuchet MS"/>
                <a:cs typeface="Trebuchet MS"/>
              </a:rPr>
              <a:t>ph</a:t>
            </a:r>
            <a:r>
              <a:rPr sz="2000" spc="50" dirty="0">
                <a:latin typeface="Arial"/>
                <a:cs typeface="Arial"/>
              </a:rPr>
              <a:t>ầ</a:t>
            </a:r>
            <a:r>
              <a:rPr sz="2000" spc="50" dirty="0">
                <a:latin typeface="Trebuchet MS"/>
                <a:cs typeface="Trebuchet MS"/>
              </a:rPr>
              <a:t>n </a:t>
            </a:r>
            <a:r>
              <a:rPr sz="2000" spc="-15" dirty="0">
                <a:latin typeface="Trebuchet MS"/>
                <a:cs typeface="Trebuchet MS"/>
              </a:rPr>
              <a:t>l</a:t>
            </a:r>
            <a:r>
              <a:rPr sz="2000" spc="-15" dirty="0">
                <a:latin typeface="Arial"/>
                <a:cs typeface="Arial"/>
              </a:rPr>
              <a:t>ớ</a:t>
            </a:r>
            <a:r>
              <a:rPr sz="2000" spc="-15" dirty="0">
                <a:latin typeface="Trebuchet MS"/>
                <a:cs typeface="Trebuchet MS"/>
              </a:rPr>
              <a:t>n </a:t>
            </a:r>
            <a:r>
              <a:rPr sz="2000" spc="40" dirty="0">
                <a:latin typeface="Trebuchet MS"/>
                <a:cs typeface="Trebuchet MS"/>
              </a:rPr>
              <a:t>sinh </a:t>
            </a:r>
            <a:r>
              <a:rPr sz="2000" spc="30" dirty="0">
                <a:latin typeface="Trebuchet MS"/>
                <a:cs typeface="Trebuchet MS"/>
              </a:rPr>
              <a:t>viên </a:t>
            </a:r>
            <a:r>
              <a:rPr sz="2000" spc="-75" dirty="0">
                <a:latin typeface="Trebuchet MS"/>
                <a:cs typeface="Trebuchet MS"/>
              </a:rPr>
              <a:t>t</a:t>
            </a:r>
            <a:r>
              <a:rPr sz="2000" spc="-75" dirty="0">
                <a:latin typeface="Arial"/>
                <a:cs typeface="Arial"/>
              </a:rPr>
              <a:t>ố</a:t>
            </a:r>
            <a:r>
              <a:rPr sz="2000" spc="-75" dirty="0">
                <a:latin typeface="Trebuchet MS"/>
                <a:cs typeface="Trebuchet MS"/>
              </a:rPr>
              <a:t>t  </a:t>
            </a:r>
            <a:r>
              <a:rPr sz="2000" spc="50" dirty="0">
                <a:latin typeface="Trebuchet MS"/>
                <a:cs typeface="Trebuchet MS"/>
              </a:rPr>
              <a:t>nghi</a:t>
            </a:r>
            <a:r>
              <a:rPr sz="2000" spc="50" dirty="0">
                <a:latin typeface="Arial"/>
                <a:cs typeface="Arial"/>
              </a:rPr>
              <a:t>ệ</a:t>
            </a:r>
            <a:r>
              <a:rPr sz="2000" spc="50" dirty="0">
                <a:latin typeface="Trebuchet MS"/>
                <a:cs typeface="Trebuchet MS"/>
              </a:rPr>
              <a:t>p </a:t>
            </a:r>
            <a:r>
              <a:rPr sz="2000" spc="-60" dirty="0">
                <a:latin typeface="Trebuchet MS"/>
                <a:cs typeface="Trebuchet MS"/>
              </a:rPr>
              <a:t>t</a:t>
            </a:r>
            <a:r>
              <a:rPr sz="2000" spc="-60" dirty="0">
                <a:latin typeface="Arial"/>
                <a:cs typeface="Arial"/>
              </a:rPr>
              <a:t>ừ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 </a:t>
            </a:r>
            <a:r>
              <a:rPr sz="2000" spc="15" dirty="0">
                <a:latin typeface="Trebuchet MS"/>
                <a:cs typeface="Trebuchet MS"/>
              </a:rPr>
              <a:t>vi</a:t>
            </a:r>
            <a:r>
              <a:rPr sz="2000" spc="15" dirty="0">
                <a:latin typeface="Arial"/>
                <a:cs typeface="Arial"/>
              </a:rPr>
              <a:t>ệ</a:t>
            </a:r>
            <a:r>
              <a:rPr sz="2000" spc="15" dirty="0">
                <a:latin typeface="Trebuchet MS"/>
                <a:cs typeface="Trebuchet MS"/>
              </a:rPr>
              <a:t>n </a:t>
            </a:r>
            <a:r>
              <a:rPr sz="2000" spc="125" dirty="0">
                <a:latin typeface="Trebuchet MS"/>
                <a:cs typeface="Trebuchet MS"/>
              </a:rPr>
              <a:t>công </a:t>
            </a:r>
            <a:r>
              <a:rPr sz="2000" spc="75" dirty="0">
                <a:latin typeface="Trebuchet MS"/>
                <a:cs typeface="Trebuchet MS"/>
              </a:rPr>
              <a:t>ngh</a:t>
            </a:r>
            <a:r>
              <a:rPr sz="2000" spc="75" dirty="0">
                <a:latin typeface="Arial"/>
                <a:cs typeface="Arial"/>
              </a:rPr>
              <a:t>ệ  </a:t>
            </a:r>
            <a:r>
              <a:rPr sz="2000" spc="45" dirty="0">
                <a:latin typeface="Trebuchet MS"/>
                <a:cs typeface="Trebuchet MS"/>
              </a:rPr>
              <a:t>Massachusetts, </a:t>
            </a:r>
            <a:r>
              <a:rPr sz="2000" spc="70" dirty="0">
                <a:latin typeface="Trebuchet MS"/>
                <a:cs typeface="Trebuchet MS"/>
              </a:rPr>
              <a:t>Hoa </a:t>
            </a:r>
            <a:r>
              <a:rPr sz="2000" spc="40" dirty="0">
                <a:latin typeface="Trebuchet MS"/>
                <a:cs typeface="Trebuchet MS"/>
              </a:rPr>
              <a:t>K</a:t>
            </a:r>
            <a:r>
              <a:rPr sz="2000" spc="40" dirty="0">
                <a:latin typeface="Arial"/>
                <a:cs typeface="Arial"/>
              </a:rPr>
              <a:t>ỳ </a:t>
            </a:r>
            <a:r>
              <a:rPr sz="2000" spc="55" dirty="0">
                <a:latin typeface="Trebuchet MS"/>
                <a:cs typeface="Trebuchet MS"/>
              </a:rPr>
              <a:t>nghĩ </a:t>
            </a:r>
            <a:r>
              <a:rPr sz="2000" spc="65" dirty="0">
                <a:latin typeface="Trebuchet MS"/>
                <a:cs typeface="Trebuchet MS"/>
              </a:rPr>
              <a:t>r</a:t>
            </a:r>
            <a:r>
              <a:rPr sz="2000" spc="65" dirty="0">
                <a:latin typeface="Arial"/>
                <a:cs typeface="Arial"/>
              </a:rPr>
              <a:t>ằ</a:t>
            </a:r>
            <a:r>
              <a:rPr sz="2000" spc="65" dirty="0">
                <a:latin typeface="Trebuchet MS"/>
                <a:cs typeface="Trebuchet MS"/>
              </a:rPr>
              <a:t>ng  </a:t>
            </a:r>
            <a:r>
              <a:rPr sz="2000" spc="70" dirty="0">
                <a:latin typeface="Trebuchet MS"/>
                <a:cs typeface="Trebuchet MS"/>
              </a:rPr>
              <a:t>s</a:t>
            </a:r>
            <a:r>
              <a:rPr sz="2000" spc="70" dirty="0">
                <a:latin typeface="Arial"/>
                <a:cs typeface="Arial"/>
              </a:rPr>
              <a:t>ự </a:t>
            </a:r>
            <a:r>
              <a:rPr sz="2000" spc="15" dirty="0">
                <a:latin typeface="Trebuchet MS"/>
                <a:cs typeface="Trebuchet MS"/>
              </a:rPr>
              <a:t>trao </a:t>
            </a:r>
            <a:r>
              <a:rPr sz="2000" spc="-5" dirty="0">
                <a:latin typeface="Trebuchet MS"/>
                <a:cs typeface="Trebuchet MS"/>
              </a:rPr>
              <a:t>đ</a:t>
            </a:r>
            <a:r>
              <a:rPr sz="2000" spc="-5" dirty="0">
                <a:latin typeface="Arial"/>
                <a:cs typeface="Arial"/>
              </a:rPr>
              <a:t>ổ</a:t>
            </a:r>
            <a:r>
              <a:rPr sz="2000" spc="-5" dirty="0">
                <a:latin typeface="Trebuchet MS"/>
                <a:cs typeface="Trebuchet MS"/>
              </a:rPr>
              <a:t>i </a:t>
            </a:r>
            <a:r>
              <a:rPr sz="2000" spc="15" dirty="0">
                <a:latin typeface="Trebuchet MS"/>
                <a:cs typeface="Trebuchet MS"/>
              </a:rPr>
              <a:t>ch</a:t>
            </a:r>
            <a:r>
              <a:rPr sz="2000" spc="15" dirty="0">
                <a:latin typeface="Arial"/>
                <a:cs typeface="Arial"/>
              </a:rPr>
              <a:t>ấ</a:t>
            </a:r>
            <a:r>
              <a:rPr sz="2000" spc="15" dirty="0">
                <a:latin typeface="Trebuchet MS"/>
                <a:cs typeface="Trebuchet MS"/>
              </a:rPr>
              <a:t>t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 </a:t>
            </a:r>
            <a:r>
              <a:rPr sz="2000" spc="-20" dirty="0">
                <a:latin typeface="Trebuchet MS"/>
                <a:cs typeface="Trebuchet MS"/>
              </a:rPr>
              <a:t>m</a:t>
            </a:r>
            <a:r>
              <a:rPr sz="2000" spc="-20" dirty="0">
                <a:latin typeface="Arial"/>
                <a:cs typeface="Arial"/>
              </a:rPr>
              <a:t>ộ</a:t>
            </a:r>
            <a:r>
              <a:rPr sz="2000" spc="-20" dirty="0">
                <a:latin typeface="Trebuchet MS"/>
                <a:cs typeface="Trebuchet MS"/>
              </a:rPr>
              <a:t>t </a:t>
            </a:r>
            <a:r>
              <a:rPr sz="2000" spc="20" dirty="0">
                <a:latin typeface="Trebuchet MS"/>
                <a:cs typeface="Trebuchet MS"/>
              </a:rPr>
              <a:t>cái </a:t>
            </a:r>
            <a:r>
              <a:rPr sz="2000" spc="75" dirty="0">
                <a:latin typeface="Trebuchet MS"/>
                <a:cs typeface="Trebuchet MS"/>
              </a:rPr>
              <a:t>cây  </a:t>
            </a:r>
            <a:r>
              <a:rPr sz="2000" spc="10" dirty="0">
                <a:latin typeface="Trebuchet MS"/>
                <a:cs typeface="Trebuchet MS"/>
              </a:rPr>
              <a:t>di</a:t>
            </a:r>
            <a:r>
              <a:rPr sz="2000" spc="10" dirty="0">
                <a:latin typeface="Arial"/>
                <a:cs typeface="Arial"/>
              </a:rPr>
              <a:t>ễ</a:t>
            </a:r>
            <a:r>
              <a:rPr sz="2000" spc="10" dirty="0">
                <a:latin typeface="Trebuchet MS"/>
                <a:cs typeface="Trebuchet MS"/>
              </a:rPr>
              <a:t>n </a:t>
            </a:r>
            <a:r>
              <a:rPr sz="2000" spc="25" dirty="0">
                <a:latin typeface="Trebuchet MS"/>
                <a:cs typeface="Trebuchet MS"/>
              </a:rPr>
              <a:t>ra </a:t>
            </a:r>
            <a:r>
              <a:rPr sz="2000" spc="45" dirty="0">
                <a:latin typeface="Trebuchet MS"/>
                <a:cs typeface="Trebuchet MS"/>
              </a:rPr>
              <a:t>trong </a:t>
            </a:r>
            <a:r>
              <a:rPr sz="2000" spc="-5" dirty="0">
                <a:latin typeface="Trebuchet MS"/>
                <a:cs typeface="Trebuchet MS"/>
              </a:rPr>
              <a:t>đ</a:t>
            </a:r>
            <a:r>
              <a:rPr sz="2000" spc="-5" dirty="0">
                <a:latin typeface="Arial"/>
                <a:cs typeface="Arial"/>
              </a:rPr>
              <a:t>ấ</a:t>
            </a:r>
            <a:r>
              <a:rPr sz="2000" spc="-5" dirty="0">
                <a:latin typeface="Trebuchet MS"/>
                <a:cs typeface="Trebuchet MS"/>
              </a:rPr>
              <a:t>t </a:t>
            </a:r>
            <a:r>
              <a:rPr sz="2000" spc="-15" dirty="0">
                <a:latin typeface="Trebuchet MS"/>
                <a:cs typeface="Trebuchet MS"/>
              </a:rPr>
              <a:t>(th</a:t>
            </a:r>
            <a:r>
              <a:rPr sz="2000" spc="-15" dirty="0">
                <a:latin typeface="Arial"/>
                <a:cs typeface="Arial"/>
              </a:rPr>
              <a:t>ự</a:t>
            </a:r>
            <a:r>
              <a:rPr sz="2000" spc="-15" dirty="0">
                <a:latin typeface="Trebuchet MS"/>
                <a:cs typeface="Trebuchet MS"/>
              </a:rPr>
              <a:t>c </a:t>
            </a:r>
            <a:r>
              <a:rPr sz="2000" spc="-55" dirty="0">
                <a:latin typeface="Trebuchet MS"/>
                <a:cs typeface="Trebuchet MS"/>
              </a:rPr>
              <a:t>t</a:t>
            </a:r>
            <a:r>
              <a:rPr sz="2000" spc="-55" dirty="0">
                <a:latin typeface="Arial"/>
                <a:cs typeface="Arial"/>
              </a:rPr>
              <a:t>ế </a:t>
            </a:r>
            <a:r>
              <a:rPr sz="2000" spc="-40" dirty="0">
                <a:latin typeface="Trebuchet MS"/>
                <a:cs typeface="Trebuchet MS"/>
              </a:rPr>
              <a:t>là </a:t>
            </a:r>
            <a:r>
              <a:rPr sz="2000" spc="45" dirty="0">
                <a:latin typeface="Trebuchet MS"/>
                <a:cs typeface="Trebuchet MS"/>
              </a:rPr>
              <a:t>trong  </a:t>
            </a:r>
            <a:r>
              <a:rPr sz="2000" spc="90" dirty="0">
                <a:latin typeface="Trebuchet MS"/>
                <a:cs typeface="Trebuchet MS"/>
              </a:rPr>
              <a:t>không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khí)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83530" y="1013460"/>
            <a:ext cx="4143375" cy="290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77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436610" algn="l"/>
              </a:tabLst>
            </a:pPr>
            <a:r>
              <a:rPr u="sng" spc="30" dirty="0">
                <a:uFill>
                  <a:solidFill>
                    <a:srgbClr val="C2B6AB"/>
                  </a:solidFill>
                </a:uFill>
              </a:rPr>
              <a:t> </a:t>
            </a:r>
            <a:r>
              <a:rPr u="sng" spc="-120" dirty="0">
                <a:uFill>
                  <a:solidFill>
                    <a:srgbClr val="C2B6AB"/>
                  </a:solidFill>
                </a:uFill>
              </a:rPr>
              <a:t> </a:t>
            </a:r>
            <a:r>
              <a:rPr u="sng" spc="15" dirty="0">
                <a:uFill>
                  <a:solidFill>
                    <a:srgbClr val="CDD6DC"/>
                  </a:solidFill>
                </a:uFill>
              </a:rPr>
              <a:t>Qua</a:t>
            </a:r>
            <a:r>
              <a:rPr spc="15" dirty="0"/>
              <a:t>n </a:t>
            </a:r>
            <a:r>
              <a:rPr spc="20" dirty="0"/>
              <a:t>niệm</a:t>
            </a:r>
            <a:r>
              <a:rPr spc="-60" dirty="0"/>
              <a:t> </a:t>
            </a:r>
            <a:r>
              <a:rPr u="sng" spc="-5" dirty="0">
                <a:uFill>
                  <a:solidFill>
                    <a:srgbClr val="CDD6DC"/>
                  </a:solidFill>
                </a:uFill>
              </a:rPr>
              <a:t>sa</a:t>
            </a:r>
            <a:r>
              <a:rPr spc="-5" dirty="0"/>
              <a:t>i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2529" y="3248405"/>
            <a:ext cx="234823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15" dirty="0">
                <a:latin typeface="Trebuchet MS"/>
                <a:cs typeface="Trebuchet MS"/>
              </a:rPr>
              <a:t>M</a:t>
            </a:r>
            <a:r>
              <a:rPr sz="1800" spc="15" dirty="0">
                <a:latin typeface="Arial"/>
                <a:cs typeface="Arial"/>
              </a:rPr>
              <a:t>ộ</a:t>
            </a:r>
            <a:r>
              <a:rPr sz="1800" spc="15" dirty="0">
                <a:latin typeface="Trebuchet MS"/>
                <a:cs typeface="Trebuchet MS"/>
              </a:rPr>
              <a:t>t </a:t>
            </a:r>
            <a:r>
              <a:rPr sz="1800" spc="65" dirty="0">
                <a:latin typeface="Trebuchet MS"/>
                <a:cs typeface="Trebuchet MS"/>
              </a:rPr>
              <a:t>s</a:t>
            </a:r>
            <a:r>
              <a:rPr sz="1800" spc="65" dirty="0">
                <a:latin typeface="Arial"/>
                <a:cs typeface="Arial"/>
              </a:rPr>
              <a:t>ố </a:t>
            </a:r>
            <a:r>
              <a:rPr sz="1800" spc="-30" dirty="0">
                <a:latin typeface="Trebuchet MS"/>
                <a:cs typeface="Trebuchet MS"/>
              </a:rPr>
              <a:t>tr</a:t>
            </a:r>
            <a:r>
              <a:rPr sz="1800" spc="-30" dirty="0">
                <a:latin typeface="Arial"/>
                <a:cs typeface="Arial"/>
              </a:rPr>
              <a:t>ẻ </a:t>
            </a:r>
            <a:r>
              <a:rPr sz="1800" spc="55" dirty="0">
                <a:latin typeface="Trebuchet MS"/>
                <a:cs typeface="Trebuchet MS"/>
              </a:rPr>
              <a:t>em </a:t>
            </a:r>
            <a:r>
              <a:rPr sz="1800" spc="40" dirty="0">
                <a:latin typeface="Trebuchet MS"/>
                <a:cs typeface="Trebuchet MS"/>
              </a:rPr>
              <a:t>đ</a:t>
            </a:r>
            <a:r>
              <a:rPr sz="1800" spc="40" dirty="0">
                <a:latin typeface="Arial"/>
                <a:cs typeface="Arial"/>
              </a:rPr>
              <a:t>ượ</a:t>
            </a:r>
            <a:r>
              <a:rPr sz="1800" spc="40" dirty="0">
                <a:latin typeface="Trebuchet MS"/>
                <a:cs typeface="Trebuchet MS"/>
              </a:rPr>
              <a:t>c  nh</a:t>
            </a:r>
            <a:r>
              <a:rPr sz="1800" spc="40" dirty="0">
                <a:latin typeface="Arial"/>
                <a:cs typeface="Arial"/>
              </a:rPr>
              <a:t>ậ</a:t>
            </a:r>
            <a:r>
              <a:rPr sz="1800" spc="40" dirty="0">
                <a:latin typeface="Trebuchet MS"/>
                <a:cs typeface="Trebuchet MS"/>
              </a:rPr>
              <a:t>n </a:t>
            </a:r>
            <a:r>
              <a:rPr sz="1800" spc="5" dirty="0">
                <a:latin typeface="Trebuchet MS"/>
                <a:cs typeface="Trebuchet MS"/>
              </a:rPr>
              <a:t>th</a:t>
            </a:r>
            <a:r>
              <a:rPr sz="1800" spc="5" dirty="0">
                <a:latin typeface="Arial"/>
                <a:cs typeface="Arial"/>
              </a:rPr>
              <a:t>ấ</a:t>
            </a:r>
            <a:r>
              <a:rPr sz="1800" spc="5" dirty="0">
                <a:latin typeface="Trebuchet MS"/>
                <a:cs typeface="Trebuchet MS"/>
              </a:rPr>
              <a:t>y </a:t>
            </a:r>
            <a:r>
              <a:rPr sz="1800" spc="55" dirty="0">
                <a:latin typeface="Trebuchet MS"/>
                <a:cs typeface="Trebuchet MS"/>
              </a:rPr>
              <a:t>đã nên </a:t>
            </a:r>
            <a:r>
              <a:rPr sz="1800" dirty="0">
                <a:latin typeface="Trebuchet MS"/>
                <a:cs typeface="Trebuchet MS"/>
              </a:rPr>
              <a:t>t</a:t>
            </a:r>
            <a:r>
              <a:rPr sz="1800" dirty="0">
                <a:latin typeface="Arial"/>
                <a:cs typeface="Arial"/>
              </a:rPr>
              <a:t>ạ</a:t>
            </a:r>
            <a:r>
              <a:rPr sz="1800" dirty="0">
                <a:latin typeface="Trebuchet MS"/>
                <a:cs typeface="Trebuchet MS"/>
              </a:rPr>
              <a:t>o  </a:t>
            </a:r>
            <a:r>
              <a:rPr sz="1800" spc="15" dirty="0">
                <a:latin typeface="Trebuchet MS"/>
                <a:cs typeface="Trebuchet MS"/>
              </a:rPr>
              <a:t>ra </a:t>
            </a:r>
            <a:r>
              <a:rPr sz="1800" spc="-20" dirty="0">
                <a:latin typeface="Trebuchet MS"/>
                <a:cs typeface="Trebuchet MS"/>
              </a:rPr>
              <a:t>m</a:t>
            </a:r>
            <a:r>
              <a:rPr sz="1800" spc="-20" dirty="0">
                <a:latin typeface="Arial"/>
                <a:cs typeface="Arial"/>
              </a:rPr>
              <a:t>ộ</a:t>
            </a:r>
            <a:r>
              <a:rPr sz="1800" spc="-20" dirty="0">
                <a:latin typeface="Trebuchet MS"/>
                <a:cs typeface="Trebuchet MS"/>
              </a:rPr>
              <a:t>t </a:t>
            </a:r>
            <a:r>
              <a:rPr sz="1800" spc="-55" dirty="0">
                <a:latin typeface="Trebuchet MS"/>
                <a:cs typeface="Trebuchet MS"/>
              </a:rPr>
              <a:t>“</a:t>
            </a:r>
            <a:r>
              <a:rPr sz="1800" b="1" spc="-55" dirty="0">
                <a:latin typeface="Arial"/>
                <a:cs typeface="Arial"/>
              </a:rPr>
              <a:t>mô </a:t>
            </a:r>
            <a:r>
              <a:rPr sz="1800" b="1" spc="5" dirty="0">
                <a:latin typeface="Arial"/>
                <a:cs typeface="Arial"/>
              </a:rPr>
              <a:t>hình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40" dirty="0">
                <a:latin typeface="Arial"/>
                <a:cs typeface="Arial"/>
              </a:rPr>
              <a:t>tổng  </a:t>
            </a:r>
            <a:r>
              <a:rPr sz="1800" b="1" spc="-50" dirty="0">
                <a:latin typeface="Arial"/>
                <a:cs typeface="Arial"/>
              </a:rPr>
              <a:t>hợp</a:t>
            </a:r>
            <a:r>
              <a:rPr sz="1800" spc="-50" dirty="0">
                <a:latin typeface="Trebuchet MS"/>
                <a:cs typeface="Trebuchet MS"/>
              </a:rPr>
              <a:t>” </a:t>
            </a:r>
            <a:r>
              <a:rPr sz="1800" spc="-45" dirty="0">
                <a:latin typeface="Trebuchet MS"/>
                <a:cs typeface="Trebuchet MS"/>
              </a:rPr>
              <a:t>(m</a:t>
            </a:r>
            <a:r>
              <a:rPr sz="1800" spc="-45" dirty="0">
                <a:latin typeface="Arial"/>
                <a:cs typeface="Arial"/>
              </a:rPr>
              <a:t>ộ</a:t>
            </a:r>
            <a:r>
              <a:rPr sz="1800" spc="-45" dirty="0">
                <a:latin typeface="Trebuchet MS"/>
                <a:cs typeface="Trebuchet MS"/>
              </a:rPr>
              <a:t>t </a:t>
            </a:r>
            <a:r>
              <a:rPr sz="1800" spc="80" dirty="0">
                <a:latin typeface="Trebuchet MS"/>
                <a:cs typeface="Trebuchet MS"/>
              </a:rPr>
              <a:t>mô </a:t>
            </a:r>
            <a:r>
              <a:rPr sz="1800" spc="20" dirty="0">
                <a:latin typeface="Trebuchet MS"/>
                <a:cs typeface="Trebuchet MS"/>
              </a:rPr>
              <a:t>hình </a:t>
            </a:r>
            <a:r>
              <a:rPr sz="1800" spc="-55" dirty="0">
                <a:latin typeface="Trebuchet MS"/>
                <a:cs typeface="Trebuchet MS"/>
              </a:rPr>
              <a:t>trí  </a:t>
            </a:r>
            <a:r>
              <a:rPr sz="1800" spc="-15" dirty="0">
                <a:latin typeface="Trebuchet MS"/>
                <a:cs typeface="Trebuchet MS"/>
              </a:rPr>
              <a:t>tu</a:t>
            </a:r>
            <a:r>
              <a:rPr sz="1800" spc="-15" dirty="0">
                <a:latin typeface="Arial"/>
                <a:cs typeface="Arial"/>
              </a:rPr>
              <a:t>ệ </a:t>
            </a:r>
            <a:r>
              <a:rPr sz="1800" spc="-15" dirty="0">
                <a:latin typeface="Trebuchet MS"/>
                <a:cs typeface="Trebuchet MS"/>
              </a:rPr>
              <a:t>m</a:t>
            </a:r>
            <a:r>
              <a:rPr sz="1800" spc="-15" dirty="0">
                <a:latin typeface="Arial"/>
                <a:cs typeface="Arial"/>
              </a:rPr>
              <a:t>ớ</a:t>
            </a:r>
            <a:r>
              <a:rPr sz="1800" spc="-15" dirty="0">
                <a:latin typeface="Trebuchet MS"/>
                <a:cs typeface="Trebuchet MS"/>
              </a:rPr>
              <a:t>i </a:t>
            </a:r>
            <a:r>
              <a:rPr sz="1800" spc="-35" dirty="0">
                <a:latin typeface="Trebuchet MS"/>
                <a:cs typeface="Trebuchet MS"/>
              </a:rPr>
              <a:t>k</a:t>
            </a:r>
            <a:r>
              <a:rPr sz="1800" spc="-35" dirty="0">
                <a:latin typeface="Arial"/>
                <a:cs typeface="Arial"/>
              </a:rPr>
              <a:t>ế</a:t>
            </a:r>
            <a:r>
              <a:rPr sz="1800" spc="-35" dirty="0">
                <a:latin typeface="Trebuchet MS"/>
                <a:cs typeface="Trebuchet MS"/>
              </a:rPr>
              <a:t>t </a:t>
            </a:r>
            <a:r>
              <a:rPr sz="1800" spc="40" dirty="0">
                <a:latin typeface="Trebuchet MS"/>
                <a:cs typeface="Trebuchet MS"/>
              </a:rPr>
              <a:t>h</a:t>
            </a:r>
            <a:r>
              <a:rPr sz="1800" spc="40" dirty="0">
                <a:latin typeface="Arial"/>
                <a:cs typeface="Arial"/>
              </a:rPr>
              <a:t>ợ</a:t>
            </a:r>
            <a:r>
              <a:rPr sz="1800" spc="40" dirty="0">
                <a:latin typeface="Trebuchet MS"/>
                <a:cs typeface="Trebuchet MS"/>
              </a:rPr>
              <a:t>p </a:t>
            </a:r>
            <a:r>
              <a:rPr sz="1800" dirty="0">
                <a:latin typeface="Trebuchet MS"/>
                <a:cs typeface="Trebuchet MS"/>
              </a:rPr>
              <a:t>v</a:t>
            </a:r>
            <a:r>
              <a:rPr sz="1800" dirty="0">
                <a:latin typeface="Arial"/>
                <a:cs typeface="Arial"/>
              </a:rPr>
              <a:t>ớ</a:t>
            </a:r>
            <a:r>
              <a:rPr sz="1800" dirty="0">
                <a:latin typeface="Trebuchet MS"/>
                <a:cs typeface="Trebuchet MS"/>
              </a:rPr>
              <a:t>i  </a:t>
            </a:r>
            <a:r>
              <a:rPr sz="1800" spc="80" dirty="0">
                <a:latin typeface="Trebuchet MS"/>
                <a:cs typeface="Trebuchet MS"/>
              </a:rPr>
              <a:t>mô </a:t>
            </a:r>
            <a:r>
              <a:rPr sz="1800" spc="20" dirty="0">
                <a:latin typeface="Trebuchet MS"/>
                <a:cs typeface="Trebuchet MS"/>
              </a:rPr>
              <a:t>hình </a:t>
            </a:r>
            <a:r>
              <a:rPr sz="1800" spc="70" dirty="0">
                <a:latin typeface="Trebuchet MS"/>
                <a:cs typeface="Trebuchet MS"/>
              </a:rPr>
              <a:t>cũ </a:t>
            </a:r>
            <a:r>
              <a:rPr sz="1800" spc="35" dirty="0">
                <a:latin typeface="Trebuchet MS"/>
                <a:cs typeface="Trebuchet MS"/>
              </a:rPr>
              <a:t>h</a:t>
            </a:r>
            <a:r>
              <a:rPr sz="1800" spc="35" dirty="0">
                <a:latin typeface="Arial"/>
                <a:cs typeface="Arial"/>
              </a:rPr>
              <a:t>ơ</a:t>
            </a:r>
            <a:r>
              <a:rPr sz="1800" spc="35" dirty="0">
                <a:latin typeface="Trebuchet MS"/>
                <a:cs typeface="Trebuchet MS"/>
              </a:rPr>
              <a:t>n </a:t>
            </a:r>
            <a:r>
              <a:rPr sz="1800" spc="-35" dirty="0">
                <a:latin typeface="Trebuchet MS"/>
                <a:cs typeface="Trebuchet MS"/>
              </a:rPr>
              <a:t>là  </a:t>
            </a:r>
            <a:r>
              <a:rPr sz="1800" spc="5" dirty="0">
                <a:latin typeface="Trebuchet MS"/>
                <a:cs typeface="Trebuchet MS"/>
              </a:rPr>
              <a:t>thay </a:t>
            </a:r>
            <a:r>
              <a:rPr sz="1800" spc="-15" dirty="0">
                <a:latin typeface="Trebuchet MS"/>
                <a:cs typeface="Trebuchet MS"/>
              </a:rPr>
              <a:t>th</a:t>
            </a:r>
            <a:r>
              <a:rPr sz="1800" spc="-15" dirty="0">
                <a:latin typeface="Arial"/>
                <a:cs typeface="Arial"/>
              </a:rPr>
              <a:t>ế </a:t>
            </a:r>
            <a:r>
              <a:rPr sz="1800" spc="80" dirty="0">
                <a:latin typeface="Trebuchet MS"/>
                <a:cs typeface="Trebuchet MS"/>
              </a:rPr>
              <a:t>mô </a:t>
            </a:r>
            <a:r>
              <a:rPr sz="1800" spc="20" dirty="0">
                <a:latin typeface="Trebuchet MS"/>
                <a:cs typeface="Trebuchet MS"/>
              </a:rPr>
              <a:t>hình</a:t>
            </a:r>
            <a:r>
              <a:rPr sz="1800" spc="-290" dirty="0">
                <a:latin typeface="Trebuchet MS"/>
                <a:cs typeface="Trebuchet MS"/>
              </a:rPr>
              <a:t> </a:t>
            </a:r>
            <a:r>
              <a:rPr sz="1800" spc="15" dirty="0">
                <a:latin typeface="Trebuchet MS"/>
                <a:cs typeface="Trebuchet MS"/>
              </a:rPr>
              <a:t>cũ)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91" y="6413398"/>
            <a:ext cx="8811260" cy="361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Georgia"/>
                <a:cs typeface="Georgia"/>
              </a:rPr>
              <a:t>Vosniadou,</a:t>
            </a:r>
            <a:r>
              <a:rPr sz="1100" spc="40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S.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&amp;</a:t>
            </a:r>
            <a:r>
              <a:rPr sz="1100" spc="40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Brewer,</a:t>
            </a:r>
            <a:r>
              <a:rPr sz="1100" spc="60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W.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(1992)</a:t>
            </a:r>
            <a:r>
              <a:rPr sz="1100" spc="50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'Mental</a:t>
            </a:r>
            <a:r>
              <a:rPr sz="1100" spc="35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models</a:t>
            </a:r>
            <a:r>
              <a:rPr sz="1100" spc="50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of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the</a:t>
            </a:r>
            <a:r>
              <a:rPr sz="1100" spc="40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earth: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A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study</a:t>
            </a:r>
            <a:r>
              <a:rPr sz="1100" spc="30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of</a:t>
            </a:r>
            <a:r>
              <a:rPr sz="1100" spc="30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conceptual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change</a:t>
            </a:r>
            <a:r>
              <a:rPr sz="1100" spc="40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in</a:t>
            </a:r>
            <a:r>
              <a:rPr sz="1100" spc="40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childhood',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Cognitive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Psychology,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spc="-5" dirty="0">
                <a:latin typeface="Georgia"/>
                <a:cs typeface="Georgia"/>
              </a:rPr>
              <a:t>24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(4),</a:t>
            </a:r>
            <a:r>
              <a:rPr sz="1100" spc="45" dirty="0">
                <a:latin typeface="Georgia"/>
                <a:cs typeface="Georgia"/>
              </a:rPr>
              <a:t> </a:t>
            </a:r>
            <a:r>
              <a:rPr sz="1100" dirty="0">
                <a:latin typeface="Georgia"/>
                <a:cs typeface="Georgia"/>
              </a:rPr>
              <a:t>pp.</a:t>
            </a:r>
            <a:endParaRPr sz="1100">
              <a:latin typeface="Georgia"/>
              <a:cs typeface="Georgia"/>
            </a:endParaRPr>
          </a:p>
          <a:p>
            <a:pPr marL="553085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Georgia"/>
                <a:cs typeface="Georgia"/>
              </a:rPr>
              <a:t>535-585.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8324" y="96532"/>
            <a:ext cx="5943600" cy="624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9994" y="902842"/>
            <a:ext cx="8424545" cy="12700"/>
            <a:chOff x="359994" y="902842"/>
            <a:chExt cx="8424545" cy="12700"/>
          </a:xfrm>
        </p:grpSpPr>
        <p:sp>
          <p:nvSpPr>
            <p:cNvPr id="3" name="object 3"/>
            <p:cNvSpPr/>
            <p:nvPr/>
          </p:nvSpPr>
          <p:spPr>
            <a:xfrm>
              <a:off x="359994" y="902842"/>
              <a:ext cx="8424545" cy="12700"/>
            </a:xfrm>
            <a:custGeom>
              <a:avLst/>
              <a:gdLst/>
              <a:ahLst/>
              <a:cxnLst/>
              <a:rect l="l" t="t" r="r" b="b"/>
              <a:pathLst>
                <a:path w="8424545" h="12700">
                  <a:moveTo>
                    <a:pt x="0" y="12700"/>
                  </a:moveTo>
                  <a:lnTo>
                    <a:pt x="8423960" y="12700"/>
                  </a:lnTo>
                  <a:lnTo>
                    <a:pt x="842396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C2B6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59994" y="902842"/>
              <a:ext cx="8424545" cy="12700"/>
            </a:xfrm>
            <a:custGeom>
              <a:avLst/>
              <a:gdLst/>
              <a:ahLst/>
              <a:cxnLst/>
              <a:rect l="l" t="t" r="r" b="b"/>
              <a:pathLst>
                <a:path w="8424545" h="12700">
                  <a:moveTo>
                    <a:pt x="0" y="12700"/>
                  </a:moveTo>
                  <a:lnTo>
                    <a:pt x="8423960" y="12700"/>
                  </a:lnTo>
                  <a:lnTo>
                    <a:pt x="842396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CDD6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7268" y="158241"/>
            <a:ext cx="753808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Thách </a:t>
            </a:r>
            <a:r>
              <a:rPr spc="60" dirty="0"/>
              <a:t>thức </a:t>
            </a:r>
            <a:r>
              <a:rPr spc="10" dirty="0"/>
              <a:t>giải </a:t>
            </a:r>
            <a:r>
              <a:rPr spc="55" dirty="0"/>
              <a:t>quyết các </a:t>
            </a:r>
            <a:r>
              <a:rPr spc="50" dirty="0"/>
              <a:t>quan </a:t>
            </a:r>
            <a:r>
              <a:rPr spc="20" dirty="0"/>
              <a:t>niệm</a:t>
            </a:r>
            <a:r>
              <a:rPr spc="-130" dirty="0"/>
              <a:t> </a:t>
            </a:r>
            <a:r>
              <a:rPr spc="-5" dirty="0"/>
              <a:t>sai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2003" y="1191738"/>
            <a:ext cx="7986395" cy="148907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spc="95" dirty="0">
                <a:latin typeface="Trebuchet MS"/>
                <a:cs typeface="Trebuchet MS"/>
              </a:rPr>
              <a:t>Suy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nghĩ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tr</a:t>
            </a:r>
            <a:r>
              <a:rPr sz="2000" spc="-30" dirty="0">
                <a:latin typeface="Arial"/>
                <a:cs typeface="Arial"/>
              </a:rPr>
              <a:t>ẻ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em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ượ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5" dirty="0">
                <a:latin typeface="Trebuchet MS"/>
                <a:cs typeface="Trebuchet MS"/>
              </a:rPr>
              <a:t>phát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tri</a:t>
            </a:r>
            <a:r>
              <a:rPr sz="2000" spc="-25" dirty="0">
                <a:latin typeface="Arial"/>
                <a:cs typeface="Arial"/>
              </a:rPr>
              <a:t>ể</a:t>
            </a:r>
            <a:r>
              <a:rPr sz="2000" spc="-2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65" dirty="0">
                <a:latin typeface="Trebuchet MS"/>
                <a:cs typeface="Trebuchet MS"/>
              </a:rPr>
              <a:t>thông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tr</a:t>
            </a:r>
            <a:r>
              <a:rPr sz="2000" spc="-45" dirty="0">
                <a:latin typeface="Arial"/>
                <a:cs typeface="Arial"/>
              </a:rPr>
              <a:t>ả</a:t>
            </a:r>
            <a:r>
              <a:rPr sz="2000" spc="-4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nghi</a:t>
            </a:r>
            <a:r>
              <a:rPr sz="2000" spc="45" dirty="0">
                <a:latin typeface="Arial"/>
                <a:cs typeface="Arial"/>
              </a:rPr>
              <a:t>ệ</a:t>
            </a:r>
            <a:r>
              <a:rPr sz="2000" spc="45" dirty="0">
                <a:latin typeface="Trebuchet MS"/>
                <a:cs typeface="Trebuchet MS"/>
              </a:rPr>
              <a:t>m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và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thách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000" spc="10" dirty="0">
                <a:latin typeface="Trebuchet MS"/>
                <a:cs typeface="Trebuchet MS"/>
              </a:rPr>
              <a:t>th</a:t>
            </a:r>
            <a:r>
              <a:rPr sz="2000" spc="10" dirty="0">
                <a:latin typeface="Arial"/>
                <a:cs typeface="Arial"/>
              </a:rPr>
              <a:t>ứ</a:t>
            </a:r>
            <a:r>
              <a:rPr sz="2000" spc="10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l</a:t>
            </a:r>
            <a:r>
              <a:rPr sz="2000" spc="-70" dirty="0">
                <a:latin typeface="Arial"/>
                <a:cs typeface="Arial"/>
              </a:rPr>
              <a:t>ạ</a:t>
            </a:r>
            <a:r>
              <a:rPr sz="2000" spc="-7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85" dirty="0">
                <a:latin typeface="Trebuchet MS"/>
                <a:cs typeface="Trebuchet MS"/>
              </a:rPr>
              <a:t>các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ni</a:t>
            </a:r>
            <a:r>
              <a:rPr sz="2000" spc="5" dirty="0">
                <a:latin typeface="Arial"/>
                <a:cs typeface="Arial"/>
              </a:rPr>
              <a:t>ệ</a:t>
            </a:r>
            <a:r>
              <a:rPr sz="2000" spc="5" dirty="0">
                <a:latin typeface="Trebuchet MS"/>
                <a:cs typeface="Trebuchet MS"/>
              </a:rPr>
              <a:t>m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sai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(“xung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đ</a:t>
            </a:r>
            <a:r>
              <a:rPr sz="2000" spc="-5" dirty="0">
                <a:latin typeface="Arial"/>
                <a:cs typeface="Arial"/>
              </a:rPr>
              <a:t>ộ</a:t>
            </a:r>
            <a:r>
              <a:rPr sz="2000" spc="-5" dirty="0">
                <a:latin typeface="Trebuchet MS"/>
                <a:cs typeface="Trebuchet MS"/>
              </a:rPr>
              <a:t>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</a:t>
            </a:r>
            <a:r>
              <a:rPr sz="2000" spc="50" dirty="0">
                <a:latin typeface="Arial"/>
                <a:cs typeface="Arial"/>
              </a:rPr>
              <a:t>ề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nh</a:t>
            </a:r>
            <a:r>
              <a:rPr sz="2000" spc="40" dirty="0">
                <a:latin typeface="Arial"/>
                <a:cs typeface="Arial"/>
              </a:rPr>
              <a:t>ậ</a:t>
            </a:r>
            <a:r>
              <a:rPr sz="2000" spc="40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th</a:t>
            </a:r>
            <a:r>
              <a:rPr sz="2000" spc="-60" dirty="0">
                <a:latin typeface="Arial"/>
                <a:cs typeface="Arial"/>
              </a:rPr>
              <a:t>ứ</a:t>
            </a:r>
            <a:r>
              <a:rPr sz="2000" spc="-60" dirty="0">
                <a:latin typeface="Trebuchet MS"/>
                <a:cs typeface="Trebuchet MS"/>
              </a:rPr>
              <a:t>c”)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50" dirty="0">
                <a:latin typeface="Trebuchet MS"/>
                <a:cs typeface="Trebuchet MS"/>
              </a:rPr>
              <a:t>Xem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85" dirty="0">
                <a:latin typeface="Trebuchet MS"/>
                <a:cs typeface="Trebuchet MS"/>
              </a:rPr>
              <a:t>b</a:t>
            </a:r>
            <a:r>
              <a:rPr sz="2000" spc="85" dirty="0">
                <a:latin typeface="Arial"/>
                <a:cs typeface="Arial"/>
              </a:rPr>
              <a:t>ằ</a:t>
            </a:r>
            <a:r>
              <a:rPr sz="2000" spc="85" dirty="0">
                <a:latin typeface="Trebuchet MS"/>
                <a:cs typeface="Trebuchet MS"/>
              </a:rPr>
              <a:t>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85" dirty="0">
                <a:latin typeface="Trebuchet MS"/>
                <a:cs typeface="Trebuchet MS"/>
              </a:rPr>
              <a:t>ch</a:t>
            </a:r>
            <a:r>
              <a:rPr sz="2000" spc="85" dirty="0">
                <a:latin typeface="Arial"/>
                <a:cs typeface="Arial"/>
              </a:rPr>
              <a:t>ứ</a:t>
            </a:r>
            <a:r>
              <a:rPr sz="2000" spc="85" dirty="0">
                <a:latin typeface="Trebuchet MS"/>
                <a:cs typeface="Trebuchet MS"/>
              </a:rPr>
              <a:t>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và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thách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th</a:t>
            </a:r>
            <a:r>
              <a:rPr sz="2000" spc="10" dirty="0">
                <a:latin typeface="Arial"/>
                <a:cs typeface="Arial"/>
              </a:rPr>
              <a:t>ứ</a:t>
            </a:r>
            <a:r>
              <a:rPr sz="2000" spc="10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l</a:t>
            </a:r>
            <a:r>
              <a:rPr sz="2000" spc="-70" dirty="0">
                <a:latin typeface="Arial"/>
                <a:cs typeface="Arial"/>
              </a:rPr>
              <a:t>ạ</a:t>
            </a:r>
            <a:r>
              <a:rPr sz="2000" spc="-7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chính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95" dirty="0">
                <a:latin typeface="Trebuchet MS"/>
                <a:cs typeface="Trebuchet MS"/>
              </a:rPr>
              <a:t>suy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nghĩ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95" dirty="0">
                <a:latin typeface="Trebuchet MS"/>
                <a:cs typeface="Trebuchet MS"/>
              </a:rPr>
              <a:t>chúng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003" y="5641949"/>
            <a:ext cx="58407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75" dirty="0">
                <a:latin typeface="Trebuchet MS"/>
                <a:cs typeface="Trebuchet MS"/>
              </a:rPr>
              <a:t>Thông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phim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ho</a:t>
            </a:r>
            <a:r>
              <a:rPr sz="2000" spc="20" dirty="0">
                <a:latin typeface="Arial"/>
                <a:cs typeface="Arial"/>
              </a:rPr>
              <a:t>ạ</a:t>
            </a:r>
            <a:r>
              <a:rPr sz="2000" spc="20" dirty="0">
                <a:latin typeface="Trebuchet MS"/>
                <a:cs typeface="Trebuchet MS"/>
              </a:rPr>
              <a:t>t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hình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đ</a:t>
            </a:r>
            <a:r>
              <a:rPr sz="2000" spc="40" dirty="0">
                <a:latin typeface="Arial"/>
                <a:cs typeface="Arial"/>
              </a:rPr>
              <a:t>ể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15" dirty="0">
                <a:latin typeface="Trebuchet MS"/>
                <a:cs typeface="Trebuchet MS"/>
              </a:rPr>
              <a:t>phát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tri</a:t>
            </a:r>
            <a:r>
              <a:rPr sz="2000" spc="-25" dirty="0">
                <a:latin typeface="Arial"/>
                <a:cs typeface="Arial"/>
              </a:rPr>
              <a:t>ể</a:t>
            </a:r>
            <a:r>
              <a:rPr sz="2000" spc="-25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khái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ni</a:t>
            </a:r>
            <a:r>
              <a:rPr sz="2000" spc="5" dirty="0">
                <a:latin typeface="Arial"/>
                <a:cs typeface="Arial"/>
              </a:rPr>
              <a:t>ệ</a:t>
            </a:r>
            <a:r>
              <a:rPr sz="2000" spc="5" dirty="0">
                <a:latin typeface="Trebuchet MS"/>
                <a:cs typeface="Trebuchet MS"/>
              </a:rPr>
              <a:t>m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73487" y="3354353"/>
            <a:ext cx="4918979" cy="2251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32003" y="3447034"/>
            <a:ext cx="5314315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00"/>
              </a:lnSpc>
              <a:spcBef>
                <a:spcPts val="105"/>
              </a:spcBef>
            </a:pPr>
            <a:r>
              <a:rPr sz="2000" spc="75" dirty="0">
                <a:latin typeface="Trebuchet MS"/>
                <a:cs typeface="Trebuchet MS"/>
              </a:rPr>
              <a:t>Thông </a:t>
            </a:r>
            <a:r>
              <a:rPr sz="2000" spc="60" dirty="0">
                <a:latin typeface="Trebuchet MS"/>
                <a:cs typeface="Trebuchet MS"/>
              </a:rPr>
              <a:t>qua </a:t>
            </a:r>
            <a:r>
              <a:rPr sz="2000" spc="15" dirty="0">
                <a:latin typeface="Trebuchet MS"/>
                <a:cs typeface="Trebuchet MS"/>
              </a:rPr>
              <a:t>th</a:t>
            </a:r>
            <a:r>
              <a:rPr sz="2000" spc="15" dirty="0">
                <a:latin typeface="Arial"/>
                <a:cs typeface="Arial"/>
              </a:rPr>
              <a:t>ả</a:t>
            </a:r>
            <a:r>
              <a:rPr sz="2000" spc="15" dirty="0">
                <a:latin typeface="Trebuchet MS"/>
                <a:cs typeface="Trebuchet MS"/>
              </a:rPr>
              <a:t>o </a:t>
            </a:r>
            <a:r>
              <a:rPr sz="2000" dirty="0">
                <a:latin typeface="Trebuchet MS"/>
                <a:cs typeface="Trebuchet MS"/>
              </a:rPr>
              <a:t>lu</a:t>
            </a:r>
            <a:r>
              <a:rPr sz="2000" dirty="0">
                <a:latin typeface="Arial"/>
                <a:cs typeface="Arial"/>
              </a:rPr>
              <a:t>ậ</a:t>
            </a:r>
            <a:r>
              <a:rPr sz="2000" dirty="0">
                <a:latin typeface="Trebuchet MS"/>
                <a:cs typeface="Trebuchet MS"/>
              </a:rPr>
              <a:t>n</a:t>
            </a:r>
            <a:r>
              <a:rPr sz="2000" spc="-365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nhóm.</a:t>
            </a:r>
            <a:endParaRPr sz="2000">
              <a:latin typeface="Trebuchet MS"/>
              <a:cs typeface="Trebuchet MS"/>
            </a:endParaRPr>
          </a:p>
          <a:p>
            <a:pPr marL="3536315">
              <a:lnSpc>
                <a:spcPts val="1570"/>
              </a:lnSpc>
            </a:pPr>
            <a:r>
              <a:rPr sz="1400" b="1" spc="-15" dirty="0">
                <a:latin typeface="Arial"/>
                <a:cs typeface="Arial"/>
              </a:rPr>
              <a:t>Cái </a:t>
            </a:r>
            <a:r>
              <a:rPr sz="1400" b="1" spc="20" dirty="0">
                <a:latin typeface="Arial"/>
                <a:cs typeface="Arial"/>
              </a:rPr>
              <a:t>mũ này </a:t>
            </a:r>
            <a:r>
              <a:rPr sz="1400" b="1" spc="-25" dirty="0">
                <a:latin typeface="Arial"/>
                <a:cs typeface="Arial"/>
              </a:rPr>
              <a:t>sẽ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khiến</a:t>
            </a:r>
            <a:endParaRPr sz="1400">
              <a:latin typeface="Arial"/>
              <a:cs typeface="Arial"/>
            </a:endParaRPr>
          </a:p>
          <a:p>
            <a:pPr marL="3498215">
              <a:lnSpc>
                <a:spcPts val="1675"/>
              </a:lnSpc>
            </a:pPr>
            <a:r>
              <a:rPr sz="1400" b="1" spc="5" dirty="0">
                <a:latin typeface="Arial"/>
                <a:cs typeface="Arial"/>
              </a:rPr>
              <a:t>người </a:t>
            </a:r>
            <a:r>
              <a:rPr sz="1400" b="1" spc="35" dirty="0">
                <a:latin typeface="Arial"/>
                <a:cs typeface="Arial"/>
              </a:rPr>
              <a:t>tuyết </a:t>
            </a:r>
            <a:r>
              <a:rPr sz="1400" b="1" spc="45" dirty="0">
                <a:latin typeface="Arial"/>
                <a:cs typeface="Arial"/>
              </a:rPr>
              <a:t>tan</a:t>
            </a:r>
            <a:r>
              <a:rPr sz="1400" b="1" spc="-105" dirty="0">
                <a:latin typeface="Arial"/>
                <a:cs typeface="Arial"/>
              </a:rPr>
              <a:t> </a:t>
            </a:r>
            <a:r>
              <a:rPr sz="1400" b="1" spc="30" dirty="0">
                <a:latin typeface="Arial"/>
                <a:cs typeface="Arial"/>
              </a:rPr>
              <a:t>mất</a:t>
            </a:r>
            <a:r>
              <a:rPr sz="1400" b="1" spc="30" dirty="0"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z="2000" spc="75" dirty="0">
                <a:latin typeface="Trebuchet MS"/>
                <a:cs typeface="Trebuchet MS"/>
              </a:rPr>
              <a:t>Thông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vi</a:t>
            </a:r>
            <a:r>
              <a:rPr sz="2000" spc="30" dirty="0">
                <a:latin typeface="Arial"/>
                <a:cs typeface="Arial"/>
              </a:rPr>
              <a:t>ệ</a:t>
            </a:r>
            <a:r>
              <a:rPr sz="2000" spc="30" dirty="0">
                <a:latin typeface="Trebuchet MS"/>
                <a:cs typeface="Trebuchet MS"/>
              </a:rPr>
              <a:t>c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đ</a:t>
            </a:r>
            <a:r>
              <a:rPr sz="2000" spc="-5" dirty="0">
                <a:latin typeface="Arial"/>
                <a:cs typeface="Arial"/>
              </a:rPr>
              <a:t>ặ</a:t>
            </a:r>
            <a:r>
              <a:rPr sz="2000" spc="-5" dirty="0">
                <a:latin typeface="Trebuchet MS"/>
                <a:cs typeface="Trebuchet MS"/>
              </a:rPr>
              <a:t>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câu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h</a:t>
            </a:r>
            <a:r>
              <a:rPr sz="2000" spc="-15" dirty="0">
                <a:latin typeface="Arial"/>
                <a:cs typeface="Arial"/>
              </a:rPr>
              <a:t>ỏ</a:t>
            </a:r>
            <a:r>
              <a:rPr sz="2000" spc="-15" dirty="0">
                <a:latin typeface="Trebuchet MS"/>
                <a:cs typeface="Trebuchet MS"/>
              </a:rPr>
              <a:t>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h</a:t>
            </a:r>
            <a:r>
              <a:rPr sz="2000" spc="50" dirty="0">
                <a:latin typeface="Arial"/>
                <a:cs typeface="Arial"/>
              </a:rPr>
              <a:t>ợ</a:t>
            </a:r>
            <a:r>
              <a:rPr sz="2000" spc="50" dirty="0">
                <a:latin typeface="Trebuchet MS"/>
                <a:cs typeface="Trebuchet MS"/>
              </a:rPr>
              <a:t>p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lý.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4382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252525"/>
                </a:solidFill>
                <a:latin typeface="Trebuchet MS"/>
                <a:cs typeface="Trebuchet MS"/>
              </a:rPr>
              <a:t>Th</a:t>
            </a:r>
            <a:r>
              <a:rPr sz="3600" b="0" spc="-5" dirty="0">
                <a:solidFill>
                  <a:srgbClr val="252525"/>
                </a:solidFill>
                <a:latin typeface="Arial"/>
                <a:cs typeface="Arial"/>
              </a:rPr>
              <a:t>ứ</a:t>
            </a:r>
            <a:r>
              <a:rPr sz="3600" b="0" spc="-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3600" b="0" spc="-100" dirty="0">
                <a:solidFill>
                  <a:srgbClr val="252525"/>
                </a:solidFill>
                <a:latin typeface="Trebuchet MS"/>
                <a:cs typeface="Trebuchet MS"/>
              </a:rPr>
              <a:t>t</a:t>
            </a:r>
            <a:r>
              <a:rPr sz="3600" b="0" spc="-100" dirty="0">
                <a:solidFill>
                  <a:srgbClr val="252525"/>
                </a:solidFill>
                <a:latin typeface="Arial"/>
                <a:cs typeface="Arial"/>
              </a:rPr>
              <a:t>ư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158241"/>
            <a:ext cx="867029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Thách </a:t>
            </a:r>
            <a:r>
              <a:rPr spc="60" dirty="0"/>
              <a:t>thức </a:t>
            </a:r>
            <a:r>
              <a:rPr spc="10" dirty="0"/>
              <a:t>giải </a:t>
            </a:r>
            <a:r>
              <a:rPr spc="55" dirty="0"/>
              <a:t>quyết </a:t>
            </a:r>
            <a:r>
              <a:rPr spc="50" dirty="0"/>
              <a:t>quan </a:t>
            </a:r>
            <a:r>
              <a:rPr spc="20" dirty="0"/>
              <a:t>niệm </a:t>
            </a:r>
            <a:r>
              <a:rPr spc="-5" dirty="0"/>
              <a:t>sai</a:t>
            </a:r>
            <a:r>
              <a:rPr spc="-90" dirty="0"/>
              <a:t> </a:t>
            </a:r>
            <a:r>
              <a:rPr dirty="0"/>
              <a:t>và</a:t>
            </a:r>
          </a:p>
          <a:p>
            <a:pPr marL="12700">
              <a:lnSpc>
                <a:spcPct val="100000"/>
              </a:lnSpc>
            </a:pPr>
            <a:r>
              <a:rPr strike="sngStrike" spc="30" dirty="0"/>
              <a:t>phư</a:t>
            </a:r>
            <a:r>
              <a:rPr strike="noStrike" spc="30" dirty="0"/>
              <a:t>ơ</a:t>
            </a:r>
            <a:r>
              <a:rPr strike="sngStrike" spc="30" dirty="0"/>
              <a:t>n</a:t>
            </a:r>
            <a:r>
              <a:rPr strike="noStrike" spc="30" dirty="0"/>
              <a:t>g </a:t>
            </a:r>
            <a:r>
              <a:rPr strike="noStrike" spc="65" dirty="0"/>
              <a:t>ph</a:t>
            </a:r>
            <a:r>
              <a:rPr strike="sngStrike" spc="65" dirty="0"/>
              <a:t>á</a:t>
            </a:r>
            <a:r>
              <a:rPr strike="noStrike" spc="65" dirty="0"/>
              <a:t>p </a:t>
            </a:r>
            <a:r>
              <a:rPr strike="sngStrike" spc="55" dirty="0"/>
              <a:t>giá</a:t>
            </a:r>
            <a:r>
              <a:rPr strike="noStrike" spc="55" dirty="0"/>
              <a:t>o </a:t>
            </a:r>
            <a:r>
              <a:rPr strike="noStrike" spc="35" dirty="0"/>
              <a:t>dục </a:t>
            </a:r>
            <a:r>
              <a:rPr strike="noStrike" spc="110" dirty="0"/>
              <a:t>th</a:t>
            </a:r>
            <a:r>
              <a:rPr strike="sngStrike" spc="110" dirty="0"/>
              <a:t>e</a:t>
            </a:r>
            <a:r>
              <a:rPr strike="noStrike" spc="110" dirty="0"/>
              <a:t>o </a:t>
            </a:r>
            <a:r>
              <a:rPr strike="noStrike" spc="25" dirty="0"/>
              <a:t>đị</a:t>
            </a:r>
            <a:r>
              <a:rPr strike="sngStrike" spc="25" dirty="0"/>
              <a:t>n</a:t>
            </a:r>
            <a:r>
              <a:rPr strike="noStrike" spc="25" dirty="0"/>
              <a:t>h </a:t>
            </a:r>
            <a:r>
              <a:rPr strike="noStrike" spc="20" dirty="0"/>
              <a:t>h</a:t>
            </a:r>
            <a:r>
              <a:rPr strike="sngStrike" spc="20" dirty="0"/>
              <a:t>ư</a:t>
            </a:r>
            <a:r>
              <a:rPr strike="noStrike" spc="20" dirty="0"/>
              <a:t>ớ</a:t>
            </a:r>
            <a:r>
              <a:rPr strike="sngStrike" spc="20" dirty="0"/>
              <a:t>n</a:t>
            </a:r>
            <a:r>
              <a:rPr strike="noStrike" spc="20" dirty="0"/>
              <a:t>g</a:t>
            </a:r>
            <a:r>
              <a:rPr strike="noStrike" spc="-254" dirty="0"/>
              <a:t> </a:t>
            </a:r>
            <a:r>
              <a:rPr strike="noStrike" spc="-125" dirty="0"/>
              <a:t>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7820" y="1807235"/>
            <a:ext cx="8388350" cy="1618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0010">
              <a:lnSpc>
                <a:spcPct val="110000"/>
              </a:lnSpc>
              <a:spcBef>
                <a:spcPts val="100"/>
              </a:spcBef>
            </a:pPr>
            <a:r>
              <a:rPr sz="1900" spc="70" dirty="0">
                <a:latin typeface="Trebuchet MS"/>
                <a:cs typeface="Trebuchet MS"/>
              </a:rPr>
              <a:t>Các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70" dirty="0">
                <a:latin typeface="Trebuchet MS"/>
                <a:cs typeface="Trebuchet MS"/>
              </a:rPr>
              <a:t>môn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45" dirty="0">
                <a:latin typeface="Trebuchet MS"/>
                <a:cs typeface="Trebuchet MS"/>
              </a:rPr>
              <a:t>h</a:t>
            </a:r>
            <a:r>
              <a:rPr sz="1900" spc="45" dirty="0">
                <a:latin typeface="Arial"/>
                <a:cs typeface="Arial"/>
              </a:rPr>
              <a:t>ọ</a:t>
            </a:r>
            <a:r>
              <a:rPr sz="1900" spc="45" dirty="0">
                <a:latin typeface="Trebuchet MS"/>
                <a:cs typeface="Trebuchet MS"/>
              </a:rPr>
              <a:t>c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80" dirty="0">
                <a:latin typeface="Trebuchet MS"/>
                <a:cs typeface="Trebuchet MS"/>
              </a:rPr>
              <a:t>STEM</a:t>
            </a:r>
            <a:r>
              <a:rPr sz="1900" spc="-40" dirty="0">
                <a:latin typeface="Trebuchet MS"/>
                <a:cs typeface="Trebuchet MS"/>
              </a:rPr>
              <a:t> </a:t>
            </a:r>
            <a:r>
              <a:rPr sz="1900" spc="55" dirty="0">
                <a:latin typeface="Trebuchet MS"/>
                <a:cs typeface="Trebuchet MS"/>
              </a:rPr>
              <a:t>đã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-10" dirty="0">
                <a:latin typeface="Trebuchet MS"/>
                <a:cs typeface="Trebuchet MS"/>
              </a:rPr>
              <a:t>t</a:t>
            </a:r>
            <a:r>
              <a:rPr sz="1900" spc="-10" dirty="0">
                <a:latin typeface="Arial"/>
                <a:cs typeface="Arial"/>
              </a:rPr>
              <a:t>ậ</a:t>
            </a:r>
            <a:r>
              <a:rPr sz="1900" spc="-10" dirty="0">
                <a:latin typeface="Trebuchet MS"/>
                <a:cs typeface="Trebuchet MS"/>
              </a:rPr>
              <a:t>p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40" dirty="0">
                <a:latin typeface="Trebuchet MS"/>
                <a:cs typeface="Trebuchet MS"/>
              </a:rPr>
              <a:t>trung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65" dirty="0">
                <a:latin typeface="Trebuchet MS"/>
                <a:cs typeface="Trebuchet MS"/>
              </a:rPr>
              <a:t>vào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25" dirty="0">
                <a:latin typeface="Trebuchet MS"/>
                <a:cs typeface="Trebuchet MS"/>
              </a:rPr>
              <a:t>vi</a:t>
            </a:r>
            <a:r>
              <a:rPr sz="1900" spc="25" dirty="0">
                <a:latin typeface="Arial"/>
                <a:cs typeface="Arial"/>
              </a:rPr>
              <a:t>ệ</a:t>
            </a:r>
            <a:r>
              <a:rPr sz="1900" spc="25" dirty="0">
                <a:latin typeface="Trebuchet MS"/>
                <a:cs typeface="Trebuchet MS"/>
              </a:rPr>
              <a:t>c</a:t>
            </a:r>
            <a:r>
              <a:rPr sz="1900" spc="-4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gi</a:t>
            </a:r>
            <a:r>
              <a:rPr sz="1900" dirty="0">
                <a:latin typeface="Arial"/>
                <a:cs typeface="Arial"/>
              </a:rPr>
              <a:t>ả</a:t>
            </a:r>
            <a:r>
              <a:rPr sz="1900" dirty="0">
                <a:latin typeface="Trebuchet MS"/>
                <a:cs typeface="Trebuchet MS"/>
              </a:rPr>
              <a:t>i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20" dirty="0">
                <a:latin typeface="Trebuchet MS"/>
                <a:cs typeface="Trebuchet MS"/>
              </a:rPr>
              <a:t>quy</a:t>
            </a:r>
            <a:r>
              <a:rPr sz="1900" spc="20" dirty="0">
                <a:latin typeface="Arial"/>
                <a:cs typeface="Arial"/>
              </a:rPr>
              <a:t>ế</a:t>
            </a:r>
            <a:r>
              <a:rPr sz="1900" spc="20" dirty="0">
                <a:latin typeface="Trebuchet MS"/>
                <a:cs typeface="Trebuchet MS"/>
              </a:rPr>
              <a:t>t</a:t>
            </a:r>
            <a:r>
              <a:rPr sz="1900" spc="-25" dirty="0">
                <a:latin typeface="Trebuchet MS"/>
                <a:cs typeface="Trebuchet MS"/>
              </a:rPr>
              <a:t> </a:t>
            </a:r>
            <a:r>
              <a:rPr sz="1900" spc="45" dirty="0">
                <a:latin typeface="Trebuchet MS"/>
                <a:cs typeface="Trebuchet MS"/>
              </a:rPr>
              <a:t>v</a:t>
            </a:r>
            <a:r>
              <a:rPr sz="1900" spc="45" dirty="0">
                <a:latin typeface="Arial"/>
                <a:cs typeface="Arial"/>
              </a:rPr>
              <a:t>ấ</a:t>
            </a:r>
            <a:r>
              <a:rPr sz="1900" spc="45" dirty="0">
                <a:latin typeface="Trebuchet MS"/>
                <a:cs typeface="Trebuchet MS"/>
              </a:rPr>
              <a:t>n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-65" dirty="0">
                <a:latin typeface="Trebuchet MS"/>
                <a:cs typeface="Trebuchet MS"/>
              </a:rPr>
              <a:t>đ</a:t>
            </a:r>
            <a:r>
              <a:rPr sz="1900" spc="-65" dirty="0">
                <a:latin typeface="Arial"/>
                <a:cs typeface="Arial"/>
              </a:rPr>
              <a:t>ề</a:t>
            </a:r>
            <a:r>
              <a:rPr sz="1900" spc="-65" dirty="0">
                <a:latin typeface="Trebuchet MS"/>
                <a:cs typeface="Trebuchet MS"/>
              </a:rPr>
              <a:t>,</a:t>
            </a:r>
            <a:r>
              <a:rPr sz="1900" spc="-2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vì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-20" dirty="0">
                <a:latin typeface="Trebuchet MS"/>
                <a:cs typeface="Trebuchet MS"/>
              </a:rPr>
              <a:t>th</a:t>
            </a:r>
            <a:r>
              <a:rPr sz="1900" spc="-20" dirty="0">
                <a:latin typeface="Arial"/>
                <a:cs typeface="Arial"/>
              </a:rPr>
              <a:t>ế</a:t>
            </a:r>
            <a:r>
              <a:rPr sz="1900" spc="25" dirty="0">
                <a:latin typeface="Arial"/>
                <a:cs typeface="Arial"/>
              </a:rPr>
              <a:t> </a:t>
            </a:r>
            <a:r>
              <a:rPr sz="1900" spc="10" dirty="0">
                <a:latin typeface="Trebuchet MS"/>
                <a:cs typeface="Trebuchet MS"/>
              </a:rPr>
              <a:t>đi</a:t>
            </a:r>
            <a:r>
              <a:rPr sz="1900" spc="10" dirty="0">
                <a:latin typeface="Arial"/>
                <a:cs typeface="Arial"/>
              </a:rPr>
              <a:t>ề</a:t>
            </a:r>
            <a:r>
              <a:rPr sz="1900" spc="10" dirty="0">
                <a:latin typeface="Trebuchet MS"/>
                <a:cs typeface="Trebuchet MS"/>
              </a:rPr>
              <a:t>u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50" dirty="0">
                <a:latin typeface="Trebuchet MS"/>
                <a:cs typeface="Trebuchet MS"/>
              </a:rPr>
              <a:t>này  </a:t>
            </a:r>
            <a:r>
              <a:rPr sz="1900" spc="-20" dirty="0">
                <a:latin typeface="Trebuchet MS"/>
                <a:cs typeface="Trebuchet MS"/>
              </a:rPr>
              <a:t>liên </a:t>
            </a:r>
            <a:r>
              <a:rPr sz="1900" spc="-35" dirty="0">
                <a:latin typeface="Trebuchet MS"/>
                <a:cs typeface="Trebuchet MS"/>
              </a:rPr>
              <a:t>k</a:t>
            </a:r>
            <a:r>
              <a:rPr sz="1900" spc="-35" dirty="0">
                <a:latin typeface="Arial"/>
                <a:cs typeface="Arial"/>
              </a:rPr>
              <a:t>ế</a:t>
            </a:r>
            <a:r>
              <a:rPr sz="1900" spc="-35" dirty="0">
                <a:latin typeface="Trebuchet MS"/>
                <a:cs typeface="Trebuchet MS"/>
              </a:rPr>
              <a:t>t </a:t>
            </a:r>
            <a:r>
              <a:rPr sz="1900" spc="10" dirty="0">
                <a:latin typeface="Trebuchet MS"/>
                <a:cs typeface="Trebuchet MS"/>
              </a:rPr>
              <a:t>ch</a:t>
            </a:r>
            <a:r>
              <a:rPr sz="1900" spc="10" dirty="0">
                <a:latin typeface="Arial"/>
                <a:cs typeface="Arial"/>
              </a:rPr>
              <a:t>ặ</a:t>
            </a:r>
            <a:r>
              <a:rPr sz="1900" spc="10" dirty="0">
                <a:latin typeface="Trebuchet MS"/>
                <a:cs typeface="Trebuchet MS"/>
              </a:rPr>
              <a:t>t </a:t>
            </a:r>
            <a:r>
              <a:rPr sz="1900" spc="45" dirty="0">
                <a:latin typeface="Trebuchet MS"/>
                <a:cs typeface="Trebuchet MS"/>
              </a:rPr>
              <a:t>ch</a:t>
            </a:r>
            <a:r>
              <a:rPr sz="1900" spc="45" dirty="0">
                <a:latin typeface="Arial"/>
                <a:cs typeface="Arial"/>
              </a:rPr>
              <a:t>ẽ </a:t>
            </a:r>
            <a:r>
              <a:rPr sz="1900" dirty="0">
                <a:latin typeface="Trebuchet MS"/>
                <a:cs typeface="Trebuchet MS"/>
              </a:rPr>
              <a:t>v</a:t>
            </a:r>
            <a:r>
              <a:rPr sz="1900" dirty="0">
                <a:latin typeface="Arial"/>
                <a:cs typeface="Arial"/>
              </a:rPr>
              <a:t>ớ</a:t>
            </a:r>
            <a:r>
              <a:rPr sz="1900" dirty="0">
                <a:latin typeface="Trebuchet MS"/>
                <a:cs typeface="Trebuchet MS"/>
              </a:rPr>
              <a:t>i </a:t>
            </a:r>
            <a:r>
              <a:rPr sz="1900" spc="70" dirty="0">
                <a:latin typeface="Trebuchet MS"/>
                <a:cs typeface="Trebuchet MS"/>
              </a:rPr>
              <a:t>cách </a:t>
            </a:r>
            <a:r>
              <a:rPr sz="1900" spc="45" dirty="0">
                <a:latin typeface="Trebuchet MS"/>
                <a:cs typeface="Trebuchet MS"/>
              </a:rPr>
              <a:t>h</a:t>
            </a:r>
            <a:r>
              <a:rPr sz="1900" spc="45" dirty="0">
                <a:latin typeface="Arial"/>
                <a:cs typeface="Arial"/>
              </a:rPr>
              <a:t>ọ</a:t>
            </a:r>
            <a:r>
              <a:rPr sz="1900" spc="45" dirty="0">
                <a:latin typeface="Trebuchet MS"/>
                <a:cs typeface="Trebuchet MS"/>
              </a:rPr>
              <a:t>c </a:t>
            </a:r>
            <a:r>
              <a:rPr sz="1900" spc="40" dirty="0">
                <a:latin typeface="Trebuchet MS"/>
                <a:cs typeface="Trebuchet MS"/>
              </a:rPr>
              <a:t>c</a:t>
            </a:r>
            <a:r>
              <a:rPr sz="1900" spc="40" dirty="0">
                <a:latin typeface="Arial"/>
                <a:cs typeface="Arial"/>
              </a:rPr>
              <a:t>ủ</a:t>
            </a:r>
            <a:r>
              <a:rPr sz="1900" spc="40" dirty="0">
                <a:latin typeface="Trebuchet MS"/>
                <a:cs typeface="Trebuchet MS"/>
              </a:rPr>
              <a:t>a </a:t>
            </a:r>
            <a:r>
              <a:rPr sz="1900" spc="45" dirty="0">
                <a:latin typeface="Trebuchet MS"/>
                <a:cs typeface="Trebuchet MS"/>
              </a:rPr>
              <a:t>h</a:t>
            </a:r>
            <a:r>
              <a:rPr sz="1900" spc="45" dirty="0">
                <a:latin typeface="Arial"/>
                <a:cs typeface="Arial"/>
              </a:rPr>
              <a:t>ọ</a:t>
            </a:r>
            <a:r>
              <a:rPr sz="1900" spc="45" dirty="0">
                <a:latin typeface="Trebuchet MS"/>
                <a:cs typeface="Trebuchet MS"/>
              </a:rPr>
              <a:t>c</a:t>
            </a:r>
            <a:r>
              <a:rPr sz="1900" spc="-390" dirty="0">
                <a:latin typeface="Trebuchet MS"/>
                <a:cs typeface="Trebuchet MS"/>
              </a:rPr>
              <a:t> </a:t>
            </a:r>
            <a:r>
              <a:rPr sz="1900" spc="-20" dirty="0">
                <a:latin typeface="Trebuchet MS"/>
                <a:cs typeface="Trebuchet MS"/>
              </a:rPr>
              <a:t>sinh.</a:t>
            </a:r>
            <a:endParaRPr sz="1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900" spc="5" dirty="0">
                <a:latin typeface="Trebuchet MS"/>
                <a:cs typeface="Trebuchet MS"/>
              </a:rPr>
              <a:t>Ví </a:t>
            </a:r>
            <a:r>
              <a:rPr sz="1900" spc="35" dirty="0">
                <a:latin typeface="Trebuchet MS"/>
                <a:cs typeface="Trebuchet MS"/>
              </a:rPr>
              <a:t>d</a:t>
            </a:r>
            <a:r>
              <a:rPr sz="1900" spc="35" dirty="0">
                <a:latin typeface="Arial"/>
                <a:cs typeface="Arial"/>
              </a:rPr>
              <a:t>ụ </a:t>
            </a:r>
            <a:r>
              <a:rPr sz="1900" spc="40" dirty="0">
                <a:latin typeface="Trebuchet MS"/>
                <a:cs typeface="Trebuchet MS"/>
              </a:rPr>
              <a:t>v</a:t>
            </a:r>
            <a:r>
              <a:rPr sz="1900" spc="40" dirty="0">
                <a:latin typeface="Arial"/>
                <a:cs typeface="Arial"/>
              </a:rPr>
              <a:t>ề </a:t>
            </a:r>
            <a:r>
              <a:rPr sz="1900" spc="10" dirty="0">
                <a:latin typeface="Trebuchet MS"/>
                <a:cs typeface="Trebuchet MS"/>
              </a:rPr>
              <a:t>Toán</a:t>
            </a:r>
            <a:r>
              <a:rPr sz="1900" spc="-120" dirty="0">
                <a:latin typeface="Trebuchet MS"/>
                <a:cs typeface="Trebuchet MS"/>
              </a:rPr>
              <a:t> </a:t>
            </a:r>
            <a:r>
              <a:rPr sz="1900" spc="-30" dirty="0">
                <a:latin typeface="Trebuchet MS"/>
                <a:cs typeface="Trebuchet MS"/>
              </a:rPr>
              <a:t>h</a:t>
            </a:r>
            <a:r>
              <a:rPr sz="1900" spc="-30" dirty="0">
                <a:latin typeface="Arial"/>
                <a:cs typeface="Arial"/>
              </a:rPr>
              <a:t>ọ</a:t>
            </a:r>
            <a:r>
              <a:rPr sz="1900" spc="-30" dirty="0">
                <a:latin typeface="Trebuchet MS"/>
                <a:cs typeface="Trebuchet MS"/>
              </a:rPr>
              <a:t>c:</a:t>
            </a:r>
            <a:endParaRPr sz="19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sz="1900" spc="45" dirty="0">
                <a:latin typeface="Trebuchet MS"/>
                <a:cs typeface="Trebuchet MS"/>
              </a:rPr>
              <a:t>Ch</a:t>
            </a:r>
            <a:r>
              <a:rPr sz="1900" spc="45" dirty="0">
                <a:latin typeface="Arial"/>
                <a:cs typeface="Arial"/>
              </a:rPr>
              <a:t>ỉ</a:t>
            </a:r>
            <a:r>
              <a:rPr sz="1900" spc="20" dirty="0">
                <a:latin typeface="Arial"/>
                <a:cs typeface="Arial"/>
              </a:rPr>
              <a:t> </a:t>
            </a:r>
            <a:r>
              <a:rPr sz="1900" dirty="0">
                <a:latin typeface="Trebuchet MS"/>
                <a:cs typeface="Trebuchet MS"/>
              </a:rPr>
              <a:t>v</a:t>
            </a:r>
            <a:r>
              <a:rPr sz="1900" dirty="0">
                <a:latin typeface="Arial"/>
                <a:cs typeface="Arial"/>
              </a:rPr>
              <a:t>ớ</a:t>
            </a:r>
            <a:r>
              <a:rPr sz="1900" dirty="0">
                <a:latin typeface="Trebuchet MS"/>
                <a:cs typeface="Trebuchet MS"/>
              </a:rPr>
              <a:t>i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hai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20" dirty="0">
                <a:latin typeface="Trebuchet MS"/>
                <a:cs typeface="Trebuchet MS"/>
              </a:rPr>
              <a:t>hình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spc="-10" dirty="0">
                <a:latin typeface="Trebuchet MS"/>
                <a:cs typeface="Trebuchet MS"/>
              </a:rPr>
              <a:t>tam</a:t>
            </a:r>
            <a:r>
              <a:rPr sz="1900" spc="-45" dirty="0">
                <a:latin typeface="Trebuchet MS"/>
                <a:cs typeface="Trebuchet MS"/>
              </a:rPr>
              <a:t> </a:t>
            </a:r>
            <a:r>
              <a:rPr sz="1900" spc="55" dirty="0">
                <a:latin typeface="Trebuchet MS"/>
                <a:cs typeface="Trebuchet MS"/>
              </a:rPr>
              <a:t>giác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d</a:t>
            </a:r>
            <a:r>
              <a:rPr sz="1900" spc="-5" dirty="0">
                <a:latin typeface="Arial"/>
                <a:cs typeface="Arial"/>
              </a:rPr>
              <a:t>ướ</a:t>
            </a:r>
            <a:r>
              <a:rPr sz="1900" spc="-5" dirty="0">
                <a:latin typeface="Trebuchet MS"/>
                <a:cs typeface="Trebuchet MS"/>
              </a:rPr>
              <a:t>i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60" dirty="0">
                <a:latin typeface="Trebuchet MS"/>
                <a:cs typeface="Trebuchet MS"/>
              </a:rPr>
              <a:t>đây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105" dirty="0">
                <a:latin typeface="Trebuchet MS"/>
                <a:cs typeface="Trebuchet MS"/>
              </a:rPr>
              <a:t>có</a:t>
            </a:r>
            <a:r>
              <a:rPr sz="1900" spc="-45" dirty="0">
                <a:latin typeface="Trebuchet MS"/>
                <a:cs typeface="Trebuchet MS"/>
              </a:rPr>
              <a:t> </a:t>
            </a:r>
            <a:r>
              <a:rPr sz="1900" spc="-20" dirty="0">
                <a:latin typeface="Trebuchet MS"/>
                <a:cs typeface="Trebuchet MS"/>
              </a:rPr>
              <a:t>th</a:t>
            </a:r>
            <a:r>
              <a:rPr sz="1900" spc="-20" dirty="0">
                <a:latin typeface="Arial"/>
                <a:cs typeface="Arial"/>
              </a:rPr>
              <a:t>ể</a:t>
            </a:r>
            <a:r>
              <a:rPr sz="1900" spc="35" dirty="0">
                <a:latin typeface="Arial"/>
                <a:cs typeface="Arial"/>
              </a:rPr>
              <a:t> </a:t>
            </a:r>
            <a:r>
              <a:rPr sz="1900" spc="90" dirty="0">
                <a:latin typeface="Trebuchet MS"/>
                <a:cs typeface="Trebuchet MS"/>
              </a:rPr>
              <a:t>ghép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15" dirty="0">
                <a:latin typeface="Trebuchet MS"/>
                <a:cs typeface="Trebuchet MS"/>
              </a:rPr>
              <a:t>thành</a:t>
            </a:r>
            <a:r>
              <a:rPr sz="1900" spc="-5" dirty="0">
                <a:latin typeface="Trebuchet MS"/>
                <a:cs typeface="Trebuchet MS"/>
              </a:rPr>
              <a:t> </a:t>
            </a:r>
            <a:r>
              <a:rPr sz="1900" spc="65" dirty="0">
                <a:latin typeface="Trebuchet MS"/>
                <a:cs typeface="Trebuchet MS"/>
              </a:rPr>
              <a:t>nh</a:t>
            </a:r>
            <a:r>
              <a:rPr sz="1900" spc="65" dirty="0">
                <a:latin typeface="Arial"/>
                <a:cs typeface="Arial"/>
              </a:rPr>
              <a:t>ữ</a:t>
            </a:r>
            <a:r>
              <a:rPr sz="1900" spc="65" dirty="0">
                <a:latin typeface="Trebuchet MS"/>
                <a:cs typeface="Trebuchet MS"/>
              </a:rPr>
              <a:t>ng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spc="20" dirty="0">
                <a:latin typeface="Trebuchet MS"/>
                <a:cs typeface="Trebuchet MS"/>
              </a:rPr>
              <a:t>hình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spc="-10" dirty="0">
                <a:latin typeface="Trebuchet MS"/>
                <a:cs typeface="Trebuchet MS"/>
              </a:rPr>
              <a:t>kh</a:t>
            </a:r>
            <a:r>
              <a:rPr sz="1900" spc="-10" dirty="0">
                <a:latin typeface="Arial"/>
                <a:cs typeface="Arial"/>
              </a:rPr>
              <a:t>ố</a:t>
            </a:r>
            <a:r>
              <a:rPr sz="1900" spc="-10" dirty="0">
                <a:latin typeface="Trebuchet MS"/>
                <a:cs typeface="Trebuchet MS"/>
              </a:rPr>
              <a:t>i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105" dirty="0">
                <a:latin typeface="Trebuchet MS"/>
                <a:cs typeface="Trebuchet MS"/>
              </a:rPr>
              <a:t>nào?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7820" y="5341111"/>
            <a:ext cx="540385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45" dirty="0">
                <a:latin typeface="Trebuchet MS"/>
                <a:cs typeface="Trebuchet MS"/>
              </a:rPr>
              <a:t>N</a:t>
            </a:r>
            <a:r>
              <a:rPr sz="1900" spc="45" dirty="0">
                <a:latin typeface="Arial"/>
                <a:cs typeface="Arial"/>
              </a:rPr>
              <a:t>ế</a:t>
            </a:r>
            <a:r>
              <a:rPr sz="1900" spc="45" dirty="0">
                <a:latin typeface="Trebuchet MS"/>
                <a:cs typeface="Trebuchet MS"/>
              </a:rPr>
              <a:t>u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165" dirty="0">
                <a:latin typeface="Trebuchet MS"/>
                <a:cs typeface="Trebuchet MS"/>
              </a:rPr>
              <a:t>1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80" dirty="0">
                <a:latin typeface="Trebuchet MS"/>
                <a:cs typeface="Trebuchet MS"/>
              </a:rPr>
              <a:t>x</a:t>
            </a:r>
            <a:r>
              <a:rPr sz="1900" spc="-40" dirty="0">
                <a:latin typeface="Trebuchet MS"/>
                <a:cs typeface="Trebuchet MS"/>
              </a:rPr>
              <a:t> </a:t>
            </a:r>
            <a:r>
              <a:rPr sz="1900" spc="165" dirty="0">
                <a:latin typeface="Trebuchet MS"/>
                <a:cs typeface="Trebuchet MS"/>
              </a:rPr>
              <a:t>1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140" dirty="0">
                <a:latin typeface="Trebuchet MS"/>
                <a:cs typeface="Trebuchet MS"/>
              </a:rPr>
              <a:t>=</a:t>
            </a:r>
            <a:r>
              <a:rPr sz="1900" spc="-40" dirty="0">
                <a:latin typeface="Trebuchet MS"/>
                <a:cs typeface="Trebuchet MS"/>
              </a:rPr>
              <a:t> </a:t>
            </a:r>
            <a:r>
              <a:rPr sz="1900" spc="165" dirty="0">
                <a:latin typeface="Trebuchet MS"/>
                <a:cs typeface="Trebuchet MS"/>
              </a:rPr>
              <a:t>1</a:t>
            </a:r>
            <a:r>
              <a:rPr sz="1900" spc="-30" dirty="0">
                <a:latin typeface="Trebuchet MS"/>
                <a:cs typeface="Trebuchet MS"/>
              </a:rPr>
              <a:t> </a:t>
            </a:r>
            <a:r>
              <a:rPr sz="1900" spc="-50" dirty="0">
                <a:latin typeface="Trebuchet MS"/>
                <a:cs typeface="Trebuchet MS"/>
              </a:rPr>
              <a:t>thì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20" dirty="0">
                <a:latin typeface="Trebuchet MS"/>
                <a:cs typeface="Trebuchet MS"/>
              </a:rPr>
              <a:t>0.1</a:t>
            </a:r>
            <a:r>
              <a:rPr sz="1900" spc="-45" dirty="0">
                <a:latin typeface="Trebuchet MS"/>
                <a:cs typeface="Trebuchet MS"/>
              </a:rPr>
              <a:t> </a:t>
            </a:r>
            <a:r>
              <a:rPr sz="1900" spc="80" dirty="0">
                <a:latin typeface="Trebuchet MS"/>
                <a:cs typeface="Trebuchet MS"/>
              </a:rPr>
              <a:t>x</a:t>
            </a:r>
            <a:r>
              <a:rPr sz="1900" spc="-25" dirty="0">
                <a:latin typeface="Trebuchet MS"/>
                <a:cs typeface="Trebuchet MS"/>
              </a:rPr>
              <a:t> </a:t>
            </a:r>
            <a:r>
              <a:rPr sz="1900" spc="20" dirty="0">
                <a:latin typeface="Trebuchet MS"/>
                <a:cs typeface="Trebuchet MS"/>
              </a:rPr>
              <a:t>0.1</a:t>
            </a:r>
            <a:r>
              <a:rPr sz="1900" spc="-40" dirty="0">
                <a:latin typeface="Trebuchet MS"/>
                <a:cs typeface="Trebuchet MS"/>
              </a:rPr>
              <a:t> </a:t>
            </a:r>
            <a:r>
              <a:rPr sz="1900" spc="140" dirty="0">
                <a:latin typeface="Trebuchet MS"/>
                <a:cs typeface="Trebuchet MS"/>
              </a:rPr>
              <a:t>=</a:t>
            </a:r>
            <a:r>
              <a:rPr sz="1900" spc="-40" dirty="0">
                <a:latin typeface="Trebuchet MS"/>
                <a:cs typeface="Trebuchet MS"/>
              </a:rPr>
              <a:t> </a:t>
            </a:r>
            <a:r>
              <a:rPr sz="1900" spc="20" dirty="0">
                <a:latin typeface="Trebuchet MS"/>
                <a:cs typeface="Trebuchet MS"/>
              </a:rPr>
              <a:t>0.1</a:t>
            </a:r>
            <a:r>
              <a:rPr sz="1900" spc="-35" dirty="0">
                <a:latin typeface="Trebuchet MS"/>
                <a:cs typeface="Trebuchet MS"/>
              </a:rPr>
              <a:t> </a:t>
            </a:r>
            <a:r>
              <a:rPr sz="1900" spc="105" dirty="0">
                <a:latin typeface="Trebuchet MS"/>
                <a:cs typeface="Trebuchet MS"/>
              </a:rPr>
              <a:t>có</a:t>
            </a:r>
            <a:r>
              <a:rPr sz="1900" spc="-45" dirty="0">
                <a:latin typeface="Trebuchet MS"/>
                <a:cs typeface="Trebuchet MS"/>
              </a:rPr>
              <a:t> </a:t>
            </a:r>
            <a:r>
              <a:rPr sz="1900" spc="90" dirty="0">
                <a:latin typeface="Trebuchet MS"/>
                <a:cs typeface="Trebuchet MS"/>
              </a:rPr>
              <a:t>đúng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spc="110" dirty="0">
                <a:latin typeface="Trebuchet MS"/>
                <a:cs typeface="Trebuchet MS"/>
              </a:rPr>
              <a:t>không?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1444" y="3900995"/>
            <a:ext cx="1954149" cy="801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2661729" y="4088955"/>
            <a:ext cx="723900" cy="323850"/>
            <a:chOff x="2661729" y="4088955"/>
            <a:chExt cx="723900" cy="323850"/>
          </a:xfrm>
        </p:grpSpPr>
        <p:sp>
          <p:nvSpPr>
            <p:cNvPr id="7" name="object 7"/>
            <p:cNvSpPr/>
            <p:nvPr/>
          </p:nvSpPr>
          <p:spPr>
            <a:xfrm>
              <a:off x="2666492" y="4093717"/>
              <a:ext cx="714375" cy="314325"/>
            </a:xfrm>
            <a:custGeom>
              <a:avLst/>
              <a:gdLst/>
              <a:ahLst/>
              <a:cxnLst/>
              <a:rect l="l" t="t" r="r" b="b"/>
              <a:pathLst>
                <a:path w="714375" h="314325">
                  <a:moveTo>
                    <a:pt x="557276" y="0"/>
                  </a:moveTo>
                  <a:lnTo>
                    <a:pt x="557276" y="78612"/>
                  </a:lnTo>
                  <a:lnTo>
                    <a:pt x="0" y="78612"/>
                  </a:lnTo>
                  <a:lnTo>
                    <a:pt x="0" y="235711"/>
                  </a:lnTo>
                  <a:lnTo>
                    <a:pt x="557276" y="235711"/>
                  </a:lnTo>
                  <a:lnTo>
                    <a:pt x="557276" y="314324"/>
                  </a:lnTo>
                  <a:lnTo>
                    <a:pt x="714374" y="157225"/>
                  </a:lnTo>
                  <a:lnTo>
                    <a:pt x="557276" y="0"/>
                  </a:lnTo>
                  <a:close/>
                </a:path>
              </a:pathLst>
            </a:custGeom>
            <a:solidFill>
              <a:srgbClr val="D708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66492" y="4093717"/>
              <a:ext cx="714375" cy="314325"/>
            </a:xfrm>
            <a:custGeom>
              <a:avLst/>
              <a:gdLst/>
              <a:ahLst/>
              <a:cxnLst/>
              <a:rect l="l" t="t" r="r" b="b"/>
              <a:pathLst>
                <a:path w="714375" h="314325">
                  <a:moveTo>
                    <a:pt x="0" y="78612"/>
                  </a:moveTo>
                  <a:lnTo>
                    <a:pt x="557276" y="78612"/>
                  </a:lnTo>
                  <a:lnTo>
                    <a:pt x="557276" y="0"/>
                  </a:lnTo>
                  <a:lnTo>
                    <a:pt x="714374" y="157225"/>
                  </a:lnTo>
                  <a:lnTo>
                    <a:pt x="557276" y="314324"/>
                  </a:lnTo>
                  <a:lnTo>
                    <a:pt x="557276" y="235711"/>
                  </a:lnTo>
                  <a:lnTo>
                    <a:pt x="0" y="235711"/>
                  </a:lnTo>
                  <a:lnTo>
                    <a:pt x="0" y="78612"/>
                  </a:lnTo>
                  <a:close/>
                </a:path>
              </a:pathLst>
            </a:custGeom>
            <a:ln w="9525">
              <a:solidFill>
                <a:srgbClr val="092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3561841" y="3791584"/>
            <a:ext cx="4762500" cy="1571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820" y="1263878"/>
            <a:ext cx="8246745" cy="3318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95"/>
              </a:spcBef>
            </a:pPr>
            <a:r>
              <a:rPr sz="2000" spc="80" dirty="0">
                <a:latin typeface="Trebuchet MS"/>
                <a:cs typeface="Trebuchet MS"/>
              </a:rPr>
              <a:t>Các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80" dirty="0">
                <a:latin typeface="Trebuchet MS"/>
                <a:cs typeface="Trebuchet MS"/>
              </a:rPr>
              <a:t>môn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90" dirty="0">
                <a:latin typeface="Trebuchet MS"/>
                <a:cs typeface="Trebuchet MS"/>
              </a:rPr>
              <a:t>STEM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đã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t</a:t>
            </a:r>
            <a:r>
              <a:rPr sz="2000" spc="-10" dirty="0">
                <a:latin typeface="Arial"/>
                <a:cs typeface="Arial"/>
              </a:rPr>
              <a:t>ậ</a:t>
            </a:r>
            <a:r>
              <a:rPr sz="2000" spc="-10" dirty="0">
                <a:latin typeface="Trebuchet MS"/>
                <a:cs typeface="Trebuchet MS"/>
              </a:rPr>
              <a:t>p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trung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vào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vi</a:t>
            </a:r>
            <a:r>
              <a:rPr sz="2000" spc="30" dirty="0">
                <a:latin typeface="Arial"/>
                <a:cs typeface="Arial"/>
              </a:rPr>
              <a:t>ệ</a:t>
            </a:r>
            <a:r>
              <a:rPr sz="2000" spc="30" dirty="0">
                <a:latin typeface="Trebuchet MS"/>
                <a:cs typeface="Trebuchet MS"/>
              </a:rPr>
              <a:t>c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gi</a:t>
            </a:r>
            <a:r>
              <a:rPr sz="2000" dirty="0">
                <a:latin typeface="Arial"/>
                <a:cs typeface="Arial"/>
              </a:rPr>
              <a:t>ả</a:t>
            </a:r>
            <a:r>
              <a:rPr sz="2000" dirty="0">
                <a:latin typeface="Trebuchet MS"/>
                <a:cs typeface="Trebuchet MS"/>
              </a:rPr>
              <a:t>i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quy</a:t>
            </a:r>
            <a:r>
              <a:rPr sz="2000" spc="20" dirty="0">
                <a:latin typeface="Arial"/>
                <a:cs typeface="Arial"/>
              </a:rPr>
              <a:t>ế</a:t>
            </a:r>
            <a:r>
              <a:rPr sz="2000" spc="20" dirty="0">
                <a:latin typeface="Trebuchet MS"/>
                <a:cs typeface="Trebuchet MS"/>
              </a:rPr>
              <a:t>t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</a:t>
            </a:r>
            <a:r>
              <a:rPr sz="2000" spc="50" dirty="0">
                <a:latin typeface="Arial"/>
                <a:cs typeface="Arial"/>
              </a:rPr>
              <a:t>ấ</a:t>
            </a:r>
            <a:r>
              <a:rPr sz="2000" spc="50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đ</a:t>
            </a:r>
            <a:r>
              <a:rPr sz="2000" spc="-65" dirty="0">
                <a:latin typeface="Arial"/>
                <a:cs typeface="Arial"/>
              </a:rPr>
              <a:t>ề</a:t>
            </a:r>
            <a:r>
              <a:rPr sz="2000" spc="-65" dirty="0">
                <a:latin typeface="Trebuchet MS"/>
                <a:cs typeface="Trebuchet MS"/>
              </a:rPr>
              <a:t>,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vì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th</a:t>
            </a:r>
            <a:r>
              <a:rPr sz="2000" spc="-20" dirty="0">
                <a:latin typeface="Arial"/>
                <a:cs typeface="Arial"/>
              </a:rPr>
              <a:t>ế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đi</a:t>
            </a:r>
            <a:r>
              <a:rPr sz="2000" spc="10" dirty="0">
                <a:latin typeface="Arial"/>
                <a:cs typeface="Arial"/>
              </a:rPr>
              <a:t>ề</a:t>
            </a:r>
            <a:r>
              <a:rPr sz="2000" spc="10" dirty="0">
                <a:latin typeface="Trebuchet MS"/>
                <a:cs typeface="Trebuchet MS"/>
              </a:rPr>
              <a:t>u  </a:t>
            </a:r>
            <a:r>
              <a:rPr sz="2000" spc="60" dirty="0">
                <a:latin typeface="Trebuchet MS"/>
                <a:cs typeface="Trebuchet MS"/>
              </a:rPr>
              <a:t>này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liên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k</a:t>
            </a:r>
            <a:r>
              <a:rPr sz="2000" spc="-30" dirty="0">
                <a:latin typeface="Arial"/>
                <a:cs typeface="Arial"/>
              </a:rPr>
              <a:t>ế</a:t>
            </a:r>
            <a:r>
              <a:rPr sz="2000" spc="-30" dirty="0">
                <a:latin typeface="Trebuchet MS"/>
                <a:cs typeface="Trebuchet MS"/>
              </a:rPr>
              <a:t>t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5" dirty="0">
                <a:latin typeface="Trebuchet MS"/>
                <a:cs typeface="Trebuchet MS"/>
              </a:rPr>
              <a:t>ch</a:t>
            </a:r>
            <a:r>
              <a:rPr sz="2000" spc="15" dirty="0">
                <a:latin typeface="Arial"/>
                <a:cs typeface="Arial"/>
              </a:rPr>
              <a:t>ặ</a:t>
            </a:r>
            <a:r>
              <a:rPr sz="2000" spc="15" dirty="0">
                <a:latin typeface="Trebuchet MS"/>
                <a:cs typeface="Trebuchet MS"/>
              </a:rPr>
              <a:t>t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ch</a:t>
            </a:r>
            <a:r>
              <a:rPr sz="2000" spc="55" dirty="0">
                <a:latin typeface="Arial"/>
                <a:cs typeface="Arial"/>
              </a:rPr>
              <a:t>ẽ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v</a:t>
            </a:r>
            <a:r>
              <a:rPr sz="2000" spc="5" dirty="0">
                <a:latin typeface="Arial"/>
                <a:cs typeface="Arial"/>
              </a:rPr>
              <a:t>ớ</a:t>
            </a:r>
            <a:r>
              <a:rPr sz="2000" spc="5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80" dirty="0">
                <a:latin typeface="Trebuchet MS"/>
                <a:cs typeface="Trebuchet MS"/>
              </a:rPr>
              <a:t>cách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sinh.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15" dirty="0">
                <a:latin typeface="Trebuchet MS"/>
                <a:cs typeface="Trebuchet MS"/>
              </a:rPr>
              <a:t>Ví </a:t>
            </a:r>
            <a:r>
              <a:rPr sz="2000" spc="40" dirty="0">
                <a:latin typeface="Trebuchet MS"/>
                <a:cs typeface="Trebuchet MS"/>
              </a:rPr>
              <a:t>d</a:t>
            </a:r>
            <a:r>
              <a:rPr sz="2000" spc="40" dirty="0">
                <a:latin typeface="Arial"/>
                <a:cs typeface="Arial"/>
              </a:rPr>
              <a:t>ụ </a:t>
            </a:r>
            <a:r>
              <a:rPr sz="2000" spc="50" dirty="0">
                <a:latin typeface="Trebuchet MS"/>
                <a:cs typeface="Trebuchet MS"/>
              </a:rPr>
              <a:t>v</a:t>
            </a:r>
            <a:r>
              <a:rPr sz="2000" spc="50" dirty="0">
                <a:latin typeface="Arial"/>
                <a:cs typeface="Arial"/>
              </a:rPr>
              <a:t>ề </a:t>
            </a:r>
            <a:r>
              <a:rPr sz="2000" spc="70" dirty="0">
                <a:latin typeface="Trebuchet MS"/>
                <a:cs typeface="Trebuchet MS"/>
              </a:rPr>
              <a:t>Hóa </a:t>
            </a:r>
            <a:r>
              <a:rPr sz="2000" spc="-15" dirty="0">
                <a:latin typeface="Trebuchet MS"/>
                <a:cs typeface="Trebuchet MS"/>
              </a:rPr>
              <a:t>h</a:t>
            </a:r>
            <a:r>
              <a:rPr sz="2000" spc="-15" dirty="0">
                <a:latin typeface="Arial"/>
                <a:cs typeface="Arial"/>
              </a:rPr>
              <a:t>ọ</a:t>
            </a:r>
            <a:r>
              <a:rPr sz="2000" spc="-15" dirty="0">
                <a:latin typeface="Trebuchet MS"/>
                <a:cs typeface="Trebuchet MS"/>
              </a:rPr>
              <a:t>c/ </a:t>
            </a:r>
            <a:r>
              <a:rPr sz="2000" spc="5" dirty="0">
                <a:latin typeface="Trebuchet MS"/>
                <a:cs typeface="Trebuchet MS"/>
              </a:rPr>
              <a:t>V</a:t>
            </a:r>
            <a:r>
              <a:rPr sz="2000" spc="5" dirty="0">
                <a:latin typeface="Arial"/>
                <a:cs typeface="Arial"/>
              </a:rPr>
              <a:t>ậ</a:t>
            </a:r>
            <a:r>
              <a:rPr sz="2000" spc="5" dirty="0">
                <a:latin typeface="Trebuchet MS"/>
                <a:cs typeface="Trebuchet MS"/>
              </a:rPr>
              <a:t>t</a:t>
            </a:r>
            <a:r>
              <a:rPr sz="2000" spc="-365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lý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30" dirty="0">
                <a:latin typeface="Trebuchet MS"/>
                <a:cs typeface="Trebuchet MS"/>
              </a:rPr>
              <a:t>Đi</a:t>
            </a:r>
            <a:r>
              <a:rPr sz="2000" spc="30" dirty="0">
                <a:latin typeface="Arial"/>
                <a:cs typeface="Arial"/>
              </a:rPr>
              <a:t>ề</a:t>
            </a:r>
            <a:r>
              <a:rPr sz="2000" spc="30" dirty="0">
                <a:latin typeface="Trebuchet MS"/>
                <a:cs typeface="Trebuchet MS"/>
              </a:rPr>
              <a:t>u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gì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s</a:t>
            </a:r>
            <a:r>
              <a:rPr sz="2000" spc="70" dirty="0">
                <a:latin typeface="Arial"/>
                <a:cs typeface="Arial"/>
              </a:rPr>
              <a:t>ẽ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x</a:t>
            </a:r>
            <a:r>
              <a:rPr sz="2000" spc="55" dirty="0">
                <a:latin typeface="Arial"/>
                <a:cs typeface="Arial"/>
              </a:rPr>
              <a:t>ả</a:t>
            </a:r>
            <a:r>
              <a:rPr sz="2000" spc="55" dirty="0">
                <a:latin typeface="Trebuchet MS"/>
                <a:cs typeface="Trebuchet MS"/>
              </a:rPr>
              <a:t>y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ra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v</a:t>
            </a:r>
            <a:r>
              <a:rPr sz="2000" spc="5" dirty="0">
                <a:latin typeface="Arial"/>
                <a:cs typeface="Arial"/>
              </a:rPr>
              <a:t>ớ</a:t>
            </a:r>
            <a:r>
              <a:rPr sz="2000" spc="5" dirty="0">
                <a:latin typeface="Trebuchet MS"/>
                <a:cs typeface="Trebuchet MS"/>
              </a:rPr>
              <a:t>i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m</a:t>
            </a:r>
            <a:r>
              <a:rPr sz="2000" spc="-15" dirty="0">
                <a:latin typeface="Arial"/>
                <a:cs typeface="Arial"/>
              </a:rPr>
              <a:t>ộ</a:t>
            </a:r>
            <a:r>
              <a:rPr sz="2000" spc="-15" dirty="0">
                <a:latin typeface="Trebuchet MS"/>
                <a:cs typeface="Trebuchet MS"/>
              </a:rPr>
              <a:t>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45" dirty="0">
                <a:latin typeface="Trebuchet MS"/>
                <a:cs typeface="Trebuchet MS"/>
              </a:rPr>
              <a:t>qu</a:t>
            </a:r>
            <a:r>
              <a:rPr sz="2000" spc="45" dirty="0">
                <a:latin typeface="Arial"/>
                <a:cs typeface="Arial"/>
              </a:rPr>
              <a:t>ả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bóng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bay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khi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90" dirty="0">
                <a:latin typeface="Trebuchet MS"/>
                <a:cs typeface="Trebuchet MS"/>
              </a:rPr>
              <a:t>nó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bay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lên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ỉ</a:t>
            </a:r>
            <a:r>
              <a:rPr sz="2000" spc="50" dirty="0">
                <a:latin typeface="Trebuchet MS"/>
                <a:cs typeface="Trebuchet MS"/>
              </a:rPr>
              <a:t>nh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núi?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15" dirty="0">
                <a:latin typeface="Trebuchet MS"/>
                <a:cs typeface="Trebuchet MS"/>
              </a:rPr>
              <a:t>Ví </a:t>
            </a:r>
            <a:r>
              <a:rPr sz="2000" spc="40" dirty="0">
                <a:latin typeface="Trebuchet MS"/>
                <a:cs typeface="Trebuchet MS"/>
              </a:rPr>
              <a:t>d</a:t>
            </a:r>
            <a:r>
              <a:rPr sz="2000" spc="40" dirty="0">
                <a:latin typeface="Arial"/>
                <a:cs typeface="Arial"/>
              </a:rPr>
              <a:t>ụ </a:t>
            </a:r>
            <a:r>
              <a:rPr sz="2000" spc="50" dirty="0">
                <a:latin typeface="Trebuchet MS"/>
                <a:cs typeface="Trebuchet MS"/>
              </a:rPr>
              <a:t>v</a:t>
            </a:r>
            <a:r>
              <a:rPr sz="2000" spc="50" dirty="0">
                <a:latin typeface="Arial"/>
                <a:cs typeface="Arial"/>
              </a:rPr>
              <a:t>ề </a:t>
            </a:r>
            <a:r>
              <a:rPr sz="2000" spc="125" dirty="0">
                <a:latin typeface="Trebuchet MS"/>
                <a:cs typeface="Trebuchet MS"/>
              </a:rPr>
              <a:t>công</a:t>
            </a:r>
            <a:r>
              <a:rPr sz="2000" spc="-22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ngh</a:t>
            </a:r>
            <a:r>
              <a:rPr sz="2000" spc="5" dirty="0">
                <a:latin typeface="Arial"/>
                <a:cs typeface="Arial"/>
              </a:rPr>
              <a:t>ệ</a:t>
            </a:r>
            <a:r>
              <a:rPr sz="2000" spc="5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130" dirty="0">
                <a:latin typeface="Trebuchet MS"/>
                <a:cs typeface="Trebuchet MS"/>
              </a:rPr>
              <a:t>Bóng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65" dirty="0">
                <a:latin typeface="Trebuchet MS"/>
                <a:cs typeface="Trebuchet MS"/>
              </a:rPr>
              <a:t>đèn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nào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s</a:t>
            </a:r>
            <a:r>
              <a:rPr sz="2000" spc="70" dirty="0">
                <a:latin typeface="Arial"/>
                <a:cs typeface="Arial"/>
              </a:rPr>
              <a:t>ẽ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110" dirty="0">
                <a:latin typeface="Trebuchet MS"/>
                <a:cs typeface="Trebuchet MS"/>
              </a:rPr>
              <a:t>sáng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nh</a:t>
            </a:r>
            <a:r>
              <a:rPr sz="2000" spc="50" dirty="0">
                <a:latin typeface="Arial"/>
                <a:cs typeface="Arial"/>
              </a:rPr>
              <a:t>ấ</a:t>
            </a:r>
            <a:r>
              <a:rPr sz="2000" spc="50" dirty="0">
                <a:latin typeface="Trebuchet MS"/>
                <a:cs typeface="Trebuchet MS"/>
              </a:rPr>
              <a:t>t?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361821" y="3084702"/>
            <a:ext cx="7265034" cy="3553460"/>
            <a:chOff x="1361821" y="3084702"/>
            <a:chExt cx="7265034" cy="3553460"/>
          </a:xfrm>
        </p:grpSpPr>
        <p:sp>
          <p:nvSpPr>
            <p:cNvPr id="4" name="object 4"/>
            <p:cNvSpPr/>
            <p:nvPr/>
          </p:nvSpPr>
          <p:spPr>
            <a:xfrm>
              <a:off x="3873753" y="3084702"/>
              <a:ext cx="4752975" cy="1600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61821" y="4684941"/>
              <a:ext cx="4219575" cy="19526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47268" y="158241"/>
            <a:ext cx="864743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Thách </a:t>
            </a:r>
            <a:r>
              <a:rPr spc="60" dirty="0"/>
              <a:t>thức </a:t>
            </a:r>
            <a:r>
              <a:rPr spc="10" dirty="0"/>
              <a:t>giải </a:t>
            </a:r>
            <a:r>
              <a:rPr spc="55" dirty="0"/>
              <a:t>quyết </a:t>
            </a:r>
            <a:r>
              <a:rPr spc="50" dirty="0"/>
              <a:t>quan </a:t>
            </a:r>
            <a:r>
              <a:rPr spc="20" dirty="0"/>
              <a:t>niệm </a:t>
            </a:r>
            <a:r>
              <a:rPr spc="-5" dirty="0"/>
              <a:t>sai</a:t>
            </a:r>
            <a:r>
              <a:rPr spc="-90" dirty="0"/>
              <a:t> </a:t>
            </a:r>
            <a:r>
              <a:rPr dirty="0"/>
              <a:t>và</a:t>
            </a:r>
          </a:p>
          <a:p>
            <a:pPr marL="12700">
              <a:lnSpc>
                <a:spcPct val="100000"/>
              </a:lnSpc>
              <a:tabLst>
                <a:tab pos="5342890" algn="l"/>
              </a:tabLst>
            </a:pPr>
            <a:r>
              <a:rPr strike="sngStrike" spc="30" dirty="0"/>
              <a:t>phư</a:t>
            </a:r>
            <a:r>
              <a:rPr strike="noStrike" spc="30" dirty="0"/>
              <a:t>ơ</a:t>
            </a:r>
            <a:r>
              <a:rPr strike="sngStrike" spc="30" dirty="0"/>
              <a:t>n</a:t>
            </a:r>
            <a:r>
              <a:rPr strike="noStrike" spc="30" dirty="0"/>
              <a:t>g </a:t>
            </a:r>
            <a:r>
              <a:rPr strike="noStrike" spc="65" dirty="0"/>
              <a:t>ph</a:t>
            </a:r>
            <a:r>
              <a:rPr strike="sngStrike" spc="65" dirty="0"/>
              <a:t>á</a:t>
            </a:r>
            <a:r>
              <a:rPr strike="noStrike" spc="65" dirty="0"/>
              <a:t>p </a:t>
            </a:r>
            <a:r>
              <a:rPr strike="noStrike" spc="60" dirty="0"/>
              <a:t>tiếp</a:t>
            </a:r>
            <a:r>
              <a:rPr strike="noStrike" spc="-70" dirty="0"/>
              <a:t> </a:t>
            </a:r>
            <a:r>
              <a:rPr strike="noStrike" spc="15" dirty="0"/>
              <a:t>cận</a:t>
            </a:r>
            <a:r>
              <a:rPr strike="noStrike" spc="40" dirty="0"/>
              <a:t> </a:t>
            </a:r>
            <a:r>
              <a:rPr strike="noStrike" spc="110" dirty="0"/>
              <a:t>th</a:t>
            </a:r>
            <a:r>
              <a:rPr strike="sngStrike" spc="110" dirty="0"/>
              <a:t>e</a:t>
            </a:r>
            <a:r>
              <a:rPr strike="noStrike" spc="110" dirty="0"/>
              <a:t>o	</a:t>
            </a:r>
            <a:r>
              <a:rPr strike="noStrike" spc="25" dirty="0"/>
              <a:t>đị</a:t>
            </a:r>
            <a:r>
              <a:rPr strike="sngStrike" spc="25" dirty="0"/>
              <a:t>n</a:t>
            </a:r>
            <a:r>
              <a:rPr strike="noStrike" spc="25" dirty="0"/>
              <a:t>h </a:t>
            </a:r>
            <a:r>
              <a:rPr strike="noStrike" spc="20" dirty="0"/>
              <a:t>h</a:t>
            </a:r>
            <a:r>
              <a:rPr strike="sngStrike" spc="20" dirty="0"/>
              <a:t>ư</a:t>
            </a:r>
            <a:r>
              <a:rPr strike="noStrike" spc="20" dirty="0"/>
              <a:t>ớ</a:t>
            </a:r>
            <a:r>
              <a:rPr strike="sngStrike" spc="20" dirty="0"/>
              <a:t>n</a:t>
            </a:r>
            <a:r>
              <a:rPr strike="noStrike" spc="20" dirty="0"/>
              <a:t>g</a:t>
            </a:r>
            <a:r>
              <a:rPr strike="noStrike" spc="-65" dirty="0"/>
              <a:t> </a:t>
            </a:r>
            <a:r>
              <a:rPr strike="noStrike" spc="-125" dirty="0"/>
              <a:t>STEM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437245" algn="l"/>
              </a:tabLst>
            </a:pPr>
            <a:r>
              <a:rPr spc="5" dirty="0"/>
              <a:t>Phương </a:t>
            </a:r>
            <a:r>
              <a:rPr spc="65" dirty="0"/>
              <a:t>pháp </a:t>
            </a:r>
            <a:r>
              <a:rPr spc="55" dirty="0"/>
              <a:t>giáo </a:t>
            </a:r>
            <a:r>
              <a:rPr spc="35" dirty="0"/>
              <a:t>dục </a:t>
            </a:r>
            <a:r>
              <a:rPr spc="110" dirty="0"/>
              <a:t>theo </a:t>
            </a:r>
            <a:r>
              <a:rPr spc="25" dirty="0"/>
              <a:t>định hướng  </a:t>
            </a:r>
            <a:r>
              <a:rPr strike="sngStrike" spc="-125" dirty="0"/>
              <a:t>STE</a:t>
            </a:r>
            <a:r>
              <a:rPr strike="noStrike" spc="-125" dirty="0"/>
              <a:t>M </a:t>
            </a:r>
            <a:r>
              <a:rPr strike="sngStrike" spc="30" dirty="0"/>
              <a:t>v</a:t>
            </a:r>
            <a:r>
              <a:rPr strike="noStrike" spc="30" dirty="0"/>
              <a:t>à </a:t>
            </a:r>
            <a:r>
              <a:rPr strike="noStrike" spc="15" dirty="0"/>
              <a:t>việc</a:t>
            </a:r>
            <a:r>
              <a:rPr strike="noStrike" spc="105" dirty="0"/>
              <a:t> </a:t>
            </a:r>
            <a:r>
              <a:rPr strike="noStrike" spc="20" dirty="0"/>
              <a:t>học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901" y="1553032"/>
            <a:ext cx="8075930" cy="2892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30" dirty="0">
                <a:latin typeface="Trebuchet MS"/>
                <a:cs typeface="Trebuchet MS"/>
              </a:rPr>
              <a:t>Vi</a:t>
            </a:r>
            <a:r>
              <a:rPr sz="2000" spc="30" dirty="0">
                <a:latin typeface="Arial"/>
                <a:cs typeface="Arial"/>
              </a:rPr>
              <a:t>ệ</a:t>
            </a:r>
            <a:r>
              <a:rPr sz="2000" spc="30" dirty="0">
                <a:latin typeface="Trebuchet MS"/>
                <a:cs typeface="Trebuchet MS"/>
              </a:rPr>
              <a:t>c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h</a:t>
            </a:r>
            <a:r>
              <a:rPr sz="2000" spc="55" dirty="0">
                <a:latin typeface="Arial"/>
                <a:cs typeface="Arial"/>
              </a:rPr>
              <a:t>ọ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xu</a:t>
            </a:r>
            <a:r>
              <a:rPr sz="2000" spc="10" dirty="0">
                <a:latin typeface="Arial"/>
                <a:cs typeface="Arial"/>
              </a:rPr>
              <a:t>ấ</a:t>
            </a:r>
            <a:r>
              <a:rPr sz="2000" spc="10" dirty="0">
                <a:latin typeface="Trebuchet MS"/>
                <a:cs typeface="Trebuchet MS"/>
              </a:rPr>
              <a:t>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phát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t</a:t>
            </a:r>
            <a:r>
              <a:rPr sz="2000" spc="-55" dirty="0">
                <a:latin typeface="Arial"/>
                <a:cs typeface="Arial"/>
              </a:rPr>
              <a:t>ừ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vi</a:t>
            </a:r>
            <a:r>
              <a:rPr sz="2000" spc="30" dirty="0">
                <a:latin typeface="Arial"/>
                <a:cs typeface="Arial"/>
              </a:rPr>
              <a:t>ệ</a:t>
            </a:r>
            <a:r>
              <a:rPr sz="2000" spc="30" dirty="0">
                <a:latin typeface="Trebuchet MS"/>
                <a:cs typeface="Trebuchet MS"/>
              </a:rPr>
              <a:t>c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75" dirty="0">
                <a:latin typeface="Trebuchet MS"/>
                <a:cs typeface="Trebuchet MS"/>
              </a:rPr>
              <a:t>ý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t</a:t>
            </a:r>
            <a:r>
              <a:rPr sz="2000" spc="30" dirty="0">
                <a:latin typeface="Arial"/>
                <a:cs typeface="Arial"/>
              </a:rPr>
              <a:t>ưở</a:t>
            </a:r>
            <a:r>
              <a:rPr sz="2000" spc="30" dirty="0">
                <a:latin typeface="Trebuchet MS"/>
                <a:cs typeface="Trebuchet MS"/>
              </a:rPr>
              <a:t>ng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c</a:t>
            </a:r>
            <a:r>
              <a:rPr sz="2000" spc="50" dirty="0">
                <a:latin typeface="Arial"/>
                <a:cs typeface="Arial"/>
              </a:rPr>
              <a:t>ủ</a:t>
            </a:r>
            <a:r>
              <a:rPr sz="2000" spc="50" dirty="0">
                <a:latin typeface="Trebuchet MS"/>
                <a:cs typeface="Trebuchet MS"/>
              </a:rPr>
              <a:t>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b</a:t>
            </a:r>
            <a:r>
              <a:rPr sz="2000" spc="50" dirty="0">
                <a:latin typeface="Arial"/>
                <a:cs typeface="Arial"/>
              </a:rPr>
              <a:t>ạ</a:t>
            </a:r>
            <a:r>
              <a:rPr sz="2000" spc="50" dirty="0">
                <a:latin typeface="Trebuchet MS"/>
                <a:cs typeface="Trebuchet MS"/>
              </a:rPr>
              <a:t>n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b</a:t>
            </a:r>
            <a:r>
              <a:rPr sz="2000" spc="40" dirty="0">
                <a:latin typeface="Arial"/>
                <a:cs typeface="Arial"/>
              </a:rPr>
              <a:t>ị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thách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th</a:t>
            </a:r>
            <a:r>
              <a:rPr sz="2000" spc="-45" dirty="0">
                <a:latin typeface="Arial"/>
                <a:cs typeface="Arial"/>
              </a:rPr>
              <a:t>ứ</a:t>
            </a:r>
            <a:r>
              <a:rPr sz="2000" spc="-45" dirty="0">
                <a:latin typeface="Trebuchet MS"/>
                <a:cs typeface="Trebuchet MS"/>
              </a:rPr>
              <a:t>c.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Trebuchet MS"/>
              <a:cs typeface="Trebuchet MS"/>
            </a:endParaRPr>
          </a:p>
          <a:p>
            <a:pPr marL="12700" marR="5080">
              <a:lnSpc>
                <a:spcPct val="120000"/>
              </a:lnSpc>
            </a:pPr>
            <a:r>
              <a:rPr sz="2000" spc="70" dirty="0">
                <a:latin typeface="Trebuchet MS"/>
                <a:cs typeface="Trebuchet MS"/>
              </a:rPr>
              <a:t>Ph</a:t>
            </a:r>
            <a:r>
              <a:rPr sz="2000" spc="70" dirty="0">
                <a:latin typeface="Arial"/>
                <a:cs typeface="Arial"/>
              </a:rPr>
              <a:t>ươ</a:t>
            </a:r>
            <a:r>
              <a:rPr sz="2000" spc="70" dirty="0">
                <a:latin typeface="Trebuchet MS"/>
                <a:cs typeface="Trebuchet MS"/>
              </a:rPr>
              <a:t>ng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65" dirty="0">
                <a:latin typeface="Trebuchet MS"/>
                <a:cs typeface="Trebuchet MS"/>
              </a:rPr>
              <a:t>pháp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65" dirty="0">
                <a:latin typeface="Trebuchet MS"/>
                <a:cs typeface="Trebuchet MS"/>
              </a:rPr>
              <a:t>giáo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65" dirty="0">
                <a:latin typeface="Trebuchet MS"/>
                <a:cs typeface="Trebuchet MS"/>
              </a:rPr>
              <a:t>d</a:t>
            </a:r>
            <a:r>
              <a:rPr sz="2000" spc="65" dirty="0">
                <a:latin typeface="Arial"/>
                <a:cs typeface="Arial"/>
              </a:rPr>
              <a:t>ụ</a:t>
            </a:r>
            <a:r>
              <a:rPr sz="2000" spc="65" dirty="0">
                <a:latin typeface="Trebuchet MS"/>
                <a:cs typeface="Trebuchet MS"/>
              </a:rPr>
              <a:t>c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35" dirty="0">
                <a:latin typeface="Trebuchet MS"/>
                <a:cs typeface="Trebuchet MS"/>
              </a:rPr>
              <a:t>theo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đ</a:t>
            </a:r>
            <a:r>
              <a:rPr sz="2000" spc="50" dirty="0">
                <a:latin typeface="Arial"/>
                <a:cs typeface="Arial"/>
              </a:rPr>
              <a:t>ị</a:t>
            </a:r>
            <a:r>
              <a:rPr sz="2000" spc="50" dirty="0">
                <a:latin typeface="Trebuchet MS"/>
                <a:cs typeface="Trebuchet MS"/>
              </a:rPr>
              <a:t>nh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65" dirty="0">
                <a:latin typeface="Trebuchet MS"/>
                <a:cs typeface="Trebuchet MS"/>
              </a:rPr>
              <a:t>h</a:t>
            </a:r>
            <a:r>
              <a:rPr sz="2000" spc="65" dirty="0">
                <a:latin typeface="Arial"/>
                <a:cs typeface="Arial"/>
              </a:rPr>
              <a:t>ướ</a:t>
            </a:r>
            <a:r>
              <a:rPr sz="2000" spc="65" dirty="0">
                <a:latin typeface="Trebuchet MS"/>
                <a:cs typeface="Trebuchet MS"/>
              </a:rPr>
              <a:t>ng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90" dirty="0">
                <a:latin typeface="Trebuchet MS"/>
                <a:cs typeface="Trebuchet MS"/>
              </a:rPr>
              <a:t>STEM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t</a:t>
            </a:r>
            <a:r>
              <a:rPr sz="2000" spc="5" dirty="0">
                <a:latin typeface="Arial"/>
                <a:cs typeface="Arial"/>
              </a:rPr>
              <a:t>ạ</a:t>
            </a:r>
            <a:r>
              <a:rPr sz="2000" spc="5" dirty="0">
                <a:latin typeface="Trebuchet MS"/>
                <a:cs typeface="Trebuchet MS"/>
              </a:rPr>
              <a:t>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ra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c</a:t>
            </a:r>
            <a:r>
              <a:rPr sz="2000" spc="55" dirty="0">
                <a:latin typeface="Arial"/>
                <a:cs typeface="Arial"/>
              </a:rPr>
              <a:t>ơ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h</a:t>
            </a:r>
            <a:r>
              <a:rPr sz="2000" spc="-10" dirty="0">
                <a:latin typeface="Arial"/>
                <a:cs typeface="Arial"/>
              </a:rPr>
              <a:t>ộ</a:t>
            </a:r>
            <a:r>
              <a:rPr sz="2000" spc="-10" dirty="0">
                <a:latin typeface="Trebuchet MS"/>
                <a:cs typeface="Trebuchet MS"/>
              </a:rPr>
              <a:t>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100" dirty="0">
                <a:latin typeface="Trebuchet MS"/>
                <a:cs typeface="Trebuchet MS"/>
              </a:rPr>
              <a:t>cho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10" dirty="0">
                <a:latin typeface="Trebuchet MS"/>
                <a:cs typeface="Trebuchet MS"/>
              </a:rPr>
              <a:t>đi</a:t>
            </a:r>
            <a:r>
              <a:rPr sz="2000" spc="10" dirty="0">
                <a:latin typeface="Arial"/>
                <a:cs typeface="Arial"/>
              </a:rPr>
              <a:t>ề</a:t>
            </a:r>
            <a:r>
              <a:rPr sz="2000" spc="10" dirty="0">
                <a:latin typeface="Trebuchet MS"/>
                <a:cs typeface="Trebuchet MS"/>
              </a:rPr>
              <a:t>u  </a:t>
            </a:r>
            <a:r>
              <a:rPr sz="2000" spc="60" dirty="0">
                <a:latin typeface="Trebuchet MS"/>
                <a:cs typeface="Trebuchet MS"/>
              </a:rPr>
              <a:t>này </a:t>
            </a:r>
            <a:r>
              <a:rPr sz="2000" spc="55" dirty="0">
                <a:latin typeface="Trebuchet MS"/>
                <a:cs typeface="Trebuchet MS"/>
              </a:rPr>
              <a:t>x</a:t>
            </a:r>
            <a:r>
              <a:rPr sz="2000" spc="55" dirty="0">
                <a:latin typeface="Arial"/>
                <a:cs typeface="Arial"/>
              </a:rPr>
              <a:t>ả</a:t>
            </a:r>
            <a:r>
              <a:rPr sz="2000" spc="55" dirty="0">
                <a:latin typeface="Trebuchet MS"/>
                <a:cs typeface="Trebuchet MS"/>
              </a:rPr>
              <a:t>y</a:t>
            </a:r>
            <a:r>
              <a:rPr sz="2000" spc="-165" dirty="0">
                <a:latin typeface="Trebuchet MS"/>
                <a:cs typeface="Trebuchet MS"/>
              </a:rPr>
              <a:t> </a:t>
            </a:r>
            <a:r>
              <a:rPr sz="2000" spc="20" dirty="0">
                <a:latin typeface="Trebuchet MS"/>
                <a:cs typeface="Trebuchet MS"/>
              </a:rPr>
              <a:t>ra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Clr>
                <a:srgbClr val="092C5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75" dirty="0">
                <a:latin typeface="Trebuchet MS"/>
                <a:cs typeface="Trebuchet MS"/>
              </a:rPr>
              <a:t>Thông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15" dirty="0">
                <a:latin typeface="Trebuchet MS"/>
                <a:cs typeface="Trebuchet MS"/>
              </a:rPr>
              <a:t>th</a:t>
            </a:r>
            <a:r>
              <a:rPr sz="2000" spc="15" dirty="0">
                <a:latin typeface="Arial"/>
                <a:cs typeface="Arial"/>
              </a:rPr>
              <a:t>ả</a:t>
            </a:r>
            <a:r>
              <a:rPr sz="2000" spc="15" dirty="0">
                <a:latin typeface="Trebuchet MS"/>
                <a:cs typeface="Trebuchet MS"/>
              </a:rPr>
              <a:t>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lu</a:t>
            </a:r>
            <a:r>
              <a:rPr sz="2000" dirty="0">
                <a:latin typeface="Arial"/>
                <a:cs typeface="Arial"/>
              </a:rPr>
              <a:t>ậ</a:t>
            </a:r>
            <a:r>
              <a:rPr sz="2000" dirty="0">
                <a:latin typeface="Trebuchet MS"/>
                <a:cs typeface="Trebuchet MS"/>
              </a:rPr>
              <a:t>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và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đ</a:t>
            </a:r>
            <a:r>
              <a:rPr sz="2000" spc="-10" dirty="0">
                <a:latin typeface="Arial"/>
                <a:cs typeface="Arial"/>
              </a:rPr>
              <a:t>ặ</a:t>
            </a:r>
            <a:r>
              <a:rPr sz="2000" spc="-10" dirty="0">
                <a:latin typeface="Trebuchet MS"/>
                <a:cs typeface="Trebuchet MS"/>
              </a:rPr>
              <a:t>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70" dirty="0">
                <a:latin typeface="Trebuchet MS"/>
                <a:cs typeface="Trebuchet MS"/>
              </a:rPr>
              <a:t>câu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h</a:t>
            </a:r>
            <a:r>
              <a:rPr sz="2000" spc="-10" dirty="0">
                <a:latin typeface="Arial"/>
                <a:cs typeface="Arial"/>
              </a:rPr>
              <a:t>ỏ</a:t>
            </a:r>
            <a:r>
              <a:rPr sz="2000" spc="-10" dirty="0">
                <a:latin typeface="Trebuchet MS"/>
                <a:cs typeface="Trebuchet MS"/>
              </a:rPr>
              <a:t>i</a:t>
            </a:r>
            <a:endParaRPr sz="20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092C5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75" dirty="0">
                <a:latin typeface="Trebuchet MS"/>
                <a:cs typeface="Trebuchet MS"/>
              </a:rPr>
              <a:t>Thông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vi</a:t>
            </a:r>
            <a:r>
              <a:rPr sz="2000" spc="25" dirty="0">
                <a:latin typeface="Arial"/>
                <a:cs typeface="Arial"/>
              </a:rPr>
              <a:t>ệ</a:t>
            </a:r>
            <a:r>
              <a:rPr sz="2000" spc="25" dirty="0">
                <a:latin typeface="Trebuchet MS"/>
                <a:cs typeface="Trebuchet MS"/>
              </a:rPr>
              <a:t>c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5" dirty="0">
                <a:latin typeface="Trebuchet MS"/>
                <a:cs typeface="Trebuchet MS"/>
              </a:rPr>
              <a:t>t</a:t>
            </a:r>
            <a:r>
              <a:rPr sz="2000" spc="5" dirty="0">
                <a:latin typeface="Arial"/>
                <a:cs typeface="Arial"/>
              </a:rPr>
              <a:t>ạ</a:t>
            </a:r>
            <a:r>
              <a:rPr sz="2000" spc="5" dirty="0">
                <a:latin typeface="Trebuchet MS"/>
                <a:cs typeface="Trebuchet MS"/>
              </a:rPr>
              <a:t>o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50" dirty="0">
                <a:latin typeface="Trebuchet MS"/>
                <a:cs typeface="Trebuchet MS"/>
              </a:rPr>
              <a:t>và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ki</a:t>
            </a:r>
            <a:r>
              <a:rPr sz="2000" spc="-5" dirty="0">
                <a:latin typeface="Arial"/>
                <a:cs typeface="Arial"/>
              </a:rPr>
              <a:t>ể</a:t>
            </a:r>
            <a:r>
              <a:rPr sz="2000" spc="-5" dirty="0">
                <a:latin typeface="Trebuchet MS"/>
                <a:cs typeface="Trebuchet MS"/>
              </a:rPr>
              <a:t>m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85" dirty="0">
                <a:latin typeface="Trebuchet MS"/>
                <a:cs typeface="Trebuchet MS"/>
              </a:rPr>
              <a:t>ch</a:t>
            </a:r>
            <a:r>
              <a:rPr sz="2000" spc="85" dirty="0">
                <a:latin typeface="Arial"/>
                <a:cs typeface="Arial"/>
              </a:rPr>
              <a:t>ứ</a:t>
            </a:r>
            <a:r>
              <a:rPr sz="2000" spc="85" dirty="0">
                <a:latin typeface="Trebuchet MS"/>
                <a:cs typeface="Trebuchet MS"/>
              </a:rPr>
              <a:t>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40" dirty="0">
                <a:latin typeface="Trebuchet MS"/>
                <a:cs typeface="Trebuchet MS"/>
              </a:rPr>
              <a:t>d</a:t>
            </a:r>
            <a:r>
              <a:rPr sz="2000" spc="40" dirty="0">
                <a:latin typeface="Arial"/>
                <a:cs typeface="Arial"/>
              </a:rPr>
              <a:t>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15" dirty="0">
                <a:latin typeface="Trebuchet MS"/>
                <a:cs typeface="Trebuchet MS"/>
              </a:rPr>
              <a:t>đoán/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30" dirty="0">
                <a:latin typeface="Trebuchet MS"/>
                <a:cs typeface="Trebuchet MS"/>
              </a:rPr>
              <a:t>gi</a:t>
            </a:r>
            <a:r>
              <a:rPr sz="2000" spc="30" dirty="0">
                <a:latin typeface="Arial"/>
                <a:cs typeface="Arial"/>
              </a:rPr>
              <a:t>ả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thuy</a:t>
            </a:r>
            <a:r>
              <a:rPr sz="2000" spc="-5" dirty="0">
                <a:latin typeface="Arial"/>
                <a:cs typeface="Arial"/>
              </a:rPr>
              <a:t>ế</a:t>
            </a:r>
            <a:r>
              <a:rPr sz="2000" spc="-5" dirty="0">
                <a:latin typeface="Trebuchet MS"/>
                <a:cs typeface="Trebuchet MS"/>
              </a:rPr>
              <a:t>t</a:t>
            </a:r>
            <a:endParaRPr sz="20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092C5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75" dirty="0">
                <a:latin typeface="Trebuchet MS"/>
                <a:cs typeface="Trebuchet MS"/>
              </a:rPr>
              <a:t>Thông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qua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60" dirty="0">
                <a:latin typeface="Trebuchet MS"/>
                <a:cs typeface="Trebuchet MS"/>
              </a:rPr>
              <a:t>phân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tích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85" dirty="0">
                <a:latin typeface="Trebuchet MS"/>
                <a:cs typeface="Trebuchet MS"/>
              </a:rPr>
              <a:t>b</a:t>
            </a:r>
            <a:r>
              <a:rPr sz="2000" spc="85" dirty="0">
                <a:latin typeface="Arial"/>
                <a:cs typeface="Arial"/>
              </a:rPr>
              <a:t>ằ</a:t>
            </a:r>
            <a:r>
              <a:rPr sz="2000" spc="85" dirty="0">
                <a:latin typeface="Trebuchet MS"/>
                <a:cs typeface="Trebuchet MS"/>
              </a:rPr>
              <a:t>ng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80" dirty="0">
                <a:latin typeface="Trebuchet MS"/>
                <a:cs typeface="Trebuchet MS"/>
              </a:rPr>
              <a:t>ch</a:t>
            </a:r>
            <a:r>
              <a:rPr sz="2000" spc="80" dirty="0">
                <a:latin typeface="Arial"/>
                <a:cs typeface="Arial"/>
              </a:rPr>
              <a:t>ứ</a:t>
            </a:r>
            <a:r>
              <a:rPr sz="2000" spc="80" dirty="0">
                <a:latin typeface="Trebuchet MS"/>
                <a:cs typeface="Trebuchet MS"/>
              </a:rPr>
              <a:t>ng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4252" y="646557"/>
            <a:ext cx="3022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45" dirty="0">
                <a:solidFill>
                  <a:srgbClr val="252525"/>
                </a:solidFill>
                <a:latin typeface="Trebuchet MS"/>
                <a:cs typeface="Trebuchet MS"/>
              </a:rPr>
              <a:t>Bài </a:t>
            </a:r>
            <a:r>
              <a:rPr sz="3600" spc="-15" dirty="0">
                <a:solidFill>
                  <a:srgbClr val="252525"/>
                </a:solidFill>
                <a:latin typeface="Trebuchet MS"/>
                <a:cs typeface="Trebuchet MS"/>
              </a:rPr>
              <a:t>t</a:t>
            </a:r>
            <a:r>
              <a:rPr sz="3600" spc="-15" dirty="0">
                <a:solidFill>
                  <a:srgbClr val="252525"/>
                </a:solidFill>
                <a:latin typeface="Arial"/>
                <a:cs typeface="Arial"/>
              </a:rPr>
              <a:t>ậ</a:t>
            </a:r>
            <a:r>
              <a:rPr sz="3600" spc="-15" dirty="0">
                <a:solidFill>
                  <a:srgbClr val="252525"/>
                </a:solidFill>
                <a:latin typeface="Trebuchet MS"/>
                <a:cs typeface="Trebuchet MS"/>
              </a:rPr>
              <a:t>p </a:t>
            </a:r>
            <a:r>
              <a:rPr sz="3600" spc="80" dirty="0">
                <a:solidFill>
                  <a:srgbClr val="252525"/>
                </a:solidFill>
                <a:latin typeface="Trebuchet MS"/>
                <a:cs typeface="Trebuchet MS"/>
              </a:rPr>
              <a:t>v</a:t>
            </a:r>
            <a:r>
              <a:rPr sz="3600" spc="80" dirty="0">
                <a:solidFill>
                  <a:srgbClr val="252525"/>
                </a:solidFill>
                <a:latin typeface="Arial"/>
                <a:cs typeface="Arial"/>
              </a:rPr>
              <a:t>ề</a:t>
            </a:r>
            <a:r>
              <a:rPr sz="3600" spc="-229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3600" spc="90" dirty="0">
                <a:solidFill>
                  <a:srgbClr val="252525"/>
                </a:solidFill>
                <a:latin typeface="Trebuchet MS"/>
                <a:cs typeface="Trebuchet MS"/>
              </a:rPr>
              <a:t>nhà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9660" y="1616455"/>
            <a:ext cx="603186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sz="2800" spc="23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235" dirty="0">
                <a:solidFill>
                  <a:srgbClr val="404040"/>
                </a:solidFill>
                <a:latin typeface="Trebuchet MS"/>
                <a:cs typeface="Trebuchet MS"/>
              </a:rPr>
              <a:t>Xem</a:t>
            </a:r>
            <a:r>
              <a:rPr sz="2800" spc="-5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xét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800" spc="-5" dirty="0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75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nh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800" spc="85" dirty="0">
                <a:solidFill>
                  <a:srgbClr val="404040"/>
                </a:solidFill>
                <a:latin typeface="Trebuchet MS"/>
                <a:cs typeface="Trebuchet MS"/>
              </a:rPr>
              <a:t>ph</a:t>
            </a:r>
            <a:r>
              <a:rPr sz="2800" spc="85" dirty="0">
                <a:solidFill>
                  <a:srgbClr val="404040"/>
                </a:solidFill>
                <a:latin typeface="Arial"/>
                <a:cs typeface="Arial"/>
              </a:rPr>
              <a:t>ươ</a:t>
            </a:r>
            <a:r>
              <a:rPr sz="2800" spc="85" dirty="0">
                <a:solidFill>
                  <a:srgbClr val="404040"/>
                </a:solidFill>
                <a:latin typeface="Trebuchet MS"/>
                <a:cs typeface="Trebuchet MS"/>
              </a:rPr>
              <a:t>ng </a:t>
            </a:r>
            <a:r>
              <a:rPr sz="2800" spc="6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65" dirty="0">
                <a:solidFill>
                  <a:srgbClr val="404040"/>
                </a:solidFill>
                <a:latin typeface="Arial"/>
                <a:cs typeface="Arial"/>
              </a:rPr>
              <a:t>ủ</a:t>
            </a:r>
            <a:r>
              <a:rPr sz="2800" spc="65" dirty="0">
                <a:solidFill>
                  <a:srgbClr val="404040"/>
                </a:solidFill>
                <a:latin typeface="Trebuchet MS"/>
                <a:cs typeface="Trebuchet MS"/>
              </a:rPr>
              <a:t>a  </a:t>
            </a:r>
            <a:r>
              <a:rPr sz="2800" spc="35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2800" spc="35" dirty="0">
                <a:solidFill>
                  <a:srgbClr val="404040"/>
                </a:solidFill>
                <a:latin typeface="Arial"/>
                <a:cs typeface="Arial"/>
              </a:rPr>
              <a:t>ườ</a:t>
            </a:r>
            <a:r>
              <a:rPr sz="2800" spc="35" dirty="0">
                <a:solidFill>
                  <a:srgbClr val="404040"/>
                </a:solidFill>
                <a:latin typeface="Trebuchet MS"/>
                <a:cs typeface="Trebuchet MS"/>
              </a:rPr>
              <a:t>ng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anh/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800" spc="70" dirty="0">
                <a:solidFill>
                  <a:srgbClr val="404040"/>
                </a:solidFill>
                <a:latin typeface="Arial"/>
                <a:cs typeface="Arial"/>
              </a:rPr>
              <a:t>ị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ể </a:t>
            </a:r>
            <a:r>
              <a:rPr sz="2800" spc="160" dirty="0">
                <a:solidFill>
                  <a:srgbClr val="404040"/>
                </a:solidFill>
                <a:latin typeface="Trebuchet MS"/>
                <a:cs typeface="Trebuchet MS"/>
              </a:rPr>
              <a:t>có 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-30" dirty="0">
                <a:solidFill>
                  <a:srgbClr val="404040"/>
                </a:solidFill>
                <a:latin typeface="Arial"/>
                <a:cs typeface="Arial"/>
              </a:rPr>
              <a:t>ể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ư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800" spc="-4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95" dirty="0">
                <a:solidFill>
                  <a:srgbClr val="404040"/>
                </a:solidFill>
                <a:latin typeface="Trebuchet MS"/>
                <a:cs typeface="Trebuchet MS"/>
              </a:rPr>
              <a:t>vào 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ự </a:t>
            </a:r>
            <a:r>
              <a:rPr sz="2800" spc="65" dirty="0">
                <a:solidFill>
                  <a:srgbClr val="404040"/>
                </a:solidFill>
                <a:latin typeface="Trebuchet MS"/>
                <a:cs typeface="Trebuchet MS"/>
              </a:rPr>
              <a:t>án</a:t>
            </a:r>
            <a:r>
              <a:rPr sz="28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20" dirty="0">
                <a:solidFill>
                  <a:srgbClr val="404040"/>
                </a:solidFill>
                <a:latin typeface="Trebuchet MS"/>
                <a:cs typeface="Trebuchet MS"/>
              </a:rPr>
              <a:t>STEM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92341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165" dirty="0">
                <a:solidFill>
                  <a:srgbClr val="252525"/>
                </a:solidFill>
                <a:latin typeface="Trebuchet MS"/>
                <a:cs typeface="Trebuchet MS"/>
              </a:rPr>
              <a:t>M</a:t>
            </a:r>
            <a:r>
              <a:rPr sz="3600" b="0" spc="165" dirty="0">
                <a:solidFill>
                  <a:srgbClr val="252525"/>
                </a:solidFill>
                <a:latin typeface="Arial"/>
                <a:cs typeface="Arial"/>
              </a:rPr>
              <a:t>ụ</a:t>
            </a:r>
            <a:r>
              <a:rPr sz="3600" b="0" spc="165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3600" b="0" spc="-14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70" dirty="0">
                <a:solidFill>
                  <a:srgbClr val="252525"/>
                </a:solidFill>
                <a:latin typeface="Trebuchet MS"/>
                <a:cs typeface="Trebuchet MS"/>
              </a:rPr>
              <a:t>đích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1509534"/>
            <a:ext cx="7736205" cy="4340225"/>
          </a:xfrm>
          <a:custGeom>
            <a:avLst/>
            <a:gdLst/>
            <a:ahLst/>
            <a:cxnLst/>
            <a:rect l="l" t="t" r="r" b="b"/>
            <a:pathLst>
              <a:path w="7736205" h="4340225">
                <a:moveTo>
                  <a:pt x="7736078" y="0"/>
                </a:moveTo>
                <a:lnTo>
                  <a:pt x="0" y="0"/>
                </a:lnTo>
                <a:lnTo>
                  <a:pt x="0" y="4339717"/>
                </a:lnTo>
                <a:lnTo>
                  <a:pt x="7736078" y="4339717"/>
                </a:lnTo>
                <a:lnTo>
                  <a:pt x="7736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7870" indent="-342900">
              <a:lnSpc>
                <a:spcPct val="100000"/>
              </a:lnSpc>
              <a:spcBef>
                <a:spcPts val="105"/>
              </a:spcBef>
              <a:buClr>
                <a:srgbClr val="A42F0F"/>
              </a:buClr>
              <a:buAutoNum type="arabicPeriod"/>
              <a:tabLst>
                <a:tab pos="738505" algn="l"/>
                <a:tab pos="739140" algn="l"/>
              </a:tabLst>
            </a:pPr>
            <a:r>
              <a:rPr spc="80" dirty="0"/>
              <a:t>Xây</a:t>
            </a:r>
            <a:r>
              <a:rPr spc="-55" dirty="0"/>
              <a:t> </a:t>
            </a:r>
            <a:r>
              <a:rPr spc="85" dirty="0"/>
              <a:t>d</a:t>
            </a:r>
            <a:r>
              <a:rPr spc="85" dirty="0">
                <a:latin typeface="Arial"/>
                <a:cs typeface="Arial"/>
              </a:rPr>
              <a:t>ự</a:t>
            </a:r>
            <a:r>
              <a:rPr spc="85" dirty="0"/>
              <a:t>ng</a:t>
            </a:r>
            <a:r>
              <a:rPr spc="-55" dirty="0"/>
              <a:t> </a:t>
            </a:r>
            <a:r>
              <a:rPr spc="-20" dirty="0"/>
              <a:t>t</a:t>
            </a:r>
            <a:r>
              <a:rPr spc="-20" dirty="0">
                <a:latin typeface="Arial"/>
                <a:cs typeface="Arial"/>
              </a:rPr>
              <a:t>ầ</a:t>
            </a:r>
            <a:r>
              <a:rPr spc="-20" dirty="0"/>
              <a:t>m</a:t>
            </a:r>
            <a:r>
              <a:rPr spc="-45" dirty="0"/>
              <a:t> </a:t>
            </a:r>
            <a:r>
              <a:rPr spc="20" dirty="0"/>
              <a:t>nhìn</a:t>
            </a:r>
            <a:r>
              <a:rPr spc="-60" dirty="0"/>
              <a:t> </a:t>
            </a:r>
            <a:r>
              <a:rPr spc="95" dirty="0"/>
              <a:t>chung</a:t>
            </a:r>
            <a:r>
              <a:rPr spc="-65" dirty="0"/>
              <a:t> </a:t>
            </a:r>
            <a:r>
              <a:rPr spc="50" dirty="0"/>
              <a:t>và</a:t>
            </a:r>
            <a:r>
              <a:rPr spc="-50" dirty="0"/>
              <a:t> </a:t>
            </a:r>
            <a:r>
              <a:rPr spc="45" dirty="0"/>
              <a:t>rõ</a:t>
            </a:r>
            <a:r>
              <a:rPr spc="-55" dirty="0"/>
              <a:t> </a:t>
            </a:r>
            <a:r>
              <a:rPr spc="65" dirty="0"/>
              <a:t>ràng</a:t>
            </a:r>
            <a:r>
              <a:rPr spc="-75" dirty="0"/>
              <a:t> </a:t>
            </a:r>
            <a:r>
              <a:rPr spc="50" dirty="0"/>
              <a:t>v</a:t>
            </a:r>
            <a:r>
              <a:rPr spc="50" dirty="0">
                <a:latin typeface="Arial"/>
                <a:cs typeface="Arial"/>
              </a:rPr>
              <a:t>ề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85" dirty="0"/>
              <a:t>các</a:t>
            </a:r>
            <a:r>
              <a:rPr spc="-45" dirty="0"/>
              <a:t> </a:t>
            </a:r>
            <a:r>
              <a:rPr spc="65" dirty="0"/>
              <a:t>ph</a:t>
            </a:r>
            <a:r>
              <a:rPr spc="65" dirty="0">
                <a:latin typeface="Arial"/>
                <a:cs typeface="Arial"/>
              </a:rPr>
              <a:t>ươ</a:t>
            </a:r>
            <a:r>
              <a:rPr spc="65" dirty="0"/>
              <a:t>ng</a:t>
            </a:r>
            <a:r>
              <a:rPr spc="-55" dirty="0"/>
              <a:t> </a:t>
            </a:r>
            <a:r>
              <a:rPr spc="65" dirty="0"/>
              <a:t>pháp</a:t>
            </a:r>
          </a:p>
          <a:p>
            <a:pPr marL="737870">
              <a:lnSpc>
                <a:spcPct val="100000"/>
              </a:lnSpc>
            </a:pPr>
            <a:r>
              <a:rPr spc="65" dirty="0"/>
              <a:t>giáo</a:t>
            </a:r>
            <a:r>
              <a:rPr spc="-60" dirty="0"/>
              <a:t> </a:t>
            </a:r>
            <a:r>
              <a:rPr spc="65" dirty="0"/>
              <a:t>d</a:t>
            </a:r>
            <a:r>
              <a:rPr spc="65" dirty="0">
                <a:latin typeface="Arial"/>
                <a:cs typeface="Arial"/>
              </a:rPr>
              <a:t>ụ</a:t>
            </a:r>
            <a:r>
              <a:rPr spc="65" dirty="0"/>
              <a:t>c</a:t>
            </a:r>
            <a:r>
              <a:rPr spc="-50" dirty="0"/>
              <a:t> </a:t>
            </a:r>
            <a:r>
              <a:rPr spc="35" dirty="0"/>
              <a:t>theo</a:t>
            </a:r>
            <a:r>
              <a:rPr spc="-45" dirty="0"/>
              <a:t> </a:t>
            </a:r>
            <a:r>
              <a:rPr spc="50" dirty="0"/>
              <a:t>đ</a:t>
            </a:r>
            <a:r>
              <a:rPr spc="50" dirty="0">
                <a:latin typeface="Arial"/>
                <a:cs typeface="Arial"/>
              </a:rPr>
              <a:t>ị</a:t>
            </a:r>
            <a:r>
              <a:rPr spc="50" dirty="0"/>
              <a:t>nh</a:t>
            </a:r>
            <a:r>
              <a:rPr spc="-50" dirty="0"/>
              <a:t> </a:t>
            </a:r>
            <a:r>
              <a:rPr spc="65" dirty="0"/>
              <a:t>h</a:t>
            </a:r>
            <a:r>
              <a:rPr spc="65" dirty="0">
                <a:latin typeface="Arial"/>
                <a:cs typeface="Arial"/>
              </a:rPr>
              <a:t>ướ</a:t>
            </a:r>
            <a:r>
              <a:rPr spc="65" dirty="0"/>
              <a:t>ng</a:t>
            </a:r>
            <a:r>
              <a:rPr spc="-55" dirty="0"/>
              <a:t> </a:t>
            </a:r>
            <a:r>
              <a:rPr spc="90" dirty="0"/>
              <a:t>STEM</a:t>
            </a:r>
          </a:p>
          <a:p>
            <a:pPr marL="382905">
              <a:lnSpc>
                <a:spcPct val="100000"/>
              </a:lnSpc>
              <a:spcBef>
                <a:spcPts val="20"/>
              </a:spcBef>
            </a:pPr>
            <a:endParaRPr sz="2050"/>
          </a:p>
          <a:p>
            <a:pPr marL="737870" indent="-342900">
              <a:lnSpc>
                <a:spcPct val="100000"/>
              </a:lnSpc>
              <a:buClr>
                <a:srgbClr val="A42F0F"/>
              </a:buClr>
              <a:buAutoNum type="arabicPeriod" startAt="2"/>
              <a:tabLst>
                <a:tab pos="738505" algn="l"/>
                <a:tab pos="739140" algn="l"/>
              </a:tabLst>
            </a:pPr>
            <a:r>
              <a:rPr spc="20" dirty="0"/>
              <a:t>Phát</a:t>
            </a:r>
            <a:r>
              <a:rPr spc="-50" dirty="0"/>
              <a:t> </a:t>
            </a:r>
            <a:r>
              <a:rPr spc="-25" dirty="0"/>
              <a:t>tri</a:t>
            </a:r>
            <a:r>
              <a:rPr spc="-25" dirty="0">
                <a:latin typeface="Arial"/>
                <a:cs typeface="Arial"/>
              </a:rPr>
              <a:t>ể</a:t>
            </a:r>
            <a:r>
              <a:rPr spc="-25" dirty="0"/>
              <a:t>n</a:t>
            </a:r>
            <a:r>
              <a:rPr spc="-55" dirty="0"/>
              <a:t> </a:t>
            </a:r>
            <a:r>
              <a:rPr spc="65" dirty="0"/>
              <a:t>ph</a:t>
            </a:r>
            <a:r>
              <a:rPr spc="65" dirty="0">
                <a:latin typeface="Arial"/>
                <a:cs typeface="Arial"/>
              </a:rPr>
              <a:t>ươ</a:t>
            </a:r>
            <a:r>
              <a:rPr spc="65" dirty="0"/>
              <a:t>ng</a:t>
            </a:r>
            <a:r>
              <a:rPr spc="-65" dirty="0"/>
              <a:t> </a:t>
            </a:r>
            <a:r>
              <a:rPr spc="65" dirty="0"/>
              <a:t>pháp</a:t>
            </a:r>
            <a:r>
              <a:rPr spc="-55" dirty="0"/>
              <a:t> </a:t>
            </a:r>
            <a:r>
              <a:rPr spc="70" dirty="0"/>
              <a:t>gi</a:t>
            </a:r>
            <a:r>
              <a:rPr spc="70" dirty="0">
                <a:latin typeface="Arial"/>
                <a:cs typeface="Arial"/>
              </a:rPr>
              <a:t>ả</a:t>
            </a:r>
            <a:r>
              <a:rPr spc="70" dirty="0"/>
              <a:t>ng</a:t>
            </a:r>
            <a:r>
              <a:rPr spc="-55" dirty="0"/>
              <a:t> </a:t>
            </a:r>
            <a:r>
              <a:rPr spc="50" dirty="0"/>
              <a:t>d</a:t>
            </a:r>
            <a:r>
              <a:rPr spc="50" dirty="0">
                <a:latin typeface="Arial"/>
                <a:cs typeface="Arial"/>
              </a:rPr>
              <a:t>ạ</a:t>
            </a:r>
            <a:r>
              <a:rPr spc="50" dirty="0"/>
              <a:t>y</a:t>
            </a:r>
            <a:r>
              <a:rPr spc="-50" dirty="0"/>
              <a:t> </a:t>
            </a:r>
            <a:r>
              <a:rPr spc="180" dirty="0"/>
              <a:t>3</a:t>
            </a:r>
            <a:r>
              <a:rPr spc="-45" dirty="0"/>
              <a:t> </a:t>
            </a:r>
            <a:r>
              <a:rPr spc="10" dirty="0"/>
              <a:t>k</a:t>
            </a:r>
            <a:r>
              <a:rPr spc="10" dirty="0">
                <a:latin typeface="Arial"/>
                <a:cs typeface="Arial"/>
              </a:rPr>
              <a:t>ỹ</a:t>
            </a:r>
            <a:r>
              <a:rPr dirty="0">
                <a:latin typeface="Arial"/>
                <a:cs typeface="Arial"/>
              </a:rPr>
              <a:t> </a:t>
            </a:r>
            <a:r>
              <a:rPr spc="85" dirty="0"/>
              <a:t>năng</a:t>
            </a:r>
            <a:r>
              <a:rPr spc="-55" dirty="0"/>
              <a:t> </a:t>
            </a:r>
            <a:r>
              <a:rPr spc="15" dirty="0"/>
              <a:t>STEM:</a:t>
            </a:r>
          </a:p>
          <a:p>
            <a:pPr marL="382905">
              <a:lnSpc>
                <a:spcPct val="100000"/>
              </a:lnSpc>
              <a:spcBef>
                <a:spcPts val="15"/>
              </a:spcBef>
              <a:buClr>
                <a:srgbClr val="A42F0F"/>
              </a:buClr>
              <a:buFont typeface="Trebuchet MS"/>
              <a:buAutoNum type="arabicPeriod" startAt="2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Xác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STEM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20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Tri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khai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cách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ti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p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ậ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phù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ợ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kh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sát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20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Phân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tích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và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đánh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giá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spc="75" dirty="0">
                <a:solidFill>
                  <a:srgbClr val="404040"/>
                </a:solidFill>
                <a:latin typeface="Arial"/>
                <a:cs typeface="Arial"/>
              </a:rPr>
              <a:t>ằ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1800" spc="75" dirty="0">
                <a:solidFill>
                  <a:srgbClr val="404040"/>
                </a:solidFill>
                <a:latin typeface="Arial"/>
                <a:cs typeface="Arial"/>
              </a:rPr>
              <a:t>ứ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15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737870" marR="5080" indent="-342900">
              <a:lnSpc>
                <a:spcPct val="100499"/>
              </a:lnSpc>
              <a:buClr>
                <a:srgbClr val="A42F0F"/>
              </a:buClr>
              <a:buAutoNum type="arabicPeriod" startAt="2"/>
              <a:tabLst>
                <a:tab pos="738505" algn="l"/>
                <a:tab pos="739140" algn="l"/>
              </a:tabLst>
            </a:pPr>
            <a:r>
              <a:rPr spc="80" dirty="0"/>
              <a:t>Xây</a:t>
            </a:r>
            <a:r>
              <a:rPr spc="-55" dirty="0"/>
              <a:t> </a:t>
            </a:r>
            <a:r>
              <a:rPr spc="85" dirty="0"/>
              <a:t>d</a:t>
            </a:r>
            <a:r>
              <a:rPr spc="85" dirty="0">
                <a:latin typeface="Arial"/>
                <a:cs typeface="Arial"/>
              </a:rPr>
              <a:t>ự</a:t>
            </a:r>
            <a:r>
              <a:rPr spc="85" dirty="0"/>
              <a:t>ng</a:t>
            </a:r>
            <a:r>
              <a:rPr spc="-55" dirty="0"/>
              <a:t> </a:t>
            </a:r>
            <a:r>
              <a:rPr spc="10" dirty="0"/>
              <a:t>k</a:t>
            </a:r>
            <a:r>
              <a:rPr spc="10" dirty="0">
                <a:latin typeface="Arial"/>
                <a:cs typeface="Arial"/>
              </a:rPr>
              <a:t>ế</a:t>
            </a:r>
            <a:r>
              <a:rPr dirty="0">
                <a:latin typeface="Arial"/>
                <a:cs typeface="Arial"/>
              </a:rPr>
              <a:t> </a:t>
            </a:r>
            <a:r>
              <a:rPr spc="70" dirty="0"/>
              <a:t>ho</a:t>
            </a:r>
            <a:r>
              <a:rPr spc="70" dirty="0">
                <a:latin typeface="Arial"/>
                <a:cs typeface="Arial"/>
              </a:rPr>
              <a:t>ạ</a:t>
            </a:r>
            <a:r>
              <a:rPr spc="70" dirty="0"/>
              <a:t>ch</a:t>
            </a:r>
            <a:r>
              <a:rPr spc="-55" dirty="0"/>
              <a:t> </a:t>
            </a:r>
            <a:r>
              <a:rPr spc="10" dirty="0"/>
              <a:t>th</a:t>
            </a:r>
            <a:r>
              <a:rPr spc="10" dirty="0">
                <a:latin typeface="Arial"/>
                <a:cs typeface="Arial"/>
              </a:rPr>
              <a:t>ự</a:t>
            </a:r>
            <a:r>
              <a:rPr spc="10" dirty="0"/>
              <a:t>c</a:t>
            </a:r>
            <a:r>
              <a:rPr spc="-50" dirty="0"/>
              <a:t> </a:t>
            </a:r>
            <a:r>
              <a:rPr spc="-60" dirty="0"/>
              <a:t>t</a:t>
            </a:r>
            <a:r>
              <a:rPr spc="-60" dirty="0">
                <a:latin typeface="Arial"/>
                <a:cs typeface="Arial"/>
              </a:rPr>
              <a:t>ế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50" dirty="0"/>
              <a:t>và</a:t>
            </a:r>
            <a:r>
              <a:rPr spc="-50" dirty="0"/>
              <a:t> </a:t>
            </a:r>
            <a:r>
              <a:rPr spc="50" dirty="0"/>
              <a:t>h</a:t>
            </a:r>
            <a:r>
              <a:rPr spc="50" dirty="0">
                <a:latin typeface="Arial"/>
                <a:cs typeface="Arial"/>
              </a:rPr>
              <a:t>ợ</a:t>
            </a:r>
            <a:r>
              <a:rPr spc="50" dirty="0"/>
              <a:t>p</a:t>
            </a:r>
            <a:r>
              <a:rPr spc="-55" dirty="0"/>
              <a:t> </a:t>
            </a:r>
            <a:r>
              <a:rPr spc="-20" dirty="0"/>
              <a:t>lý</a:t>
            </a:r>
            <a:r>
              <a:rPr spc="-50" dirty="0"/>
              <a:t> </a:t>
            </a:r>
            <a:r>
              <a:rPr spc="100" dirty="0"/>
              <a:t>cho</a:t>
            </a:r>
            <a:r>
              <a:rPr spc="-55" dirty="0"/>
              <a:t> </a:t>
            </a:r>
            <a:r>
              <a:rPr spc="30" dirty="0"/>
              <a:t>vi</a:t>
            </a:r>
            <a:r>
              <a:rPr spc="30" dirty="0">
                <a:latin typeface="Arial"/>
                <a:cs typeface="Arial"/>
              </a:rPr>
              <a:t>ệ</a:t>
            </a:r>
            <a:r>
              <a:rPr spc="30" dirty="0"/>
              <a:t>c</a:t>
            </a:r>
            <a:r>
              <a:rPr spc="-50" dirty="0"/>
              <a:t> </a:t>
            </a:r>
            <a:r>
              <a:rPr spc="-25" dirty="0"/>
              <a:t>tri</a:t>
            </a:r>
            <a:r>
              <a:rPr spc="-25" dirty="0">
                <a:latin typeface="Arial"/>
                <a:cs typeface="Arial"/>
              </a:rPr>
              <a:t>ể</a:t>
            </a:r>
            <a:r>
              <a:rPr spc="-25" dirty="0"/>
              <a:t>n</a:t>
            </a:r>
            <a:r>
              <a:rPr spc="-55" dirty="0"/>
              <a:t> </a:t>
            </a:r>
            <a:r>
              <a:rPr spc="5" dirty="0"/>
              <a:t>khai</a:t>
            </a:r>
            <a:r>
              <a:rPr spc="-70" dirty="0"/>
              <a:t> </a:t>
            </a:r>
            <a:r>
              <a:rPr spc="80" dirty="0"/>
              <a:t>cách  </a:t>
            </a:r>
            <a:r>
              <a:rPr spc="-30" dirty="0"/>
              <a:t>ti</a:t>
            </a:r>
            <a:r>
              <a:rPr spc="-30" dirty="0">
                <a:latin typeface="Arial"/>
                <a:cs typeface="Arial"/>
              </a:rPr>
              <a:t>ế</a:t>
            </a:r>
            <a:r>
              <a:rPr spc="-30" dirty="0"/>
              <a:t>p </a:t>
            </a:r>
            <a:r>
              <a:rPr spc="55" dirty="0"/>
              <a:t>c</a:t>
            </a:r>
            <a:r>
              <a:rPr spc="55" dirty="0">
                <a:latin typeface="Arial"/>
                <a:cs typeface="Arial"/>
              </a:rPr>
              <a:t>ậ</a:t>
            </a:r>
            <a:r>
              <a:rPr spc="55" dirty="0"/>
              <a:t>n </a:t>
            </a:r>
            <a:r>
              <a:rPr spc="60" dirty="0"/>
              <a:t>này </a:t>
            </a:r>
            <a:r>
              <a:rPr spc="100" dirty="0"/>
              <a:t>cho </a:t>
            </a:r>
            <a:r>
              <a:rPr spc="25" dirty="0"/>
              <a:t>toàn </a:t>
            </a:r>
            <a:r>
              <a:rPr spc="-15" dirty="0"/>
              <a:t>tr</a:t>
            </a:r>
            <a:r>
              <a:rPr spc="-15" dirty="0">
                <a:latin typeface="Arial"/>
                <a:cs typeface="Arial"/>
              </a:rPr>
              <a:t>ườ</a:t>
            </a:r>
            <a:r>
              <a:rPr spc="-15" dirty="0"/>
              <a:t>ng, </a:t>
            </a:r>
            <a:r>
              <a:rPr spc="85" dirty="0"/>
              <a:t>bao </a:t>
            </a:r>
            <a:r>
              <a:rPr spc="80" dirty="0"/>
              <a:t>g</a:t>
            </a:r>
            <a:r>
              <a:rPr spc="80" dirty="0">
                <a:latin typeface="Arial"/>
                <a:cs typeface="Arial"/>
              </a:rPr>
              <a:t>ồ</a:t>
            </a:r>
            <a:r>
              <a:rPr spc="80" dirty="0"/>
              <a:t>m </a:t>
            </a:r>
            <a:r>
              <a:rPr spc="85" dirty="0"/>
              <a:t>các </a:t>
            </a:r>
            <a:r>
              <a:rPr spc="35" dirty="0"/>
              <a:t>kênh </a:t>
            </a:r>
            <a:r>
              <a:rPr spc="20" dirty="0"/>
              <a:t>truy</a:t>
            </a:r>
            <a:r>
              <a:rPr spc="20" dirty="0">
                <a:latin typeface="Arial"/>
                <a:cs typeface="Arial"/>
              </a:rPr>
              <a:t>ề</a:t>
            </a:r>
            <a:r>
              <a:rPr spc="20" dirty="0"/>
              <a:t>n  </a:t>
            </a:r>
            <a:r>
              <a:rPr spc="65" dirty="0"/>
              <a:t>thông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9297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252525"/>
                </a:solidFill>
                <a:latin typeface="Trebuchet MS"/>
                <a:cs typeface="Trebuchet MS"/>
              </a:rPr>
              <a:t>Th</a:t>
            </a:r>
            <a:r>
              <a:rPr sz="3600" b="0" spc="-5" dirty="0">
                <a:solidFill>
                  <a:srgbClr val="252525"/>
                </a:solidFill>
                <a:latin typeface="Arial"/>
                <a:cs typeface="Arial"/>
              </a:rPr>
              <a:t>ứ</a:t>
            </a:r>
            <a:r>
              <a:rPr sz="3600" b="0" spc="-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3600" b="0" spc="110" dirty="0">
                <a:solidFill>
                  <a:srgbClr val="252525"/>
                </a:solidFill>
                <a:latin typeface="Trebuchet MS"/>
                <a:cs typeface="Trebuchet MS"/>
              </a:rPr>
              <a:t>Năm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8186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165" dirty="0">
                <a:solidFill>
                  <a:srgbClr val="252525"/>
                </a:solidFill>
                <a:latin typeface="Trebuchet MS"/>
                <a:cs typeface="Trebuchet MS"/>
              </a:rPr>
              <a:t>M</a:t>
            </a:r>
            <a:r>
              <a:rPr sz="3600" b="0" spc="165" dirty="0">
                <a:solidFill>
                  <a:srgbClr val="252525"/>
                </a:solidFill>
                <a:latin typeface="Arial"/>
                <a:cs typeface="Arial"/>
              </a:rPr>
              <a:t>ụ</a:t>
            </a:r>
            <a:r>
              <a:rPr sz="3600" b="0" spc="165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3600" b="0" spc="-14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-35" dirty="0">
                <a:solidFill>
                  <a:srgbClr val="252525"/>
                </a:solidFill>
                <a:latin typeface="Trebuchet MS"/>
                <a:cs typeface="Trebuchet MS"/>
              </a:rPr>
              <a:t>tiêu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1509534"/>
            <a:ext cx="7736205" cy="4340225"/>
          </a:xfrm>
          <a:custGeom>
            <a:avLst/>
            <a:gdLst/>
            <a:ahLst/>
            <a:cxnLst/>
            <a:rect l="l" t="t" r="r" b="b"/>
            <a:pathLst>
              <a:path w="7736205" h="4340225">
                <a:moveTo>
                  <a:pt x="7736078" y="0"/>
                </a:moveTo>
                <a:lnTo>
                  <a:pt x="0" y="0"/>
                </a:lnTo>
                <a:lnTo>
                  <a:pt x="0" y="4339717"/>
                </a:lnTo>
                <a:lnTo>
                  <a:pt x="7736078" y="4339717"/>
                </a:lnTo>
                <a:lnTo>
                  <a:pt x="7736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7870" indent="-342900">
              <a:lnSpc>
                <a:spcPct val="100000"/>
              </a:lnSpc>
              <a:spcBef>
                <a:spcPts val="105"/>
              </a:spcBef>
              <a:buClr>
                <a:srgbClr val="A42F0F"/>
              </a:buClr>
              <a:buAutoNum type="arabicPeriod"/>
              <a:tabLst>
                <a:tab pos="738505" algn="l"/>
                <a:tab pos="739140" algn="l"/>
              </a:tabLst>
            </a:pPr>
            <a:r>
              <a:rPr spc="80" dirty="0"/>
              <a:t>Xây</a:t>
            </a:r>
            <a:r>
              <a:rPr spc="-55" dirty="0"/>
              <a:t> </a:t>
            </a:r>
            <a:r>
              <a:rPr spc="85" dirty="0"/>
              <a:t>d</a:t>
            </a:r>
            <a:r>
              <a:rPr spc="85" dirty="0">
                <a:latin typeface="Arial"/>
                <a:cs typeface="Arial"/>
              </a:rPr>
              <a:t>ự</a:t>
            </a:r>
            <a:r>
              <a:rPr spc="85" dirty="0"/>
              <a:t>ng</a:t>
            </a:r>
            <a:r>
              <a:rPr spc="-55" dirty="0"/>
              <a:t> </a:t>
            </a:r>
            <a:r>
              <a:rPr spc="-20" dirty="0"/>
              <a:t>t</a:t>
            </a:r>
            <a:r>
              <a:rPr spc="-20" dirty="0">
                <a:latin typeface="Arial"/>
                <a:cs typeface="Arial"/>
              </a:rPr>
              <a:t>ầ</a:t>
            </a:r>
            <a:r>
              <a:rPr spc="-20" dirty="0"/>
              <a:t>m</a:t>
            </a:r>
            <a:r>
              <a:rPr spc="-45" dirty="0"/>
              <a:t> </a:t>
            </a:r>
            <a:r>
              <a:rPr spc="20" dirty="0"/>
              <a:t>nhìn</a:t>
            </a:r>
            <a:r>
              <a:rPr spc="-60" dirty="0"/>
              <a:t> </a:t>
            </a:r>
            <a:r>
              <a:rPr spc="95" dirty="0"/>
              <a:t>chung</a:t>
            </a:r>
            <a:r>
              <a:rPr spc="-65" dirty="0"/>
              <a:t> </a:t>
            </a:r>
            <a:r>
              <a:rPr spc="50" dirty="0"/>
              <a:t>và</a:t>
            </a:r>
            <a:r>
              <a:rPr spc="-50" dirty="0"/>
              <a:t> </a:t>
            </a:r>
            <a:r>
              <a:rPr spc="45" dirty="0"/>
              <a:t>rõ</a:t>
            </a:r>
            <a:r>
              <a:rPr spc="-55" dirty="0"/>
              <a:t> </a:t>
            </a:r>
            <a:r>
              <a:rPr spc="65" dirty="0"/>
              <a:t>ràng</a:t>
            </a:r>
            <a:r>
              <a:rPr spc="-75" dirty="0"/>
              <a:t> </a:t>
            </a:r>
            <a:r>
              <a:rPr spc="50" dirty="0"/>
              <a:t>v</a:t>
            </a:r>
            <a:r>
              <a:rPr spc="50" dirty="0">
                <a:latin typeface="Arial"/>
                <a:cs typeface="Arial"/>
              </a:rPr>
              <a:t>ề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85" dirty="0"/>
              <a:t>các</a:t>
            </a:r>
            <a:r>
              <a:rPr spc="-45" dirty="0"/>
              <a:t> </a:t>
            </a:r>
            <a:r>
              <a:rPr spc="65" dirty="0"/>
              <a:t>ph</a:t>
            </a:r>
            <a:r>
              <a:rPr spc="65" dirty="0">
                <a:latin typeface="Arial"/>
                <a:cs typeface="Arial"/>
              </a:rPr>
              <a:t>ươ</a:t>
            </a:r>
            <a:r>
              <a:rPr spc="65" dirty="0"/>
              <a:t>ng</a:t>
            </a:r>
            <a:r>
              <a:rPr spc="-55" dirty="0"/>
              <a:t> </a:t>
            </a:r>
            <a:r>
              <a:rPr spc="65" dirty="0"/>
              <a:t>pháp</a:t>
            </a:r>
          </a:p>
          <a:p>
            <a:pPr marL="737870">
              <a:lnSpc>
                <a:spcPct val="100000"/>
              </a:lnSpc>
            </a:pPr>
            <a:r>
              <a:rPr spc="65" dirty="0"/>
              <a:t>giáo</a:t>
            </a:r>
            <a:r>
              <a:rPr spc="-60" dirty="0"/>
              <a:t> </a:t>
            </a:r>
            <a:r>
              <a:rPr spc="65" dirty="0"/>
              <a:t>d</a:t>
            </a:r>
            <a:r>
              <a:rPr spc="65" dirty="0">
                <a:latin typeface="Arial"/>
                <a:cs typeface="Arial"/>
              </a:rPr>
              <a:t>ụ</a:t>
            </a:r>
            <a:r>
              <a:rPr spc="65" dirty="0"/>
              <a:t>c</a:t>
            </a:r>
            <a:r>
              <a:rPr spc="-50" dirty="0"/>
              <a:t> </a:t>
            </a:r>
            <a:r>
              <a:rPr spc="35" dirty="0"/>
              <a:t>theo</a:t>
            </a:r>
            <a:r>
              <a:rPr spc="-45" dirty="0"/>
              <a:t> </a:t>
            </a:r>
            <a:r>
              <a:rPr spc="50" dirty="0"/>
              <a:t>đ</a:t>
            </a:r>
            <a:r>
              <a:rPr spc="50" dirty="0">
                <a:latin typeface="Arial"/>
                <a:cs typeface="Arial"/>
              </a:rPr>
              <a:t>ị</a:t>
            </a:r>
            <a:r>
              <a:rPr spc="50" dirty="0"/>
              <a:t>nh</a:t>
            </a:r>
            <a:r>
              <a:rPr spc="-50" dirty="0"/>
              <a:t> </a:t>
            </a:r>
            <a:r>
              <a:rPr spc="65" dirty="0"/>
              <a:t>h</a:t>
            </a:r>
            <a:r>
              <a:rPr spc="65" dirty="0">
                <a:latin typeface="Arial"/>
                <a:cs typeface="Arial"/>
              </a:rPr>
              <a:t>ướ</a:t>
            </a:r>
            <a:r>
              <a:rPr spc="65" dirty="0"/>
              <a:t>ng</a:t>
            </a:r>
            <a:r>
              <a:rPr spc="-55" dirty="0"/>
              <a:t> </a:t>
            </a:r>
            <a:r>
              <a:rPr spc="90" dirty="0"/>
              <a:t>STEM</a:t>
            </a:r>
          </a:p>
          <a:p>
            <a:pPr marL="382905">
              <a:lnSpc>
                <a:spcPct val="100000"/>
              </a:lnSpc>
              <a:spcBef>
                <a:spcPts val="20"/>
              </a:spcBef>
            </a:pPr>
            <a:endParaRPr sz="2050"/>
          </a:p>
          <a:p>
            <a:pPr marL="737870" indent="-342900">
              <a:lnSpc>
                <a:spcPct val="100000"/>
              </a:lnSpc>
              <a:buClr>
                <a:srgbClr val="A42F0F"/>
              </a:buClr>
              <a:buAutoNum type="arabicPeriod" startAt="2"/>
              <a:tabLst>
                <a:tab pos="738505" algn="l"/>
                <a:tab pos="739140" algn="l"/>
              </a:tabLst>
            </a:pPr>
            <a:r>
              <a:rPr spc="20" dirty="0"/>
              <a:t>Phát</a:t>
            </a:r>
            <a:r>
              <a:rPr spc="-50" dirty="0"/>
              <a:t> </a:t>
            </a:r>
            <a:r>
              <a:rPr spc="-25" dirty="0"/>
              <a:t>tri</a:t>
            </a:r>
            <a:r>
              <a:rPr spc="-25" dirty="0">
                <a:latin typeface="Arial"/>
                <a:cs typeface="Arial"/>
              </a:rPr>
              <a:t>ể</a:t>
            </a:r>
            <a:r>
              <a:rPr spc="-25" dirty="0"/>
              <a:t>n</a:t>
            </a:r>
            <a:r>
              <a:rPr spc="-55" dirty="0"/>
              <a:t> </a:t>
            </a:r>
            <a:r>
              <a:rPr spc="65" dirty="0"/>
              <a:t>ph</a:t>
            </a:r>
            <a:r>
              <a:rPr spc="65" dirty="0">
                <a:latin typeface="Arial"/>
                <a:cs typeface="Arial"/>
              </a:rPr>
              <a:t>ươ</a:t>
            </a:r>
            <a:r>
              <a:rPr spc="65" dirty="0"/>
              <a:t>ng</a:t>
            </a:r>
            <a:r>
              <a:rPr spc="-65" dirty="0"/>
              <a:t> </a:t>
            </a:r>
            <a:r>
              <a:rPr spc="65" dirty="0"/>
              <a:t>pháp</a:t>
            </a:r>
            <a:r>
              <a:rPr spc="-55" dirty="0"/>
              <a:t> </a:t>
            </a:r>
            <a:r>
              <a:rPr spc="70" dirty="0"/>
              <a:t>gi</a:t>
            </a:r>
            <a:r>
              <a:rPr spc="70" dirty="0">
                <a:latin typeface="Arial"/>
                <a:cs typeface="Arial"/>
              </a:rPr>
              <a:t>ả</a:t>
            </a:r>
            <a:r>
              <a:rPr spc="70" dirty="0"/>
              <a:t>ng</a:t>
            </a:r>
            <a:r>
              <a:rPr spc="-55" dirty="0"/>
              <a:t> </a:t>
            </a:r>
            <a:r>
              <a:rPr spc="50" dirty="0"/>
              <a:t>d</a:t>
            </a:r>
            <a:r>
              <a:rPr spc="50" dirty="0">
                <a:latin typeface="Arial"/>
                <a:cs typeface="Arial"/>
              </a:rPr>
              <a:t>ạ</a:t>
            </a:r>
            <a:r>
              <a:rPr spc="50" dirty="0"/>
              <a:t>y</a:t>
            </a:r>
            <a:r>
              <a:rPr spc="-50" dirty="0"/>
              <a:t> </a:t>
            </a:r>
            <a:r>
              <a:rPr spc="180" dirty="0"/>
              <a:t>3</a:t>
            </a:r>
            <a:r>
              <a:rPr spc="-45" dirty="0"/>
              <a:t> </a:t>
            </a:r>
            <a:r>
              <a:rPr spc="10" dirty="0"/>
              <a:t>k</a:t>
            </a:r>
            <a:r>
              <a:rPr spc="10" dirty="0">
                <a:latin typeface="Arial"/>
                <a:cs typeface="Arial"/>
              </a:rPr>
              <a:t>ỹ</a:t>
            </a:r>
            <a:r>
              <a:rPr dirty="0">
                <a:latin typeface="Arial"/>
                <a:cs typeface="Arial"/>
              </a:rPr>
              <a:t> </a:t>
            </a:r>
            <a:r>
              <a:rPr spc="85" dirty="0"/>
              <a:t>năng</a:t>
            </a:r>
            <a:r>
              <a:rPr spc="-55" dirty="0"/>
              <a:t> </a:t>
            </a:r>
            <a:r>
              <a:rPr spc="15" dirty="0"/>
              <a:t>STEM:</a:t>
            </a:r>
          </a:p>
          <a:p>
            <a:pPr marL="382905">
              <a:lnSpc>
                <a:spcPct val="100000"/>
              </a:lnSpc>
              <a:spcBef>
                <a:spcPts val="15"/>
              </a:spcBef>
              <a:buClr>
                <a:srgbClr val="A42F0F"/>
              </a:buClr>
              <a:buFont typeface="Trebuchet MS"/>
              <a:buAutoNum type="arabicPeriod" startAt="2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Xác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STEM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20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Tri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khai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cách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ti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p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ậ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phù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ợ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kh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sát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20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Phân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tích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và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đánh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giá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spc="75" dirty="0">
                <a:solidFill>
                  <a:srgbClr val="404040"/>
                </a:solidFill>
                <a:latin typeface="Arial"/>
                <a:cs typeface="Arial"/>
              </a:rPr>
              <a:t>ằ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1800" spc="75" dirty="0">
                <a:solidFill>
                  <a:srgbClr val="404040"/>
                </a:solidFill>
                <a:latin typeface="Arial"/>
                <a:cs typeface="Arial"/>
              </a:rPr>
              <a:t>ứ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15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737870" marR="5080" indent="-342900">
              <a:lnSpc>
                <a:spcPct val="100499"/>
              </a:lnSpc>
              <a:buClr>
                <a:srgbClr val="A42F0F"/>
              </a:buClr>
              <a:buAutoNum type="arabicPeriod" startAt="2"/>
              <a:tabLst>
                <a:tab pos="738505" algn="l"/>
                <a:tab pos="739140" algn="l"/>
              </a:tabLst>
            </a:pPr>
            <a:r>
              <a:rPr spc="80" dirty="0"/>
              <a:t>Xây</a:t>
            </a:r>
            <a:r>
              <a:rPr spc="-55" dirty="0"/>
              <a:t> </a:t>
            </a:r>
            <a:r>
              <a:rPr spc="85" dirty="0"/>
              <a:t>d</a:t>
            </a:r>
            <a:r>
              <a:rPr spc="85" dirty="0">
                <a:latin typeface="Arial"/>
                <a:cs typeface="Arial"/>
              </a:rPr>
              <a:t>ự</a:t>
            </a:r>
            <a:r>
              <a:rPr spc="85" dirty="0"/>
              <a:t>ng</a:t>
            </a:r>
            <a:r>
              <a:rPr spc="-55" dirty="0"/>
              <a:t> </a:t>
            </a:r>
            <a:r>
              <a:rPr spc="10" dirty="0"/>
              <a:t>k</a:t>
            </a:r>
            <a:r>
              <a:rPr spc="10" dirty="0">
                <a:latin typeface="Arial"/>
                <a:cs typeface="Arial"/>
              </a:rPr>
              <a:t>ế</a:t>
            </a:r>
            <a:r>
              <a:rPr dirty="0">
                <a:latin typeface="Arial"/>
                <a:cs typeface="Arial"/>
              </a:rPr>
              <a:t> </a:t>
            </a:r>
            <a:r>
              <a:rPr spc="70" dirty="0"/>
              <a:t>ho</a:t>
            </a:r>
            <a:r>
              <a:rPr spc="70" dirty="0">
                <a:latin typeface="Arial"/>
                <a:cs typeface="Arial"/>
              </a:rPr>
              <a:t>ạ</a:t>
            </a:r>
            <a:r>
              <a:rPr spc="70" dirty="0"/>
              <a:t>ch</a:t>
            </a:r>
            <a:r>
              <a:rPr spc="-55" dirty="0"/>
              <a:t> </a:t>
            </a:r>
            <a:r>
              <a:rPr spc="10" dirty="0"/>
              <a:t>th</a:t>
            </a:r>
            <a:r>
              <a:rPr spc="10" dirty="0">
                <a:latin typeface="Arial"/>
                <a:cs typeface="Arial"/>
              </a:rPr>
              <a:t>ự</a:t>
            </a:r>
            <a:r>
              <a:rPr spc="10" dirty="0"/>
              <a:t>c</a:t>
            </a:r>
            <a:r>
              <a:rPr spc="-50" dirty="0"/>
              <a:t> </a:t>
            </a:r>
            <a:r>
              <a:rPr spc="-60" dirty="0"/>
              <a:t>t</a:t>
            </a:r>
            <a:r>
              <a:rPr spc="-60" dirty="0">
                <a:latin typeface="Arial"/>
                <a:cs typeface="Arial"/>
              </a:rPr>
              <a:t>ế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50" dirty="0"/>
              <a:t>và</a:t>
            </a:r>
            <a:r>
              <a:rPr spc="-50" dirty="0"/>
              <a:t> </a:t>
            </a:r>
            <a:r>
              <a:rPr spc="50" dirty="0"/>
              <a:t>h</a:t>
            </a:r>
            <a:r>
              <a:rPr spc="50" dirty="0">
                <a:latin typeface="Arial"/>
                <a:cs typeface="Arial"/>
              </a:rPr>
              <a:t>ợ</a:t>
            </a:r>
            <a:r>
              <a:rPr spc="50" dirty="0"/>
              <a:t>p</a:t>
            </a:r>
            <a:r>
              <a:rPr spc="-55" dirty="0"/>
              <a:t> </a:t>
            </a:r>
            <a:r>
              <a:rPr spc="-20" dirty="0"/>
              <a:t>lý</a:t>
            </a:r>
            <a:r>
              <a:rPr spc="-50" dirty="0"/>
              <a:t> </a:t>
            </a:r>
            <a:r>
              <a:rPr spc="100" dirty="0"/>
              <a:t>cho</a:t>
            </a:r>
            <a:r>
              <a:rPr spc="-55" dirty="0"/>
              <a:t> </a:t>
            </a:r>
            <a:r>
              <a:rPr spc="30" dirty="0"/>
              <a:t>vi</a:t>
            </a:r>
            <a:r>
              <a:rPr spc="30" dirty="0">
                <a:latin typeface="Arial"/>
                <a:cs typeface="Arial"/>
              </a:rPr>
              <a:t>ệ</a:t>
            </a:r>
            <a:r>
              <a:rPr spc="30" dirty="0"/>
              <a:t>c</a:t>
            </a:r>
            <a:r>
              <a:rPr spc="-50" dirty="0"/>
              <a:t> </a:t>
            </a:r>
            <a:r>
              <a:rPr spc="-25" dirty="0"/>
              <a:t>tri</a:t>
            </a:r>
            <a:r>
              <a:rPr spc="-25" dirty="0">
                <a:latin typeface="Arial"/>
                <a:cs typeface="Arial"/>
              </a:rPr>
              <a:t>ể</a:t>
            </a:r>
            <a:r>
              <a:rPr spc="-25" dirty="0"/>
              <a:t>n</a:t>
            </a:r>
            <a:r>
              <a:rPr spc="-55" dirty="0"/>
              <a:t> </a:t>
            </a:r>
            <a:r>
              <a:rPr spc="5" dirty="0"/>
              <a:t>khai</a:t>
            </a:r>
            <a:r>
              <a:rPr spc="-70" dirty="0"/>
              <a:t> </a:t>
            </a:r>
            <a:r>
              <a:rPr spc="80" dirty="0"/>
              <a:t>cách  </a:t>
            </a:r>
            <a:r>
              <a:rPr spc="-30" dirty="0"/>
              <a:t>ti</a:t>
            </a:r>
            <a:r>
              <a:rPr spc="-30" dirty="0">
                <a:latin typeface="Arial"/>
                <a:cs typeface="Arial"/>
              </a:rPr>
              <a:t>ế</a:t>
            </a:r>
            <a:r>
              <a:rPr spc="-30" dirty="0"/>
              <a:t>p </a:t>
            </a:r>
            <a:r>
              <a:rPr spc="55" dirty="0"/>
              <a:t>c</a:t>
            </a:r>
            <a:r>
              <a:rPr spc="55" dirty="0">
                <a:latin typeface="Arial"/>
                <a:cs typeface="Arial"/>
              </a:rPr>
              <a:t>ậ</a:t>
            </a:r>
            <a:r>
              <a:rPr spc="55" dirty="0"/>
              <a:t>n </a:t>
            </a:r>
            <a:r>
              <a:rPr spc="60" dirty="0"/>
              <a:t>này </a:t>
            </a:r>
            <a:r>
              <a:rPr spc="100" dirty="0"/>
              <a:t>cho </a:t>
            </a:r>
            <a:r>
              <a:rPr spc="25" dirty="0"/>
              <a:t>toàn </a:t>
            </a:r>
            <a:r>
              <a:rPr spc="-15" dirty="0"/>
              <a:t>tr</a:t>
            </a:r>
            <a:r>
              <a:rPr spc="-15" dirty="0">
                <a:latin typeface="Arial"/>
                <a:cs typeface="Arial"/>
              </a:rPr>
              <a:t>ườ</a:t>
            </a:r>
            <a:r>
              <a:rPr spc="-15" dirty="0"/>
              <a:t>ng, </a:t>
            </a:r>
            <a:r>
              <a:rPr spc="85" dirty="0"/>
              <a:t>bao </a:t>
            </a:r>
            <a:r>
              <a:rPr spc="80" dirty="0"/>
              <a:t>g</a:t>
            </a:r>
            <a:r>
              <a:rPr spc="80" dirty="0">
                <a:latin typeface="Arial"/>
                <a:cs typeface="Arial"/>
              </a:rPr>
              <a:t>ồ</a:t>
            </a:r>
            <a:r>
              <a:rPr spc="80" dirty="0"/>
              <a:t>m </a:t>
            </a:r>
            <a:r>
              <a:rPr spc="85" dirty="0"/>
              <a:t>các </a:t>
            </a:r>
            <a:r>
              <a:rPr spc="35" dirty="0"/>
              <a:t>kênh </a:t>
            </a:r>
            <a:r>
              <a:rPr spc="20" dirty="0"/>
              <a:t>truy</a:t>
            </a:r>
            <a:r>
              <a:rPr spc="20" dirty="0">
                <a:latin typeface="Arial"/>
                <a:cs typeface="Arial"/>
              </a:rPr>
              <a:t>ề</a:t>
            </a:r>
            <a:r>
              <a:rPr spc="20" dirty="0"/>
              <a:t>n  </a:t>
            </a:r>
            <a:r>
              <a:rPr spc="65" dirty="0"/>
              <a:t>thông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51128"/>
            <a:ext cx="4980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245" dirty="0">
                <a:solidFill>
                  <a:srgbClr val="252525"/>
                </a:solidFill>
                <a:latin typeface="Trebuchet MS"/>
                <a:cs typeface="Trebuchet MS"/>
              </a:rPr>
              <a:t>So</a:t>
            </a:r>
            <a:r>
              <a:rPr sz="3600" b="0" spc="-77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140" dirty="0">
                <a:solidFill>
                  <a:srgbClr val="252525"/>
                </a:solidFill>
                <a:latin typeface="Trebuchet MS"/>
                <a:cs typeface="Trebuchet MS"/>
              </a:rPr>
              <a:t>sánh </a:t>
            </a:r>
            <a:r>
              <a:rPr sz="3600" b="0" spc="160" dirty="0">
                <a:solidFill>
                  <a:srgbClr val="252525"/>
                </a:solidFill>
                <a:latin typeface="Trebuchet MS"/>
                <a:cs typeface="Trebuchet MS"/>
              </a:rPr>
              <a:t>sách </a:t>
            </a:r>
            <a:r>
              <a:rPr sz="3600" b="0" spc="120" dirty="0">
                <a:solidFill>
                  <a:srgbClr val="252525"/>
                </a:solidFill>
                <a:latin typeface="Trebuchet MS"/>
                <a:cs typeface="Trebuchet MS"/>
              </a:rPr>
              <a:t>giáo </a:t>
            </a:r>
            <a:r>
              <a:rPr sz="3600" b="0" spc="110" dirty="0">
                <a:solidFill>
                  <a:srgbClr val="252525"/>
                </a:solidFill>
                <a:latin typeface="Trebuchet MS"/>
                <a:cs typeface="Trebuchet MS"/>
              </a:rPr>
              <a:t>khoa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4647" y="341757"/>
            <a:ext cx="26587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114" dirty="0">
                <a:solidFill>
                  <a:srgbClr val="252525"/>
                </a:solidFill>
                <a:latin typeface="Trebuchet MS"/>
                <a:cs typeface="Trebuchet MS"/>
              </a:rPr>
              <a:t>Câu </a:t>
            </a:r>
            <a:r>
              <a:rPr sz="3600" b="0" spc="-20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sz="3600" b="0" spc="-20" dirty="0">
                <a:solidFill>
                  <a:srgbClr val="252525"/>
                </a:solidFill>
                <a:latin typeface="Arial"/>
                <a:cs typeface="Arial"/>
              </a:rPr>
              <a:t>ỏ</a:t>
            </a:r>
            <a:r>
              <a:rPr sz="3600" b="0" spc="-20" dirty="0">
                <a:solidFill>
                  <a:srgbClr val="252525"/>
                </a:solidFill>
                <a:latin typeface="Trebuchet MS"/>
                <a:cs typeface="Trebuchet MS"/>
              </a:rPr>
              <a:t>i</a:t>
            </a:r>
            <a:r>
              <a:rPr sz="3600" b="0" spc="-36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135" dirty="0">
                <a:solidFill>
                  <a:srgbClr val="252525"/>
                </a:solidFill>
                <a:latin typeface="Trebuchet MS"/>
                <a:cs typeface="Trebuchet MS"/>
              </a:rPr>
              <a:t>PISA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38401" y="959764"/>
            <a:ext cx="5119624" cy="48562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58877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0" spc="140" dirty="0">
                <a:solidFill>
                  <a:srgbClr val="252525"/>
                </a:solidFill>
                <a:latin typeface="Trebuchet MS"/>
                <a:cs typeface="Trebuchet MS"/>
              </a:rPr>
              <a:t>Xây</a:t>
            </a:r>
            <a:r>
              <a:rPr sz="3600"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150" dirty="0">
                <a:solidFill>
                  <a:srgbClr val="252525"/>
                </a:solidFill>
                <a:latin typeface="Trebuchet MS"/>
                <a:cs typeface="Trebuchet MS"/>
              </a:rPr>
              <a:t>d</a:t>
            </a:r>
            <a:r>
              <a:rPr sz="3600" b="0" spc="150" dirty="0">
                <a:solidFill>
                  <a:srgbClr val="252525"/>
                </a:solidFill>
                <a:latin typeface="Arial"/>
                <a:cs typeface="Arial"/>
              </a:rPr>
              <a:t>ự</a:t>
            </a:r>
            <a:r>
              <a:rPr sz="3600" b="0" spc="150" dirty="0">
                <a:solidFill>
                  <a:srgbClr val="252525"/>
                </a:solidFill>
                <a:latin typeface="Trebuchet MS"/>
                <a:cs typeface="Trebuchet MS"/>
              </a:rPr>
              <a:t>ng</a:t>
            </a:r>
            <a:r>
              <a:rPr sz="3600" b="0" spc="-9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75" dirty="0">
                <a:solidFill>
                  <a:srgbClr val="252525"/>
                </a:solidFill>
                <a:latin typeface="Trebuchet MS"/>
                <a:cs typeface="Trebuchet MS"/>
              </a:rPr>
              <a:t>d</a:t>
            </a:r>
            <a:r>
              <a:rPr sz="3600" b="0" spc="75" dirty="0">
                <a:solidFill>
                  <a:srgbClr val="252525"/>
                </a:solidFill>
                <a:latin typeface="Arial"/>
                <a:cs typeface="Arial"/>
              </a:rPr>
              <a:t>ự</a:t>
            </a:r>
            <a:r>
              <a:rPr sz="3600" b="0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3600" b="0" spc="85" dirty="0">
                <a:solidFill>
                  <a:srgbClr val="252525"/>
                </a:solidFill>
                <a:latin typeface="Trebuchet MS"/>
                <a:cs typeface="Trebuchet MS"/>
              </a:rPr>
              <a:t>án</a:t>
            </a:r>
            <a:r>
              <a:rPr sz="3600"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160" dirty="0">
                <a:solidFill>
                  <a:srgbClr val="252525"/>
                </a:solidFill>
                <a:latin typeface="Trebuchet MS"/>
                <a:cs typeface="Trebuchet MS"/>
              </a:rPr>
              <a:t>STEM</a:t>
            </a:r>
            <a:r>
              <a:rPr sz="3600" b="0" spc="-9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90" dirty="0">
                <a:solidFill>
                  <a:srgbClr val="252525"/>
                </a:solidFill>
                <a:latin typeface="Trebuchet MS"/>
                <a:cs typeface="Trebuchet MS"/>
              </a:rPr>
              <a:t>riêng  </a:t>
            </a:r>
            <a:r>
              <a:rPr sz="3600" b="0" spc="85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3600" b="0" spc="85" dirty="0">
                <a:solidFill>
                  <a:srgbClr val="252525"/>
                </a:solidFill>
                <a:latin typeface="Arial"/>
                <a:cs typeface="Arial"/>
              </a:rPr>
              <a:t>ủ</a:t>
            </a:r>
            <a:r>
              <a:rPr sz="3600" b="0" spc="85" dirty="0">
                <a:solidFill>
                  <a:srgbClr val="252525"/>
                </a:solidFill>
                <a:latin typeface="Trebuchet MS"/>
                <a:cs typeface="Trebuchet MS"/>
              </a:rPr>
              <a:t>a </a:t>
            </a:r>
            <a:r>
              <a:rPr sz="3600" b="0" spc="-25" dirty="0">
                <a:solidFill>
                  <a:srgbClr val="252525"/>
                </a:solidFill>
                <a:latin typeface="Trebuchet MS"/>
                <a:cs typeface="Trebuchet MS"/>
              </a:rPr>
              <a:t>anh/</a:t>
            </a:r>
            <a:r>
              <a:rPr sz="3600" b="0" spc="-254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100" dirty="0">
                <a:solidFill>
                  <a:srgbClr val="252525"/>
                </a:solidFill>
                <a:latin typeface="Trebuchet MS"/>
                <a:cs typeface="Trebuchet MS"/>
              </a:rPr>
              <a:t>ch</a:t>
            </a:r>
            <a:r>
              <a:rPr sz="3600" b="0" spc="100" dirty="0">
                <a:solidFill>
                  <a:srgbClr val="252525"/>
                </a:solidFill>
                <a:latin typeface="Arial"/>
                <a:cs typeface="Arial"/>
              </a:rPr>
              <a:t>ị</a:t>
            </a:r>
            <a:endParaRPr sz="3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21585" y="2160854"/>
            <a:ext cx="6164580" cy="1251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A42F0F"/>
              </a:buClr>
              <a:buFont typeface="Arial"/>
              <a:buChar char=""/>
              <a:tabLst>
                <a:tab pos="354965" algn="l"/>
                <a:tab pos="355600" algn="l"/>
              </a:tabLst>
            </a:pP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ườ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quy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0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ph</a:t>
            </a:r>
            <a:r>
              <a:rPr sz="1800" spc="55" dirty="0">
                <a:solidFill>
                  <a:srgbClr val="404040"/>
                </a:solidFill>
                <a:latin typeface="Arial"/>
                <a:cs typeface="Arial"/>
              </a:rPr>
              <a:t>ươ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nào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có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endParaRPr sz="1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kh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ơ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ậ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ý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25" dirty="0">
                <a:solidFill>
                  <a:srgbClr val="404040"/>
                </a:solidFill>
                <a:latin typeface="Arial"/>
                <a:cs typeface="Arial"/>
              </a:rPr>
              <a:t>ưở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cho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sz="1800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án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STEM</a:t>
            </a:r>
            <a:endParaRPr sz="1800">
              <a:latin typeface="Trebuchet MS"/>
              <a:cs typeface="Trebuchet MS"/>
            </a:endParaRPr>
          </a:p>
          <a:p>
            <a:pPr marL="355600" marR="100965" indent="-342900">
              <a:lnSpc>
                <a:spcPct val="100000"/>
              </a:lnSpc>
              <a:spcBef>
                <a:spcPts val="1010"/>
              </a:spcBef>
              <a:buClr>
                <a:srgbClr val="A42F0F"/>
              </a:buClr>
              <a:buFont typeface="Arial"/>
              <a:buChar char=""/>
              <a:tabLst>
                <a:tab pos="354965" algn="l"/>
                <a:tab pos="355600" algn="l"/>
              </a:tabLst>
            </a:pP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Chúng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ta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đi</a:t>
            </a:r>
            <a:r>
              <a:rPr sz="1800" spc="10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ph</a:t>
            </a:r>
            <a:r>
              <a:rPr sz="1800" spc="10" dirty="0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14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1800" spc="25" dirty="0">
                <a:solidFill>
                  <a:srgbClr val="404040"/>
                </a:solidFill>
                <a:latin typeface="Arial"/>
                <a:cs typeface="Arial"/>
              </a:rPr>
              <a:t>ườ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làm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1800" spc="50" dirty="0">
                <a:solidFill>
                  <a:srgbClr val="404040"/>
                </a:solidFill>
                <a:latin typeface="Arial"/>
                <a:cs typeface="Arial"/>
              </a:rPr>
              <a:t>ủ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và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ộ  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tu</a:t>
            </a:r>
            <a:r>
              <a:rPr sz="1800" spc="-35" dirty="0">
                <a:solidFill>
                  <a:srgbClr val="404040"/>
                </a:solidFill>
                <a:latin typeface="Arial"/>
                <a:cs typeface="Arial"/>
              </a:rPr>
              <a:t>ổ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ọ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sinh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khác</a:t>
            </a:r>
            <a:r>
              <a:rPr sz="1800" spc="-2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nhau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192341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165" dirty="0">
                <a:solidFill>
                  <a:srgbClr val="252525"/>
                </a:solidFill>
                <a:latin typeface="Trebuchet MS"/>
                <a:cs typeface="Trebuchet MS"/>
              </a:rPr>
              <a:t>M</a:t>
            </a:r>
            <a:r>
              <a:rPr sz="3600" b="0" spc="165" dirty="0">
                <a:solidFill>
                  <a:srgbClr val="252525"/>
                </a:solidFill>
                <a:latin typeface="Arial"/>
                <a:cs typeface="Arial"/>
              </a:rPr>
              <a:t>ụ</a:t>
            </a:r>
            <a:r>
              <a:rPr sz="3600" b="0" spc="165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3600" b="0" spc="-14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70" dirty="0">
                <a:solidFill>
                  <a:srgbClr val="252525"/>
                </a:solidFill>
                <a:latin typeface="Trebuchet MS"/>
                <a:cs typeface="Trebuchet MS"/>
              </a:rPr>
              <a:t>đích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1509534"/>
            <a:ext cx="7736205" cy="4340225"/>
          </a:xfrm>
          <a:custGeom>
            <a:avLst/>
            <a:gdLst/>
            <a:ahLst/>
            <a:cxnLst/>
            <a:rect l="l" t="t" r="r" b="b"/>
            <a:pathLst>
              <a:path w="7736205" h="4340225">
                <a:moveTo>
                  <a:pt x="7736078" y="0"/>
                </a:moveTo>
                <a:lnTo>
                  <a:pt x="0" y="0"/>
                </a:lnTo>
                <a:lnTo>
                  <a:pt x="0" y="4339717"/>
                </a:lnTo>
                <a:lnTo>
                  <a:pt x="7736078" y="4339717"/>
                </a:lnTo>
                <a:lnTo>
                  <a:pt x="7736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7870" indent="-342900">
              <a:lnSpc>
                <a:spcPct val="100000"/>
              </a:lnSpc>
              <a:spcBef>
                <a:spcPts val="105"/>
              </a:spcBef>
              <a:buClr>
                <a:srgbClr val="A42F0F"/>
              </a:buClr>
              <a:buAutoNum type="arabicPeriod"/>
              <a:tabLst>
                <a:tab pos="738505" algn="l"/>
                <a:tab pos="739140" algn="l"/>
              </a:tabLst>
            </a:pPr>
            <a:r>
              <a:rPr spc="80" dirty="0"/>
              <a:t>Xây</a:t>
            </a:r>
            <a:r>
              <a:rPr spc="-55" dirty="0"/>
              <a:t> </a:t>
            </a:r>
            <a:r>
              <a:rPr spc="85" dirty="0"/>
              <a:t>d</a:t>
            </a:r>
            <a:r>
              <a:rPr spc="85" dirty="0">
                <a:latin typeface="Arial"/>
                <a:cs typeface="Arial"/>
              </a:rPr>
              <a:t>ự</a:t>
            </a:r>
            <a:r>
              <a:rPr spc="85" dirty="0"/>
              <a:t>ng</a:t>
            </a:r>
            <a:r>
              <a:rPr spc="-55" dirty="0"/>
              <a:t> </a:t>
            </a:r>
            <a:r>
              <a:rPr spc="-20" dirty="0"/>
              <a:t>t</a:t>
            </a:r>
            <a:r>
              <a:rPr spc="-20" dirty="0">
                <a:latin typeface="Arial"/>
                <a:cs typeface="Arial"/>
              </a:rPr>
              <a:t>ầ</a:t>
            </a:r>
            <a:r>
              <a:rPr spc="-20" dirty="0"/>
              <a:t>m</a:t>
            </a:r>
            <a:r>
              <a:rPr spc="-45" dirty="0"/>
              <a:t> </a:t>
            </a:r>
            <a:r>
              <a:rPr spc="20" dirty="0"/>
              <a:t>nhìn</a:t>
            </a:r>
            <a:r>
              <a:rPr spc="-60" dirty="0"/>
              <a:t> </a:t>
            </a:r>
            <a:r>
              <a:rPr spc="95" dirty="0"/>
              <a:t>chung</a:t>
            </a:r>
            <a:r>
              <a:rPr spc="-65" dirty="0"/>
              <a:t> </a:t>
            </a:r>
            <a:r>
              <a:rPr spc="50" dirty="0"/>
              <a:t>và</a:t>
            </a:r>
            <a:r>
              <a:rPr spc="-50" dirty="0"/>
              <a:t> </a:t>
            </a:r>
            <a:r>
              <a:rPr spc="45" dirty="0"/>
              <a:t>rõ</a:t>
            </a:r>
            <a:r>
              <a:rPr spc="-55" dirty="0"/>
              <a:t> </a:t>
            </a:r>
            <a:r>
              <a:rPr spc="65" dirty="0"/>
              <a:t>ràng</a:t>
            </a:r>
            <a:r>
              <a:rPr spc="-75" dirty="0"/>
              <a:t> </a:t>
            </a:r>
            <a:r>
              <a:rPr spc="50" dirty="0"/>
              <a:t>v</a:t>
            </a:r>
            <a:r>
              <a:rPr spc="50" dirty="0">
                <a:latin typeface="Arial"/>
                <a:cs typeface="Arial"/>
              </a:rPr>
              <a:t>ề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85" dirty="0"/>
              <a:t>các</a:t>
            </a:r>
            <a:r>
              <a:rPr spc="-45" dirty="0"/>
              <a:t> </a:t>
            </a:r>
            <a:r>
              <a:rPr spc="65" dirty="0"/>
              <a:t>ph</a:t>
            </a:r>
            <a:r>
              <a:rPr spc="65" dirty="0">
                <a:latin typeface="Arial"/>
                <a:cs typeface="Arial"/>
              </a:rPr>
              <a:t>ươ</a:t>
            </a:r>
            <a:r>
              <a:rPr spc="65" dirty="0"/>
              <a:t>ng</a:t>
            </a:r>
            <a:r>
              <a:rPr spc="-55" dirty="0"/>
              <a:t> </a:t>
            </a:r>
            <a:r>
              <a:rPr spc="65" dirty="0"/>
              <a:t>pháp</a:t>
            </a:r>
          </a:p>
          <a:p>
            <a:pPr marL="737870">
              <a:lnSpc>
                <a:spcPct val="100000"/>
              </a:lnSpc>
            </a:pPr>
            <a:r>
              <a:rPr spc="65" dirty="0"/>
              <a:t>giáo</a:t>
            </a:r>
            <a:r>
              <a:rPr spc="-60" dirty="0"/>
              <a:t> </a:t>
            </a:r>
            <a:r>
              <a:rPr spc="65" dirty="0"/>
              <a:t>d</a:t>
            </a:r>
            <a:r>
              <a:rPr spc="65" dirty="0">
                <a:latin typeface="Arial"/>
                <a:cs typeface="Arial"/>
              </a:rPr>
              <a:t>ụ</a:t>
            </a:r>
            <a:r>
              <a:rPr spc="65" dirty="0"/>
              <a:t>c</a:t>
            </a:r>
            <a:r>
              <a:rPr spc="-50" dirty="0"/>
              <a:t> </a:t>
            </a:r>
            <a:r>
              <a:rPr spc="35" dirty="0"/>
              <a:t>theo</a:t>
            </a:r>
            <a:r>
              <a:rPr spc="-45" dirty="0"/>
              <a:t> </a:t>
            </a:r>
            <a:r>
              <a:rPr spc="50" dirty="0"/>
              <a:t>đ</a:t>
            </a:r>
            <a:r>
              <a:rPr spc="50" dirty="0">
                <a:latin typeface="Arial"/>
                <a:cs typeface="Arial"/>
              </a:rPr>
              <a:t>ị</a:t>
            </a:r>
            <a:r>
              <a:rPr spc="50" dirty="0"/>
              <a:t>nh</a:t>
            </a:r>
            <a:r>
              <a:rPr spc="-50" dirty="0"/>
              <a:t> </a:t>
            </a:r>
            <a:r>
              <a:rPr spc="65" dirty="0"/>
              <a:t>h</a:t>
            </a:r>
            <a:r>
              <a:rPr spc="65" dirty="0">
                <a:latin typeface="Arial"/>
                <a:cs typeface="Arial"/>
              </a:rPr>
              <a:t>ướ</a:t>
            </a:r>
            <a:r>
              <a:rPr spc="65" dirty="0"/>
              <a:t>ng</a:t>
            </a:r>
            <a:r>
              <a:rPr spc="-55" dirty="0"/>
              <a:t> </a:t>
            </a:r>
            <a:r>
              <a:rPr spc="90" dirty="0"/>
              <a:t>STEM</a:t>
            </a:r>
          </a:p>
          <a:p>
            <a:pPr marL="382905">
              <a:lnSpc>
                <a:spcPct val="100000"/>
              </a:lnSpc>
              <a:spcBef>
                <a:spcPts val="20"/>
              </a:spcBef>
            </a:pPr>
            <a:endParaRPr sz="2050"/>
          </a:p>
          <a:p>
            <a:pPr marL="737870" indent="-342900">
              <a:lnSpc>
                <a:spcPct val="100000"/>
              </a:lnSpc>
              <a:buClr>
                <a:srgbClr val="A42F0F"/>
              </a:buClr>
              <a:buAutoNum type="arabicPeriod" startAt="2"/>
              <a:tabLst>
                <a:tab pos="738505" algn="l"/>
                <a:tab pos="739140" algn="l"/>
              </a:tabLst>
            </a:pPr>
            <a:r>
              <a:rPr spc="20" dirty="0"/>
              <a:t>Phát</a:t>
            </a:r>
            <a:r>
              <a:rPr spc="-50" dirty="0"/>
              <a:t> </a:t>
            </a:r>
            <a:r>
              <a:rPr spc="-25" dirty="0"/>
              <a:t>tri</a:t>
            </a:r>
            <a:r>
              <a:rPr spc="-25" dirty="0">
                <a:latin typeface="Arial"/>
                <a:cs typeface="Arial"/>
              </a:rPr>
              <a:t>ể</a:t>
            </a:r>
            <a:r>
              <a:rPr spc="-25" dirty="0"/>
              <a:t>n</a:t>
            </a:r>
            <a:r>
              <a:rPr spc="-55" dirty="0"/>
              <a:t> </a:t>
            </a:r>
            <a:r>
              <a:rPr spc="180" dirty="0"/>
              <a:t>3</a:t>
            </a:r>
            <a:r>
              <a:rPr spc="-45" dirty="0"/>
              <a:t> </a:t>
            </a:r>
            <a:r>
              <a:rPr spc="10" dirty="0"/>
              <a:t>k</a:t>
            </a:r>
            <a:r>
              <a:rPr spc="10" dirty="0">
                <a:latin typeface="Arial"/>
                <a:cs typeface="Arial"/>
              </a:rPr>
              <a:t>ỹ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85" dirty="0"/>
              <a:t>năng</a:t>
            </a:r>
            <a:r>
              <a:rPr spc="-55" dirty="0"/>
              <a:t> </a:t>
            </a:r>
            <a:r>
              <a:rPr spc="70" dirty="0"/>
              <a:t>gi</a:t>
            </a:r>
            <a:r>
              <a:rPr spc="70" dirty="0">
                <a:latin typeface="Arial"/>
                <a:cs typeface="Arial"/>
              </a:rPr>
              <a:t>ả</a:t>
            </a:r>
            <a:r>
              <a:rPr spc="70" dirty="0"/>
              <a:t>ng</a:t>
            </a:r>
            <a:r>
              <a:rPr spc="-55" dirty="0"/>
              <a:t> </a:t>
            </a:r>
            <a:r>
              <a:rPr spc="50" dirty="0"/>
              <a:t>d</a:t>
            </a:r>
            <a:r>
              <a:rPr spc="50" dirty="0">
                <a:latin typeface="Arial"/>
                <a:cs typeface="Arial"/>
              </a:rPr>
              <a:t>ạ</a:t>
            </a:r>
            <a:r>
              <a:rPr spc="50" dirty="0"/>
              <a:t>y</a:t>
            </a:r>
            <a:r>
              <a:rPr spc="-35" dirty="0"/>
              <a:t> </a:t>
            </a:r>
            <a:r>
              <a:rPr spc="55" dirty="0"/>
              <a:t>c</a:t>
            </a:r>
            <a:r>
              <a:rPr spc="55" dirty="0">
                <a:latin typeface="Arial"/>
                <a:cs typeface="Arial"/>
              </a:rPr>
              <a:t>ơ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45" dirty="0"/>
              <a:t>b</a:t>
            </a:r>
            <a:r>
              <a:rPr spc="45" dirty="0">
                <a:latin typeface="Arial"/>
                <a:cs typeface="Arial"/>
              </a:rPr>
              <a:t>ả</a:t>
            </a:r>
            <a:r>
              <a:rPr spc="45" dirty="0"/>
              <a:t>n</a:t>
            </a:r>
            <a:r>
              <a:rPr spc="-45" dirty="0"/>
              <a:t> </a:t>
            </a:r>
            <a:r>
              <a:rPr spc="50" dirty="0"/>
              <a:t>c</a:t>
            </a:r>
            <a:r>
              <a:rPr spc="50" dirty="0">
                <a:latin typeface="Arial"/>
                <a:cs typeface="Arial"/>
              </a:rPr>
              <a:t>ủ</a:t>
            </a:r>
            <a:r>
              <a:rPr spc="50" dirty="0"/>
              <a:t>a</a:t>
            </a:r>
            <a:r>
              <a:rPr spc="-50" dirty="0"/>
              <a:t> </a:t>
            </a:r>
            <a:r>
              <a:rPr spc="15" dirty="0"/>
              <a:t>STEM:</a:t>
            </a:r>
          </a:p>
          <a:p>
            <a:pPr marL="382905">
              <a:lnSpc>
                <a:spcPct val="100000"/>
              </a:lnSpc>
              <a:spcBef>
                <a:spcPts val="15"/>
              </a:spcBef>
              <a:buClr>
                <a:srgbClr val="A42F0F"/>
              </a:buClr>
              <a:buFont typeface="Trebuchet MS"/>
              <a:buAutoNum type="arabicPeriod" startAt="2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Xác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STEM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20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Tri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khai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cách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ti</a:t>
            </a:r>
            <a:r>
              <a:rPr sz="1800" spc="-3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p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45" dirty="0">
                <a:solidFill>
                  <a:srgbClr val="404040"/>
                </a:solidFill>
                <a:latin typeface="Arial"/>
                <a:cs typeface="Arial"/>
              </a:rPr>
              <a:t>ậ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phù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ợ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1800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kh</a:t>
            </a:r>
            <a:r>
              <a:rPr sz="1800" spc="40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sát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20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1195070" lvl="1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95705" algn="l"/>
                <a:tab pos="1196340" algn="l"/>
              </a:tabLst>
            </a:pP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Phân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tích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và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đánh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giá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spc="75" dirty="0">
                <a:solidFill>
                  <a:srgbClr val="404040"/>
                </a:solidFill>
                <a:latin typeface="Arial"/>
                <a:cs typeface="Arial"/>
              </a:rPr>
              <a:t>ằ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1800" spc="75" dirty="0">
                <a:solidFill>
                  <a:srgbClr val="404040"/>
                </a:solidFill>
                <a:latin typeface="Arial"/>
                <a:cs typeface="Arial"/>
              </a:rPr>
              <a:t>ứ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endParaRPr sz="1800">
              <a:latin typeface="Trebuchet MS"/>
              <a:cs typeface="Trebuchet MS"/>
            </a:endParaRPr>
          </a:p>
          <a:p>
            <a:pPr marL="382905" lvl="1">
              <a:lnSpc>
                <a:spcPct val="100000"/>
              </a:lnSpc>
              <a:spcBef>
                <a:spcPts val="15"/>
              </a:spcBef>
              <a:buClr>
                <a:srgbClr val="A42F0F"/>
              </a:buClr>
              <a:buFont typeface="Trebuchet MS"/>
              <a:buAutoNum type="alphaLcParenR"/>
            </a:pPr>
            <a:endParaRPr sz="2050"/>
          </a:p>
          <a:p>
            <a:pPr marL="737870" marR="5080" indent="-342900">
              <a:lnSpc>
                <a:spcPct val="100499"/>
              </a:lnSpc>
              <a:buClr>
                <a:srgbClr val="A42F0F"/>
              </a:buClr>
              <a:buAutoNum type="arabicPeriod" startAt="2"/>
              <a:tabLst>
                <a:tab pos="738505" algn="l"/>
                <a:tab pos="739140" algn="l"/>
              </a:tabLst>
            </a:pPr>
            <a:r>
              <a:rPr spc="80" dirty="0"/>
              <a:t>Xây</a:t>
            </a:r>
            <a:r>
              <a:rPr spc="-55" dirty="0"/>
              <a:t> </a:t>
            </a:r>
            <a:r>
              <a:rPr spc="85" dirty="0"/>
              <a:t>d</a:t>
            </a:r>
            <a:r>
              <a:rPr spc="85" dirty="0">
                <a:latin typeface="Arial"/>
                <a:cs typeface="Arial"/>
              </a:rPr>
              <a:t>ự</a:t>
            </a:r>
            <a:r>
              <a:rPr spc="85" dirty="0"/>
              <a:t>ng</a:t>
            </a:r>
            <a:r>
              <a:rPr spc="-55" dirty="0"/>
              <a:t> </a:t>
            </a:r>
            <a:r>
              <a:rPr spc="10" dirty="0"/>
              <a:t>k</a:t>
            </a:r>
            <a:r>
              <a:rPr spc="10" dirty="0">
                <a:latin typeface="Arial"/>
                <a:cs typeface="Arial"/>
              </a:rPr>
              <a:t>ế</a:t>
            </a:r>
            <a:r>
              <a:rPr dirty="0">
                <a:latin typeface="Arial"/>
                <a:cs typeface="Arial"/>
              </a:rPr>
              <a:t> </a:t>
            </a:r>
            <a:r>
              <a:rPr spc="70" dirty="0"/>
              <a:t>ho</a:t>
            </a:r>
            <a:r>
              <a:rPr spc="70" dirty="0">
                <a:latin typeface="Arial"/>
                <a:cs typeface="Arial"/>
              </a:rPr>
              <a:t>ạ</a:t>
            </a:r>
            <a:r>
              <a:rPr spc="70" dirty="0"/>
              <a:t>ch</a:t>
            </a:r>
            <a:r>
              <a:rPr spc="-55" dirty="0"/>
              <a:t> </a:t>
            </a:r>
            <a:r>
              <a:rPr spc="10" dirty="0"/>
              <a:t>th</a:t>
            </a:r>
            <a:r>
              <a:rPr spc="10" dirty="0">
                <a:latin typeface="Arial"/>
                <a:cs typeface="Arial"/>
              </a:rPr>
              <a:t>ự</a:t>
            </a:r>
            <a:r>
              <a:rPr spc="10" dirty="0"/>
              <a:t>c</a:t>
            </a:r>
            <a:r>
              <a:rPr spc="-50" dirty="0"/>
              <a:t> </a:t>
            </a:r>
            <a:r>
              <a:rPr spc="-60" dirty="0"/>
              <a:t>t</a:t>
            </a:r>
            <a:r>
              <a:rPr spc="-60" dirty="0">
                <a:latin typeface="Arial"/>
                <a:cs typeface="Arial"/>
              </a:rPr>
              <a:t>ế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50" dirty="0"/>
              <a:t>và</a:t>
            </a:r>
            <a:r>
              <a:rPr spc="-50" dirty="0"/>
              <a:t> </a:t>
            </a:r>
            <a:r>
              <a:rPr spc="50" dirty="0"/>
              <a:t>h</a:t>
            </a:r>
            <a:r>
              <a:rPr spc="50" dirty="0">
                <a:latin typeface="Arial"/>
                <a:cs typeface="Arial"/>
              </a:rPr>
              <a:t>ợ</a:t>
            </a:r>
            <a:r>
              <a:rPr spc="50" dirty="0"/>
              <a:t>p</a:t>
            </a:r>
            <a:r>
              <a:rPr spc="-55" dirty="0"/>
              <a:t> </a:t>
            </a:r>
            <a:r>
              <a:rPr spc="-20" dirty="0"/>
              <a:t>lý</a:t>
            </a:r>
            <a:r>
              <a:rPr spc="-50" dirty="0"/>
              <a:t> </a:t>
            </a:r>
            <a:r>
              <a:rPr spc="100" dirty="0"/>
              <a:t>cho</a:t>
            </a:r>
            <a:r>
              <a:rPr spc="-55" dirty="0"/>
              <a:t> </a:t>
            </a:r>
            <a:r>
              <a:rPr spc="30" dirty="0"/>
              <a:t>vi</a:t>
            </a:r>
            <a:r>
              <a:rPr spc="30" dirty="0">
                <a:latin typeface="Arial"/>
                <a:cs typeface="Arial"/>
              </a:rPr>
              <a:t>ệ</a:t>
            </a:r>
            <a:r>
              <a:rPr spc="30" dirty="0"/>
              <a:t>c</a:t>
            </a:r>
            <a:r>
              <a:rPr spc="-50" dirty="0"/>
              <a:t> </a:t>
            </a:r>
            <a:r>
              <a:rPr spc="-25" dirty="0"/>
              <a:t>tri</a:t>
            </a:r>
            <a:r>
              <a:rPr spc="-25" dirty="0">
                <a:latin typeface="Arial"/>
                <a:cs typeface="Arial"/>
              </a:rPr>
              <a:t>ể</a:t>
            </a:r>
            <a:r>
              <a:rPr spc="-25" dirty="0"/>
              <a:t>n</a:t>
            </a:r>
            <a:r>
              <a:rPr spc="-55" dirty="0"/>
              <a:t> </a:t>
            </a:r>
            <a:r>
              <a:rPr spc="5" dirty="0"/>
              <a:t>khai</a:t>
            </a:r>
            <a:r>
              <a:rPr spc="-70" dirty="0"/>
              <a:t> </a:t>
            </a:r>
            <a:r>
              <a:rPr spc="80" dirty="0"/>
              <a:t>cách  </a:t>
            </a:r>
            <a:r>
              <a:rPr spc="-30" dirty="0"/>
              <a:t>ti</a:t>
            </a:r>
            <a:r>
              <a:rPr spc="-30" dirty="0">
                <a:latin typeface="Arial"/>
                <a:cs typeface="Arial"/>
              </a:rPr>
              <a:t>ế</a:t>
            </a:r>
            <a:r>
              <a:rPr spc="-30" dirty="0"/>
              <a:t>p </a:t>
            </a:r>
            <a:r>
              <a:rPr spc="55" dirty="0"/>
              <a:t>c</a:t>
            </a:r>
            <a:r>
              <a:rPr spc="55" dirty="0">
                <a:latin typeface="Arial"/>
                <a:cs typeface="Arial"/>
              </a:rPr>
              <a:t>ậ</a:t>
            </a:r>
            <a:r>
              <a:rPr spc="55" dirty="0"/>
              <a:t>n </a:t>
            </a:r>
            <a:r>
              <a:rPr spc="60" dirty="0"/>
              <a:t>này </a:t>
            </a:r>
            <a:r>
              <a:rPr spc="100" dirty="0"/>
              <a:t>cho </a:t>
            </a:r>
            <a:r>
              <a:rPr spc="25" dirty="0"/>
              <a:t>toàn </a:t>
            </a:r>
            <a:r>
              <a:rPr spc="-15" dirty="0"/>
              <a:t>tr</a:t>
            </a:r>
            <a:r>
              <a:rPr spc="-15" dirty="0">
                <a:latin typeface="Arial"/>
                <a:cs typeface="Arial"/>
              </a:rPr>
              <a:t>ườ</a:t>
            </a:r>
            <a:r>
              <a:rPr spc="-15" dirty="0"/>
              <a:t>ng, </a:t>
            </a:r>
            <a:r>
              <a:rPr spc="85" dirty="0"/>
              <a:t>bao </a:t>
            </a:r>
            <a:r>
              <a:rPr spc="80" dirty="0"/>
              <a:t>g</a:t>
            </a:r>
            <a:r>
              <a:rPr spc="80" dirty="0">
                <a:latin typeface="Arial"/>
                <a:cs typeface="Arial"/>
              </a:rPr>
              <a:t>ồ</a:t>
            </a:r>
            <a:r>
              <a:rPr spc="80" dirty="0"/>
              <a:t>m </a:t>
            </a:r>
            <a:r>
              <a:rPr spc="85" dirty="0"/>
              <a:t>các </a:t>
            </a:r>
            <a:r>
              <a:rPr spc="35" dirty="0"/>
              <a:t>kênh </a:t>
            </a:r>
            <a:r>
              <a:rPr spc="20" dirty="0"/>
              <a:t>truy</a:t>
            </a:r>
            <a:r>
              <a:rPr spc="20" dirty="0">
                <a:latin typeface="Arial"/>
                <a:cs typeface="Arial"/>
              </a:rPr>
              <a:t>ề</a:t>
            </a:r>
            <a:r>
              <a:rPr spc="20" dirty="0"/>
              <a:t>n  </a:t>
            </a:r>
            <a:r>
              <a:rPr spc="65" dirty="0"/>
              <a:t>thông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827657" y="456057"/>
            <a:ext cx="55645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35" dirty="0">
                <a:solidFill>
                  <a:srgbClr val="252525"/>
                </a:solidFill>
                <a:latin typeface="Trebuchet MS"/>
                <a:cs typeface="Trebuchet MS"/>
              </a:rPr>
              <a:t>Phát </a:t>
            </a:r>
            <a:r>
              <a:rPr sz="3600" b="0" spc="-45" dirty="0">
                <a:solidFill>
                  <a:srgbClr val="252525"/>
                </a:solidFill>
                <a:latin typeface="Trebuchet MS"/>
                <a:cs typeface="Trebuchet MS"/>
              </a:rPr>
              <a:t>tri</a:t>
            </a:r>
            <a:r>
              <a:rPr sz="3600" b="0" spc="-45" dirty="0">
                <a:solidFill>
                  <a:srgbClr val="252525"/>
                </a:solidFill>
                <a:latin typeface="Arial"/>
                <a:cs typeface="Arial"/>
              </a:rPr>
              <a:t>ể</a:t>
            </a:r>
            <a:r>
              <a:rPr sz="3600" b="0" spc="-45" dirty="0">
                <a:solidFill>
                  <a:srgbClr val="252525"/>
                </a:solidFill>
                <a:latin typeface="Trebuchet MS"/>
                <a:cs typeface="Trebuchet MS"/>
              </a:rPr>
              <a:t>n </a:t>
            </a:r>
            <a:r>
              <a:rPr sz="3600" b="0" spc="150" dirty="0">
                <a:solidFill>
                  <a:srgbClr val="252525"/>
                </a:solidFill>
                <a:latin typeface="Trebuchet MS"/>
                <a:cs typeface="Trebuchet MS"/>
              </a:rPr>
              <a:t>các </a:t>
            </a:r>
            <a:r>
              <a:rPr sz="3600" b="0" spc="75" dirty="0">
                <a:solidFill>
                  <a:srgbClr val="252525"/>
                </a:solidFill>
                <a:latin typeface="Trebuchet MS"/>
                <a:cs typeface="Trebuchet MS"/>
              </a:rPr>
              <a:t>d</a:t>
            </a:r>
            <a:r>
              <a:rPr sz="3600" b="0" spc="75" dirty="0">
                <a:solidFill>
                  <a:srgbClr val="252525"/>
                </a:solidFill>
                <a:latin typeface="Arial"/>
                <a:cs typeface="Arial"/>
              </a:rPr>
              <a:t>ự </a:t>
            </a:r>
            <a:r>
              <a:rPr sz="3600" b="0" spc="85" dirty="0">
                <a:solidFill>
                  <a:srgbClr val="252525"/>
                </a:solidFill>
                <a:latin typeface="Trebuchet MS"/>
                <a:cs typeface="Trebuchet MS"/>
              </a:rPr>
              <a:t>án</a:t>
            </a:r>
            <a:r>
              <a:rPr sz="3600" b="0" spc="-54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160" dirty="0">
                <a:solidFill>
                  <a:srgbClr val="252525"/>
                </a:solidFill>
                <a:latin typeface="Trebuchet MS"/>
                <a:cs typeface="Trebuchet MS"/>
              </a:rPr>
              <a:t>STEM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30807" y="1503679"/>
            <a:ext cx="6540500" cy="42075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268605" indent="-343535">
              <a:lnSpc>
                <a:spcPts val="2590"/>
              </a:lnSpc>
              <a:spcBef>
                <a:spcPts val="425"/>
              </a:spcBef>
              <a:buClr>
                <a:srgbClr val="A42F0F"/>
              </a:buClr>
              <a:buFont typeface="Arial"/>
              <a:buChar char=""/>
              <a:tabLst>
                <a:tab pos="356235" algn="l"/>
              </a:tabLst>
            </a:pP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ắ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400" spc="55" dirty="0">
                <a:solidFill>
                  <a:srgbClr val="404040"/>
                </a:solidFill>
                <a:latin typeface="Arial"/>
                <a:cs typeface="Arial"/>
              </a:rPr>
              <a:t>ầ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400" spc="-15" dirty="0">
                <a:solidFill>
                  <a:srgbClr val="404040"/>
                </a:solidFill>
                <a:latin typeface="Arial"/>
                <a:cs typeface="Arial"/>
              </a:rPr>
              <a:t>ậ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ho</a:t>
            </a:r>
            <a:r>
              <a:rPr sz="2400" spc="80" dirty="0">
                <a:solidFill>
                  <a:srgbClr val="404040"/>
                </a:solidFill>
                <a:latin typeface="Arial"/>
                <a:cs typeface="Arial"/>
              </a:rPr>
              <a:t>ạ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cho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400" spc="50" dirty="0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sz="2400" spc="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án</a:t>
            </a:r>
            <a:r>
              <a:rPr sz="24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STEM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7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-175" dirty="0">
                <a:solidFill>
                  <a:srgbClr val="404040"/>
                </a:solidFill>
                <a:latin typeface="Arial"/>
                <a:cs typeface="Arial"/>
              </a:rPr>
              <a:t>ủ</a:t>
            </a:r>
            <a:r>
              <a:rPr sz="2400" spc="-175" dirty="0">
                <a:solidFill>
                  <a:srgbClr val="404040"/>
                </a:solidFill>
                <a:latin typeface="Trebuchet MS"/>
                <a:cs typeface="Trebuchet MS"/>
              </a:rPr>
              <a:t>a  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anh/ch</a:t>
            </a:r>
            <a:r>
              <a:rPr sz="2400" spc="-30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.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Hãy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cân</a:t>
            </a:r>
            <a:r>
              <a:rPr sz="2400" spc="-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400" spc="-15" dirty="0">
                <a:solidFill>
                  <a:srgbClr val="404040"/>
                </a:solidFill>
                <a:latin typeface="Arial"/>
                <a:cs typeface="Arial"/>
              </a:rPr>
              <a:t>ắ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c:</a:t>
            </a:r>
            <a:endParaRPr sz="24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740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35" dirty="0">
                <a:solidFill>
                  <a:srgbClr val="404040"/>
                </a:solidFill>
                <a:latin typeface="Trebuchet MS"/>
                <a:cs typeface="Trebuchet MS"/>
              </a:rPr>
              <a:t>Làm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cho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45" dirty="0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sz="2000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án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thú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45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2000" spc="-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và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chân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endParaRPr sz="20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755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Ph</a:t>
            </a:r>
            <a:r>
              <a:rPr sz="2000" spc="65" dirty="0">
                <a:solidFill>
                  <a:srgbClr val="404040"/>
                </a:solidFill>
                <a:latin typeface="Arial"/>
                <a:cs typeface="Arial"/>
              </a:rPr>
              <a:t>ươ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ng pháp 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gi</a:t>
            </a:r>
            <a:r>
              <a:rPr sz="2000" spc="70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ng 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50" dirty="0">
                <a:solidFill>
                  <a:srgbClr val="404040"/>
                </a:solidFill>
                <a:latin typeface="Arial"/>
                <a:cs typeface="Arial"/>
              </a:rPr>
              <a:t>ạ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4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70" dirty="0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000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endParaRPr sz="20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770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Ngu</a:t>
            </a:r>
            <a:r>
              <a:rPr sz="2000" spc="80" dirty="0">
                <a:solidFill>
                  <a:srgbClr val="404040"/>
                </a:solidFill>
                <a:latin typeface="Arial"/>
                <a:cs typeface="Arial"/>
              </a:rPr>
              <a:t>ồ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5" dirty="0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endParaRPr sz="20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780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Đánh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giá</a:t>
            </a:r>
            <a:endParaRPr sz="20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735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7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000" spc="75" dirty="0">
                <a:solidFill>
                  <a:srgbClr val="404040"/>
                </a:solidFill>
                <a:latin typeface="Arial"/>
                <a:cs typeface="Arial"/>
              </a:rPr>
              <a:t>ộ 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20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toàn</a:t>
            </a:r>
            <a:endParaRPr sz="20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790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Liên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môn</a:t>
            </a:r>
            <a:endParaRPr sz="20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735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Liên 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000" spc="-3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ngoài 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2000" spc="25" dirty="0">
                <a:solidFill>
                  <a:srgbClr val="404040"/>
                </a:solidFill>
                <a:latin typeface="Arial"/>
                <a:cs typeface="Arial"/>
              </a:rPr>
              <a:t>ườ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000" spc="-3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55" dirty="0">
                <a:solidFill>
                  <a:srgbClr val="404040"/>
                </a:solidFill>
                <a:latin typeface="Arial"/>
                <a:cs typeface="Arial"/>
              </a:rPr>
              <a:t>ọ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endParaRPr sz="2000">
              <a:latin typeface="Trebuchet MS"/>
              <a:cs typeface="Trebuchet MS"/>
            </a:endParaRPr>
          </a:p>
          <a:p>
            <a:pPr marL="756285" lvl="1" indent="-287020">
              <a:lnSpc>
                <a:spcPts val="2280"/>
              </a:lnSpc>
              <a:spcBef>
                <a:spcPts val="755"/>
              </a:spcBef>
              <a:buClr>
                <a:srgbClr val="A42F0F"/>
              </a:buClr>
              <a:buFont typeface="Arial"/>
              <a:buChar char=""/>
              <a:tabLst>
                <a:tab pos="756920" algn="l"/>
              </a:tabLst>
            </a:pPr>
            <a:r>
              <a:rPr sz="2000" spc="90" dirty="0">
                <a:solidFill>
                  <a:srgbClr val="404040"/>
                </a:solidFill>
                <a:latin typeface="Trebuchet MS"/>
                <a:cs typeface="Trebuchet MS"/>
              </a:rPr>
              <a:t>Sách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giáo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60" dirty="0">
                <a:solidFill>
                  <a:srgbClr val="404040"/>
                </a:solidFill>
                <a:latin typeface="Trebuchet MS"/>
                <a:cs typeface="Trebuchet MS"/>
              </a:rPr>
              <a:t>khoa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70" dirty="0">
                <a:solidFill>
                  <a:srgbClr val="404040"/>
                </a:solidFill>
                <a:latin typeface="Arial"/>
                <a:cs typeface="Arial"/>
              </a:rPr>
              <a:t>ẽ</a:t>
            </a:r>
            <a:r>
              <a:rPr sz="20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000" spc="45" dirty="0">
                <a:solidFill>
                  <a:srgbClr val="404040"/>
                </a:solidFill>
                <a:latin typeface="Arial"/>
                <a:cs typeface="Arial"/>
              </a:rPr>
              <a:t>ượ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đi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000" spc="55" dirty="0">
                <a:solidFill>
                  <a:srgbClr val="404040"/>
                </a:solidFill>
                <a:latin typeface="Arial"/>
                <a:cs typeface="Arial"/>
              </a:rPr>
              <a:t>ỉ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000" spc="-2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75" dirty="0">
                <a:solidFill>
                  <a:srgbClr val="404040"/>
                </a:solidFill>
                <a:latin typeface="Trebuchet MS"/>
                <a:cs typeface="Trebuchet MS"/>
              </a:rPr>
              <a:t>nào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000" spc="40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2000" spc="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-204" dirty="0">
                <a:solidFill>
                  <a:srgbClr val="404040"/>
                </a:solidFill>
                <a:latin typeface="Arial"/>
                <a:cs typeface="Arial"/>
              </a:rPr>
              <a:t>ỗ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ts val="2280"/>
              </a:lnSpc>
            </a:pP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2000" spc="-30" dirty="0">
                <a:solidFill>
                  <a:srgbClr val="404040"/>
                </a:solidFill>
                <a:latin typeface="Arial"/>
                <a:cs typeface="Arial"/>
              </a:rPr>
              <a:t>ợ 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vi</a:t>
            </a:r>
            <a:r>
              <a:rPr sz="2000" spc="30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tri</a:t>
            </a:r>
            <a:r>
              <a:rPr sz="2000" spc="-25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khai 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40" dirty="0">
                <a:solidFill>
                  <a:srgbClr val="404040"/>
                </a:solidFill>
                <a:latin typeface="Arial"/>
                <a:cs typeface="Arial"/>
              </a:rPr>
              <a:t>ự 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án</a:t>
            </a:r>
            <a:r>
              <a:rPr sz="2000" spc="-2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60" dirty="0">
                <a:solidFill>
                  <a:srgbClr val="404040"/>
                </a:solidFill>
                <a:latin typeface="Trebuchet MS"/>
                <a:cs typeface="Trebuchet MS"/>
              </a:rPr>
              <a:t>này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624711" y="648081"/>
            <a:ext cx="6871970" cy="910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900" b="0" spc="-70" dirty="0">
                <a:solidFill>
                  <a:srgbClr val="252525"/>
                </a:solidFill>
                <a:latin typeface="Trebuchet MS"/>
                <a:cs typeface="Trebuchet MS"/>
              </a:rPr>
              <a:t>Tr</a:t>
            </a:r>
            <a:r>
              <a:rPr sz="2900" b="0" spc="-70" dirty="0">
                <a:solidFill>
                  <a:srgbClr val="252525"/>
                </a:solidFill>
                <a:latin typeface="Arial"/>
                <a:cs typeface="Arial"/>
              </a:rPr>
              <a:t>ả</a:t>
            </a:r>
            <a:r>
              <a:rPr sz="2900" b="0" spc="-70" dirty="0">
                <a:solidFill>
                  <a:srgbClr val="252525"/>
                </a:solidFill>
                <a:latin typeface="Trebuchet MS"/>
                <a:cs typeface="Trebuchet MS"/>
              </a:rPr>
              <a:t>i</a:t>
            </a:r>
            <a:r>
              <a:rPr sz="2900" b="0" spc="-9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70" dirty="0">
                <a:solidFill>
                  <a:srgbClr val="252525"/>
                </a:solidFill>
                <a:latin typeface="Trebuchet MS"/>
                <a:cs typeface="Trebuchet MS"/>
              </a:rPr>
              <a:t>nghi</a:t>
            </a:r>
            <a:r>
              <a:rPr sz="2900" b="0" spc="70" dirty="0">
                <a:solidFill>
                  <a:srgbClr val="252525"/>
                </a:solidFill>
                <a:latin typeface="Arial"/>
                <a:cs typeface="Arial"/>
              </a:rPr>
              <a:t>ệ</a:t>
            </a:r>
            <a:r>
              <a:rPr sz="2900" b="0" spc="70" dirty="0">
                <a:solidFill>
                  <a:srgbClr val="252525"/>
                </a:solidFill>
                <a:latin typeface="Trebuchet MS"/>
                <a:cs typeface="Trebuchet MS"/>
              </a:rPr>
              <a:t>m</a:t>
            </a:r>
            <a:r>
              <a:rPr sz="2900" b="0" spc="-8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100" dirty="0">
                <a:solidFill>
                  <a:srgbClr val="252525"/>
                </a:solidFill>
                <a:latin typeface="Trebuchet MS"/>
                <a:cs typeface="Trebuchet MS"/>
              </a:rPr>
              <a:t>ph</a:t>
            </a:r>
            <a:r>
              <a:rPr sz="2900" b="0" spc="100" dirty="0">
                <a:solidFill>
                  <a:srgbClr val="252525"/>
                </a:solidFill>
                <a:latin typeface="Arial"/>
                <a:cs typeface="Arial"/>
              </a:rPr>
              <a:t>ươ</a:t>
            </a:r>
            <a:r>
              <a:rPr sz="2900" b="0" spc="100" dirty="0">
                <a:solidFill>
                  <a:srgbClr val="252525"/>
                </a:solidFill>
                <a:latin typeface="Trebuchet MS"/>
                <a:cs typeface="Trebuchet MS"/>
              </a:rPr>
              <a:t>ng</a:t>
            </a:r>
            <a:r>
              <a:rPr sz="2900" b="0" spc="-11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100" dirty="0">
                <a:solidFill>
                  <a:srgbClr val="252525"/>
                </a:solidFill>
                <a:latin typeface="Trebuchet MS"/>
                <a:cs typeface="Trebuchet MS"/>
              </a:rPr>
              <a:t>pháp</a:t>
            </a:r>
            <a:r>
              <a:rPr sz="2900" b="0" spc="-9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giáo</a:t>
            </a:r>
            <a:r>
              <a:rPr sz="2900"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d</a:t>
            </a:r>
            <a:r>
              <a:rPr sz="2900" b="0" spc="95" dirty="0">
                <a:solidFill>
                  <a:srgbClr val="252525"/>
                </a:solidFill>
                <a:latin typeface="Arial"/>
                <a:cs typeface="Arial"/>
              </a:rPr>
              <a:t>ụ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2900" b="0" spc="-9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55" dirty="0">
                <a:solidFill>
                  <a:srgbClr val="252525"/>
                </a:solidFill>
                <a:latin typeface="Trebuchet MS"/>
                <a:cs typeface="Trebuchet MS"/>
              </a:rPr>
              <a:t>theo  </a:t>
            </a:r>
            <a:r>
              <a:rPr sz="2900" b="0" spc="75" dirty="0">
                <a:solidFill>
                  <a:srgbClr val="252525"/>
                </a:solidFill>
                <a:latin typeface="Trebuchet MS"/>
                <a:cs typeface="Trebuchet MS"/>
              </a:rPr>
              <a:t>đ</a:t>
            </a:r>
            <a:r>
              <a:rPr sz="2900" b="0" spc="75" dirty="0">
                <a:solidFill>
                  <a:srgbClr val="252525"/>
                </a:solidFill>
                <a:latin typeface="Arial"/>
                <a:cs typeface="Arial"/>
              </a:rPr>
              <a:t>ị</a:t>
            </a:r>
            <a:r>
              <a:rPr sz="2900" b="0" spc="75" dirty="0">
                <a:solidFill>
                  <a:srgbClr val="252525"/>
                </a:solidFill>
                <a:latin typeface="Trebuchet MS"/>
                <a:cs typeface="Trebuchet MS"/>
              </a:rPr>
              <a:t>nh</a:t>
            </a:r>
            <a:r>
              <a:rPr sz="2900" b="0" spc="-7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sz="2900" b="0" spc="95" dirty="0">
                <a:solidFill>
                  <a:srgbClr val="252525"/>
                </a:solidFill>
                <a:latin typeface="Arial"/>
                <a:cs typeface="Arial"/>
              </a:rPr>
              <a:t>ướ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ng</a:t>
            </a:r>
            <a:r>
              <a:rPr sz="2900" b="0" spc="-10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130" dirty="0">
                <a:solidFill>
                  <a:srgbClr val="252525"/>
                </a:solidFill>
                <a:latin typeface="Trebuchet MS"/>
                <a:cs typeface="Trebuchet MS"/>
              </a:rPr>
              <a:t>STEM</a:t>
            </a:r>
            <a:r>
              <a:rPr sz="2900"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dirty="0">
                <a:solidFill>
                  <a:srgbClr val="252525"/>
                </a:solidFill>
                <a:latin typeface="Trebuchet MS"/>
                <a:cs typeface="Trebuchet MS"/>
              </a:rPr>
              <a:t>v</a:t>
            </a:r>
            <a:r>
              <a:rPr sz="2900" b="0" dirty="0">
                <a:solidFill>
                  <a:srgbClr val="252525"/>
                </a:solidFill>
                <a:latin typeface="Arial"/>
                <a:cs typeface="Arial"/>
              </a:rPr>
              <a:t>ớ</a:t>
            </a:r>
            <a:r>
              <a:rPr sz="2900" b="0" dirty="0">
                <a:solidFill>
                  <a:srgbClr val="252525"/>
                </a:solidFill>
                <a:latin typeface="Trebuchet MS"/>
                <a:cs typeface="Trebuchet MS"/>
              </a:rPr>
              <a:t>i</a:t>
            </a:r>
            <a:r>
              <a:rPr sz="2900" b="0" spc="-6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dirty="0">
                <a:solidFill>
                  <a:srgbClr val="252525"/>
                </a:solidFill>
                <a:latin typeface="Trebuchet MS"/>
                <a:cs typeface="Trebuchet MS"/>
              </a:rPr>
              <a:t>vai</a:t>
            </a:r>
            <a:r>
              <a:rPr sz="2900" b="0" spc="-7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-10" dirty="0">
                <a:solidFill>
                  <a:srgbClr val="252525"/>
                </a:solidFill>
                <a:latin typeface="Trebuchet MS"/>
                <a:cs typeface="Trebuchet MS"/>
              </a:rPr>
              <a:t>trò</a:t>
            </a:r>
            <a:r>
              <a:rPr sz="2900" b="0" spc="-7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-55" dirty="0">
                <a:solidFill>
                  <a:srgbClr val="252525"/>
                </a:solidFill>
                <a:latin typeface="Trebuchet MS"/>
                <a:cs typeface="Trebuchet MS"/>
              </a:rPr>
              <a:t>là</a:t>
            </a:r>
            <a:r>
              <a:rPr sz="2900" b="0" spc="-7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85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sz="2900" b="0" spc="85" dirty="0">
                <a:solidFill>
                  <a:srgbClr val="252525"/>
                </a:solidFill>
                <a:latin typeface="Arial"/>
                <a:cs typeface="Arial"/>
              </a:rPr>
              <a:t>ọ</a:t>
            </a:r>
            <a:r>
              <a:rPr sz="2900" b="0" spc="85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2900" b="0" spc="-9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70" dirty="0">
                <a:solidFill>
                  <a:srgbClr val="252525"/>
                </a:solidFill>
                <a:latin typeface="Trebuchet MS"/>
                <a:cs typeface="Trebuchet MS"/>
              </a:rPr>
              <a:t>sinh</a:t>
            </a:r>
            <a:endParaRPr sz="29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27316" y="2090064"/>
            <a:ext cx="7707630" cy="3777615"/>
          </a:xfrm>
          <a:custGeom>
            <a:avLst/>
            <a:gdLst/>
            <a:ahLst/>
            <a:cxnLst/>
            <a:rect l="l" t="t" r="r" b="b"/>
            <a:pathLst>
              <a:path w="7707630" h="3777615">
                <a:moveTo>
                  <a:pt x="7707122" y="0"/>
                </a:moveTo>
                <a:lnTo>
                  <a:pt x="0" y="0"/>
                </a:lnTo>
                <a:lnTo>
                  <a:pt x="0" y="3777615"/>
                </a:lnTo>
                <a:lnTo>
                  <a:pt x="7707122" y="3777615"/>
                </a:lnTo>
                <a:lnTo>
                  <a:pt x="7707122" y="0"/>
                </a:lnTo>
                <a:close/>
              </a:path>
            </a:pathLst>
          </a:custGeom>
          <a:solidFill>
            <a:srgbClr val="E2EA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6272" y="2073401"/>
            <a:ext cx="7306309" cy="36512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ct val="90200"/>
              </a:lnSpc>
              <a:spcBef>
                <a:spcPts val="425"/>
              </a:spcBef>
            </a:pPr>
            <a:r>
              <a:rPr sz="2800" spc="16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165" dirty="0">
                <a:solidFill>
                  <a:srgbClr val="404040"/>
                </a:solidFill>
                <a:latin typeface="Trebuchet MS"/>
                <a:cs typeface="Trebuchet MS"/>
              </a:rPr>
              <a:t>Trong</a:t>
            </a:r>
            <a:r>
              <a:rPr sz="2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bu</a:t>
            </a:r>
            <a:r>
              <a:rPr sz="2800" spc="15" dirty="0">
                <a:solidFill>
                  <a:srgbClr val="404040"/>
                </a:solidFill>
                <a:latin typeface="Arial"/>
                <a:cs typeface="Arial"/>
              </a:rPr>
              <a:t>ổ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50" dirty="0">
                <a:solidFill>
                  <a:srgbClr val="404040"/>
                </a:solidFill>
                <a:latin typeface="Trebuchet MS"/>
                <a:cs typeface="Trebuchet MS"/>
              </a:rPr>
              <a:t>sáng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10" dirty="0">
                <a:solidFill>
                  <a:srgbClr val="404040"/>
                </a:solidFill>
                <a:latin typeface="Trebuchet MS"/>
                <a:cs typeface="Trebuchet MS"/>
              </a:rPr>
              <a:t>hôm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nay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30" dirty="0">
                <a:solidFill>
                  <a:srgbClr val="404040"/>
                </a:solidFill>
                <a:latin typeface="Trebuchet MS"/>
                <a:cs typeface="Trebuchet MS"/>
              </a:rPr>
              <a:t>chúng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35" dirty="0">
                <a:solidFill>
                  <a:srgbClr val="404040"/>
                </a:solidFill>
                <a:latin typeface="Trebuchet MS"/>
                <a:cs typeface="Trebuchet MS"/>
              </a:rPr>
              <a:t>tôi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mu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n  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các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anh/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800" spc="70" dirty="0">
                <a:solidFill>
                  <a:srgbClr val="404040"/>
                </a:solidFill>
                <a:latin typeface="Arial"/>
                <a:cs typeface="Arial"/>
              </a:rPr>
              <a:t>ị 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2800" spc="-65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2800" spc="60" dirty="0">
                <a:solidFill>
                  <a:srgbClr val="404040"/>
                </a:solidFill>
                <a:latin typeface="Trebuchet MS"/>
                <a:cs typeface="Trebuchet MS"/>
              </a:rPr>
              <a:t>nghi</a:t>
            </a:r>
            <a:r>
              <a:rPr sz="2800" spc="60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800" spc="60" dirty="0">
                <a:solidFill>
                  <a:srgbClr val="404040"/>
                </a:solidFill>
                <a:latin typeface="Trebuchet MS"/>
                <a:cs typeface="Trebuchet MS"/>
              </a:rPr>
              <a:t>m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800" spc="-25" dirty="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sz="2800" spc="1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800" spc="100" dirty="0">
                <a:solidFill>
                  <a:srgbClr val="404040"/>
                </a:solidFill>
                <a:latin typeface="Arial"/>
                <a:cs typeface="Arial"/>
              </a:rPr>
              <a:t>ố </a:t>
            </a:r>
            <a:r>
              <a:rPr sz="2800" spc="25" dirty="0">
                <a:solidFill>
                  <a:srgbClr val="404040"/>
                </a:solidFill>
                <a:latin typeface="Trebuchet MS"/>
                <a:cs typeface="Trebuchet MS"/>
              </a:rPr>
              <a:t>ho</a:t>
            </a:r>
            <a:r>
              <a:rPr sz="2800" spc="25" dirty="0">
                <a:solidFill>
                  <a:srgbClr val="404040"/>
                </a:solidFill>
                <a:latin typeface="Arial"/>
                <a:cs typeface="Arial"/>
              </a:rPr>
              <a:t>ạ</a:t>
            </a:r>
            <a:r>
              <a:rPr sz="2800" spc="2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800" spc="-5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114" dirty="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ng  </a:t>
            </a:r>
            <a:r>
              <a:rPr sz="2800" spc="120" dirty="0">
                <a:solidFill>
                  <a:srgbClr val="404040"/>
                </a:solidFill>
                <a:latin typeface="Trebuchet MS"/>
                <a:cs typeface="Trebuchet MS"/>
              </a:rPr>
              <a:t>STEM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800" spc="-5" dirty="0">
                <a:solidFill>
                  <a:srgbClr val="404040"/>
                </a:solidFill>
                <a:latin typeface="Arial"/>
                <a:cs typeface="Arial"/>
              </a:rPr>
              <a:t>ớ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i vai 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trò 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là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800" spc="75" dirty="0">
                <a:solidFill>
                  <a:srgbClr val="404040"/>
                </a:solidFill>
                <a:latin typeface="Arial"/>
                <a:cs typeface="Arial"/>
              </a:rPr>
              <a:t>ọ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sinh. </a:t>
            </a:r>
            <a:r>
              <a:rPr sz="2800" spc="40" dirty="0">
                <a:solidFill>
                  <a:srgbClr val="404040"/>
                </a:solidFill>
                <a:latin typeface="Trebuchet MS"/>
                <a:cs typeface="Trebuchet MS"/>
              </a:rPr>
              <a:t>Vì </a:t>
            </a:r>
            <a:r>
              <a:rPr sz="2800" spc="-12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-12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2800" spc="-120" dirty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các 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anh/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800" spc="70" dirty="0">
                <a:solidFill>
                  <a:srgbClr val="404040"/>
                </a:solidFill>
                <a:latin typeface="Arial"/>
                <a:cs typeface="Arial"/>
              </a:rPr>
              <a:t>ị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nên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70" dirty="0">
                <a:solidFill>
                  <a:srgbClr val="404040"/>
                </a:solidFill>
                <a:latin typeface="Arial"/>
                <a:cs typeface="Arial"/>
              </a:rPr>
              <a:t>ư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x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ử </a:t>
            </a:r>
            <a:r>
              <a:rPr sz="2800" spc="130" dirty="0">
                <a:solidFill>
                  <a:srgbClr val="404040"/>
                </a:solidFill>
                <a:latin typeface="Trebuchet MS"/>
                <a:cs typeface="Trebuchet MS"/>
              </a:rPr>
              <a:t>ngoan ngoãn 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800" spc="45" dirty="0">
                <a:solidFill>
                  <a:srgbClr val="404040"/>
                </a:solidFill>
                <a:latin typeface="Arial"/>
                <a:cs typeface="Arial"/>
              </a:rPr>
              <a:t>ư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800" spc="75" dirty="0">
                <a:solidFill>
                  <a:srgbClr val="404040"/>
                </a:solidFill>
                <a:latin typeface="Arial"/>
                <a:cs typeface="Arial"/>
              </a:rPr>
              <a:t>ọ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c  </a:t>
            </a:r>
            <a:r>
              <a:rPr sz="2800" spc="60" dirty="0">
                <a:solidFill>
                  <a:srgbClr val="404040"/>
                </a:solidFill>
                <a:latin typeface="Trebuchet MS"/>
                <a:cs typeface="Trebuchet MS"/>
              </a:rPr>
              <a:t>sinh</a:t>
            </a:r>
            <a:endParaRPr sz="2800">
              <a:latin typeface="Trebuchet MS"/>
              <a:cs typeface="Trebuchet MS"/>
            </a:endParaRPr>
          </a:p>
          <a:p>
            <a:pPr marL="355600" marR="279400" indent="-342900" algn="just">
              <a:lnSpc>
                <a:spcPct val="90000"/>
              </a:lnSpc>
              <a:spcBef>
                <a:spcPts val="969"/>
              </a:spcBef>
            </a:pPr>
            <a:r>
              <a:rPr sz="2800" spc="22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225" dirty="0">
                <a:solidFill>
                  <a:srgbClr val="404040"/>
                </a:solidFill>
                <a:latin typeface="Trebuchet MS"/>
                <a:cs typeface="Trebuchet MS"/>
              </a:rPr>
              <a:t>Chúng</a:t>
            </a:r>
            <a:r>
              <a:rPr sz="2800" spc="-5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35" dirty="0">
                <a:solidFill>
                  <a:srgbClr val="404040"/>
                </a:solidFill>
                <a:latin typeface="Trebuchet MS"/>
                <a:cs typeface="Trebuchet MS"/>
              </a:rPr>
              <a:t>tôi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mu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các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anh/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800" spc="75" dirty="0">
                <a:solidFill>
                  <a:srgbClr val="404040"/>
                </a:solidFill>
                <a:latin typeface="Arial"/>
                <a:cs typeface="Arial"/>
              </a:rPr>
              <a:t>ị </a:t>
            </a:r>
            <a:r>
              <a:rPr sz="2800" spc="60" dirty="0">
                <a:solidFill>
                  <a:srgbClr val="404040"/>
                </a:solidFill>
                <a:latin typeface="Trebuchet MS"/>
                <a:cs typeface="Trebuchet MS"/>
              </a:rPr>
              <a:t>xem </a:t>
            </a:r>
            <a:r>
              <a:rPr sz="2800" spc="-70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800" spc="-70" dirty="0">
                <a:solidFill>
                  <a:srgbClr val="404040"/>
                </a:solidFill>
                <a:latin typeface="Arial"/>
                <a:cs typeface="Arial"/>
              </a:rPr>
              <a:t>ữ</a:t>
            </a:r>
            <a:r>
              <a:rPr sz="2800" spc="-70" dirty="0">
                <a:solidFill>
                  <a:srgbClr val="404040"/>
                </a:solidFill>
                <a:latin typeface="Trebuchet MS"/>
                <a:cs typeface="Trebuchet MS"/>
              </a:rPr>
              <a:t>ng  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đi</a:t>
            </a:r>
            <a:r>
              <a:rPr sz="2800" spc="15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800" spc="5" dirty="0">
                <a:solidFill>
                  <a:srgbClr val="404040"/>
                </a:solidFill>
                <a:latin typeface="Arial"/>
                <a:cs typeface="Arial"/>
              </a:rPr>
              <a:t>ạ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nên</a:t>
            </a:r>
            <a:r>
              <a:rPr sz="2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114" dirty="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800" spc="-5" dirty="0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35" dirty="0">
                <a:solidFill>
                  <a:srgbClr val="404040"/>
                </a:solidFill>
                <a:latin typeface="Trebuchet MS"/>
                <a:cs typeface="Trebuchet MS"/>
              </a:rPr>
              <a:t>cho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85" dirty="0">
                <a:solidFill>
                  <a:srgbClr val="404040"/>
                </a:solidFill>
                <a:latin typeface="Trebuchet MS"/>
                <a:cs typeface="Trebuchet MS"/>
              </a:rPr>
              <a:t>ph</a:t>
            </a:r>
            <a:r>
              <a:rPr sz="2800" spc="85" dirty="0">
                <a:solidFill>
                  <a:srgbClr val="404040"/>
                </a:solidFill>
                <a:latin typeface="Arial"/>
                <a:cs typeface="Arial"/>
              </a:rPr>
              <a:t>ươ</a:t>
            </a:r>
            <a:r>
              <a:rPr sz="2800" spc="8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90" dirty="0">
                <a:solidFill>
                  <a:srgbClr val="404040"/>
                </a:solidFill>
                <a:latin typeface="Trebuchet MS"/>
                <a:cs typeface="Trebuchet MS"/>
              </a:rPr>
              <a:t>pháp  giáo </a:t>
            </a:r>
            <a:r>
              <a:rPr sz="2800" spc="8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800" spc="85" dirty="0">
                <a:solidFill>
                  <a:srgbClr val="404040"/>
                </a:solidFill>
                <a:latin typeface="Arial"/>
                <a:cs typeface="Arial"/>
              </a:rPr>
              <a:t>ụ</a:t>
            </a:r>
            <a:r>
              <a:rPr sz="2800" spc="85" dirty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2800" spc="-95" dirty="0">
                <a:solidFill>
                  <a:srgbClr val="404040"/>
                </a:solidFill>
                <a:latin typeface="Trebuchet MS"/>
                <a:cs typeface="Trebuchet MS"/>
              </a:rPr>
              <a:t>này, 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114" dirty="0">
                <a:solidFill>
                  <a:srgbClr val="404040"/>
                </a:solidFill>
                <a:latin typeface="Arial"/>
                <a:cs typeface="Arial"/>
              </a:rPr>
              <a:t>ồ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ng 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-55" dirty="0">
                <a:solidFill>
                  <a:srgbClr val="404040"/>
                </a:solidFill>
                <a:latin typeface="Arial"/>
                <a:cs typeface="Arial"/>
              </a:rPr>
              <a:t>ờ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2800" spc="140" dirty="0">
                <a:solidFill>
                  <a:srgbClr val="404040"/>
                </a:solidFill>
                <a:latin typeface="Trebuchet MS"/>
                <a:cs typeface="Trebuchet MS"/>
              </a:rPr>
              <a:t>cũng </a:t>
            </a:r>
            <a:r>
              <a:rPr sz="2800" spc="65" dirty="0">
                <a:solidFill>
                  <a:srgbClr val="404040"/>
                </a:solidFill>
                <a:latin typeface="Trebuchet MS"/>
                <a:cs typeface="Trebuchet MS"/>
              </a:rPr>
              <a:t>xem </a:t>
            </a:r>
            <a:r>
              <a:rPr sz="2800" spc="40" dirty="0">
                <a:solidFill>
                  <a:srgbClr val="404040"/>
                </a:solidFill>
                <a:latin typeface="Trebuchet MS"/>
                <a:cs typeface="Trebuchet MS"/>
              </a:rPr>
              <a:t>thách  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15" dirty="0">
                <a:solidFill>
                  <a:srgbClr val="404040"/>
                </a:solidFill>
                <a:latin typeface="Arial"/>
                <a:cs typeface="Arial"/>
              </a:rPr>
              <a:t>ứ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là</a:t>
            </a:r>
            <a:r>
              <a:rPr sz="28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gì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657604" y="449326"/>
            <a:ext cx="6871970" cy="910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900" b="0" spc="-70" dirty="0">
                <a:solidFill>
                  <a:srgbClr val="252525"/>
                </a:solidFill>
                <a:latin typeface="Trebuchet MS"/>
                <a:cs typeface="Trebuchet MS"/>
              </a:rPr>
              <a:t>Tr</a:t>
            </a:r>
            <a:r>
              <a:rPr sz="2900" b="0" spc="-70" dirty="0">
                <a:solidFill>
                  <a:srgbClr val="252525"/>
                </a:solidFill>
                <a:latin typeface="Arial"/>
                <a:cs typeface="Arial"/>
              </a:rPr>
              <a:t>ả</a:t>
            </a:r>
            <a:r>
              <a:rPr sz="2900" b="0" spc="-70" dirty="0">
                <a:solidFill>
                  <a:srgbClr val="252525"/>
                </a:solidFill>
                <a:latin typeface="Trebuchet MS"/>
                <a:cs typeface="Trebuchet MS"/>
              </a:rPr>
              <a:t>i</a:t>
            </a:r>
            <a:r>
              <a:rPr sz="2900" b="0" spc="-9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70" dirty="0">
                <a:solidFill>
                  <a:srgbClr val="252525"/>
                </a:solidFill>
                <a:latin typeface="Trebuchet MS"/>
                <a:cs typeface="Trebuchet MS"/>
              </a:rPr>
              <a:t>nghi</a:t>
            </a:r>
            <a:r>
              <a:rPr sz="2900" b="0" spc="70" dirty="0">
                <a:solidFill>
                  <a:srgbClr val="252525"/>
                </a:solidFill>
                <a:latin typeface="Arial"/>
                <a:cs typeface="Arial"/>
              </a:rPr>
              <a:t>ệ</a:t>
            </a:r>
            <a:r>
              <a:rPr sz="2900" b="0" spc="70" dirty="0">
                <a:solidFill>
                  <a:srgbClr val="252525"/>
                </a:solidFill>
                <a:latin typeface="Trebuchet MS"/>
                <a:cs typeface="Trebuchet MS"/>
              </a:rPr>
              <a:t>m</a:t>
            </a:r>
            <a:r>
              <a:rPr sz="2900"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ph</a:t>
            </a:r>
            <a:r>
              <a:rPr sz="2900" b="0" spc="95" dirty="0">
                <a:solidFill>
                  <a:srgbClr val="252525"/>
                </a:solidFill>
                <a:latin typeface="Arial"/>
                <a:cs typeface="Arial"/>
              </a:rPr>
              <a:t>ươ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ng</a:t>
            </a:r>
            <a:r>
              <a:rPr sz="2900" b="0" spc="-10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100" dirty="0">
                <a:solidFill>
                  <a:srgbClr val="252525"/>
                </a:solidFill>
                <a:latin typeface="Trebuchet MS"/>
                <a:cs typeface="Trebuchet MS"/>
              </a:rPr>
              <a:t>pháp</a:t>
            </a:r>
            <a:r>
              <a:rPr sz="2900"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giáo</a:t>
            </a:r>
            <a:r>
              <a:rPr sz="2900"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90" dirty="0">
                <a:solidFill>
                  <a:srgbClr val="252525"/>
                </a:solidFill>
                <a:latin typeface="Trebuchet MS"/>
                <a:cs typeface="Trebuchet MS"/>
              </a:rPr>
              <a:t>d</a:t>
            </a:r>
            <a:r>
              <a:rPr sz="2900" b="0" spc="90" dirty="0">
                <a:solidFill>
                  <a:srgbClr val="252525"/>
                </a:solidFill>
                <a:latin typeface="Arial"/>
                <a:cs typeface="Arial"/>
              </a:rPr>
              <a:t>ụ</a:t>
            </a:r>
            <a:r>
              <a:rPr sz="2900" b="0" spc="90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2900"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55" dirty="0">
                <a:solidFill>
                  <a:srgbClr val="252525"/>
                </a:solidFill>
                <a:latin typeface="Trebuchet MS"/>
                <a:cs typeface="Trebuchet MS"/>
              </a:rPr>
              <a:t>theo  </a:t>
            </a:r>
            <a:r>
              <a:rPr sz="2900" b="0" spc="75" dirty="0">
                <a:solidFill>
                  <a:srgbClr val="252525"/>
                </a:solidFill>
                <a:latin typeface="Trebuchet MS"/>
                <a:cs typeface="Trebuchet MS"/>
              </a:rPr>
              <a:t>đ</a:t>
            </a:r>
            <a:r>
              <a:rPr sz="2900" b="0" spc="75" dirty="0">
                <a:solidFill>
                  <a:srgbClr val="252525"/>
                </a:solidFill>
                <a:latin typeface="Arial"/>
                <a:cs typeface="Arial"/>
              </a:rPr>
              <a:t>ị</a:t>
            </a:r>
            <a:r>
              <a:rPr sz="2900" b="0" spc="75" dirty="0">
                <a:solidFill>
                  <a:srgbClr val="252525"/>
                </a:solidFill>
                <a:latin typeface="Trebuchet MS"/>
                <a:cs typeface="Trebuchet MS"/>
              </a:rPr>
              <a:t>nh</a:t>
            </a:r>
            <a:r>
              <a:rPr sz="2900" b="0" spc="-7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sz="2900" b="0" spc="95" dirty="0">
                <a:solidFill>
                  <a:srgbClr val="252525"/>
                </a:solidFill>
                <a:latin typeface="Arial"/>
                <a:cs typeface="Arial"/>
              </a:rPr>
              <a:t>ướ</a:t>
            </a:r>
            <a:r>
              <a:rPr sz="2900" b="0" spc="95" dirty="0">
                <a:solidFill>
                  <a:srgbClr val="252525"/>
                </a:solidFill>
                <a:latin typeface="Trebuchet MS"/>
                <a:cs typeface="Trebuchet MS"/>
              </a:rPr>
              <a:t>ng</a:t>
            </a:r>
            <a:r>
              <a:rPr sz="2900" b="0" spc="-10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130" dirty="0">
                <a:solidFill>
                  <a:srgbClr val="252525"/>
                </a:solidFill>
                <a:latin typeface="Trebuchet MS"/>
                <a:cs typeface="Trebuchet MS"/>
              </a:rPr>
              <a:t>STEM</a:t>
            </a:r>
            <a:r>
              <a:rPr sz="2900" b="0" spc="-8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dirty="0">
                <a:solidFill>
                  <a:srgbClr val="252525"/>
                </a:solidFill>
                <a:latin typeface="Trebuchet MS"/>
                <a:cs typeface="Trebuchet MS"/>
              </a:rPr>
              <a:t>v</a:t>
            </a:r>
            <a:r>
              <a:rPr sz="2900" b="0" dirty="0">
                <a:solidFill>
                  <a:srgbClr val="252525"/>
                </a:solidFill>
                <a:latin typeface="Arial"/>
                <a:cs typeface="Arial"/>
              </a:rPr>
              <a:t>ớ</a:t>
            </a:r>
            <a:r>
              <a:rPr sz="2900" b="0" dirty="0">
                <a:solidFill>
                  <a:srgbClr val="252525"/>
                </a:solidFill>
                <a:latin typeface="Trebuchet MS"/>
                <a:cs typeface="Trebuchet MS"/>
              </a:rPr>
              <a:t>i</a:t>
            </a:r>
            <a:r>
              <a:rPr sz="2900" b="0" spc="-6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dirty="0">
                <a:solidFill>
                  <a:srgbClr val="252525"/>
                </a:solidFill>
                <a:latin typeface="Trebuchet MS"/>
                <a:cs typeface="Trebuchet MS"/>
              </a:rPr>
              <a:t>vai</a:t>
            </a:r>
            <a:r>
              <a:rPr sz="2900" b="0" spc="-7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-10" dirty="0">
                <a:solidFill>
                  <a:srgbClr val="252525"/>
                </a:solidFill>
                <a:latin typeface="Trebuchet MS"/>
                <a:cs typeface="Trebuchet MS"/>
              </a:rPr>
              <a:t>trò</a:t>
            </a:r>
            <a:r>
              <a:rPr sz="2900" b="0" spc="-7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-55" dirty="0">
                <a:solidFill>
                  <a:srgbClr val="252525"/>
                </a:solidFill>
                <a:latin typeface="Trebuchet MS"/>
                <a:cs typeface="Trebuchet MS"/>
              </a:rPr>
              <a:t>là</a:t>
            </a:r>
            <a:r>
              <a:rPr sz="2900" b="0" spc="-7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85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sz="2900" b="0" spc="85" dirty="0">
                <a:solidFill>
                  <a:srgbClr val="252525"/>
                </a:solidFill>
                <a:latin typeface="Arial"/>
                <a:cs typeface="Arial"/>
              </a:rPr>
              <a:t>ọ</a:t>
            </a:r>
            <a:r>
              <a:rPr sz="2900" b="0" spc="85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2900" b="0" spc="-9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900" b="0" spc="70" dirty="0">
                <a:solidFill>
                  <a:srgbClr val="252525"/>
                </a:solidFill>
                <a:latin typeface="Trebuchet MS"/>
                <a:cs typeface="Trebuchet MS"/>
              </a:rPr>
              <a:t>sinh</a:t>
            </a:r>
            <a:endParaRPr sz="29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20533" y="1543050"/>
            <a:ext cx="7707630" cy="3777615"/>
          </a:xfrm>
          <a:custGeom>
            <a:avLst/>
            <a:gdLst/>
            <a:ahLst/>
            <a:cxnLst/>
            <a:rect l="l" t="t" r="r" b="b"/>
            <a:pathLst>
              <a:path w="7707630" h="3777615">
                <a:moveTo>
                  <a:pt x="7707122" y="0"/>
                </a:moveTo>
                <a:lnTo>
                  <a:pt x="0" y="0"/>
                </a:lnTo>
                <a:lnTo>
                  <a:pt x="0" y="3777615"/>
                </a:lnTo>
                <a:lnTo>
                  <a:pt x="7707122" y="3777615"/>
                </a:lnTo>
                <a:lnTo>
                  <a:pt x="7707122" y="0"/>
                </a:lnTo>
                <a:close/>
              </a:path>
            </a:pathLst>
          </a:custGeom>
          <a:solidFill>
            <a:srgbClr val="E2EA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99515" y="1441856"/>
            <a:ext cx="7424420" cy="309372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800" spc="14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145" dirty="0">
                <a:solidFill>
                  <a:srgbClr val="404040"/>
                </a:solidFill>
                <a:latin typeface="Trebuchet MS"/>
                <a:cs typeface="Trebuchet MS"/>
              </a:rPr>
              <a:t>Nhi</a:t>
            </a:r>
            <a:r>
              <a:rPr sz="2800" spc="145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800" spc="14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8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800" spc="-85" dirty="0">
                <a:solidFill>
                  <a:srgbClr val="404040"/>
                </a:solidFill>
                <a:latin typeface="Arial"/>
                <a:cs typeface="Arial"/>
              </a:rPr>
              <a:t>ụ</a:t>
            </a:r>
            <a:r>
              <a:rPr sz="2800" spc="-85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  <a:p>
            <a:pPr marL="12700" marR="496570">
              <a:lnSpc>
                <a:spcPts val="4360"/>
              </a:lnSpc>
              <a:spcBef>
                <a:spcPts val="309"/>
              </a:spcBef>
            </a:pPr>
            <a:r>
              <a:rPr sz="2800" spc="45" dirty="0">
                <a:solidFill>
                  <a:srgbClr val="A42F0F"/>
                </a:solidFill>
                <a:latin typeface="Trebuchet MS"/>
                <a:cs typeface="Trebuchet MS"/>
              </a:rPr>
              <a:t>1)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800" spc="45" dirty="0">
                <a:solidFill>
                  <a:srgbClr val="404040"/>
                </a:solidFill>
                <a:latin typeface="Arial"/>
                <a:cs typeface="Arial"/>
              </a:rPr>
              <a:t>ơ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800" spc="-5" dirty="0">
                <a:solidFill>
                  <a:srgbClr val="404040"/>
                </a:solidFill>
                <a:latin typeface="Arial"/>
                <a:cs typeface="Arial"/>
              </a:rPr>
              <a:t>ớ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ộ 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800" spc="114" dirty="0">
                <a:solidFill>
                  <a:srgbClr val="404040"/>
                </a:solidFill>
                <a:latin typeface="Arial"/>
                <a:cs typeface="Arial"/>
              </a:rPr>
              <a:t>ụ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ng </a:t>
            </a:r>
            <a:r>
              <a:rPr sz="2800" spc="-8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-80" dirty="0">
                <a:solidFill>
                  <a:srgbClr val="404040"/>
                </a:solidFill>
                <a:latin typeface="Arial"/>
                <a:cs typeface="Arial"/>
              </a:rPr>
              <a:t>ụ</a:t>
            </a:r>
            <a:r>
              <a:rPr sz="2800" spc="-80" dirty="0">
                <a:solidFill>
                  <a:srgbClr val="404040"/>
                </a:solidFill>
                <a:latin typeface="Trebuchet MS"/>
                <a:cs typeface="Trebuchet MS"/>
              </a:rPr>
              <a:t>: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800" spc="75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ề </a:t>
            </a:r>
            <a:r>
              <a:rPr sz="2800" spc="120" dirty="0">
                <a:solidFill>
                  <a:srgbClr val="404040"/>
                </a:solidFill>
                <a:latin typeface="Trebuchet MS"/>
                <a:cs typeface="Trebuchet MS"/>
              </a:rPr>
              <a:t>STEM</a:t>
            </a:r>
            <a:r>
              <a:rPr sz="2800" spc="-5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là </a:t>
            </a:r>
            <a:r>
              <a:rPr sz="2800" spc="165" dirty="0">
                <a:solidFill>
                  <a:srgbClr val="404040"/>
                </a:solidFill>
                <a:latin typeface="Trebuchet MS"/>
                <a:cs typeface="Trebuchet MS"/>
              </a:rPr>
              <a:t>gì? </a:t>
            </a:r>
            <a:r>
              <a:rPr sz="2800" spc="165" dirty="0">
                <a:solidFill>
                  <a:srgbClr val="A42F0F"/>
                </a:solidFill>
                <a:latin typeface="Trebuchet MS"/>
                <a:cs typeface="Trebuchet MS"/>
              </a:rPr>
              <a:t> </a:t>
            </a:r>
            <a:r>
              <a:rPr sz="2800" spc="25" dirty="0">
                <a:solidFill>
                  <a:srgbClr val="A42F0F"/>
                </a:solidFill>
                <a:latin typeface="Trebuchet MS"/>
                <a:cs typeface="Trebuchet MS"/>
              </a:rPr>
              <a:t>2)</a:t>
            </a:r>
            <a:r>
              <a:rPr sz="2800" spc="25" dirty="0">
                <a:solidFill>
                  <a:srgbClr val="404040"/>
                </a:solidFill>
                <a:latin typeface="Trebuchet MS"/>
                <a:cs typeface="Trebuchet MS"/>
              </a:rPr>
              <a:t>Anh/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800" spc="75" dirty="0">
                <a:solidFill>
                  <a:srgbClr val="404040"/>
                </a:solidFill>
                <a:latin typeface="Arial"/>
                <a:cs typeface="Arial"/>
              </a:rPr>
              <a:t>ị </a:t>
            </a:r>
            <a:r>
              <a:rPr sz="2800" spc="-15" dirty="0">
                <a:solidFill>
                  <a:srgbClr val="404040"/>
                </a:solidFill>
                <a:latin typeface="Trebuchet MS"/>
                <a:cs typeface="Trebuchet MS"/>
              </a:rPr>
              <a:t>làm 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-30" dirty="0">
                <a:solidFill>
                  <a:srgbClr val="404040"/>
                </a:solidFill>
                <a:latin typeface="Arial"/>
                <a:cs typeface="Arial"/>
              </a:rPr>
              <a:t>ế </a:t>
            </a:r>
            <a:r>
              <a:rPr sz="2800" spc="100" dirty="0">
                <a:solidFill>
                  <a:srgbClr val="404040"/>
                </a:solidFill>
                <a:latin typeface="Trebuchet MS"/>
                <a:cs typeface="Trebuchet MS"/>
              </a:rPr>
              <a:t>nào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ể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800" spc="70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55" dirty="0">
                <a:solidFill>
                  <a:srgbClr val="404040"/>
                </a:solidFill>
                <a:latin typeface="Arial"/>
                <a:cs typeface="Arial"/>
              </a:rPr>
              <a:t>ề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này</a:t>
            </a:r>
            <a:r>
              <a:rPr sz="2800" spc="-5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6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800" spc="60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2800" spc="6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endParaRPr sz="2800">
              <a:latin typeface="Trebuchet MS"/>
              <a:cs typeface="Trebuchet MS"/>
            </a:endParaRPr>
          </a:p>
          <a:p>
            <a:pPr marL="355600">
              <a:lnSpc>
                <a:spcPts val="3045"/>
              </a:lnSpc>
            </a:pPr>
            <a:r>
              <a:rPr sz="2800" spc="6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800" spc="65" dirty="0">
                <a:solidFill>
                  <a:srgbClr val="404040"/>
                </a:solidFill>
                <a:latin typeface="Arial"/>
                <a:cs typeface="Arial"/>
              </a:rPr>
              <a:t>ẫ</a:t>
            </a:r>
            <a:r>
              <a:rPr sz="2800" spc="65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và </a:t>
            </a:r>
            <a:r>
              <a:rPr sz="2800" spc="160" dirty="0">
                <a:solidFill>
                  <a:srgbClr val="404040"/>
                </a:solidFill>
                <a:latin typeface="Trebuchet MS"/>
                <a:cs typeface="Trebuchet MS"/>
              </a:rPr>
              <a:t>có</a:t>
            </a:r>
            <a:r>
              <a:rPr sz="2800" spc="-5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tính 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15" dirty="0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2800" spc="-8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800" spc="-80" dirty="0">
                <a:solidFill>
                  <a:srgbClr val="404040"/>
                </a:solidFill>
                <a:latin typeface="Arial"/>
                <a:cs typeface="Arial"/>
              </a:rPr>
              <a:t>ế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và 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theo </a:t>
            </a:r>
            <a:r>
              <a:rPr sz="2800" spc="110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800" spc="110" dirty="0">
                <a:solidFill>
                  <a:srgbClr val="404040"/>
                </a:solidFill>
                <a:latin typeface="Arial"/>
                <a:cs typeface="Arial"/>
              </a:rPr>
              <a:t>ữ </a:t>
            </a:r>
            <a:r>
              <a:rPr sz="2800" spc="13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130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2800" spc="130" dirty="0">
                <a:solidFill>
                  <a:srgbClr val="404040"/>
                </a:solidFill>
                <a:latin typeface="Trebuchet MS"/>
                <a:cs typeface="Trebuchet MS"/>
              </a:rPr>
              <a:t>nh?</a:t>
            </a:r>
            <a:endParaRPr sz="280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spcBef>
                <a:spcPts val="1005"/>
              </a:spcBef>
            </a:pPr>
            <a:r>
              <a:rPr sz="2800" spc="85" dirty="0">
                <a:solidFill>
                  <a:srgbClr val="A42F0F"/>
                </a:solidFill>
                <a:latin typeface="Trebuchet MS"/>
                <a:cs typeface="Trebuchet MS"/>
              </a:rPr>
              <a:t>3)</a:t>
            </a:r>
            <a:r>
              <a:rPr sz="2800" spc="8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800" spc="85" dirty="0">
                <a:solidFill>
                  <a:srgbClr val="404040"/>
                </a:solidFill>
                <a:latin typeface="Arial"/>
                <a:cs typeface="Arial"/>
              </a:rPr>
              <a:t>ọ</a:t>
            </a:r>
            <a:r>
              <a:rPr sz="2800" spc="8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60" dirty="0">
                <a:solidFill>
                  <a:srgbClr val="404040"/>
                </a:solidFill>
                <a:latin typeface="Trebuchet MS"/>
                <a:cs typeface="Trebuchet MS"/>
              </a:rPr>
              <a:t>sinh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75" dirty="0">
                <a:solidFill>
                  <a:srgbClr val="404040"/>
                </a:solidFill>
                <a:latin typeface="Arial"/>
                <a:cs typeface="Arial"/>
              </a:rPr>
              <a:t>ầ</a:t>
            </a:r>
            <a:r>
              <a:rPr sz="2800" spc="7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9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800" spc="95" dirty="0">
                <a:solidFill>
                  <a:srgbClr val="404040"/>
                </a:solidFill>
                <a:latin typeface="Arial"/>
                <a:cs typeface="Arial"/>
              </a:rPr>
              <a:t>ữ</a:t>
            </a:r>
            <a:r>
              <a:rPr sz="2800" spc="9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8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800" spc="10" dirty="0">
                <a:solidFill>
                  <a:srgbClr val="404040"/>
                </a:solidFill>
                <a:latin typeface="Arial"/>
                <a:cs typeface="Arial"/>
              </a:rPr>
              <a:t>ỹ</a:t>
            </a:r>
            <a:r>
              <a:rPr sz="28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800" spc="120" dirty="0">
                <a:solidFill>
                  <a:srgbClr val="404040"/>
                </a:solidFill>
                <a:latin typeface="Trebuchet MS"/>
                <a:cs typeface="Trebuchet MS"/>
              </a:rPr>
              <a:t>năng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65" dirty="0">
                <a:solidFill>
                  <a:srgbClr val="404040"/>
                </a:solidFill>
                <a:latin typeface="Trebuchet MS"/>
                <a:cs typeface="Trebuchet MS"/>
              </a:rPr>
              <a:t>gì?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10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2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em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60" dirty="0">
                <a:solidFill>
                  <a:srgbClr val="404040"/>
                </a:solidFill>
                <a:latin typeface="Trebuchet MS"/>
                <a:cs typeface="Trebuchet MS"/>
              </a:rPr>
              <a:t>có  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-30" dirty="0">
                <a:solidFill>
                  <a:srgbClr val="404040"/>
                </a:solidFill>
                <a:latin typeface="Arial"/>
                <a:cs typeface="Arial"/>
              </a:rPr>
              <a:t>ể </a:t>
            </a:r>
            <a:r>
              <a:rPr sz="2800" spc="6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65" dirty="0">
                <a:solidFill>
                  <a:srgbClr val="404040"/>
                </a:solidFill>
                <a:latin typeface="Arial"/>
                <a:cs typeface="Arial"/>
              </a:rPr>
              <a:t>ượ</a:t>
            </a:r>
            <a:r>
              <a:rPr sz="2800" spc="65" dirty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2800" spc="3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800" spc="35" dirty="0">
                <a:solidFill>
                  <a:srgbClr val="404040"/>
                </a:solidFill>
                <a:latin typeface="Arial"/>
                <a:cs typeface="Arial"/>
              </a:rPr>
              <a:t>ỗ 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2800" spc="-45" dirty="0">
                <a:solidFill>
                  <a:srgbClr val="404040"/>
                </a:solidFill>
                <a:latin typeface="Arial"/>
                <a:cs typeface="Arial"/>
              </a:rPr>
              <a:t>ợ 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800" spc="45" dirty="0">
                <a:solidFill>
                  <a:srgbClr val="404040"/>
                </a:solidFill>
                <a:latin typeface="Arial"/>
                <a:cs typeface="Arial"/>
              </a:rPr>
              <a:t>ư </a:t>
            </a:r>
            <a:r>
              <a:rPr sz="2800" spc="-3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-3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2800" spc="-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800" spc="155" dirty="0">
                <a:solidFill>
                  <a:srgbClr val="404040"/>
                </a:solidFill>
                <a:latin typeface="Trebuchet MS"/>
                <a:cs typeface="Trebuchet MS"/>
              </a:rPr>
              <a:t>nào?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1001483" y="2017496"/>
            <a:ext cx="7707630" cy="3777615"/>
          </a:xfrm>
          <a:custGeom>
            <a:avLst/>
            <a:gdLst/>
            <a:ahLst/>
            <a:cxnLst/>
            <a:rect l="l" t="t" r="r" b="b"/>
            <a:pathLst>
              <a:path w="7707630" h="3777615">
                <a:moveTo>
                  <a:pt x="7707122" y="0"/>
                </a:moveTo>
                <a:lnTo>
                  <a:pt x="0" y="0"/>
                </a:lnTo>
                <a:lnTo>
                  <a:pt x="0" y="3777615"/>
                </a:lnTo>
                <a:lnTo>
                  <a:pt x="7707122" y="3777615"/>
                </a:lnTo>
                <a:lnTo>
                  <a:pt x="7707122" y="0"/>
                </a:lnTo>
                <a:close/>
              </a:path>
            </a:pathLst>
          </a:custGeom>
          <a:solidFill>
            <a:srgbClr val="E2EA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80312" y="1915974"/>
            <a:ext cx="7447915" cy="253936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800" spc="145" dirty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800" spc="145" dirty="0">
                <a:solidFill>
                  <a:srgbClr val="404040"/>
                </a:solidFill>
                <a:latin typeface="Trebuchet MS"/>
                <a:cs typeface="Trebuchet MS"/>
              </a:rPr>
              <a:t>Nhi</a:t>
            </a:r>
            <a:r>
              <a:rPr sz="2800" spc="145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800" spc="14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9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800" spc="-90" dirty="0">
                <a:solidFill>
                  <a:srgbClr val="404040"/>
                </a:solidFill>
                <a:latin typeface="Arial"/>
                <a:cs typeface="Arial"/>
              </a:rPr>
              <a:t>ụ</a:t>
            </a:r>
            <a:r>
              <a:rPr sz="2800" spc="-90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994"/>
              </a:spcBef>
            </a:pPr>
            <a:r>
              <a:rPr sz="2800" spc="150" dirty="0">
                <a:solidFill>
                  <a:srgbClr val="404040"/>
                </a:solidFill>
                <a:latin typeface="Trebuchet MS"/>
                <a:cs typeface="Trebuchet MS"/>
              </a:rPr>
              <a:t>Có </a:t>
            </a:r>
            <a:r>
              <a:rPr sz="2800" spc="245" dirty="0">
                <a:solidFill>
                  <a:srgbClr val="404040"/>
                </a:solidFill>
                <a:latin typeface="Trebuchet MS"/>
                <a:cs typeface="Trebuchet MS"/>
              </a:rPr>
              <a:t>6 </a:t>
            </a:r>
            <a:r>
              <a:rPr sz="2800" spc="195" dirty="0">
                <a:solidFill>
                  <a:srgbClr val="404040"/>
                </a:solidFill>
                <a:latin typeface="Trebuchet MS"/>
                <a:cs typeface="Trebuchet MS"/>
              </a:rPr>
              <a:t>góc </a:t>
            </a:r>
            <a:r>
              <a:rPr sz="2800" spc="25" dirty="0">
                <a:solidFill>
                  <a:srgbClr val="404040"/>
                </a:solidFill>
                <a:latin typeface="Trebuchet MS"/>
                <a:cs typeface="Trebuchet MS"/>
              </a:rPr>
              <a:t>ho</a:t>
            </a:r>
            <a:r>
              <a:rPr sz="2800" spc="25" dirty="0">
                <a:solidFill>
                  <a:srgbClr val="404040"/>
                </a:solidFill>
                <a:latin typeface="Arial"/>
                <a:cs typeface="Arial"/>
              </a:rPr>
              <a:t>ạ</a:t>
            </a:r>
            <a:r>
              <a:rPr sz="2800" spc="25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15" dirty="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ng. </a:t>
            </a:r>
            <a:r>
              <a:rPr sz="2800" spc="3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800" spc="35" dirty="0">
                <a:solidFill>
                  <a:srgbClr val="404040"/>
                </a:solidFill>
                <a:latin typeface="Arial"/>
                <a:cs typeface="Arial"/>
              </a:rPr>
              <a:t>ỗ</a:t>
            </a:r>
            <a:r>
              <a:rPr sz="2800" spc="35" dirty="0">
                <a:solidFill>
                  <a:srgbClr val="404040"/>
                </a:solidFill>
                <a:latin typeface="Trebuchet MS"/>
                <a:cs typeface="Trebuchet MS"/>
              </a:rPr>
              <a:t>i tr</a:t>
            </a:r>
            <a:r>
              <a:rPr sz="2800" spc="35" dirty="0">
                <a:solidFill>
                  <a:srgbClr val="404040"/>
                </a:solidFill>
                <a:latin typeface="Arial"/>
                <a:cs typeface="Arial"/>
              </a:rPr>
              <a:t>ườ</a:t>
            </a:r>
            <a:r>
              <a:rPr sz="2800" spc="35" dirty="0">
                <a:solidFill>
                  <a:srgbClr val="404040"/>
                </a:solidFill>
                <a:latin typeface="Trebuchet MS"/>
                <a:cs typeface="Trebuchet MS"/>
              </a:rPr>
              <a:t>ng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800" spc="70" dirty="0">
                <a:solidFill>
                  <a:srgbClr val="404040"/>
                </a:solidFill>
                <a:latin typeface="Arial"/>
                <a:cs typeface="Arial"/>
              </a:rPr>
              <a:t>ử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800" spc="-25" dirty="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-5" dirty="0">
                <a:solidFill>
                  <a:srgbClr val="404040"/>
                </a:solidFill>
                <a:latin typeface="Arial"/>
                <a:cs typeface="Arial"/>
              </a:rPr>
              <a:t>ạ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i  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di</a:t>
            </a:r>
            <a:r>
              <a:rPr sz="2800" spc="15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tham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60" dirty="0">
                <a:solidFill>
                  <a:srgbClr val="404040"/>
                </a:solidFill>
                <a:latin typeface="Trebuchet MS"/>
                <a:cs typeface="Trebuchet MS"/>
              </a:rPr>
              <a:t>gia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35" dirty="0">
                <a:solidFill>
                  <a:srgbClr val="404040"/>
                </a:solidFill>
                <a:latin typeface="Trebuchet MS"/>
                <a:cs typeface="Trebuchet MS"/>
              </a:rPr>
              <a:t>càng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20" dirty="0">
                <a:solidFill>
                  <a:srgbClr val="404040"/>
                </a:solidFill>
                <a:latin typeface="Trebuchet MS"/>
                <a:cs typeface="Trebuchet MS"/>
              </a:rPr>
              <a:t>nhi</a:t>
            </a:r>
            <a:r>
              <a:rPr sz="2800" spc="20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2800" spc="2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25" dirty="0">
                <a:solidFill>
                  <a:srgbClr val="404040"/>
                </a:solidFill>
                <a:latin typeface="Trebuchet MS"/>
                <a:cs typeface="Trebuchet MS"/>
              </a:rPr>
              <a:t>ho</a:t>
            </a:r>
            <a:r>
              <a:rPr sz="2800" spc="25" dirty="0">
                <a:solidFill>
                  <a:srgbClr val="404040"/>
                </a:solidFill>
                <a:latin typeface="Arial"/>
                <a:cs typeface="Arial"/>
              </a:rPr>
              <a:t>ạ</a:t>
            </a:r>
            <a:r>
              <a:rPr sz="2800" spc="2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800" spc="114" dirty="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sz="2800" spc="114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35" dirty="0">
                <a:solidFill>
                  <a:srgbClr val="404040"/>
                </a:solidFill>
                <a:latin typeface="Trebuchet MS"/>
                <a:cs typeface="Trebuchet MS"/>
              </a:rPr>
              <a:t>càng</a:t>
            </a:r>
            <a:r>
              <a:rPr sz="2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7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800" spc="-175" dirty="0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sz="2800" spc="-175" dirty="0">
                <a:solidFill>
                  <a:srgbClr val="404040"/>
                </a:solidFill>
                <a:latin typeface="Trebuchet MS"/>
                <a:cs typeface="Trebuchet MS"/>
              </a:rPr>
              <a:t>t.</a:t>
            </a:r>
            <a:endParaRPr sz="2800">
              <a:latin typeface="Trebuchet MS"/>
              <a:cs typeface="Trebuchet MS"/>
            </a:endParaRPr>
          </a:p>
          <a:p>
            <a:pPr marL="12700" marR="269240">
              <a:lnSpc>
                <a:spcPct val="100000"/>
              </a:lnSpc>
              <a:spcBef>
                <a:spcPts val="1000"/>
              </a:spcBef>
            </a:pPr>
            <a:r>
              <a:rPr sz="2800" spc="95" dirty="0">
                <a:solidFill>
                  <a:srgbClr val="404040"/>
                </a:solidFill>
                <a:latin typeface="Trebuchet MS"/>
                <a:cs typeface="Trebuchet MS"/>
              </a:rPr>
              <a:t>Vào 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bu</a:t>
            </a:r>
            <a:r>
              <a:rPr sz="2800" spc="15" dirty="0">
                <a:solidFill>
                  <a:srgbClr val="404040"/>
                </a:solidFill>
                <a:latin typeface="Arial"/>
                <a:cs typeface="Arial"/>
              </a:rPr>
              <a:t>ổ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2800" spc="-35" dirty="0">
                <a:solidFill>
                  <a:srgbClr val="404040"/>
                </a:solidFill>
                <a:latin typeface="Trebuchet MS"/>
                <a:cs typeface="Trebuchet MS"/>
              </a:rPr>
              <a:t>chi</a:t>
            </a:r>
            <a:r>
              <a:rPr sz="2800" spc="-35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2800" spc="-35" dirty="0">
                <a:solidFill>
                  <a:srgbClr val="404040"/>
                </a:solidFill>
                <a:latin typeface="Trebuchet MS"/>
                <a:cs typeface="Trebuchet MS"/>
              </a:rPr>
              <a:t>u,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anh/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800" spc="70" dirty="0">
                <a:solidFill>
                  <a:srgbClr val="404040"/>
                </a:solidFill>
                <a:latin typeface="Arial"/>
                <a:cs typeface="Arial"/>
              </a:rPr>
              <a:t>ị </a:t>
            </a:r>
            <a:r>
              <a:rPr sz="2800" spc="1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800" spc="100" dirty="0">
                <a:solidFill>
                  <a:srgbClr val="404040"/>
                </a:solidFill>
                <a:latin typeface="Arial"/>
                <a:cs typeface="Arial"/>
              </a:rPr>
              <a:t>ẽ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quay </a:t>
            </a:r>
            <a:r>
              <a:rPr sz="2800" spc="-9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800" spc="-95" dirty="0">
                <a:solidFill>
                  <a:srgbClr val="404040"/>
                </a:solidFill>
                <a:latin typeface="Arial"/>
                <a:cs typeface="Arial"/>
              </a:rPr>
              <a:t>ạ</a:t>
            </a:r>
            <a:r>
              <a:rPr sz="2800" spc="-95" dirty="0">
                <a:solidFill>
                  <a:srgbClr val="404040"/>
                </a:solidFill>
                <a:latin typeface="Trebuchet MS"/>
                <a:cs typeface="Trebuchet MS"/>
              </a:rPr>
              <a:t>i </a:t>
            </a:r>
            <a:r>
              <a:rPr sz="2800" spc="55" dirty="0">
                <a:solidFill>
                  <a:srgbClr val="404040"/>
                </a:solidFill>
                <a:latin typeface="Trebuchet MS"/>
                <a:cs typeface="Trebuchet MS"/>
              </a:rPr>
              <a:t>và</a:t>
            </a:r>
            <a:r>
              <a:rPr sz="2800" spc="-50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140" dirty="0">
                <a:solidFill>
                  <a:srgbClr val="404040"/>
                </a:solidFill>
                <a:latin typeface="Trebuchet MS"/>
                <a:cs typeface="Trebuchet MS"/>
              </a:rPr>
              <a:t>cũng  </a:t>
            </a:r>
            <a:r>
              <a:rPr sz="2800" spc="2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800" spc="20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2800" spc="2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lu</a:t>
            </a:r>
            <a:r>
              <a:rPr sz="2800" dirty="0">
                <a:solidFill>
                  <a:srgbClr val="404040"/>
                </a:solidFill>
                <a:latin typeface="Arial"/>
                <a:cs typeface="Arial"/>
              </a:rPr>
              <a:t>ậ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anh/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sz="2800" spc="70" dirty="0">
                <a:solidFill>
                  <a:srgbClr val="404040"/>
                </a:solidFill>
                <a:latin typeface="Arial"/>
                <a:cs typeface="Arial"/>
              </a:rPr>
              <a:t>ị </a:t>
            </a:r>
            <a:r>
              <a:rPr sz="2800" spc="80" dirty="0">
                <a:solidFill>
                  <a:srgbClr val="404040"/>
                </a:solidFill>
                <a:latin typeface="Trebuchet MS"/>
                <a:cs typeface="Trebuchet MS"/>
              </a:rPr>
              <a:t>đã </a:t>
            </a:r>
            <a:r>
              <a:rPr sz="2800" spc="-15" dirty="0">
                <a:solidFill>
                  <a:srgbClr val="404040"/>
                </a:solidFill>
                <a:latin typeface="Trebuchet MS"/>
                <a:cs typeface="Trebuchet MS"/>
              </a:rPr>
              <a:t>làm</a:t>
            </a:r>
            <a:r>
              <a:rPr sz="2800" spc="-3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70" dirty="0">
                <a:solidFill>
                  <a:srgbClr val="404040"/>
                </a:solidFill>
                <a:latin typeface="Trebuchet MS"/>
                <a:cs typeface="Trebuchet MS"/>
              </a:rPr>
              <a:t>gì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0312" y="5114620"/>
            <a:ext cx="47593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(m</a:t>
            </a:r>
            <a:r>
              <a:rPr sz="1800" spc="-40" dirty="0">
                <a:solidFill>
                  <a:srgbClr val="404040"/>
                </a:solidFill>
                <a:latin typeface="Arial"/>
                <a:cs typeface="Arial"/>
              </a:rPr>
              <a:t>ỗ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1800" spc="20" dirty="0">
                <a:solidFill>
                  <a:srgbClr val="404040"/>
                </a:solidFill>
                <a:latin typeface="Arial"/>
                <a:cs typeface="Arial"/>
              </a:rPr>
              <a:t>ườ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65" dirty="0">
                <a:solidFill>
                  <a:srgbClr val="404040"/>
                </a:solidFill>
                <a:latin typeface="Arial"/>
                <a:cs typeface="Arial"/>
              </a:rPr>
              <a:t>ẽ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ượ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cung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50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60" dirty="0">
                <a:solidFill>
                  <a:srgbClr val="404040"/>
                </a:solidFill>
                <a:latin typeface="Trebuchet MS"/>
                <a:cs typeface="Trebuchet MS"/>
              </a:rPr>
              <a:t>1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spc="35" dirty="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sz="1800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75" dirty="0">
                <a:solidFill>
                  <a:srgbClr val="404040"/>
                </a:solidFill>
                <a:latin typeface="Arial"/>
                <a:cs typeface="Arial"/>
              </a:rPr>
              <a:t>ụ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10" dirty="0">
                <a:solidFill>
                  <a:srgbClr val="404040"/>
                </a:solidFill>
                <a:latin typeface="Arial"/>
                <a:cs typeface="Arial"/>
              </a:rPr>
              <a:t>ụ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)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657604" y="569214"/>
            <a:ext cx="6944359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0" spc="-75" dirty="0">
                <a:solidFill>
                  <a:srgbClr val="252525"/>
                </a:solidFill>
                <a:latin typeface="Trebuchet MS"/>
                <a:cs typeface="Trebuchet MS"/>
              </a:rPr>
              <a:t>Tr</a:t>
            </a:r>
            <a:r>
              <a:rPr b="0" spc="-75" dirty="0">
                <a:solidFill>
                  <a:srgbClr val="252525"/>
                </a:solidFill>
                <a:latin typeface="Arial"/>
                <a:cs typeface="Arial"/>
              </a:rPr>
              <a:t>ả</a:t>
            </a:r>
            <a:r>
              <a:rPr b="0" spc="-75" dirty="0">
                <a:solidFill>
                  <a:srgbClr val="252525"/>
                </a:solidFill>
                <a:latin typeface="Trebuchet MS"/>
                <a:cs typeface="Trebuchet MS"/>
              </a:rPr>
              <a:t>i </a:t>
            </a:r>
            <a:r>
              <a:rPr b="0" spc="65" dirty="0">
                <a:solidFill>
                  <a:srgbClr val="252525"/>
                </a:solidFill>
                <a:latin typeface="Trebuchet MS"/>
                <a:cs typeface="Trebuchet MS"/>
              </a:rPr>
              <a:t>nghi</a:t>
            </a:r>
            <a:r>
              <a:rPr b="0" spc="65" dirty="0">
                <a:solidFill>
                  <a:srgbClr val="252525"/>
                </a:solidFill>
                <a:latin typeface="Arial"/>
                <a:cs typeface="Arial"/>
              </a:rPr>
              <a:t>ệ</a:t>
            </a:r>
            <a:r>
              <a:rPr b="0" spc="65" dirty="0">
                <a:solidFill>
                  <a:srgbClr val="252525"/>
                </a:solidFill>
                <a:latin typeface="Trebuchet MS"/>
                <a:cs typeface="Trebuchet MS"/>
              </a:rPr>
              <a:t>m </a:t>
            </a:r>
            <a:r>
              <a:rPr b="0" spc="95" dirty="0">
                <a:solidFill>
                  <a:srgbClr val="252525"/>
                </a:solidFill>
                <a:latin typeface="Trebuchet MS"/>
                <a:cs typeface="Trebuchet MS"/>
              </a:rPr>
              <a:t>ph</a:t>
            </a:r>
            <a:r>
              <a:rPr b="0" spc="95" dirty="0">
                <a:solidFill>
                  <a:srgbClr val="252525"/>
                </a:solidFill>
                <a:latin typeface="Arial"/>
                <a:cs typeface="Arial"/>
              </a:rPr>
              <a:t>ươ</a:t>
            </a:r>
            <a:r>
              <a:rPr b="0" spc="95" dirty="0">
                <a:solidFill>
                  <a:srgbClr val="252525"/>
                </a:solidFill>
                <a:latin typeface="Trebuchet MS"/>
                <a:cs typeface="Trebuchet MS"/>
              </a:rPr>
              <a:t>ng </a:t>
            </a:r>
            <a:r>
              <a:rPr b="0" spc="100" dirty="0">
                <a:solidFill>
                  <a:srgbClr val="252525"/>
                </a:solidFill>
                <a:latin typeface="Trebuchet MS"/>
                <a:cs typeface="Trebuchet MS"/>
              </a:rPr>
              <a:t>pháp giáo </a:t>
            </a:r>
            <a:r>
              <a:rPr b="0" spc="95" dirty="0">
                <a:solidFill>
                  <a:srgbClr val="252525"/>
                </a:solidFill>
                <a:latin typeface="Trebuchet MS"/>
                <a:cs typeface="Trebuchet MS"/>
              </a:rPr>
              <a:t>d</a:t>
            </a:r>
            <a:r>
              <a:rPr b="0" spc="95" dirty="0">
                <a:solidFill>
                  <a:srgbClr val="252525"/>
                </a:solidFill>
                <a:latin typeface="Arial"/>
                <a:cs typeface="Arial"/>
              </a:rPr>
              <a:t>ụ</a:t>
            </a:r>
            <a:r>
              <a:rPr b="0" spc="95" dirty="0">
                <a:solidFill>
                  <a:srgbClr val="252525"/>
                </a:solidFill>
                <a:latin typeface="Trebuchet MS"/>
                <a:cs typeface="Trebuchet MS"/>
              </a:rPr>
              <a:t>c  </a:t>
            </a:r>
            <a:r>
              <a:rPr b="0" spc="75" dirty="0">
                <a:solidFill>
                  <a:srgbClr val="252525"/>
                </a:solidFill>
                <a:latin typeface="Trebuchet MS"/>
                <a:cs typeface="Trebuchet MS"/>
              </a:rPr>
              <a:t>đ</a:t>
            </a:r>
            <a:r>
              <a:rPr b="0" spc="75" dirty="0">
                <a:solidFill>
                  <a:srgbClr val="252525"/>
                </a:solidFill>
                <a:latin typeface="Arial"/>
                <a:cs typeface="Arial"/>
              </a:rPr>
              <a:t>ị</a:t>
            </a:r>
            <a:r>
              <a:rPr b="0" spc="75" dirty="0">
                <a:solidFill>
                  <a:srgbClr val="252525"/>
                </a:solidFill>
                <a:latin typeface="Trebuchet MS"/>
                <a:cs typeface="Trebuchet MS"/>
              </a:rPr>
              <a:t>nh</a:t>
            </a:r>
            <a:r>
              <a:rPr b="0" spc="-10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b="0" spc="90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b="0" spc="90" dirty="0">
                <a:solidFill>
                  <a:srgbClr val="252525"/>
                </a:solidFill>
                <a:latin typeface="Arial"/>
                <a:cs typeface="Arial"/>
              </a:rPr>
              <a:t>ướ</a:t>
            </a:r>
            <a:r>
              <a:rPr b="0" spc="90" dirty="0">
                <a:solidFill>
                  <a:srgbClr val="252525"/>
                </a:solidFill>
                <a:latin typeface="Trebuchet MS"/>
                <a:cs typeface="Trebuchet MS"/>
              </a:rPr>
              <a:t>ng</a:t>
            </a:r>
            <a:r>
              <a:rPr b="0" spc="-6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b="0" spc="130" dirty="0">
                <a:solidFill>
                  <a:srgbClr val="252525"/>
                </a:solidFill>
                <a:latin typeface="Trebuchet MS"/>
                <a:cs typeface="Trebuchet MS"/>
              </a:rPr>
              <a:t>STEM</a:t>
            </a:r>
            <a:r>
              <a:rPr b="0" spc="-7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252525"/>
                </a:solidFill>
                <a:latin typeface="Trebuchet MS"/>
                <a:cs typeface="Trebuchet MS"/>
              </a:rPr>
              <a:t>v</a:t>
            </a:r>
            <a:r>
              <a:rPr b="0" dirty="0">
                <a:solidFill>
                  <a:srgbClr val="252525"/>
                </a:solidFill>
                <a:latin typeface="Arial"/>
                <a:cs typeface="Arial"/>
              </a:rPr>
              <a:t>ớ</a:t>
            </a:r>
            <a:r>
              <a:rPr b="0" dirty="0">
                <a:solidFill>
                  <a:srgbClr val="252525"/>
                </a:solidFill>
                <a:latin typeface="Trebuchet MS"/>
                <a:cs typeface="Trebuchet MS"/>
              </a:rPr>
              <a:t>i</a:t>
            </a:r>
            <a:r>
              <a:rPr b="0" spc="-8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252525"/>
                </a:solidFill>
                <a:latin typeface="Trebuchet MS"/>
                <a:cs typeface="Trebuchet MS"/>
              </a:rPr>
              <a:t>vai</a:t>
            </a:r>
            <a:r>
              <a:rPr b="0" spc="-7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b="0" spc="-15" dirty="0">
                <a:solidFill>
                  <a:srgbClr val="252525"/>
                </a:solidFill>
                <a:latin typeface="Trebuchet MS"/>
                <a:cs typeface="Trebuchet MS"/>
              </a:rPr>
              <a:t>trò</a:t>
            </a:r>
            <a:r>
              <a:rPr b="0" spc="-6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b="0" spc="-60" dirty="0">
                <a:solidFill>
                  <a:srgbClr val="252525"/>
                </a:solidFill>
                <a:latin typeface="Trebuchet MS"/>
                <a:cs typeface="Trebuchet MS"/>
              </a:rPr>
              <a:t>là</a:t>
            </a:r>
            <a:r>
              <a:rPr b="0" spc="-5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b="0" spc="80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b="0" spc="80" dirty="0">
                <a:solidFill>
                  <a:srgbClr val="252525"/>
                </a:solidFill>
                <a:latin typeface="Arial"/>
                <a:cs typeface="Arial"/>
              </a:rPr>
              <a:t>ọ</a:t>
            </a:r>
            <a:r>
              <a:rPr b="0" spc="80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b="0" spc="-8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b="0" spc="70" dirty="0">
                <a:solidFill>
                  <a:srgbClr val="252525"/>
                </a:solidFill>
                <a:latin typeface="Trebuchet MS"/>
                <a:cs typeface="Trebuchet MS"/>
              </a:rPr>
              <a:t>sinh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41287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145" dirty="0">
                <a:solidFill>
                  <a:srgbClr val="252525"/>
                </a:solidFill>
                <a:latin typeface="Trebuchet MS"/>
                <a:cs typeface="Trebuchet MS"/>
              </a:rPr>
              <a:t>Các </a:t>
            </a:r>
            <a:r>
              <a:rPr sz="3600" b="0" spc="254" dirty="0">
                <a:solidFill>
                  <a:srgbClr val="252525"/>
                </a:solidFill>
                <a:latin typeface="Trebuchet MS"/>
                <a:cs typeface="Trebuchet MS"/>
              </a:rPr>
              <a:t>góc </a:t>
            </a:r>
            <a:r>
              <a:rPr sz="3600" b="0" spc="35" dirty="0">
                <a:solidFill>
                  <a:srgbClr val="252525"/>
                </a:solidFill>
                <a:latin typeface="Trebuchet MS"/>
                <a:cs typeface="Trebuchet MS"/>
              </a:rPr>
              <a:t>ho</a:t>
            </a:r>
            <a:r>
              <a:rPr sz="3600" b="0" spc="35" dirty="0">
                <a:solidFill>
                  <a:srgbClr val="252525"/>
                </a:solidFill>
                <a:latin typeface="Arial"/>
                <a:cs typeface="Arial"/>
              </a:rPr>
              <a:t>ạ</a:t>
            </a:r>
            <a:r>
              <a:rPr sz="3600" b="0" spc="35" dirty="0">
                <a:solidFill>
                  <a:srgbClr val="252525"/>
                </a:solidFill>
                <a:latin typeface="Trebuchet MS"/>
                <a:cs typeface="Trebuchet MS"/>
              </a:rPr>
              <a:t>t</a:t>
            </a:r>
            <a:r>
              <a:rPr sz="3600" b="0" spc="-68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20" dirty="0">
                <a:solidFill>
                  <a:srgbClr val="252525"/>
                </a:solidFill>
                <a:latin typeface="Trebuchet MS"/>
                <a:cs typeface="Trebuchet MS"/>
              </a:rPr>
              <a:t>đ</a:t>
            </a:r>
            <a:r>
              <a:rPr sz="3600" b="0" spc="20" dirty="0">
                <a:solidFill>
                  <a:srgbClr val="252525"/>
                </a:solidFill>
                <a:latin typeface="Arial"/>
                <a:cs typeface="Arial"/>
              </a:rPr>
              <a:t>ộ</a:t>
            </a:r>
            <a:r>
              <a:rPr sz="3600" b="0" spc="20" dirty="0">
                <a:solidFill>
                  <a:srgbClr val="252525"/>
                </a:solidFill>
                <a:latin typeface="Trebuchet MS"/>
                <a:cs typeface="Trebuchet MS"/>
              </a:rPr>
              <a:t>ng: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84502" y="1437893"/>
            <a:ext cx="6318885" cy="334708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Clr>
                <a:srgbClr val="A42F0F"/>
              </a:buClr>
              <a:buChar char="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Lý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thuyết trò chơi </a:t>
            </a:r>
            <a:r>
              <a:rPr sz="2400" spc="-55" dirty="0">
                <a:solidFill>
                  <a:srgbClr val="404040"/>
                </a:solidFill>
                <a:latin typeface="Arial"/>
                <a:cs typeface="Arial"/>
              </a:rPr>
              <a:t>(Toán</a:t>
            </a:r>
            <a:r>
              <a:rPr sz="2400" spc="-3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học)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Char char="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Pin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mặt trời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(Vật</a:t>
            </a:r>
            <a:r>
              <a:rPr sz="2400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lý)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Char char="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Nước </a:t>
            </a:r>
            <a:r>
              <a:rPr sz="2400" spc="-55" dirty="0">
                <a:solidFill>
                  <a:srgbClr val="404040"/>
                </a:solidFill>
                <a:latin typeface="Arial"/>
                <a:cs typeface="Arial"/>
              </a:rPr>
              <a:t>(Toán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học/ Công</a:t>
            </a:r>
            <a:r>
              <a:rPr sz="2400" spc="7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nghệ)</a:t>
            </a:r>
            <a:endParaRPr sz="24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1005"/>
              </a:spcBef>
              <a:buClr>
                <a:srgbClr val="A42F0F"/>
              </a:buClr>
              <a:buChar char="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Thu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thập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và lưu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trữ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các-bon hoặc khám </a:t>
            </a:r>
            <a:r>
              <a:rPr sz="2400" spc="-240" dirty="0">
                <a:solidFill>
                  <a:srgbClr val="404040"/>
                </a:solidFill>
                <a:latin typeface="Arial"/>
                <a:cs typeface="Arial"/>
              </a:rPr>
              <a:t>phá 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các loại hóa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chất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gia dụng (Hóa</a:t>
            </a:r>
            <a:r>
              <a:rPr sz="2400" spc="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học)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Char char=""/>
              <a:tabLst>
                <a:tab pos="355600" algn="l"/>
              </a:tabLst>
            </a:pP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Tìm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AND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của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dâu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tây/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hoa quả (Sinh</a:t>
            </a:r>
            <a:r>
              <a:rPr sz="2400" spc="-1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học)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Char char=""/>
              <a:tabLst>
                <a:tab pos="355600" algn="l"/>
              </a:tabLst>
            </a:pPr>
            <a:r>
              <a:rPr sz="2400" spc="-10" dirty="0">
                <a:solidFill>
                  <a:srgbClr val="404040"/>
                </a:solidFill>
                <a:latin typeface="Arial"/>
                <a:cs typeface="Arial"/>
              </a:rPr>
              <a:t>Nhiệm 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vụ kỹ thuật của</a:t>
            </a:r>
            <a:r>
              <a:rPr sz="2400" spc="-1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Assemblr®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53"/>
              <a:ext cx="1981199" cy="68577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88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2880" y="685800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" y="711200"/>
              <a:ext cx="1365885" cy="508000"/>
            </a:xfrm>
            <a:custGeom>
              <a:avLst/>
              <a:gdLst/>
              <a:ahLst/>
              <a:cxnLst/>
              <a:rect l="l" t="t" r="r" b="b"/>
              <a:pathLst>
                <a:path w="1365885" h="508000">
                  <a:moveTo>
                    <a:pt x="0" y="0"/>
                  </a:moveTo>
                  <a:lnTo>
                    <a:pt x="0" y="504825"/>
                  </a:lnTo>
                  <a:lnTo>
                    <a:pt x="1019459" y="508000"/>
                  </a:lnTo>
                  <a:lnTo>
                    <a:pt x="1119764" y="508000"/>
                  </a:lnTo>
                  <a:lnTo>
                    <a:pt x="1124400" y="503174"/>
                  </a:lnTo>
                  <a:lnTo>
                    <a:pt x="1125949" y="501650"/>
                  </a:lnTo>
                  <a:lnTo>
                    <a:pt x="1358334" y="269494"/>
                  </a:lnTo>
                  <a:lnTo>
                    <a:pt x="1365477" y="255206"/>
                  </a:lnTo>
                  <a:lnTo>
                    <a:pt x="1363691" y="248062"/>
                  </a:lnTo>
                  <a:lnTo>
                    <a:pt x="1358334" y="240919"/>
                  </a:lnTo>
                  <a:lnTo>
                    <a:pt x="1129391" y="11937"/>
                  </a:lnTo>
                  <a:lnTo>
                    <a:pt x="1124400" y="11937"/>
                  </a:lnTo>
                  <a:lnTo>
                    <a:pt x="1124400" y="7112"/>
                  </a:lnTo>
                  <a:lnTo>
                    <a:pt x="1119764" y="7112"/>
                  </a:lnTo>
                  <a:lnTo>
                    <a:pt x="1114963" y="2412"/>
                  </a:lnTo>
                  <a:lnTo>
                    <a:pt x="1019459" y="2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6732" y="6208725"/>
              <a:ext cx="1547114" cy="4443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2051" y="6196164"/>
              <a:ext cx="2263140" cy="5169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78855" y="6141339"/>
              <a:ext cx="1240078" cy="516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99959" y="6116396"/>
              <a:ext cx="1402206" cy="53663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024252" y="646557"/>
            <a:ext cx="53244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10" dirty="0">
                <a:solidFill>
                  <a:srgbClr val="252525"/>
                </a:solidFill>
                <a:latin typeface="Trebuchet MS"/>
                <a:cs typeface="Trebuchet MS"/>
              </a:rPr>
              <a:t>Anh/ </a:t>
            </a:r>
            <a:r>
              <a:rPr sz="3600" b="0" spc="95" dirty="0">
                <a:solidFill>
                  <a:srgbClr val="252525"/>
                </a:solidFill>
                <a:latin typeface="Trebuchet MS"/>
                <a:cs typeface="Trebuchet MS"/>
              </a:rPr>
              <a:t>ch</a:t>
            </a:r>
            <a:r>
              <a:rPr sz="3600" b="0" spc="95" dirty="0">
                <a:solidFill>
                  <a:srgbClr val="252525"/>
                </a:solidFill>
                <a:latin typeface="Arial"/>
                <a:cs typeface="Arial"/>
              </a:rPr>
              <a:t>ị </a:t>
            </a:r>
            <a:r>
              <a:rPr sz="3600" b="0" spc="110" dirty="0">
                <a:solidFill>
                  <a:srgbClr val="252525"/>
                </a:solidFill>
                <a:latin typeface="Trebuchet MS"/>
                <a:cs typeface="Trebuchet MS"/>
              </a:rPr>
              <a:t>đã </a:t>
            </a:r>
            <a:r>
              <a:rPr sz="3600" b="0" spc="100" dirty="0">
                <a:solidFill>
                  <a:srgbClr val="252525"/>
                </a:solidFill>
                <a:latin typeface="Trebuchet MS"/>
                <a:cs typeface="Trebuchet MS"/>
              </a:rPr>
              <a:t>h</a:t>
            </a:r>
            <a:r>
              <a:rPr sz="3600" b="0" spc="100" dirty="0">
                <a:solidFill>
                  <a:srgbClr val="252525"/>
                </a:solidFill>
                <a:latin typeface="Arial"/>
                <a:cs typeface="Arial"/>
              </a:rPr>
              <a:t>ọ</a:t>
            </a:r>
            <a:r>
              <a:rPr sz="3600" b="0" spc="100" dirty="0">
                <a:solidFill>
                  <a:srgbClr val="252525"/>
                </a:solidFill>
                <a:latin typeface="Trebuchet MS"/>
                <a:cs typeface="Trebuchet MS"/>
              </a:rPr>
              <a:t>c </a:t>
            </a:r>
            <a:r>
              <a:rPr sz="3600" b="0" spc="85" dirty="0">
                <a:solidFill>
                  <a:srgbClr val="252525"/>
                </a:solidFill>
                <a:latin typeface="Trebuchet MS"/>
                <a:cs typeface="Trebuchet MS"/>
              </a:rPr>
              <a:t>đ</a:t>
            </a:r>
            <a:r>
              <a:rPr sz="3600" b="0" spc="85" dirty="0">
                <a:solidFill>
                  <a:srgbClr val="252525"/>
                </a:solidFill>
                <a:latin typeface="Arial"/>
                <a:cs typeface="Arial"/>
              </a:rPr>
              <a:t>ượ</a:t>
            </a:r>
            <a:r>
              <a:rPr sz="3600" b="0" spc="85" dirty="0">
                <a:solidFill>
                  <a:srgbClr val="252525"/>
                </a:solidFill>
                <a:latin typeface="Trebuchet MS"/>
                <a:cs typeface="Trebuchet MS"/>
              </a:rPr>
              <a:t>c</a:t>
            </a:r>
            <a:r>
              <a:rPr sz="3600" b="0" spc="-64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3600" b="0" spc="215" dirty="0">
                <a:solidFill>
                  <a:srgbClr val="252525"/>
                </a:solidFill>
                <a:latin typeface="Trebuchet MS"/>
                <a:cs typeface="Trebuchet MS"/>
              </a:rPr>
              <a:t>gì?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7244" y="1309878"/>
            <a:ext cx="7860030" cy="285496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Gi</a:t>
            </a:r>
            <a:r>
              <a:rPr sz="2400" spc="-40" dirty="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thích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cho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các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400" spc="100" dirty="0">
                <a:solidFill>
                  <a:srgbClr val="404040"/>
                </a:solidFill>
                <a:latin typeface="Arial"/>
                <a:cs typeface="Arial"/>
              </a:rPr>
              <a:t>ồ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nghi</a:t>
            </a:r>
            <a:r>
              <a:rPr sz="2400" spc="60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55" dirty="0">
                <a:solidFill>
                  <a:srgbClr val="404040"/>
                </a:solidFill>
                <a:latin typeface="Arial"/>
                <a:cs typeface="Arial"/>
              </a:rPr>
              <a:t>ủ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4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2400" spc="30" dirty="0">
                <a:solidFill>
                  <a:srgbClr val="404040"/>
                </a:solidFill>
                <a:latin typeface="Arial"/>
                <a:cs typeface="Arial"/>
              </a:rPr>
              <a:t>ườ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anh/ch</a:t>
            </a:r>
            <a:r>
              <a:rPr sz="2400" spc="-30" dirty="0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400" spc="65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400" spc="50" dirty="0">
                <a:solidFill>
                  <a:srgbClr val="404040"/>
                </a:solidFill>
                <a:latin typeface="Arial"/>
                <a:cs typeface="Arial"/>
              </a:rPr>
              <a:t>ề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STEM 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là</a:t>
            </a:r>
            <a:r>
              <a:rPr sz="2400" spc="-3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gì?</a:t>
            </a:r>
            <a:endParaRPr sz="24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010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65" dirty="0">
                <a:solidFill>
                  <a:srgbClr val="404040"/>
                </a:solidFill>
                <a:latin typeface="Arial"/>
                <a:cs typeface="Arial"/>
              </a:rPr>
              <a:t>ọ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sinh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65" dirty="0">
                <a:solidFill>
                  <a:srgbClr val="404040"/>
                </a:solidFill>
                <a:latin typeface="Arial"/>
                <a:cs typeface="Arial"/>
              </a:rPr>
              <a:t>ầ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400" spc="85" dirty="0">
                <a:solidFill>
                  <a:srgbClr val="404040"/>
                </a:solidFill>
                <a:latin typeface="Arial"/>
                <a:cs typeface="Arial"/>
              </a:rPr>
              <a:t>ữ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gì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400" spc="50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phát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tri</a:t>
            </a:r>
            <a:r>
              <a:rPr sz="2400" spc="25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n?</a:t>
            </a:r>
            <a:endParaRPr sz="24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Giáo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viên 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30" dirty="0">
                <a:solidFill>
                  <a:srgbClr val="404040"/>
                </a:solidFill>
                <a:latin typeface="Arial"/>
                <a:cs typeface="Arial"/>
              </a:rPr>
              <a:t>ỗ 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tr</a:t>
            </a:r>
            <a:r>
              <a:rPr sz="2400" spc="-35" dirty="0">
                <a:solidFill>
                  <a:srgbClr val="404040"/>
                </a:solidFill>
                <a:latin typeface="Arial"/>
                <a:cs typeface="Arial"/>
              </a:rPr>
              <a:t>ợ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60" dirty="0">
                <a:solidFill>
                  <a:srgbClr val="404040"/>
                </a:solidFill>
                <a:latin typeface="Arial"/>
                <a:cs typeface="Arial"/>
              </a:rPr>
              <a:t>ọ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sinh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400" spc="45" dirty="0">
                <a:solidFill>
                  <a:srgbClr val="404040"/>
                </a:solidFill>
                <a:latin typeface="Arial"/>
                <a:cs typeface="Arial"/>
              </a:rPr>
              <a:t>ư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400" spc="-2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2400" spc="-3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nào?</a:t>
            </a:r>
            <a:endParaRPr sz="2400">
              <a:latin typeface="Trebuchet MS"/>
              <a:cs typeface="Trebuchet MS"/>
            </a:endParaRPr>
          </a:p>
          <a:p>
            <a:pPr marL="354965" marR="5080" indent="-342900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355600" algn="l"/>
              </a:tabLst>
            </a:pP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400" spc="30" dirty="0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quan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30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400" spc="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này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2400" spc="5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di</a:t>
            </a:r>
            <a:r>
              <a:rPr sz="2400" spc="15" dirty="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trong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giáo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trình/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sách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giáo 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khoa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sz="2400" spc="45" dirty="0">
                <a:solidFill>
                  <a:srgbClr val="404040"/>
                </a:solidFill>
                <a:latin typeface="Arial"/>
                <a:cs typeface="Arial"/>
              </a:rPr>
              <a:t>ư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400" spc="-2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2400" spc="-1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nào?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709295" marR="5080">
              <a:lnSpc>
                <a:spcPct val="100899"/>
              </a:lnSpc>
              <a:spcBef>
                <a:spcPts val="60"/>
              </a:spcBef>
            </a:pPr>
            <a:r>
              <a:rPr spc="110" dirty="0"/>
              <a:t>Anh</a:t>
            </a:r>
            <a:r>
              <a:rPr spc="-75" dirty="0"/>
              <a:t> </a:t>
            </a:r>
            <a:r>
              <a:rPr spc="95" dirty="0"/>
              <a:t>ch</a:t>
            </a:r>
            <a:r>
              <a:rPr spc="95" dirty="0">
                <a:latin typeface="Arial"/>
                <a:cs typeface="Arial"/>
              </a:rPr>
              <a:t>ị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110" dirty="0"/>
              <a:t>đã</a:t>
            </a:r>
            <a:r>
              <a:rPr spc="-75" dirty="0"/>
              <a:t> </a:t>
            </a:r>
            <a:r>
              <a:rPr spc="100" dirty="0"/>
              <a:t>h</a:t>
            </a:r>
            <a:r>
              <a:rPr spc="100" dirty="0">
                <a:latin typeface="Arial"/>
                <a:cs typeface="Arial"/>
              </a:rPr>
              <a:t>ọ</a:t>
            </a:r>
            <a:r>
              <a:rPr spc="100" dirty="0"/>
              <a:t>c</a:t>
            </a:r>
            <a:r>
              <a:rPr spc="-85" dirty="0"/>
              <a:t> </a:t>
            </a:r>
            <a:r>
              <a:rPr spc="85" dirty="0"/>
              <a:t>đ</a:t>
            </a:r>
            <a:r>
              <a:rPr spc="85" dirty="0">
                <a:latin typeface="Arial"/>
                <a:cs typeface="Arial"/>
              </a:rPr>
              <a:t>ượ</a:t>
            </a:r>
            <a:r>
              <a:rPr spc="85" dirty="0"/>
              <a:t>c</a:t>
            </a:r>
            <a:r>
              <a:rPr spc="-80" dirty="0"/>
              <a:t> </a:t>
            </a:r>
            <a:r>
              <a:rPr spc="95" dirty="0"/>
              <a:t>gì</a:t>
            </a:r>
            <a:r>
              <a:rPr spc="-70" dirty="0"/>
              <a:t> </a:t>
            </a:r>
            <a:r>
              <a:rPr spc="-5" dirty="0"/>
              <a:t>khi</a:t>
            </a:r>
            <a:r>
              <a:rPr spc="-95" dirty="0"/>
              <a:t> </a:t>
            </a:r>
            <a:r>
              <a:rPr spc="-15" dirty="0"/>
              <a:t>làm  </a:t>
            </a:r>
            <a:r>
              <a:rPr spc="80" dirty="0"/>
              <a:t>viêc</a:t>
            </a:r>
            <a:r>
              <a:rPr spc="-90" dirty="0"/>
              <a:t> </a:t>
            </a:r>
            <a:r>
              <a:rPr spc="135" dirty="0"/>
              <a:t>nhóm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8492" y="2170303"/>
            <a:ext cx="63988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400" spc="65" dirty="0">
                <a:solidFill>
                  <a:srgbClr val="404040"/>
                </a:solidFill>
                <a:latin typeface="Arial"/>
                <a:cs typeface="Arial"/>
              </a:rPr>
              <a:t>ọ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sinh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400" spc="65" dirty="0">
                <a:solidFill>
                  <a:srgbClr val="404040"/>
                </a:solidFill>
                <a:latin typeface="Arial"/>
                <a:cs typeface="Arial"/>
              </a:rPr>
              <a:t>ầ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phát</a:t>
            </a:r>
            <a:r>
              <a:rPr sz="24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tri</a:t>
            </a:r>
            <a:r>
              <a:rPr sz="2400" spc="-30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đi</a:t>
            </a:r>
            <a:r>
              <a:rPr sz="2400" spc="15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gì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400" spc="50" dirty="0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400" spc="100" dirty="0">
                <a:solidFill>
                  <a:srgbClr val="404040"/>
                </a:solidFill>
                <a:latin typeface="Arial"/>
                <a:cs typeface="Arial"/>
              </a:rPr>
              <a:t>ắ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400" spc="-40" dirty="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400" dirty="0">
                <a:solidFill>
                  <a:srgbClr val="404040"/>
                </a:solidFill>
                <a:latin typeface="Arial"/>
                <a:cs typeface="Arial"/>
              </a:rPr>
              <a:t>ớ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 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các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400" spc="60" dirty="0">
                <a:solidFill>
                  <a:srgbClr val="404040"/>
                </a:solidFill>
                <a:latin typeface="Arial"/>
                <a:cs typeface="Arial"/>
              </a:rPr>
              <a:t>ấ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sz="2400" spc="50" dirty="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sz="2400" spc="-29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STEM?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1978</Words>
  <Application>Microsoft Office PowerPoint</Application>
  <PresentationFormat>On-screen Show (4:3)</PresentationFormat>
  <Paragraphs>197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Georgia</vt:lpstr>
      <vt:lpstr>Times New Roman</vt:lpstr>
      <vt:lpstr>Trebuchet MS</vt:lpstr>
      <vt:lpstr>Office Theme</vt:lpstr>
      <vt:lpstr>Phương pháp giáo  dục theo định hướng  STEM 2–6/8/2016</vt:lpstr>
      <vt:lpstr>Thứ tư</vt:lpstr>
      <vt:lpstr>Mục đích</vt:lpstr>
      <vt:lpstr>Trải nghiệm phương pháp giáo dục theo  định hướng STEM với vai trò là học sinh</vt:lpstr>
      <vt:lpstr>Trải nghiệm phương pháp giáo dục theo  định hướng STEM với vai trò là học sinh</vt:lpstr>
      <vt:lpstr>Trải nghiệm phương pháp giáo dục  định hướng STEM với vai trò là học sinh</vt:lpstr>
      <vt:lpstr>Các góc hoạt động:</vt:lpstr>
      <vt:lpstr>Anh/ chị đã học được gì?</vt:lpstr>
      <vt:lpstr>Anh chị đã học được gì khi làm  viêc nhóm</vt:lpstr>
      <vt:lpstr>Chúng ta cần phát triển mảng  nào với vai trò là giáo viên</vt:lpstr>
      <vt:lpstr>Học là gì?</vt:lpstr>
      <vt:lpstr>Lý thuyết của việc học: Phiến đá trắng</vt:lpstr>
      <vt:lpstr>Lý thuyết việc học: Chủ nghĩa hành vi</vt:lpstr>
      <vt:lpstr>Lý thuyết việc học – Chủ nghĩa kiến tạo</vt:lpstr>
      <vt:lpstr>Giáo viên đóng vai trò là người điều phối</vt:lpstr>
      <vt:lpstr>  Quan niệm sai </vt:lpstr>
      <vt:lpstr>  Quan niệm sai </vt:lpstr>
      <vt:lpstr>PowerPoint Presentation</vt:lpstr>
      <vt:lpstr>Thách thức giải quyết các quan niệm sai</vt:lpstr>
      <vt:lpstr>Thách thức giải quyết quan niệm sai và phương pháp giáo dục theo định hướng STEM</vt:lpstr>
      <vt:lpstr>Thách thức giải quyết quan niệm sai và phương pháp tiếp cận theo định hướng STEM</vt:lpstr>
      <vt:lpstr>Phương pháp giáo dục theo định hướng  STEM và việc học </vt:lpstr>
      <vt:lpstr>PowerPoint Presentation</vt:lpstr>
      <vt:lpstr>Mục đích</vt:lpstr>
      <vt:lpstr>Thứ Năm</vt:lpstr>
      <vt:lpstr>Mục tiêu</vt:lpstr>
      <vt:lpstr>So sánh sách giáo khoa</vt:lpstr>
      <vt:lpstr>Câu hỏi PISA</vt:lpstr>
      <vt:lpstr>Xây dựng dự án STEM riêng  của anh/ chị</vt:lpstr>
      <vt:lpstr>Phát triển các dự án 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STEM Approach</dc:title>
  <dc:creator>Hardman, Mark (mark.hardman@canterbury.ac.uk)</dc:creator>
  <cp:lastModifiedBy>PC</cp:lastModifiedBy>
  <cp:revision>2</cp:revision>
  <dcterms:created xsi:type="dcterms:W3CDTF">2020-10-23T17:39:08Z</dcterms:created>
  <dcterms:modified xsi:type="dcterms:W3CDTF">2020-11-10T03:47:49Z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2020-10-23T00:00:00Z</vt:filetime>
  </property>
</Properties>
</file>