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66" r:id="rId4"/>
    <p:sldId id="268" r:id="rId5"/>
    <p:sldId id="261" r:id="rId6"/>
    <p:sldId id="270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82E"/>
    <a:srgbClr val="0000FF"/>
    <a:srgbClr val="FE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724" y="3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46919" y="4343401"/>
            <a:ext cx="14401800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59: CÁC SỐ CÓ NĂM CHỮ SỐ. SỐ 100 000 (T3)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36" y="6753712"/>
            <a:ext cx="1168693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1906141" y="705874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1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3567940" y="1112623"/>
            <a:ext cx="10025623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59: CÁC SỐ CÓ NĂM CHỮ SỐ. SỐ 100 000 (T3)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70819" y="1752600"/>
            <a:ext cx="5777630" cy="712232"/>
            <a:chOff x="1470819" y="1943100"/>
            <a:chExt cx="5777630" cy="712232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512993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trả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đúng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09046" y="2533353"/>
            <a:ext cx="1120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1?</a:t>
            </a:r>
          </a:p>
          <a:p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1 000	</a:t>
            </a:r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100 000	   </a:t>
            </a:r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	</a:t>
            </a:r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881519" y="3195072"/>
            <a:ext cx="2286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10 000</a:t>
            </a:r>
            <a:endParaRPr lang="en-US" sz="4000" dirty="0">
              <a:solidFill>
                <a:srgbClr val="0000FF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7244" y="3980805"/>
            <a:ext cx="1630661" cy="712232"/>
            <a:chOff x="1470819" y="1943100"/>
            <a:chExt cx="1630661" cy="712232"/>
          </a:xfrm>
        </p:grpSpPr>
        <p:grpSp>
          <p:nvGrpSpPr>
            <p:cNvPr id="16" name="Group 15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2118519" y="1947446"/>
              <a:ext cx="982961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161062" y="5262626"/>
            <a:ext cx="9638759" cy="2862322"/>
            <a:chOff x="3170552" y="5359394"/>
            <a:chExt cx="9638759" cy="2862322"/>
          </a:xfrm>
        </p:grpSpPr>
        <p:sp>
          <p:nvSpPr>
            <p:cNvPr id="20" name="TextBox 19"/>
            <p:cNvSpPr txBox="1"/>
            <p:nvPr/>
          </p:nvSpPr>
          <p:spPr>
            <a:xfrm>
              <a:off x="3170552" y="5359394"/>
              <a:ext cx="9638759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lphaLcParenR"/>
              </a:pP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54 766 = 50 000 +                 + 700 + 60 +  6</a:t>
              </a:r>
            </a:p>
            <a:p>
              <a:pPr marL="742950" indent="-742950">
                <a:buAutoNum type="alphaLcParenR"/>
              </a:pP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15 000 =              + 5 000</a:t>
              </a:r>
            </a:p>
            <a:p>
              <a:pPr marL="742950" indent="-742950">
                <a:buAutoNum type="alphaLcParenR"/>
              </a:pP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37 059 = 30 000 + 7 000 +         + 9</a:t>
              </a:r>
            </a:p>
            <a:p>
              <a:pPr marL="742950" indent="-742950">
                <a:buAutoNum type="alphaLcParenR"/>
              </a:pP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76 205 = 70 000 + 6 000 + 200 +</a:t>
              </a:r>
            </a:p>
            <a:p>
              <a:pPr marL="742950" indent="-742950">
                <a:buAutoNum type="alphaLcParenR"/>
              </a:pPr>
              <a:endParaRPr lang="en-US" sz="3600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9012334" y="6529344"/>
              <a:ext cx="683124" cy="646331"/>
              <a:chOff x="7511668" y="6850602"/>
              <a:chExt cx="683124" cy="64633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7511668" y="6931786"/>
                <a:ext cx="683124" cy="5253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46161" y="6850602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00FF"/>
                    </a:solidFill>
                  </a:rPr>
                  <a:t>?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10133270" y="6978767"/>
              <a:ext cx="638570" cy="700161"/>
              <a:chOff x="7542470" y="6750167"/>
              <a:chExt cx="638570" cy="700161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542470" y="6907317"/>
                <a:ext cx="638570" cy="54301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656770" y="6750167"/>
                <a:ext cx="5242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rgbClr val="0000FF"/>
                    </a:solidFill>
                  </a:rPr>
                  <a:t>?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6018470" y="5964198"/>
              <a:ext cx="714770" cy="646331"/>
              <a:chOff x="7542470" y="6826196"/>
              <a:chExt cx="714770" cy="646331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7542470" y="6872362"/>
                <a:ext cx="714770" cy="5398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656770" y="6826196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00FF"/>
                    </a:solidFill>
                  </a:rPr>
                  <a:t>?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7894952" y="5359394"/>
              <a:ext cx="728521" cy="650970"/>
              <a:chOff x="7376318" y="6821557"/>
              <a:chExt cx="728521" cy="65097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7376318" y="6821557"/>
                <a:ext cx="728521" cy="6048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542470" y="6826196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00FF"/>
                    </a:solidFill>
                  </a:rPr>
                  <a:t>?</a:t>
                </a:r>
              </a:p>
            </p:txBody>
          </p:sp>
        </p:grpSp>
      </p:grpSp>
      <p:sp>
        <p:nvSpPr>
          <p:cNvPr id="34" name="TextBox 33"/>
          <p:cNvSpPr txBox="1"/>
          <p:nvPr/>
        </p:nvSpPr>
        <p:spPr>
          <a:xfrm>
            <a:off x="7621162" y="5239114"/>
            <a:ext cx="142065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4 000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59526" y="5854699"/>
            <a:ext cx="154370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926816" y="6415930"/>
            <a:ext cx="82368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027688" y="6993855"/>
            <a:ext cx="7642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0729119" y="3148906"/>
            <a:ext cx="883464" cy="718576"/>
            <a:chOff x="13167519" y="4310624"/>
            <a:chExt cx="883464" cy="718576"/>
          </a:xfrm>
        </p:grpSpPr>
        <p:sp>
          <p:nvSpPr>
            <p:cNvPr id="38" name="Oval 37"/>
            <p:cNvSpPr/>
            <p:nvPr/>
          </p:nvSpPr>
          <p:spPr>
            <a:xfrm>
              <a:off x="13167519" y="4343400"/>
              <a:ext cx="762000" cy="685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3250883" y="4310624"/>
              <a:ext cx="8001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F6882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195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956719" y="1103763"/>
            <a:ext cx="110490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59: CÁC SỐ CÓ NĂM CHỮ SỐ. SỐ 100 000 (T3)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04119" y="1828800"/>
            <a:ext cx="1883936" cy="650677"/>
            <a:chOff x="1470819" y="1943100"/>
            <a:chExt cx="1883936" cy="650677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236236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Đ, S?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271209" y="2971800"/>
            <a:ext cx="14639510" cy="3978889"/>
            <a:chOff x="1271209" y="2971800"/>
            <a:chExt cx="14639510" cy="3978889"/>
          </a:xfrm>
        </p:grpSpPr>
        <p:sp>
          <p:nvSpPr>
            <p:cNvPr id="13" name="TextBox 12"/>
            <p:cNvSpPr txBox="1"/>
            <p:nvPr/>
          </p:nvSpPr>
          <p:spPr>
            <a:xfrm>
              <a:off x="1271209" y="2971800"/>
              <a:ext cx="14639510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hội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chợ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Tết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bác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Đức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bác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Trí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Dũng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thăm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mã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trúng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thưởng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thùng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còn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13 820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13 824.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Bác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Đức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13 824.</a:t>
              </a:r>
            </a:p>
            <a:p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marL="514350" indent="-514350">
                <a:buAutoNum type="alphaLcParenR"/>
              </a:pP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Bác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Trí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13 819.</a:t>
              </a:r>
            </a:p>
            <a:p>
              <a:pPr marL="514350" indent="-514350">
                <a:buAutoNum type="alphaLcParenR"/>
              </a:pP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Dũng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chắc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chắn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13 824.</a:t>
              </a:r>
            </a:p>
            <a:p>
              <a:pPr marL="514350" indent="-514350">
                <a:buAutoNum type="alphaLcParenR"/>
              </a:pP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Dũng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13 822.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890231" y="6529027"/>
              <a:ext cx="583311" cy="37368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688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986709" y="6412080"/>
              <a:ext cx="353010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?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9953016" y="5812071"/>
              <a:ext cx="520527" cy="528272"/>
              <a:chOff x="8241737" y="6670751"/>
              <a:chExt cx="520527" cy="538609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241737" y="6771998"/>
                <a:ext cx="520527" cy="37685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344424" y="6670751"/>
                <a:ext cx="31501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?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9935495" y="5264891"/>
              <a:ext cx="503649" cy="528272"/>
              <a:chOff x="10003968" y="7678458"/>
              <a:chExt cx="503649" cy="538609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0003968" y="7757263"/>
                <a:ext cx="503649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0103392" y="7678458"/>
                <a:ext cx="304800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?</a:t>
                </a:r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9863482" y="5089126"/>
            <a:ext cx="685996" cy="649546"/>
            <a:chOff x="12176918" y="5264891"/>
            <a:chExt cx="628001" cy="646484"/>
          </a:xfrm>
        </p:grpSpPr>
        <p:sp>
          <p:nvSpPr>
            <p:cNvPr id="25" name="Rectangle 24"/>
            <p:cNvSpPr/>
            <p:nvPr/>
          </p:nvSpPr>
          <p:spPr>
            <a:xfrm>
              <a:off x="12176918" y="5264891"/>
              <a:ext cx="628001" cy="64648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688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245345" y="5278974"/>
              <a:ext cx="392501" cy="51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863482" y="5787253"/>
            <a:ext cx="713237" cy="648733"/>
            <a:chOff x="12176918" y="5264891"/>
            <a:chExt cx="628001" cy="646484"/>
          </a:xfrm>
        </p:grpSpPr>
        <p:sp>
          <p:nvSpPr>
            <p:cNvPr id="30" name="Rectangle 29"/>
            <p:cNvSpPr/>
            <p:nvPr/>
          </p:nvSpPr>
          <p:spPr>
            <a:xfrm>
              <a:off x="12176918" y="5264891"/>
              <a:ext cx="628001" cy="64648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688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245345" y="5278974"/>
              <a:ext cx="392501" cy="51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877200" y="6490352"/>
            <a:ext cx="685800" cy="598985"/>
            <a:chOff x="12176918" y="5264891"/>
            <a:chExt cx="628001" cy="646484"/>
          </a:xfrm>
        </p:grpSpPr>
        <p:sp>
          <p:nvSpPr>
            <p:cNvPr id="33" name="Rectangle 32"/>
            <p:cNvSpPr/>
            <p:nvPr/>
          </p:nvSpPr>
          <p:spPr>
            <a:xfrm>
              <a:off x="12176918" y="5264891"/>
              <a:ext cx="628001" cy="64648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688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2245345" y="5278974"/>
              <a:ext cx="392501" cy="51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434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135101" cy="1943338"/>
            <a:chOff x="1470819" y="1943100"/>
            <a:chExt cx="14135101" cy="1943338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lên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khung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đạp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khung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đạp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đến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99 997.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khung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tiếp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sẽ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728119" y="1102547"/>
            <a:ext cx="11168623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59: CÁC SỐ CÓ NĂM CHỮ SỐ. SỐ 100 000 (T3)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4219" y="4191000"/>
            <a:ext cx="133349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99 998; 99 999; 100 000.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38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350</Words>
  <Application>Microsoft Office PowerPoint</Application>
  <PresentationFormat>Custom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118</cp:revision>
  <dcterms:created xsi:type="dcterms:W3CDTF">2022-07-10T01:37:20Z</dcterms:created>
  <dcterms:modified xsi:type="dcterms:W3CDTF">2022-08-17T09:03:31Z</dcterms:modified>
</cp:coreProperties>
</file>