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786" r:id="rId2"/>
  </p:sldMasterIdLst>
  <p:notesMasterIdLst>
    <p:notesMasterId r:id="rId10"/>
  </p:notesMasterIdLst>
  <p:sldIdLst>
    <p:sldId id="303" r:id="rId3"/>
    <p:sldId id="274" r:id="rId4"/>
    <p:sldId id="285" r:id="rId5"/>
    <p:sldId id="304" r:id="rId6"/>
    <p:sldId id="305" r:id="rId7"/>
    <p:sldId id="297" r:id="rId8"/>
    <p:sldId id="30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E42"/>
    <a:srgbClr val="FF33CC"/>
    <a:srgbClr val="FFFFFF"/>
    <a:srgbClr val="007FCA"/>
    <a:srgbClr val="00B856"/>
    <a:srgbClr val="FFFF00"/>
    <a:srgbClr val="70B2E2"/>
    <a:srgbClr val="FFDC17"/>
    <a:srgbClr val="FFCC00"/>
    <a:srgbClr val="006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5" autoAdjust="0"/>
    <p:restoredTop sz="95033" autoAdjust="0"/>
  </p:normalViewPr>
  <p:slideViewPr>
    <p:cSldViewPr snapToGrid="0">
      <p:cViewPr varScale="1">
        <p:scale>
          <a:sx n="99" d="100"/>
          <a:sy n="99" d="100"/>
        </p:scale>
        <p:origin x="403" y="5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196033C6-B6EF-4ACA-8F49-BEE26B131C1D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79E2582A-F079-47F3-8470-D65EB27A3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8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2582A-F079-47F3-8470-D65EB27A3F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58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2582A-F079-47F3-8470-D65EB27A3F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6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2582A-F079-47F3-8470-D65EB27A3F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95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2582A-F079-47F3-8470-D65EB27A3F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01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2582A-F079-47F3-8470-D65EB27A3F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9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0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7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30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ACECC-1265-BF1F-5454-B979F9D77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364A6-DA79-6A7C-77DB-9A28CB6B3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E4005-5BA2-95AA-832A-4EF3A6672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5B0BB-1A15-9EFA-4311-0615FAE03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59E74-471C-B456-BE3C-917F2383D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31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18A3-B1C8-DAE6-A16C-9A132AD70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264B7-3F8D-9FB5-F77E-90994A920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201A4-EC11-F812-5882-E6AC934C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C2E05-27BC-4BFC-6DB6-D2BAA0DC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4D1AD-AD03-E997-FF14-2E0548B4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08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5285B-021A-2FD5-9A86-19CC6EB7F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519C7-B42B-9654-CA95-E92A2A0DE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1E7B0-CAA0-F8CF-C26D-E5A3DE2F6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E2E3A-F6EB-7043-C37A-E5C6EEA1E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666EB-808B-993D-696E-65DCC13F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2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7D9BA-8D14-CA11-2836-3C9EF56F0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C703A-C888-407B-00AA-C9B842785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FD341-0C27-4CCB-95AE-F170641B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DCEC6-13CF-F039-ECB1-8623DD32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49B14-D2F6-9E83-0414-1A6EC1CF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94273-652C-0D4D-E420-9FF1D9C4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88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0F457-0B38-F87A-E4FE-D861E59E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B4CAF-76D6-8F97-51B2-DE1804353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DF713-9BBD-37A6-743A-771BB754C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0AC206-1C3F-6FE9-2AB4-84D820C3C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B1E67-0EF5-C77B-AF37-91FC8D31B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8BCBB4-1AB5-891F-804F-B8D75389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F1AA98-4E3D-1BE2-B6A4-7969DC266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3878BE-23AA-0213-9C62-B1743B5F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38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5379B-FC85-FA3D-5002-C3413ACC8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6454E-613C-ED81-C48F-AF2D4B9AA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26971-D004-52C7-5D60-4FCB53DC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66382-F80B-6BF3-CAED-F2964A17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48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3A5AA8-72BB-4177-7E80-3FF0E753F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02FCC-63E8-8460-0171-AEA15F38F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BF3D8-7913-A908-3141-38CF459B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32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ECC1-978E-73C3-C99E-8862B7D7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F6DC4-A6A6-72F2-82DD-9E5039F1E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88A88-8472-2AC2-71CB-FF972A819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701FA-1478-1E54-AAC9-9BA5D194E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B99E5-E756-4DC8-F752-DCFB82C0D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565FF-7EB9-1626-B641-1AEEC6F1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7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80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ED1A2-26B5-2A1B-49BE-50CABEF4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451082-C6FD-F739-9380-E06C76D7B4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DA92F-1D7D-09B4-6D5D-402011206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44399-3269-CF14-352D-CF5747C06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A0F7B-AEC5-054C-7D55-8A705A39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DDA33-0BA2-9F6D-F560-00B7C913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12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972D1-4D6E-2E6C-43FF-6411E98F8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DF401-0017-DED8-BEFA-542683099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92554-CB63-67A8-7796-3A73B357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0A0B-CDCC-A0D6-FA39-BE488445A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EA187-4F09-68EF-1860-A9A651803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23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1A5F81-491D-AD15-EB8D-18884DFE7D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E1119-2A58-8794-C730-7FE1FD013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F6F71-9D1F-C832-3152-1551C3C1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B128E-2F2F-50A6-0113-497C1323A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1FD5A-0512-2D79-62A4-09F9E2A9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6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3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7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8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2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7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0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1"/>
            <a:ext cx="10363200" cy="1187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559171"/>
            <a:ext cx="10363200" cy="3382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F07CD3FD-BE54-4400-942B-C6C15AA73DFD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A4C0CD32-A6C8-4BA5-B3DF-D8325E32C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E44416F-3530-55A3-F865-C99A1969B075}"/>
              </a:ext>
            </a:extLst>
          </p:cNvPr>
          <p:cNvSpPr/>
          <p:nvPr userDrawn="1"/>
        </p:nvSpPr>
        <p:spPr>
          <a:xfrm>
            <a:off x="213360" y="211015"/>
            <a:ext cx="11683888" cy="6510460"/>
          </a:xfrm>
          <a:prstGeom prst="roundRect">
            <a:avLst>
              <a:gd name="adj" fmla="val 5091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5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051410-13EC-75DF-E567-5B261459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A6A83-2F56-2EF6-E09F-E5F8A60E0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B5A6A-000A-942E-C947-7E150DF5B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7AC25B46-BDF4-4D48-B2F1-14DF231B61C2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F5742-7E8D-CB8E-62CD-4A4011F64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E8337-F57F-2A9F-5E3A-AFD88383D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FAAA89A7-DDB5-4CB7-920B-15EDC6298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9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giaovien123@gmail.com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26341-8595-2130-A02A-666C51090BFB}"/>
              </a:ext>
            </a:extLst>
          </p:cNvPr>
          <p:cNvSpPr txBox="1">
            <a:spLocks/>
          </p:cNvSpPr>
          <p:nvPr/>
        </p:nvSpPr>
        <p:spPr>
          <a:xfrm>
            <a:off x="2585883" y="1293338"/>
            <a:ext cx="7226711" cy="3274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solidFill>
                  <a:srgbClr val="F0A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TIẾT 16. BÀI 8: </a:t>
            </a:r>
            <a:br>
              <a:rPr lang="en-US" sz="2800" b="1">
                <a:solidFill>
                  <a:srgbClr val="F0A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>
                <a:solidFill>
                  <a:srgbClr val="F0A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THỰC HÀNH: SỬ DỤNG CÔNG CỤ </a:t>
            </a:r>
          </a:p>
          <a:p>
            <a:pPr algn="ctr"/>
            <a:r>
              <a:rPr lang="en-US" sz="2800" b="1">
                <a:solidFill>
                  <a:srgbClr val="F0A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TRỰC QUAN TRÌNH BÀY THÔNG TIN TRONG TRAO ĐỔI VÀ HỢP TÁC</a:t>
            </a:r>
          </a:p>
          <a:p>
            <a:pPr algn="ctr"/>
            <a:r>
              <a:rPr lang="en-US" sz="2800" b="1">
                <a:solidFill>
                  <a:srgbClr val="F0A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(Tiếp)</a:t>
            </a:r>
          </a:p>
        </p:txBody>
      </p:sp>
    </p:spTree>
    <p:extLst>
      <p:ext uri="{BB962C8B-B14F-4D97-AF65-F5344CB8AC3E}">
        <p14:creationId xmlns:p14="http://schemas.microsoft.com/office/powerpoint/2010/main" val="253117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iới thiệu">
            <a:extLst>
              <a:ext uri="{FF2B5EF4-FFF2-40B4-BE49-F238E27FC236}">
                <a16:creationId xmlns:a16="http://schemas.microsoft.com/office/drawing/2014/main" id="{46336B46-5E92-51B5-D586-E841EA20E73E}"/>
              </a:ext>
            </a:extLst>
          </p:cNvPr>
          <p:cNvGrpSpPr/>
          <p:nvPr/>
        </p:nvGrpSpPr>
        <p:grpSpPr>
          <a:xfrm>
            <a:off x="722549" y="1984958"/>
            <a:ext cx="10360893" cy="1786940"/>
            <a:chOff x="722549" y="2215664"/>
            <a:chExt cx="10360893" cy="178694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9E6EA65-90A2-9493-FE74-595703069079}"/>
                </a:ext>
              </a:extLst>
            </p:cNvPr>
            <p:cNvGrpSpPr/>
            <p:nvPr/>
          </p:nvGrpSpPr>
          <p:grpSpPr>
            <a:xfrm>
              <a:off x="722549" y="2215664"/>
              <a:ext cx="10360893" cy="1161364"/>
              <a:chOff x="751424" y="4271768"/>
              <a:chExt cx="10360893" cy="126122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CF51302-2F48-A91D-DA88-03643AECAFD7}"/>
                  </a:ext>
                </a:extLst>
              </p:cNvPr>
              <p:cNvGrpSpPr/>
              <p:nvPr/>
            </p:nvGrpSpPr>
            <p:grpSpPr>
              <a:xfrm>
                <a:off x="751424" y="4271768"/>
                <a:ext cx="10340110" cy="1261221"/>
                <a:chOff x="748591" y="4323722"/>
                <a:chExt cx="10193330" cy="1261221"/>
              </a:xfrm>
            </p:grpSpPr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C9CD76C9-6320-F5EC-D68F-ACE14CEA496F}"/>
                    </a:ext>
                  </a:extLst>
                </p:cNvPr>
                <p:cNvSpPr/>
                <p:nvPr/>
              </p:nvSpPr>
              <p:spPr>
                <a:xfrm>
                  <a:off x="1181534" y="4593967"/>
                  <a:ext cx="9760387" cy="990976"/>
                </a:xfrm>
                <a:prstGeom prst="roundRect">
                  <a:avLst>
                    <a:gd name="adj" fmla="val 11065"/>
                  </a:avLst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E2A37ED5-F321-1753-0A3E-623626B4A3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48591" y="4323722"/>
                  <a:ext cx="802034" cy="883537"/>
                </a:xfrm>
                <a:prstGeom prst="rect">
                  <a:avLst/>
                </a:prstGeom>
              </p:spPr>
            </p:pic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1A3E49B-712C-C8E9-11B8-AF896FD82CB5}"/>
                  </a:ext>
                </a:extLst>
              </p:cNvPr>
              <p:cNvSpPr/>
              <p:nvPr/>
            </p:nvSpPr>
            <p:spPr>
              <a:xfrm>
                <a:off x="1514259" y="4644163"/>
                <a:ext cx="9598058" cy="665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342900">
                  <a:lnSpc>
                    <a:spcPct val="135000"/>
                  </a:lnSpc>
                </a:pPr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E7C91EA-DA94-7105-4951-B9C900CEA0E1}"/>
                  </a:ext>
                </a:extLst>
              </p:cNvPr>
              <p:cNvSpPr/>
              <p:nvPr/>
            </p:nvSpPr>
            <p:spPr>
              <a:xfrm>
                <a:off x="1493476" y="4562973"/>
                <a:ext cx="9598058" cy="718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40DCADE-2238-56DD-7D65-8A3CDC9CC5A9}"/>
                </a:ext>
              </a:extLst>
            </p:cNvPr>
            <p:cNvSpPr txBox="1"/>
            <p:nvPr/>
          </p:nvSpPr>
          <p:spPr>
            <a:xfrm>
              <a:off x="1615756" y="2695067"/>
              <a:ext cx="9312221" cy="13075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Các em hãy quan sát một số </a:t>
              </a:r>
              <a:r>
                <a:rPr lang="vi-VN" sz="280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Sơ đồ tư duy</a:t>
              </a:r>
              <a:r>
                <a:rPr lang="en-US" sz="280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của lớp mình đã thực hiện ở tiết học trước</a:t>
              </a:r>
              <a:r>
                <a:rPr lang="vi-VN" sz="280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73317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76C365-CCFF-F52D-BEC0-C4704157D251}"/>
              </a:ext>
            </a:extLst>
          </p:cNvPr>
          <p:cNvSpPr txBox="1"/>
          <p:nvPr/>
        </p:nvSpPr>
        <p:spPr>
          <a:xfrm>
            <a:off x="515241" y="301808"/>
            <a:ext cx="9423444" cy="40011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2000" b="1">
                <a:solidFill>
                  <a:srgbClr val="FF0000"/>
                </a:solidFill>
                <a:latin typeface="Tahoma" panose="020B0604030504040204" pitchFamily="34" charset="0"/>
              </a:rPr>
              <a:t>Nhiệm vụ 3: Tạo bài trình chiếu có sử dụng hình ảnh, sơ đồ, video hợp lý</a:t>
            </a:r>
            <a:endParaRPr lang="en-US" sz="2000" b="1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5829E8-8733-4FA0-4C1B-D2034AE4A359}"/>
              </a:ext>
            </a:extLst>
          </p:cNvPr>
          <p:cNvSpPr txBox="1"/>
          <p:nvPr/>
        </p:nvSpPr>
        <p:spPr>
          <a:xfrm>
            <a:off x="399851" y="789184"/>
            <a:ext cx="10110651" cy="2357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vi-VN" sz="2000" b="1" dirty="0">
                <a:solidFill>
                  <a:srgbClr val="EF387A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 cầu </a:t>
            </a:r>
            <a:endParaRPr lang="vi-VN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vi-VN" sz="2000" dirty="0">
                <a:solidFill>
                  <a:srgbClr val="04050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 bài trình chiếu chủ đề </a:t>
            </a:r>
            <a:r>
              <a:rPr lang="vi-VN" sz="2000" dirty="0">
                <a:solidFill>
                  <a:srgbClr val="EC1667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Lược sử công cụ tính toán </a:t>
            </a:r>
            <a:r>
              <a:rPr lang="vi-VN" sz="2000" dirty="0">
                <a:solidFill>
                  <a:srgbClr val="04050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 sử dụng hình ảnh, sơ đồ, video hợp lí. </a:t>
            </a:r>
            <a:endParaRPr lang="vi-VN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vi-VN" sz="2000" b="1" dirty="0">
                <a:solidFill>
                  <a:srgbClr val="EF387A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Hướng dẫn </a:t>
            </a:r>
            <a:endParaRPr lang="vi-VN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vi-VN" sz="20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 </a:t>
            </a:r>
            <a:r>
              <a:rPr lang="vi-VN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 động phần mềm trình chiếu. </a:t>
            </a:r>
            <a:endParaRPr lang="vi-VN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vi-VN" sz="20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 </a:t>
            </a:r>
            <a:r>
              <a:rPr lang="vi-VN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 trang tiêu đề, nhập tiêu đề </a:t>
            </a:r>
            <a:r>
              <a:rPr lang="vi-VN" sz="2000" dirty="0">
                <a:solidFill>
                  <a:srgbClr val="ED028C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Lược sử công cụ tính toán</a:t>
            </a:r>
            <a:r>
              <a:rPr lang="vi-VN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endParaRPr lang="vi-VN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vi-VN" sz="20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 </a:t>
            </a:r>
            <a:r>
              <a:rPr lang="vi-VN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 trang dàn ý. Nhập nội dung theo mẫu ở Hình 8.5</a:t>
            </a: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9E3720-7F06-293B-9F13-1CE899223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042" y="3532731"/>
            <a:ext cx="5435916" cy="28614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0AFCFA-BAD8-576C-071F-B6AE866AB9AA}"/>
              </a:ext>
            </a:extLst>
          </p:cNvPr>
          <p:cNvSpPr txBox="1"/>
          <p:nvPr/>
        </p:nvSpPr>
        <p:spPr>
          <a:xfrm>
            <a:off x="4580709" y="6394197"/>
            <a:ext cx="47141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8.5. </a:t>
            </a:r>
            <a:r>
              <a:rPr lang="en-US" sz="20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dung </a:t>
            </a:r>
            <a:r>
              <a:rPr lang="en-US" sz="20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trang</a:t>
            </a:r>
            <a:r>
              <a:rPr lang="en-US" sz="20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dàn</a:t>
            </a:r>
            <a:r>
              <a:rPr lang="en-US" sz="20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ý</a:t>
            </a: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2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76C365-CCFF-F52D-BEC0-C4704157D251}"/>
              </a:ext>
            </a:extLst>
          </p:cNvPr>
          <p:cNvSpPr txBox="1"/>
          <p:nvPr/>
        </p:nvSpPr>
        <p:spPr>
          <a:xfrm>
            <a:off x="515241" y="301808"/>
            <a:ext cx="9423444" cy="40011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2000" b="1">
                <a:solidFill>
                  <a:srgbClr val="FF0000"/>
                </a:solidFill>
                <a:latin typeface="Tahoma" panose="020B0604030504040204" pitchFamily="34" charset="0"/>
              </a:rPr>
              <a:t>Nhiệm vụ 3: Tạo bài trình chiếu có sử dụng hình ảnh, sơ đồ, video hợp lý</a:t>
            </a:r>
            <a:endParaRPr lang="en-US" sz="2000" b="1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7539C0-5D77-25B6-315E-396E37F7E9BE}"/>
              </a:ext>
            </a:extLst>
          </p:cNvPr>
          <p:cNvSpPr txBox="1"/>
          <p:nvPr/>
        </p:nvSpPr>
        <p:spPr>
          <a:xfrm>
            <a:off x="515241" y="1164059"/>
            <a:ext cx="9727475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 </a:t>
            </a:r>
            <a:r>
              <a:rPr lang="vi-VN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Sử dụng mẫu có sẵn (tìm trên Internet hoặc giáo viên cung cấp) để tạo sơ đồ dòng thời gian về</a:t>
            </a:r>
            <a:r>
              <a:rPr lang="vi-VN" sz="2000" dirty="0">
                <a:solidFill>
                  <a:srgbClr val="ED028C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Lược sử công cụ tính toán </a:t>
            </a:r>
            <a:r>
              <a:rPr lang="vi-VN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tương tự Hình 8.6.</a:t>
            </a: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CA77FB-77AB-A317-AA72-94D5F73AF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753" y="2407192"/>
            <a:ext cx="6244450" cy="35107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49C9FF-356F-7742-5461-181CEBD64E07}"/>
              </a:ext>
            </a:extLst>
          </p:cNvPr>
          <p:cNvSpPr txBox="1"/>
          <p:nvPr/>
        </p:nvSpPr>
        <p:spPr>
          <a:xfrm>
            <a:off x="2666461" y="5992990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i="1" dirty="0"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Hình 8.6. Sơ đồ dòng thời gian </a:t>
            </a:r>
            <a:r>
              <a:rPr lang="vi-VN" sz="1600" i="1" dirty="0">
                <a:solidFill>
                  <a:srgbClr val="ED028C"/>
                </a:solidFill>
                <a:effectLst/>
                <a:latin typeface="Arial" panose="020B0604020202020204" pitchFamily="34" charset="0"/>
              </a:rPr>
              <a:t>Lược sử công cụ tính toán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1642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76C365-CCFF-F52D-BEC0-C4704157D251}"/>
              </a:ext>
            </a:extLst>
          </p:cNvPr>
          <p:cNvSpPr txBox="1"/>
          <p:nvPr/>
        </p:nvSpPr>
        <p:spPr>
          <a:xfrm>
            <a:off x="515241" y="301808"/>
            <a:ext cx="9423444" cy="40011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2000" b="1">
                <a:solidFill>
                  <a:srgbClr val="FF0000"/>
                </a:solidFill>
                <a:latin typeface="Tahoma" panose="020B0604030504040204" pitchFamily="34" charset="0"/>
              </a:rPr>
              <a:t>Nhiệm vụ 3: Tạo bài trình chiếu có sử dụng hình ảnh, sơ đồ, video hợp lý</a:t>
            </a:r>
            <a:endParaRPr lang="en-US" sz="2000" b="1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CAD51C-4041-52CC-60A2-175DFD13CE16}"/>
              </a:ext>
            </a:extLst>
          </p:cNvPr>
          <p:cNvSpPr txBox="1"/>
          <p:nvPr/>
        </p:nvSpPr>
        <p:spPr>
          <a:xfrm>
            <a:off x="515241" y="1203181"/>
            <a:ext cx="9622972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 thêm trang chiếu để trình bày nội dung về Blaise Pascal và máy tính cơ học đầu tiên. Chèn hình ảnh minh hoạ máy tính Pascaline vào trang chiếu. </a:t>
            </a:r>
            <a:endParaRPr lang="vi-VN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 </a:t>
            </a:r>
            <a:r>
              <a:rPr lang="vi-VN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 thêm trang chiếu để trình bày nội dung về Charles Babbage và máy tính đa năng. Nháy chuột chọn </a:t>
            </a:r>
            <a:r>
              <a:rPr lang="vi-VN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Insert</a:t>
            </a:r>
            <a:r>
              <a:rPr lang="vi-VN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chọn </a:t>
            </a:r>
            <a:r>
              <a:rPr lang="vi-VN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Video/Insert Video from This Device</a:t>
            </a:r>
            <a:r>
              <a:rPr lang="vi-VN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để chèn thêm video minh hoạ đã chuẩn bị vào trang chiếu. </a:t>
            </a:r>
            <a:endParaRPr lang="vi-VN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 </a:t>
            </a:r>
            <a:r>
              <a:rPr lang="vi-VN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Lưu bài trình chiếu với tên là </a:t>
            </a:r>
            <a:r>
              <a:rPr lang="vi-VN" sz="2000" dirty="0">
                <a:solidFill>
                  <a:srgbClr val="ED028C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LuocSuMayTinh</a:t>
            </a: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FF6A8A-4D8B-6061-1DB1-E41E006A9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444" y="4301636"/>
            <a:ext cx="7931190" cy="180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8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3256EE7-9BC5-7696-BCA1-F3B9849D5389}"/>
              </a:ext>
            </a:extLst>
          </p:cNvPr>
          <p:cNvGrpSpPr/>
          <p:nvPr/>
        </p:nvGrpSpPr>
        <p:grpSpPr>
          <a:xfrm>
            <a:off x="4326136" y="94099"/>
            <a:ext cx="3539728" cy="1991097"/>
            <a:chOff x="703386" y="4313756"/>
            <a:chExt cx="3539728" cy="1991097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17B942EE-A623-B599-6D52-0729C311CF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875" b="21875"/>
            <a:stretch/>
          </p:blipFill>
          <p:spPr bwMode="auto">
            <a:xfrm>
              <a:off x="703386" y="4313756"/>
              <a:ext cx="3539728" cy="1991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47B089-9136-6065-5F8F-A489F6C479B7}"/>
                </a:ext>
              </a:extLst>
            </p:cNvPr>
            <p:cNvSpPr txBox="1"/>
            <p:nvPr/>
          </p:nvSpPr>
          <p:spPr>
            <a:xfrm>
              <a:off x="1169409" y="5016917"/>
              <a:ext cx="26076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  <a:endParaRPr lang="vi-VN" sz="3200" b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981FE69-5CBD-771D-0142-719B4B67AF78}"/>
              </a:ext>
            </a:extLst>
          </p:cNvPr>
          <p:cNvSpPr txBox="1"/>
          <p:nvPr/>
        </p:nvSpPr>
        <p:spPr>
          <a:xfrm>
            <a:off x="996062" y="2158903"/>
            <a:ext cx="9736182" cy="33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 thực hiện các yêu cầu sau với bài trình chiếu </a:t>
            </a:r>
            <a:r>
              <a:rPr lang="vi-VN" sz="2400" dirty="0">
                <a:solidFill>
                  <a:srgbClr val="ED028C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LuocSuMayTinh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endParaRPr lang="vi-VN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a) Lựa chọn một trong các cách sử dụng bài trình chiếu trình bày thông tin ở Bài 7 để một thành viên đóng vai trò trưởng nhóm trình bày trước tập thể. </a:t>
            </a:r>
            <a:endParaRPr lang="vi-VN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b) Các thành viên trao đổi, thảo luận để rà soát nội dung bài trình chiếu theo các yêu cầu được nêu trong Nhiệm vụ 3. </a:t>
            </a:r>
            <a:endParaRPr lang="vi-VN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c) Chỉnh sửa bài trình chiếu theo kết quả thảo luận ở Câu b</a:t>
            </a:r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154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3256EE7-9BC5-7696-BCA1-F3B9849D5389}"/>
              </a:ext>
            </a:extLst>
          </p:cNvPr>
          <p:cNvGrpSpPr/>
          <p:nvPr/>
        </p:nvGrpSpPr>
        <p:grpSpPr>
          <a:xfrm>
            <a:off x="4326136" y="94099"/>
            <a:ext cx="3539728" cy="1991097"/>
            <a:chOff x="703386" y="4313756"/>
            <a:chExt cx="3539728" cy="1991097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17B942EE-A623-B599-6D52-0729C311CF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875" b="21875"/>
            <a:stretch/>
          </p:blipFill>
          <p:spPr bwMode="auto">
            <a:xfrm>
              <a:off x="703386" y="4313756"/>
              <a:ext cx="3539728" cy="1991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47B089-9136-6065-5F8F-A489F6C479B7}"/>
                </a:ext>
              </a:extLst>
            </p:cNvPr>
            <p:cNvSpPr txBox="1"/>
            <p:nvPr/>
          </p:nvSpPr>
          <p:spPr>
            <a:xfrm>
              <a:off x="1169409" y="5016917"/>
              <a:ext cx="26076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</a:t>
              </a:r>
              <a:endParaRPr lang="vi-VN" sz="3200" b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" name="Giao NV về nhà">
            <a:extLst>
              <a:ext uri="{FF2B5EF4-FFF2-40B4-BE49-F238E27FC236}">
                <a16:creationId xmlns:a16="http://schemas.microsoft.com/office/drawing/2014/main" id="{0AFFD4CD-308F-B251-AF81-C1066B3BEC69}"/>
              </a:ext>
            </a:extLst>
          </p:cNvPr>
          <p:cNvGrpSpPr/>
          <p:nvPr/>
        </p:nvGrpSpPr>
        <p:grpSpPr>
          <a:xfrm>
            <a:off x="722549" y="2373173"/>
            <a:ext cx="10360893" cy="2722242"/>
            <a:chOff x="722549" y="2215663"/>
            <a:chExt cx="10360893" cy="272224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A56CDF6-076E-FFA1-F428-19090B0BEEDA}"/>
                </a:ext>
              </a:extLst>
            </p:cNvPr>
            <p:cNvGrpSpPr/>
            <p:nvPr/>
          </p:nvGrpSpPr>
          <p:grpSpPr>
            <a:xfrm>
              <a:off x="722549" y="2215663"/>
              <a:ext cx="10360893" cy="2587933"/>
              <a:chOff x="751424" y="4271768"/>
              <a:chExt cx="10360893" cy="281045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837EA9A9-5F8B-56A9-4651-64D88BD15046}"/>
                  </a:ext>
                </a:extLst>
              </p:cNvPr>
              <p:cNvGrpSpPr/>
              <p:nvPr/>
            </p:nvGrpSpPr>
            <p:grpSpPr>
              <a:xfrm>
                <a:off x="751424" y="4271768"/>
                <a:ext cx="10340110" cy="2810450"/>
                <a:chOff x="748591" y="4323722"/>
                <a:chExt cx="10193330" cy="2810450"/>
              </a:xfrm>
            </p:grpSpPr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A4ED3FAE-FF27-79C5-9AA6-3010BBB060E0}"/>
                    </a:ext>
                  </a:extLst>
                </p:cNvPr>
                <p:cNvSpPr/>
                <p:nvPr/>
              </p:nvSpPr>
              <p:spPr>
                <a:xfrm>
                  <a:off x="1181534" y="4593968"/>
                  <a:ext cx="9760387" cy="2540204"/>
                </a:xfrm>
                <a:prstGeom prst="roundRect">
                  <a:avLst/>
                </a:prstGeom>
                <a:solidFill>
                  <a:srgbClr val="FFDC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0AAD2834-C5CF-71BA-DC1E-DA3679B9B7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48591" y="4323722"/>
                  <a:ext cx="802034" cy="883537"/>
                </a:xfrm>
                <a:prstGeom prst="rect">
                  <a:avLst/>
                </a:prstGeom>
              </p:spPr>
            </p:pic>
          </p:grp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C006860-24B8-B308-D62D-3DD27551A1FF}"/>
                  </a:ext>
                </a:extLst>
              </p:cNvPr>
              <p:cNvSpPr/>
              <p:nvPr/>
            </p:nvSpPr>
            <p:spPr>
              <a:xfrm>
                <a:off x="1514259" y="4644163"/>
                <a:ext cx="9598058" cy="454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342900">
                  <a:lnSpc>
                    <a:spcPct val="135000"/>
                  </a:lnSpc>
                </a:pPr>
                <a:endParaRPr lang="vi-VN" sz="2000"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25B3020-ABC2-0D14-0BE9-9ABFC3055835}"/>
                  </a:ext>
                </a:extLst>
              </p:cNvPr>
              <p:cNvSpPr/>
              <p:nvPr/>
            </p:nvSpPr>
            <p:spPr>
              <a:xfrm>
                <a:off x="1493476" y="4562973"/>
                <a:ext cx="9598058" cy="549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vi-VN" sz="2000" dirty="0"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E40602D-6405-50D3-13D6-4DDE2C49DFE8}"/>
                </a:ext>
              </a:extLst>
            </p:cNvPr>
            <p:cNvSpPr txBox="1"/>
            <p:nvPr/>
          </p:nvSpPr>
          <p:spPr>
            <a:xfrm>
              <a:off x="1615756" y="2695945"/>
              <a:ext cx="9312221" cy="2241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2400" b="1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: </a:t>
              </a:r>
              <a:r>
                <a:rPr lang="vi-VN" sz="240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Em hãy sử dụng phần mềm để bổ sung vào bài trình chiếu LuocSuMayTinh nội dung về đặc điểm của máy tính từng thế hệ. Yêu cầu: Sử dụng công cụ trực quan một cách hợp lý.Sau đó gửi vào </a:t>
              </a:r>
              <a:r>
                <a:rPr lang="vi-VN" sz="240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email </a:t>
              </a:r>
              <a:r>
                <a:rPr lang="en-US" sz="2400">
                  <a:solidFill>
                    <a:srgbClr val="231F2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Website</a:t>
              </a:r>
              <a:r>
                <a:rPr lang="en-US" sz="240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hlinkClick r:id="rId5"/>
                </a:rPr>
                <a:t>@vnteach.</a:t>
              </a:r>
              <a:r>
                <a:rPr lang="en-US" sz="240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hlinkClick r:id="rId5"/>
                </a:rPr>
                <a:t>co</a:t>
              </a:r>
              <a:r>
                <a:rPr lang="en-US" sz="2400" dirty="0">
                  <a:solidFill>
                    <a:srgbClr val="231F2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hlinkClick r:id="rId5"/>
                </a:rPr>
                <a:t>m</a:t>
              </a:r>
              <a:r>
                <a:rPr lang="en-US" sz="2400" dirty="0">
                  <a:solidFill>
                    <a:srgbClr val="231F2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của </a:t>
              </a:r>
              <a:r>
                <a:rPr lang="en-US" sz="2400">
                  <a:solidFill>
                    <a:srgbClr val="231F2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giáo viên</a:t>
              </a:r>
              <a:r>
                <a:rPr lang="vi-VN" sz="240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  <a:endPara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BA9E232-903E-4385-5940-076BAEE8A081}"/>
              </a:ext>
            </a:extLst>
          </p:cNvPr>
          <p:cNvSpPr txBox="1"/>
          <p:nvPr/>
        </p:nvSpPr>
        <p:spPr>
          <a:xfrm>
            <a:off x="1669961" y="522152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62764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495</Words>
  <Application>Microsoft Office PowerPoint</Application>
  <PresentationFormat>Widescreen</PresentationFormat>
  <Paragraphs>33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Grandview Display</vt:lpstr>
      <vt:lpstr>Tahoma</vt:lpstr>
      <vt:lpstr>Times New Roman</vt:lpstr>
      <vt:lpstr>UTM Avo</vt:lpstr>
      <vt:lpstr>DashVTI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2023-06-05T12:10:35Z</dcterms:created>
  <dcterms:modified xsi:type="dcterms:W3CDTF">2024-11-01T02:41:27Z</dcterms:modified>
</cp:coreProperties>
</file>