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7" r:id="rId3"/>
    <p:sldId id="256" r:id="rId4"/>
    <p:sldId id="258" r:id="rId5"/>
    <p:sldId id="259" r:id="rId6"/>
    <p:sldId id="260" r:id="rId7"/>
    <p:sldId id="42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51CA6-4478-479A-B532-D031D73E2F66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90E15-EA33-48B3-A867-E7A4573D3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54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E15-EA33-48B3-A867-E7A4573D3F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6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E15-EA33-48B3-A867-E7A4573D3F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6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E15-EA33-48B3-A867-E7A4573D3F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6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E15-EA33-48B3-A867-E7A4573D3F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6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82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4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092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96527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91018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1473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79403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92331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51572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520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1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7915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79240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82127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2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9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39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53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59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1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3DF45-0A26-47B7-9C01-048FA78222B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5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1266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57"/>
            <a:ext cx="9144000" cy="68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43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Quả Bó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07" y="5105400"/>
            <a:ext cx="703385" cy="609600"/>
          </a:xfrm>
          <a:prstGeom prst="rect">
            <a:avLst/>
          </a:prstGeom>
        </p:spPr>
      </p:pic>
      <p:pic>
        <p:nvPicPr>
          <p:cNvPr id="7" name="Thủ Mô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03" y="1600200"/>
            <a:ext cx="2021394" cy="1831412"/>
          </a:xfrm>
          <a:prstGeom prst="rect">
            <a:avLst/>
          </a:prstGeom>
        </p:spPr>
      </p:pic>
      <p:sp>
        <p:nvSpPr>
          <p:cNvPr id="8" name="Câu TL A"/>
          <p:cNvSpPr/>
          <p:nvPr/>
        </p:nvSpPr>
        <p:spPr>
          <a:xfrm>
            <a:off x="665703" y="4419600"/>
            <a:ext cx="2971800" cy="929640"/>
          </a:xfrm>
          <a:prstGeom prst="flowChartTerminator">
            <a:avLst/>
          </a:prstGeom>
          <a:solidFill>
            <a:srgbClr val="00B0F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KIM LIÊN</a:t>
            </a:r>
          </a:p>
        </p:txBody>
      </p:sp>
      <p:sp>
        <p:nvSpPr>
          <p:cNvPr id="9" name="Câu TL C"/>
          <p:cNvSpPr/>
          <p:nvPr/>
        </p:nvSpPr>
        <p:spPr>
          <a:xfrm>
            <a:off x="665703" y="5562600"/>
            <a:ext cx="2971800" cy="929640"/>
          </a:xfrm>
          <a:prstGeom prst="flowChartTerminator">
            <a:avLst/>
          </a:prstGeom>
          <a:solidFill>
            <a:srgbClr val="00B0F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QUỲNH LƯU</a:t>
            </a:r>
          </a:p>
        </p:txBody>
      </p:sp>
      <p:sp>
        <p:nvSpPr>
          <p:cNvPr id="10" name="Câu TL B"/>
          <p:cNvSpPr/>
          <p:nvPr/>
        </p:nvSpPr>
        <p:spPr>
          <a:xfrm>
            <a:off x="5562600" y="4419600"/>
            <a:ext cx="2971800" cy="929640"/>
          </a:xfrm>
          <a:prstGeom prst="flowChartTerminator">
            <a:avLst/>
          </a:prstGeom>
          <a:solidFill>
            <a:srgbClr val="00B0F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NAM ĐÀN</a:t>
            </a:r>
          </a:p>
        </p:txBody>
      </p:sp>
      <p:sp>
        <p:nvSpPr>
          <p:cNvPr id="11" name="Câu TL D"/>
          <p:cNvSpPr/>
          <p:nvPr/>
        </p:nvSpPr>
        <p:spPr>
          <a:xfrm>
            <a:off x="5562600" y="5562600"/>
            <a:ext cx="2971800" cy="929640"/>
          </a:xfrm>
          <a:prstGeom prst="flowChartTerminator">
            <a:avLst/>
          </a:prstGeom>
          <a:solidFill>
            <a:srgbClr val="00B0F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THANH CHƯƠNG</a:t>
            </a:r>
          </a:p>
        </p:txBody>
      </p:sp>
      <p:sp>
        <p:nvSpPr>
          <p:cNvPr id="12" name="Sai"/>
          <p:cNvSpPr/>
          <p:nvPr/>
        </p:nvSpPr>
        <p:spPr>
          <a:xfrm>
            <a:off x="3505200" y="3431612"/>
            <a:ext cx="2153697" cy="60698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SAI RỒI</a:t>
            </a:r>
          </a:p>
        </p:txBody>
      </p:sp>
      <p:sp>
        <p:nvSpPr>
          <p:cNvPr id="13" name="Đúng"/>
          <p:cNvSpPr/>
          <p:nvPr/>
        </p:nvSpPr>
        <p:spPr>
          <a:xfrm>
            <a:off x="3505200" y="3429000"/>
            <a:ext cx="2153697" cy="606988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ĐÚNG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1200" y="228600"/>
            <a:ext cx="5572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Quê hương của chủ tịch Hồ Chí Minh thuộc huyện ?</a:t>
            </a:r>
          </a:p>
        </p:txBody>
      </p:sp>
    </p:spTree>
    <p:extLst>
      <p:ext uri="{BB962C8B-B14F-4D97-AF65-F5344CB8AC3E}">
        <p14:creationId xmlns:p14="http://schemas.microsoft.com/office/powerpoint/2010/main" val="218513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6841 -0.25532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-1276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6827E-7 L 0.19167 -2.6827E-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5834 -0.24422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1221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5809E-6 L 0.18334 -0.0002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5809E-6 L 0.18334 -0.00023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2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6667 -0.25532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127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1667 -0.47734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386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5834 -0.24422 " pathEditMode="relative" rAng="0" ptsTypes="AA">
                                      <p:cBhvr>
                                        <p:cTn id="61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1221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5809E-6 L 0.175 -0.00023 " pathEditMode="relative" rAng="0" ptsTypes="AA">
                                      <p:cBhvr>
                                        <p:cTn id="63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2" grpId="3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Quả Bó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07" y="5105400"/>
            <a:ext cx="703385" cy="609600"/>
          </a:xfrm>
          <a:prstGeom prst="rect">
            <a:avLst/>
          </a:prstGeom>
        </p:spPr>
      </p:pic>
      <p:pic>
        <p:nvPicPr>
          <p:cNvPr id="7" name="Thủ Mô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03" y="1600200"/>
            <a:ext cx="2021394" cy="1831412"/>
          </a:xfrm>
          <a:prstGeom prst="rect">
            <a:avLst/>
          </a:prstGeom>
        </p:spPr>
      </p:pic>
      <p:sp>
        <p:nvSpPr>
          <p:cNvPr id="8" name="Câu TL A"/>
          <p:cNvSpPr/>
          <p:nvPr/>
        </p:nvSpPr>
        <p:spPr>
          <a:xfrm>
            <a:off x="665703" y="4419600"/>
            <a:ext cx="2971800" cy="929640"/>
          </a:xfrm>
          <a:prstGeom prst="flowChartTerminator">
            <a:avLst/>
          </a:prstGeom>
          <a:solidFill>
            <a:srgbClr val="00B0F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âu TL C"/>
          <p:cNvSpPr/>
          <p:nvPr/>
        </p:nvSpPr>
        <p:spPr>
          <a:xfrm>
            <a:off x="665703" y="5562600"/>
            <a:ext cx="2971800" cy="929640"/>
          </a:xfrm>
          <a:prstGeom prst="flowChartTerminator">
            <a:avLst/>
          </a:prstGeom>
          <a:solidFill>
            <a:srgbClr val="00B0F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âu TL B"/>
          <p:cNvSpPr/>
          <p:nvPr/>
        </p:nvSpPr>
        <p:spPr>
          <a:xfrm>
            <a:off x="5562600" y="4419600"/>
            <a:ext cx="2971800" cy="929640"/>
          </a:xfrm>
          <a:prstGeom prst="flowChartTerminator">
            <a:avLst/>
          </a:prstGeom>
          <a:solidFill>
            <a:srgbClr val="00B0F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âu TL D"/>
          <p:cNvSpPr/>
          <p:nvPr/>
        </p:nvSpPr>
        <p:spPr>
          <a:xfrm>
            <a:off x="5562600" y="5562600"/>
            <a:ext cx="2971800" cy="929640"/>
          </a:xfrm>
          <a:prstGeom prst="flowChartTerminator">
            <a:avLst/>
          </a:prstGeom>
          <a:solidFill>
            <a:srgbClr val="00B0F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ai"/>
          <p:cNvSpPr/>
          <p:nvPr/>
        </p:nvSpPr>
        <p:spPr>
          <a:xfrm>
            <a:off x="3505200" y="3431612"/>
            <a:ext cx="2153697" cy="60698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SAI RỒI</a:t>
            </a:r>
          </a:p>
        </p:txBody>
      </p:sp>
      <p:sp>
        <p:nvSpPr>
          <p:cNvPr id="13" name="Đúng"/>
          <p:cNvSpPr/>
          <p:nvPr/>
        </p:nvSpPr>
        <p:spPr>
          <a:xfrm>
            <a:off x="3505200" y="3429000"/>
            <a:ext cx="2153697" cy="606988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ĐÚNG</a:t>
            </a:r>
          </a:p>
        </p:txBody>
      </p:sp>
    </p:spTree>
    <p:extLst>
      <p:ext uri="{BB962C8B-B14F-4D97-AF65-F5344CB8AC3E}">
        <p14:creationId xmlns:p14="http://schemas.microsoft.com/office/powerpoint/2010/main" val="4248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6841 -0.25532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-1276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6827E-7 L 0.19167 -2.6827E-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5834 -0.24422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1221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5809E-6 L 0.18334 -0.0002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1667 -0.47734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386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5834 -0.24422 " pathEditMode="relative" rAng="0" ptsTypes="AA">
                                      <p:cBhvr>
                                        <p:cTn id="50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1221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5809E-6 L 0.175 -0.00023 " pathEditMode="relative" rAng="0" ptsTypes="AA">
                                      <p:cBhvr>
                                        <p:cTn id="52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5809E-6 L 0.18334 -0.00023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2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6667 -0.25532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127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2" grpId="3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Quả Bó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07" y="5105400"/>
            <a:ext cx="703385" cy="609600"/>
          </a:xfrm>
          <a:prstGeom prst="rect">
            <a:avLst/>
          </a:prstGeom>
        </p:spPr>
      </p:pic>
      <p:pic>
        <p:nvPicPr>
          <p:cNvPr id="7" name="Thủ Mô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03" y="1600200"/>
            <a:ext cx="2021394" cy="1831412"/>
          </a:xfrm>
          <a:prstGeom prst="rect">
            <a:avLst/>
          </a:prstGeom>
        </p:spPr>
      </p:pic>
      <p:sp>
        <p:nvSpPr>
          <p:cNvPr id="8" name="Câu TL A"/>
          <p:cNvSpPr/>
          <p:nvPr/>
        </p:nvSpPr>
        <p:spPr>
          <a:xfrm>
            <a:off x="665703" y="4419600"/>
            <a:ext cx="2971800" cy="929640"/>
          </a:xfrm>
          <a:prstGeom prst="flowChartTerminator">
            <a:avLst/>
          </a:prstGeom>
          <a:solidFill>
            <a:srgbClr val="00B0F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âu TL C"/>
          <p:cNvSpPr/>
          <p:nvPr/>
        </p:nvSpPr>
        <p:spPr>
          <a:xfrm>
            <a:off x="665703" y="5562600"/>
            <a:ext cx="2971800" cy="929640"/>
          </a:xfrm>
          <a:prstGeom prst="flowChartTerminator">
            <a:avLst/>
          </a:prstGeom>
          <a:solidFill>
            <a:srgbClr val="00B0F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âu TL B"/>
          <p:cNvSpPr/>
          <p:nvPr/>
        </p:nvSpPr>
        <p:spPr>
          <a:xfrm>
            <a:off x="5562600" y="4419600"/>
            <a:ext cx="2971800" cy="929640"/>
          </a:xfrm>
          <a:prstGeom prst="flowChartTerminator">
            <a:avLst/>
          </a:prstGeom>
          <a:solidFill>
            <a:srgbClr val="00B0F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âu TL D"/>
          <p:cNvSpPr/>
          <p:nvPr/>
        </p:nvSpPr>
        <p:spPr>
          <a:xfrm>
            <a:off x="5562600" y="5562600"/>
            <a:ext cx="2971800" cy="929640"/>
          </a:xfrm>
          <a:prstGeom prst="flowChartTerminator">
            <a:avLst/>
          </a:prstGeom>
          <a:solidFill>
            <a:srgbClr val="00B0F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ai"/>
          <p:cNvSpPr/>
          <p:nvPr/>
        </p:nvSpPr>
        <p:spPr>
          <a:xfrm>
            <a:off x="3505200" y="3431612"/>
            <a:ext cx="2153697" cy="60698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SAI RỒI</a:t>
            </a:r>
          </a:p>
        </p:txBody>
      </p:sp>
      <p:sp>
        <p:nvSpPr>
          <p:cNvPr id="13" name="Đúng"/>
          <p:cNvSpPr/>
          <p:nvPr/>
        </p:nvSpPr>
        <p:spPr>
          <a:xfrm>
            <a:off x="3505200" y="3429000"/>
            <a:ext cx="2153697" cy="606988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ĐÚNG</a:t>
            </a:r>
          </a:p>
        </p:txBody>
      </p:sp>
    </p:spTree>
    <p:extLst>
      <p:ext uri="{BB962C8B-B14F-4D97-AF65-F5344CB8AC3E}">
        <p14:creationId xmlns:p14="http://schemas.microsoft.com/office/powerpoint/2010/main" val="4248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6841 -0.25532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-1276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6827E-7 L 0.19167 -2.6827E-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5834 -0.24422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1221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5809E-6 L 0.18334 -0.0002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5809E-6 L 0.18334 -0.00023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2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6667 -0.25532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127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1667 -0.47734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386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5834 -0.24422 " pathEditMode="relative" rAng="0" ptsTypes="AA">
                                      <p:cBhvr>
                                        <p:cTn id="61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1221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5809E-6 L 0.175 -0.00023 " pathEditMode="relative" rAng="0" ptsTypes="AA">
                                      <p:cBhvr>
                                        <p:cTn id="63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2" grpId="3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Quả Bó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07" y="5105400"/>
            <a:ext cx="703385" cy="609600"/>
          </a:xfrm>
          <a:prstGeom prst="rect">
            <a:avLst/>
          </a:prstGeom>
        </p:spPr>
      </p:pic>
      <p:pic>
        <p:nvPicPr>
          <p:cNvPr id="7" name="Thủ Mô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03" y="1600200"/>
            <a:ext cx="2021394" cy="1831412"/>
          </a:xfrm>
          <a:prstGeom prst="rect">
            <a:avLst/>
          </a:prstGeom>
        </p:spPr>
      </p:pic>
      <p:sp>
        <p:nvSpPr>
          <p:cNvPr id="8" name="Câu TL A"/>
          <p:cNvSpPr/>
          <p:nvPr/>
        </p:nvSpPr>
        <p:spPr>
          <a:xfrm>
            <a:off x="665703" y="4419600"/>
            <a:ext cx="2971800" cy="929640"/>
          </a:xfrm>
          <a:prstGeom prst="flowChartTerminator">
            <a:avLst/>
          </a:prstGeom>
          <a:solidFill>
            <a:srgbClr val="00B0F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âu TL C"/>
          <p:cNvSpPr/>
          <p:nvPr/>
        </p:nvSpPr>
        <p:spPr>
          <a:xfrm>
            <a:off x="665703" y="5562600"/>
            <a:ext cx="2971800" cy="929640"/>
          </a:xfrm>
          <a:prstGeom prst="flowChartTerminator">
            <a:avLst/>
          </a:prstGeom>
          <a:solidFill>
            <a:srgbClr val="00B0F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âu TL B"/>
          <p:cNvSpPr/>
          <p:nvPr/>
        </p:nvSpPr>
        <p:spPr>
          <a:xfrm>
            <a:off x="5562600" y="4419600"/>
            <a:ext cx="2971800" cy="929640"/>
          </a:xfrm>
          <a:prstGeom prst="flowChartTerminator">
            <a:avLst/>
          </a:prstGeom>
          <a:solidFill>
            <a:srgbClr val="00B0F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âu TL D"/>
          <p:cNvSpPr/>
          <p:nvPr/>
        </p:nvSpPr>
        <p:spPr>
          <a:xfrm>
            <a:off x="5562600" y="5562600"/>
            <a:ext cx="2971800" cy="929640"/>
          </a:xfrm>
          <a:prstGeom prst="flowChartTerminator">
            <a:avLst/>
          </a:prstGeom>
          <a:solidFill>
            <a:srgbClr val="00B0F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ai"/>
          <p:cNvSpPr/>
          <p:nvPr/>
        </p:nvSpPr>
        <p:spPr>
          <a:xfrm>
            <a:off x="3505200" y="3431612"/>
            <a:ext cx="2153697" cy="60698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SAI RỒI</a:t>
            </a:r>
          </a:p>
        </p:txBody>
      </p:sp>
      <p:sp>
        <p:nvSpPr>
          <p:cNvPr id="13" name="Đúng"/>
          <p:cNvSpPr/>
          <p:nvPr/>
        </p:nvSpPr>
        <p:spPr>
          <a:xfrm>
            <a:off x="3505200" y="3429000"/>
            <a:ext cx="2153697" cy="606988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ĐÚNG</a:t>
            </a:r>
          </a:p>
        </p:txBody>
      </p:sp>
    </p:spTree>
    <p:extLst>
      <p:ext uri="{BB962C8B-B14F-4D97-AF65-F5344CB8AC3E}">
        <p14:creationId xmlns:p14="http://schemas.microsoft.com/office/powerpoint/2010/main" val="4248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1667 -0.47734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386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5834 -0.24422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1221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5809E-6 L 0.18334 -0.0002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5809E-6 L 0.18334 -0.00023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2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6667 -0.25532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127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5834 -0.24422 " pathEditMode="relative" rAng="0" ptsTypes="AA">
                                      <p:cBhvr>
                                        <p:cTn id="50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1221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5809E-6 L 0.175 -0.00023 " pathEditMode="relative" rAng="0" ptsTypes="AA">
                                      <p:cBhvr>
                                        <p:cTn id="52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6841 -0.25532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-1276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6827E-7 L 0.19167 -2.6827E-7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2" grpId="3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76</Words>
  <PresentationFormat>Trình chiếu Trên màn hình (4:3)</PresentationFormat>
  <Paragraphs>20</Paragraphs>
  <Slides>6</Slides>
  <Notes>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2019-07-19T20:57:53Z</dcterms:created>
  <dcterms:modified xsi:type="dcterms:W3CDTF">2023-09-16T10:15:41Z</dcterms:modified>
</cp:coreProperties>
</file>