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joTGT7IvmK2WfkiBCTBuBdvBpX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Relationship Id="rId4" Type="http://schemas.openxmlformats.org/officeDocument/2006/relationships/image" Target="../media/image2.gif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Relationship Id="rId4" Type="http://schemas.openxmlformats.org/officeDocument/2006/relationships/image" Target="../media/image2.gif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334297"/>
            <a:ext cx="4673600" cy="2525019"/>
          </a:xfrm>
          <a:prstGeom prst="cloudCallout">
            <a:avLst>
              <a:gd fmla="val 55270" name="adj1"/>
              <a:gd fmla="val 5640" name="adj2"/>
            </a:avLst>
          </a:prstGeom>
          <a:solidFill>
            <a:schemeClr val="lt1">
              <a:alpha val="74901"/>
            </a:schemeClr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Ngộ Không thật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Ngộ Không giả</a:t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fmla="val 60673" name="adj1"/>
              <a:gd fmla="val 5921" name="adj2"/>
            </a:avLst>
          </a:prstGeom>
          <a:solidFill>
            <a:schemeClr val="lt1">
              <a:alpha val="74901"/>
            </a:schemeClr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287542" y="3337162"/>
            <a:ext cx="1780006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fmla="val 60673" name="adj1"/>
              <a:gd fmla="val 5921" name="adj2"/>
            </a:avLst>
          </a:prstGeom>
          <a:solidFill>
            <a:schemeClr val="lt1">
              <a:alpha val="74901"/>
            </a:schemeClr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7124" y="3372238"/>
            <a:ext cx="1780008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8691" y="598775"/>
            <a:ext cx="246888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8691" y="598775"/>
            <a:ext cx="246888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17462" y="159680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4176" y="908296"/>
            <a:ext cx="9144000" cy="51318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CHỌN SAI RỒI BỌN TA ĐI ĐÁNH TIẾP ĐÂY</a:t>
            </a:r>
            <a:endParaRPr/>
          </a:p>
        </p:txBody>
      </p:sp>
      <p:sp>
        <p:nvSpPr>
          <p:cNvPr id="98" name="Google Shape;98;p2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fmla="val 60673" name="adj1"/>
              <a:gd fmla="val 5921" name="adj2"/>
            </a:avLst>
          </a:prstGeom>
          <a:solidFill>
            <a:schemeClr val="lt1">
              <a:alpha val="74901"/>
            </a:schemeClr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Rồi nhé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287542" y="3337162"/>
            <a:ext cx="1780006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fmla="val 60673" name="adj1"/>
              <a:gd fmla="val 5921" name="adj2"/>
            </a:avLst>
          </a:prstGeom>
          <a:solidFill>
            <a:schemeClr val="lt1">
              <a:alpha val="74901"/>
            </a:schemeClr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Chưa </a:t>
            </a: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7124" y="3372238"/>
            <a:ext cx="1780008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8691" y="598775"/>
            <a:ext cx="246888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38691" y="598775"/>
            <a:ext cx="246888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14006" y="638155"/>
            <a:ext cx="2274521" cy="246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fmla="val 59307" name="adj1"/>
              <a:gd fmla="val 5640" name="adj2"/>
            </a:avLst>
          </a:prstGeom>
          <a:solidFill>
            <a:schemeClr val="lt1">
              <a:alpha val="74901"/>
            </a:schemeClr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đã đăng ký kênh youtube TRỢ GIẢNG chưa?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63083"/>
            <a:ext cx="9144000" cy="513183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CHỌN SAI RỒI BỌN TA ĐI ĐÁNH TIẾP ĐÂY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5059216" y="5101099"/>
            <a:ext cx="3630168" cy="1737360"/>
          </a:xfrm>
          <a:prstGeom prst="cloudCallout">
            <a:avLst>
              <a:gd fmla="val 60673" name="adj1"/>
              <a:gd fmla="val 5921" name="adj2"/>
            </a:avLst>
          </a:prstGeom>
          <a:solidFill>
            <a:schemeClr val="lt1">
              <a:alpha val="74901"/>
            </a:schemeClr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3</a:t>
            </a: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2709" y="3361163"/>
            <a:ext cx="1780006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/>
          <p:nvPr/>
        </p:nvSpPr>
        <p:spPr>
          <a:xfrm flipH="1">
            <a:off x="439989" y="5099919"/>
            <a:ext cx="3625983" cy="1737360"/>
          </a:xfrm>
          <a:prstGeom prst="cloudCallout">
            <a:avLst>
              <a:gd fmla="val 60673" name="adj1"/>
              <a:gd fmla="val 5921" name="adj2"/>
            </a:avLst>
          </a:prstGeom>
          <a:solidFill>
            <a:schemeClr val="lt1">
              <a:alpha val="74901"/>
            </a:schemeClr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1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288092" y="3332135"/>
            <a:ext cx="1780008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8691" y="598775"/>
            <a:ext cx="246888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38691" y="598775"/>
            <a:ext cx="246888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14006" y="638155"/>
            <a:ext cx="2274521" cy="246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fmla="val 59307" name="adj1"/>
              <a:gd fmla="val 5640" name="adj2"/>
            </a:avLst>
          </a:prstGeom>
          <a:solidFill>
            <a:schemeClr val="lt1">
              <a:alpha val="74901"/>
            </a:schemeClr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+ 1 = 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title"/>
          </p:nvPr>
        </p:nvSpPr>
        <p:spPr>
          <a:xfrm>
            <a:off x="0" y="1030516"/>
            <a:ext cx="9144000" cy="4499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DẪN:</a:t>
            </a:r>
            <a:b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Mình làm mẫu 2 slide</a:t>
            </a:r>
            <a:b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Slide thứ nhất là A : ĐÚNG</a:t>
            </a:r>
            <a:b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Slide thứ hai là B : ĐÚNG</a:t>
            </a:r>
            <a:br>
              <a:rPr b="1"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 cứ việc copy từng slide dựa theo vị trí đáp án đúng mà bạn soạn nhé!</a:t>
            </a:r>
            <a:b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Đăng ký kênh youtube TRỢ GIẢNG ủng hộ mình hen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2018-02-27T23:02:05Z</dcterms:created>
  <dc:creator>vvxel</dc:creator>
</cp:coreProperties>
</file>