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1" r:id="rId3"/>
    <p:sldId id="302" r:id="rId4"/>
    <p:sldId id="306" r:id="rId5"/>
    <p:sldId id="310" r:id="rId6"/>
    <p:sldId id="307" r:id="rId7"/>
    <p:sldId id="308" r:id="rId8"/>
    <p:sldId id="288" r:id="rId9"/>
    <p:sldId id="29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85"/>
    <a:srgbClr val="FFFBAF"/>
    <a:srgbClr val="CEEAB0"/>
    <a:srgbClr val="C4E59F"/>
    <a:srgbClr val="A9DA74"/>
    <a:srgbClr val="005EA4"/>
    <a:srgbClr val="005A9E"/>
    <a:srgbClr val="FFD757"/>
    <a:srgbClr val="D6AB0C"/>
    <a:srgbClr val="B7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33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Tính: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640486" y="255270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Tính nhẩm.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12671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2989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59084" y="13490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05171" y="13525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74 - 24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3284" y="36293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+ 30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73084" y="36611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69968" y="37112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16055" y="37147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90 - 40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Tính: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52400" y="12671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362200" y="12989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659084" y="13490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57 - 40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905171" y="13525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74 - 24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150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" y="318855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700" y="27519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14482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34220" y="3950553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1350" y="3950553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1150" y="230505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0" y="3188007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8700" y="275145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2700482" y="40052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20220" y="3950007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27350" y="3950007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15199" y="3940026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81600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1600" y="320127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04491" y="27011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4930073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34199" y="3950553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944908" y="3940026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11309" y="230559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511309" y="320127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34200" y="27011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7259782" y="40058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63908" y="3950553"/>
            <a:ext cx="589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3810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Tính nhẩm.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3284" y="1114797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+ 30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73084" y="1146547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69968" y="1196687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16055" y="1200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90 - 40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682" y="2495550"/>
            <a:ext cx="32657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+ 30 =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5682" y="3486150"/>
            <a:ext cx="3112873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+ 10 =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82882" y="2501900"/>
            <a:ext cx="3265717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70 - 20 =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82882" y="3492500"/>
            <a:ext cx="3189518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90 - 40 =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9" y="2270125"/>
            <a:ext cx="11953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41" y="3340100"/>
            <a:ext cx="11033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132137"/>
            <a:ext cx="108585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00" y="2132013"/>
            <a:ext cx="1139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9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5409" y="187325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Mai, Việt và Rô-bốt chơi đá cầu. Em hãy tìm số bước chân thích hợp.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1333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-2564" r="14271"/>
          <a:stretch/>
        </p:blipFill>
        <p:spPr>
          <a:xfrm>
            <a:off x="1447800" y="1044576"/>
            <a:ext cx="6000750" cy="38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77277" r="14271"/>
          <a:stretch/>
        </p:blipFill>
        <p:spPr>
          <a:xfrm>
            <a:off x="914400" y="4051148"/>
            <a:ext cx="6822498" cy="959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-2564" r="14271" b="19273"/>
          <a:stretch/>
        </p:blipFill>
        <p:spPr>
          <a:xfrm>
            <a:off x="1447800" y="-37682"/>
            <a:ext cx="6000750" cy="3094469"/>
          </a:xfrm>
          <a:prstGeom prst="rect">
            <a:avLst/>
          </a:prstGeom>
        </p:spPr>
      </p:pic>
      <p:sp>
        <p:nvSpPr>
          <p:cNvPr id="2" name="Left Brace 1"/>
          <p:cNvSpPr/>
          <p:nvPr/>
        </p:nvSpPr>
        <p:spPr>
          <a:xfrm rot="16200000">
            <a:off x="3619500" y="914819"/>
            <a:ext cx="381001" cy="4267198"/>
          </a:xfrm>
          <a:prstGeom prst="leftBrace">
            <a:avLst>
              <a:gd name="adj1" fmla="val 8333"/>
              <a:gd name="adj2" fmla="val 50293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77133" y="4337781"/>
            <a:ext cx="533400" cy="390114"/>
            <a:chOff x="2277133" y="4337781"/>
            <a:chExt cx="533400" cy="390114"/>
          </a:xfrm>
        </p:grpSpPr>
        <p:sp>
          <p:nvSpPr>
            <p:cNvPr id="4" name="Rounded Rectangle 3"/>
            <p:cNvSpPr/>
            <p:nvPr/>
          </p:nvSpPr>
          <p:spPr>
            <a:xfrm>
              <a:off x="2320636" y="4337781"/>
              <a:ext cx="384048" cy="384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77133" y="435856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66797" y="4332163"/>
            <a:ext cx="533400" cy="390114"/>
            <a:chOff x="2277133" y="4337781"/>
            <a:chExt cx="533400" cy="390114"/>
          </a:xfrm>
        </p:grpSpPr>
        <p:sp>
          <p:nvSpPr>
            <p:cNvPr id="30" name="Rounded Rectangle 29"/>
            <p:cNvSpPr/>
            <p:nvPr/>
          </p:nvSpPr>
          <p:spPr>
            <a:xfrm>
              <a:off x="2320636" y="4337781"/>
              <a:ext cx="384048" cy="384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77133" y="435856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15</a:t>
              </a:r>
              <a:endPara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77000" y="4337781"/>
            <a:ext cx="533400" cy="390114"/>
            <a:chOff x="2277133" y="4337781"/>
            <a:chExt cx="533400" cy="390114"/>
          </a:xfrm>
        </p:grpSpPr>
        <p:sp>
          <p:nvSpPr>
            <p:cNvPr id="33" name="Rounded Rectangle 32"/>
            <p:cNvSpPr/>
            <p:nvPr/>
          </p:nvSpPr>
          <p:spPr>
            <a:xfrm>
              <a:off x="2320636" y="4337781"/>
              <a:ext cx="384048" cy="384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77133" y="435856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en-US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819400" y="3197354"/>
            <a:ext cx="175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+ 5 = 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000" y="3740272"/>
            <a:ext cx="175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 + 4 = 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eft Brace 38"/>
          <p:cNvSpPr/>
          <p:nvPr/>
        </p:nvSpPr>
        <p:spPr>
          <a:xfrm rot="16200000">
            <a:off x="4362452" y="807869"/>
            <a:ext cx="190500" cy="5562601"/>
          </a:xfrm>
          <a:prstGeom prst="leftBrace">
            <a:avLst>
              <a:gd name="adj1" fmla="val 8333"/>
              <a:gd name="adj2" fmla="val 50293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95804" y="3197354"/>
            <a:ext cx="120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 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87982" y="3740272"/>
            <a:ext cx="120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 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8" grpId="0"/>
      <p:bldP spid="39" grpId="0" animBg="1"/>
      <p:bldP spid="40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8" t="32538" r="33347" b="32334"/>
          <a:stretch/>
        </p:blipFill>
        <p:spPr>
          <a:xfrm>
            <a:off x="1885383" y="4188676"/>
            <a:ext cx="1589369" cy="873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2" t="36359" r="39024" b="31773"/>
          <a:stretch/>
        </p:blipFill>
        <p:spPr>
          <a:xfrm>
            <a:off x="1700465" y="1261942"/>
            <a:ext cx="1921889" cy="13264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200" y="5715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62940" y="-19050"/>
            <a:ext cx="7212329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Chú ếch nào được ăn hoa mướp?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Hexagon 1"/>
          <p:cNvSpPr/>
          <p:nvPr/>
        </p:nvSpPr>
        <p:spPr>
          <a:xfrm rot="1889091">
            <a:off x="3275531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 rot="1872819">
            <a:off x="4216180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 rot="1889091">
            <a:off x="5162409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 rot="1872819">
            <a:off x="6103058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 rot="1872819">
            <a:off x="7041704" y="890852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 rot="1889091">
            <a:off x="3782922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 rot="1872819">
            <a:off x="4723571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 rot="1889091">
            <a:off x="5669800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 rot="1872819">
            <a:off x="6610449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 rot="1872819">
            <a:off x="7549095" y="1683266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 rot="1889091">
            <a:off x="3334913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 rot="1872819">
            <a:off x="4275562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 rot="1889091">
            <a:off x="5221791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 rot="1872819">
            <a:off x="6162440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 rot="1872819">
            <a:off x="7101086" y="247339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 rot="1889091">
            <a:off x="3842304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 rot="1872819">
            <a:off x="4782953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 rot="1889091">
            <a:off x="5729182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 rot="1872819">
            <a:off x="6669831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 rot="1872819">
            <a:off x="7608477" y="3265809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 rot="1889091">
            <a:off x="3409349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 rot="1872819">
            <a:off x="4349998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xagon 32"/>
          <p:cNvSpPr/>
          <p:nvPr/>
        </p:nvSpPr>
        <p:spPr>
          <a:xfrm rot="1889091">
            <a:off x="5296227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/>
          <p:cNvSpPr/>
          <p:nvPr/>
        </p:nvSpPr>
        <p:spPr>
          <a:xfrm rot="1872819">
            <a:off x="6236876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34"/>
          <p:cNvSpPr/>
          <p:nvPr/>
        </p:nvSpPr>
        <p:spPr>
          <a:xfrm rot="1872819">
            <a:off x="7175522" y="4062445"/>
            <a:ext cx="975981" cy="841363"/>
          </a:xfrm>
          <a:prstGeom prst="hexagon">
            <a:avLst/>
          </a:prstGeom>
          <a:solidFill>
            <a:srgbClr val="FFE28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47969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00725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93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53481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23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6237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58993" y="1022928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61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66183" y="1830532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08548" y="1830532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95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1304" y="1830532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4060" y="1830532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47825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86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00581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53337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60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06093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13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58849" y="2612079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89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30521" y="340995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23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672886" y="340995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40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25642" y="340995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50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78398" y="340995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57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6600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54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29356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72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82112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79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34868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77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87624" y="4211520"/>
            <a:ext cx="120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cs typeface="Arial" pitchFamily="34" charset="0"/>
              </a:rPr>
              <a:t>99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90" y="1421908"/>
            <a:ext cx="13541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08" y="3078430"/>
            <a:ext cx="13541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599545" y="531049"/>
            <a:ext cx="1600200" cy="983758"/>
          </a:xfrm>
          <a:custGeom>
            <a:avLst/>
            <a:gdLst>
              <a:gd name="connsiteX0" fmla="*/ 0 w 1600200"/>
              <a:gd name="connsiteY0" fmla="*/ 117879 h 707262"/>
              <a:gd name="connsiteX1" fmla="*/ 117879 w 1600200"/>
              <a:gd name="connsiteY1" fmla="*/ 0 h 707262"/>
              <a:gd name="connsiteX2" fmla="*/ 266700 w 1600200"/>
              <a:gd name="connsiteY2" fmla="*/ 0 h 707262"/>
              <a:gd name="connsiteX3" fmla="*/ 266700 w 1600200"/>
              <a:gd name="connsiteY3" fmla="*/ 0 h 707262"/>
              <a:gd name="connsiteX4" fmla="*/ 666750 w 1600200"/>
              <a:gd name="connsiteY4" fmla="*/ 0 h 707262"/>
              <a:gd name="connsiteX5" fmla="*/ 1482321 w 1600200"/>
              <a:gd name="connsiteY5" fmla="*/ 0 h 707262"/>
              <a:gd name="connsiteX6" fmla="*/ 1600200 w 1600200"/>
              <a:gd name="connsiteY6" fmla="*/ 117879 h 707262"/>
              <a:gd name="connsiteX7" fmla="*/ 1600200 w 1600200"/>
              <a:gd name="connsiteY7" fmla="*/ 412570 h 707262"/>
              <a:gd name="connsiteX8" fmla="*/ 1600200 w 1600200"/>
              <a:gd name="connsiteY8" fmla="*/ 412570 h 707262"/>
              <a:gd name="connsiteX9" fmla="*/ 1600200 w 1600200"/>
              <a:gd name="connsiteY9" fmla="*/ 589385 h 707262"/>
              <a:gd name="connsiteX10" fmla="*/ 1600200 w 1600200"/>
              <a:gd name="connsiteY10" fmla="*/ 589383 h 707262"/>
              <a:gd name="connsiteX11" fmla="*/ 1482321 w 1600200"/>
              <a:gd name="connsiteY11" fmla="*/ 707262 h 707262"/>
              <a:gd name="connsiteX12" fmla="*/ 666750 w 1600200"/>
              <a:gd name="connsiteY12" fmla="*/ 707262 h 707262"/>
              <a:gd name="connsiteX13" fmla="*/ 416452 w 1600200"/>
              <a:gd name="connsiteY13" fmla="*/ 836946 h 707262"/>
              <a:gd name="connsiteX14" fmla="*/ 266700 w 1600200"/>
              <a:gd name="connsiteY14" fmla="*/ 707262 h 707262"/>
              <a:gd name="connsiteX15" fmla="*/ 117879 w 1600200"/>
              <a:gd name="connsiteY15" fmla="*/ 707262 h 707262"/>
              <a:gd name="connsiteX16" fmla="*/ 0 w 1600200"/>
              <a:gd name="connsiteY16" fmla="*/ 589383 h 707262"/>
              <a:gd name="connsiteX17" fmla="*/ 0 w 1600200"/>
              <a:gd name="connsiteY17" fmla="*/ 589385 h 707262"/>
              <a:gd name="connsiteX18" fmla="*/ 0 w 1600200"/>
              <a:gd name="connsiteY18" fmla="*/ 412570 h 707262"/>
              <a:gd name="connsiteX19" fmla="*/ 0 w 1600200"/>
              <a:gd name="connsiteY19" fmla="*/ 412570 h 707262"/>
              <a:gd name="connsiteX20" fmla="*/ 0 w 1600200"/>
              <a:gd name="connsiteY20" fmla="*/ 117879 h 707262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988868 w 1600200"/>
              <a:gd name="connsiteY12" fmla="*/ 707262 h 836946"/>
              <a:gd name="connsiteX13" fmla="*/ 416452 w 1600200"/>
              <a:gd name="connsiteY13" fmla="*/ 836946 h 836946"/>
              <a:gd name="connsiteX14" fmla="*/ 266700 w 1600200"/>
              <a:gd name="connsiteY14" fmla="*/ 707262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988868 w 1600200"/>
              <a:gd name="connsiteY12" fmla="*/ 707262 h 836946"/>
              <a:gd name="connsiteX13" fmla="*/ 416452 w 1600200"/>
              <a:gd name="connsiteY13" fmla="*/ 836946 h 836946"/>
              <a:gd name="connsiteX14" fmla="*/ 682336 w 1600200"/>
              <a:gd name="connsiteY14" fmla="*/ 717653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1217468 w 1600200"/>
              <a:gd name="connsiteY12" fmla="*/ 707262 h 836946"/>
              <a:gd name="connsiteX13" fmla="*/ 416452 w 1600200"/>
              <a:gd name="connsiteY13" fmla="*/ 836946 h 836946"/>
              <a:gd name="connsiteX14" fmla="*/ 682336 w 1600200"/>
              <a:gd name="connsiteY14" fmla="*/ 717653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1217468 w 1600200"/>
              <a:gd name="connsiteY12" fmla="*/ 707262 h 836946"/>
              <a:gd name="connsiteX13" fmla="*/ 416452 w 1600200"/>
              <a:gd name="connsiteY13" fmla="*/ 836946 h 836946"/>
              <a:gd name="connsiteX14" fmla="*/ 910936 w 1600200"/>
              <a:gd name="connsiteY14" fmla="*/ 707262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26555"/>
              <a:gd name="connsiteX1" fmla="*/ 117879 w 1600200"/>
              <a:gd name="connsiteY1" fmla="*/ 0 h 826555"/>
              <a:gd name="connsiteX2" fmla="*/ 266700 w 1600200"/>
              <a:gd name="connsiteY2" fmla="*/ 0 h 826555"/>
              <a:gd name="connsiteX3" fmla="*/ 266700 w 1600200"/>
              <a:gd name="connsiteY3" fmla="*/ 0 h 826555"/>
              <a:gd name="connsiteX4" fmla="*/ 666750 w 1600200"/>
              <a:gd name="connsiteY4" fmla="*/ 0 h 826555"/>
              <a:gd name="connsiteX5" fmla="*/ 1482321 w 1600200"/>
              <a:gd name="connsiteY5" fmla="*/ 0 h 826555"/>
              <a:gd name="connsiteX6" fmla="*/ 1600200 w 1600200"/>
              <a:gd name="connsiteY6" fmla="*/ 117879 h 826555"/>
              <a:gd name="connsiteX7" fmla="*/ 1600200 w 1600200"/>
              <a:gd name="connsiteY7" fmla="*/ 412570 h 826555"/>
              <a:gd name="connsiteX8" fmla="*/ 1600200 w 1600200"/>
              <a:gd name="connsiteY8" fmla="*/ 412570 h 826555"/>
              <a:gd name="connsiteX9" fmla="*/ 1600200 w 1600200"/>
              <a:gd name="connsiteY9" fmla="*/ 589385 h 826555"/>
              <a:gd name="connsiteX10" fmla="*/ 1600200 w 1600200"/>
              <a:gd name="connsiteY10" fmla="*/ 589383 h 826555"/>
              <a:gd name="connsiteX11" fmla="*/ 1482321 w 1600200"/>
              <a:gd name="connsiteY11" fmla="*/ 707262 h 826555"/>
              <a:gd name="connsiteX12" fmla="*/ 1217468 w 1600200"/>
              <a:gd name="connsiteY12" fmla="*/ 707262 h 826555"/>
              <a:gd name="connsiteX13" fmla="*/ 821697 w 1600200"/>
              <a:gd name="connsiteY13" fmla="*/ 826555 h 826555"/>
              <a:gd name="connsiteX14" fmla="*/ 910936 w 1600200"/>
              <a:gd name="connsiteY14" fmla="*/ 707262 h 826555"/>
              <a:gd name="connsiteX15" fmla="*/ 117879 w 1600200"/>
              <a:gd name="connsiteY15" fmla="*/ 707262 h 826555"/>
              <a:gd name="connsiteX16" fmla="*/ 0 w 1600200"/>
              <a:gd name="connsiteY16" fmla="*/ 589383 h 826555"/>
              <a:gd name="connsiteX17" fmla="*/ 0 w 1600200"/>
              <a:gd name="connsiteY17" fmla="*/ 589385 h 826555"/>
              <a:gd name="connsiteX18" fmla="*/ 0 w 1600200"/>
              <a:gd name="connsiteY18" fmla="*/ 412570 h 826555"/>
              <a:gd name="connsiteX19" fmla="*/ 0 w 1600200"/>
              <a:gd name="connsiteY19" fmla="*/ 412570 h 826555"/>
              <a:gd name="connsiteX20" fmla="*/ 0 w 1600200"/>
              <a:gd name="connsiteY20" fmla="*/ 117879 h 82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0200" h="826555">
                <a:moveTo>
                  <a:pt x="0" y="117879"/>
                </a:moveTo>
                <a:cubicBezTo>
                  <a:pt x="0" y="52776"/>
                  <a:pt x="52776" y="0"/>
                  <a:pt x="117879" y="0"/>
                </a:cubicBezTo>
                <a:lnTo>
                  <a:pt x="266700" y="0"/>
                </a:lnTo>
                <a:lnTo>
                  <a:pt x="266700" y="0"/>
                </a:lnTo>
                <a:lnTo>
                  <a:pt x="666750" y="0"/>
                </a:lnTo>
                <a:lnTo>
                  <a:pt x="1482321" y="0"/>
                </a:lnTo>
                <a:cubicBezTo>
                  <a:pt x="1547424" y="0"/>
                  <a:pt x="1600200" y="52776"/>
                  <a:pt x="1600200" y="117879"/>
                </a:cubicBezTo>
                <a:lnTo>
                  <a:pt x="1600200" y="412570"/>
                </a:lnTo>
                <a:lnTo>
                  <a:pt x="1600200" y="412570"/>
                </a:lnTo>
                <a:lnTo>
                  <a:pt x="1600200" y="589385"/>
                </a:lnTo>
                <a:lnTo>
                  <a:pt x="1600200" y="589383"/>
                </a:lnTo>
                <a:cubicBezTo>
                  <a:pt x="1600200" y="654486"/>
                  <a:pt x="1547424" y="707262"/>
                  <a:pt x="1482321" y="707262"/>
                </a:cubicBezTo>
                <a:lnTo>
                  <a:pt x="1217468" y="707262"/>
                </a:lnTo>
                <a:lnTo>
                  <a:pt x="821697" y="826555"/>
                </a:lnTo>
                <a:lnTo>
                  <a:pt x="910936" y="707262"/>
                </a:lnTo>
                <a:lnTo>
                  <a:pt x="117879" y="707262"/>
                </a:lnTo>
                <a:cubicBezTo>
                  <a:pt x="52776" y="707262"/>
                  <a:pt x="0" y="654486"/>
                  <a:pt x="0" y="589383"/>
                </a:cubicBezTo>
                <a:lnTo>
                  <a:pt x="0" y="589385"/>
                </a:lnTo>
                <a:lnTo>
                  <a:pt x="0" y="412570"/>
                </a:lnTo>
                <a:lnTo>
                  <a:pt x="0" y="412570"/>
                </a:lnTo>
                <a:lnTo>
                  <a:pt x="0" y="117879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Tớ đi theo các ô có số bằng 20 + 40</a:t>
            </a:r>
            <a:endParaRPr lang="en-US" sz="1600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ounded Rectangular Callout 6"/>
          <p:cNvSpPr/>
          <p:nvPr/>
        </p:nvSpPr>
        <p:spPr>
          <a:xfrm>
            <a:off x="1586845" y="3194611"/>
            <a:ext cx="1600200" cy="983758"/>
          </a:xfrm>
          <a:custGeom>
            <a:avLst/>
            <a:gdLst>
              <a:gd name="connsiteX0" fmla="*/ 0 w 1600200"/>
              <a:gd name="connsiteY0" fmla="*/ 117879 h 707262"/>
              <a:gd name="connsiteX1" fmla="*/ 117879 w 1600200"/>
              <a:gd name="connsiteY1" fmla="*/ 0 h 707262"/>
              <a:gd name="connsiteX2" fmla="*/ 266700 w 1600200"/>
              <a:gd name="connsiteY2" fmla="*/ 0 h 707262"/>
              <a:gd name="connsiteX3" fmla="*/ 266700 w 1600200"/>
              <a:gd name="connsiteY3" fmla="*/ 0 h 707262"/>
              <a:gd name="connsiteX4" fmla="*/ 666750 w 1600200"/>
              <a:gd name="connsiteY4" fmla="*/ 0 h 707262"/>
              <a:gd name="connsiteX5" fmla="*/ 1482321 w 1600200"/>
              <a:gd name="connsiteY5" fmla="*/ 0 h 707262"/>
              <a:gd name="connsiteX6" fmla="*/ 1600200 w 1600200"/>
              <a:gd name="connsiteY6" fmla="*/ 117879 h 707262"/>
              <a:gd name="connsiteX7" fmla="*/ 1600200 w 1600200"/>
              <a:gd name="connsiteY7" fmla="*/ 412570 h 707262"/>
              <a:gd name="connsiteX8" fmla="*/ 1600200 w 1600200"/>
              <a:gd name="connsiteY8" fmla="*/ 412570 h 707262"/>
              <a:gd name="connsiteX9" fmla="*/ 1600200 w 1600200"/>
              <a:gd name="connsiteY9" fmla="*/ 589385 h 707262"/>
              <a:gd name="connsiteX10" fmla="*/ 1600200 w 1600200"/>
              <a:gd name="connsiteY10" fmla="*/ 589383 h 707262"/>
              <a:gd name="connsiteX11" fmla="*/ 1482321 w 1600200"/>
              <a:gd name="connsiteY11" fmla="*/ 707262 h 707262"/>
              <a:gd name="connsiteX12" fmla="*/ 666750 w 1600200"/>
              <a:gd name="connsiteY12" fmla="*/ 707262 h 707262"/>
              <a:gd name="connsiteX13" fmla="*/ 416452 w 1600200"/>
              <a:gd name="connsiteY13" fmla="*/ 836946 h 707262"/>
              <a:gd name="connsiteX14" fmla="*/ 266700 w 1600200"/>
              <a:gd name="connsiteY14" fmla="*/ 707262 h 707262"/>
              <a:gd name="connsiteX15" fmla="*/ 117879 w 1600200"/>
              <a:gd name="connsiteY15" fmla="*/ 707262 h 707262"/>
              <a:gd name="connsiteX16" fmla="*/ 0 w 1600200"/>
              <a:gd name="connsiteY16" fmla="*/ 589383 h 707262"/>
              <a:gd name="connsiteX17" fmla="*/ 0 w 1600200"/>
              <a:gd name="connsiteY17" fmla="*/ 589385 h 707262"/>
              <a:gd name="connsiteX18" fmla="*/ 0 w 1600200"/>
              <a:gd name="connsiteY18" fmla="*/ 412570 h 707262"/>
              <a:gd name="connsiteX19" fmla="*/ 0 w 1600200"/>
              <a:gd name="connsiteY19" fmla="*/ 412570 h 707262"/>
              <a:gd name="connsiteX20" fmla="*/ 0 w 1600200"/>
              <a:gd name="connsiteY20" fmla="*/ 117879 h 707262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988868 w 1600200"/>
              <a:gd name="connsiteY12" fmla="*/ 707262 h 836946"/>
              <a:gd name="connsiteX13" fmla="*/ 416452 w 1600200"/>
              <a:gd name="connsiteY13" fmla="*/ 836946 h 836946"/>
              <a:gd name="connsiteX14" fmla="*/ 266700 w 1600200"/>
              <a:gd name="connsiteY14" fmla="*/ 707262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988868 w 1600200"/>
              <a:gd name="connsiteY12" fmla="*/ 707262 h 836946"/>
              <a:gd name="connsiteX13" fmla="*/ 416452 w 1600200"/>
              <a:gd name="connsiteY13" fmla="*/ 836946 h 836946"/>
              <a:gd name="connsiteX14" fmla="*/ 682336 w 1600200"/>
              <a:gd name="connsiteY14" fmla="*/ 717653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1217468 w 1600200"/>
              <a:gd name="connsiteY12" fmla="*/ 707262 h 836946"/>
              <a:gd name="connsiteX13" fmla="*/ 416452 w 1600200"/>
              <a:gd name="connsiteY13" fmla="*/ 836946 h 836946"/>
              <a:gd name="connsiteX14" fmla="*/ 682336 w 1600200"/>
              <a:gd name="connsiteY14" fmla="*/ 717653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36946"/>
              <a:gd name="connsiteX1" fmla="*/ 117879 w 1600200"/>
              <a:gd name="connsiteY1" fmla="*/ 0 h 836946"/>
              <a:gd name="connsiteX2" fmla="*/ 266700 w 1600200"/>
              <a:gd name="connsiteY2" fmla="*/ 0 h 836946"/>
              <a:gd name="connsiteX3" fmla="*/ 266700 w 1600200"/>
              <a:gd name="connsiteY3" fmla="*/ 0 h 836946"/>
              <a:gd name="connsiteX4" fmla="*/ 666750 w 1600200"/>
              <a:gd name="connsiteY4" fmla="*/ 0 h 836946"/>
              <a:gd name="connsiteX5" fmla="*/ 1482321 w 1600200"/>
              <a:gd name="connsiteY5" fmla="*/ 0 h 836946"/>
              <a:gd name="connsiteX6" fmla="*/ 1600200 w 1600200"/>
              <a:gd name="connsiteY6" fmla="*/ 117879 h 836946"/>
              <a:gd name="connsiteX7" fmla="*/ 1600200 w 1600200"/>
              <a:gd name="connsiteY7" fmla="*/ 412570 h 836946"/>
              <a:gd name="connsiteX8" fmla="*/ 1600200 w 1600200"/>
              <a:gd name="connsiteY8" fmla="*/ 412570 h 836946"/>
              <a:gd name="connsiteX9" fmla="*/ 1600200 w 1600200"/>
              <a:gd name="connsiteY9" fmla="*/ 589385 h 836946"/>
              <a:gd name="connsiteX10" fmla="*/ 1600200 w 1600200"/>
              <a:gd name="connsiteY10" fmla="*/ 589383 h 836946"/>
              <a:gd name="connsiteX11" fmla="*/ 1482321 w 1600200"/>
              <a:gd name="connsiteY11" fmla="*/ 707262 h 836946"/>
              <a:gd name="connsiteX12" fmla="*/ 1217468 w 1600200"/>
              <a:gd name="connsiteY12" fmla="*/ 707262 h 836946"/>
              <a:gd name="connsiteX13" fmla="*/ 416452 w 1600200"/>
              <a:gd name="connsiteY13" fmla="*/ 836946 h 836946"/>
              <a:gd name="connsiteX14" fmla="*/ 910936 w 1600200"/>
              <a:gd name="connsiteY14" fmla="*/ 707262 h 836946"/>
              <a:gd name="connsiteX15" fmla="*/ 117879 w 1600200"/>
              <a:gd name="connsiteY15" fmla="*/ 707262 h 836946"/>
              <a:gd name="connsiteX16" fmla="*/ 0 w 1600200"/>
              <a:gd name="connsiteY16" fmla="*/ 589383 h 836946"/>
              <a:gd name="connsiteX17" fmla="*/ 0 w 1600200"/>
              <a:gd name="connsiteY17" fmla="*/ 589385 h 836946"/>
              <a:gd name="connsiteX18" fmla="*/ 0 w 1600200"/>
              <a:gd name="connsiteY18" fmla="*/ 412570 h 836946"/>
              <a:gd name="connsiteX19" fmla="*/ 0 w 1600200"/>
              <a:gd name="connsiteY19" fmla="*/ 412570 h 836946"/>
              <a:gd name="connsiteX20" fmla="*/ 0 w 1600200"/>
              <a:gd name="connsiteY20" fmla="*/ 117879 h 836946"/>
              <a:gd name="connsiteX0" fmla="*/ 0 w 1600200"/>
              <a:gd name="connsiteY0" fmla="*/ 117879 h 826555"/>
              <a:gd name="connsiteX1" fmla="*/ 117879 w 1600200"/>
              <a:gd name="connsiteY1" fmla="*/ 0 h 826555"/>
              <a:gd name="connsiteX2" fmla="*/ 266700 w 1600200"/>
              <a:gd name="connsiteY2" fmla="*/ 0 h 826555"/>
              <a:gd name="connsiteX3" fmla="*/ 266700 w 1600200"/>
              <a:gd name="connsiteY3" fmla="*/ 0 h 826555"/>
              <a:gd name="connsiteX4" fmla="*/ 666750 w 1600200"/>
              <a:gd name="connsiteY4" fmla="*/ 0 h 826555"/>
              <a:gd name="connsiteX5" fmla="*/ 1482321 w 1600200"/>
              <a:gd name="connsiteY5" fmla="*/ 0 h 826555"/>
              <a:gd name="connsiteX6" fmla="*/ 1600200 w 1600200"/>
              <a:gd name="connsiteY6" fmla="*/ 117879 h 826555"/>
              <a:gd name="connsiteX7" fmla="*/ 1600200 w 1600200"/>
              <a:gd name="connsiteY7" fmla="*/ 412570 h 826555"/>
              <a:gd name="connsiteX8" fmla="*/ 1600200 w 1600200"/>
              <a:gd name="connsiteY8" fmla="*/ 412570 h 826555"/>
              <a:gd name="connsiteX9" fmla="*/ 1600200 w 1600200"/>
              <a:gd name="connsiteY9" fmla="*/ 589385 h 826555"/>
              <a:gd name="connsiteX10" fmla="*/ 1600200 w 1600200"/>
              <a:gd name="connsiteY10" fmla="*/ 589383 h 826555"/>
              <a:gd name="connsiteX11" fmla="*/ 1482321 w 1600200"/>
              <a:gd name="connsiteY11" fmla="*/ 707262 h 826555"/>
              <a:gd name="connsiteX12" fmla="*/ 1217468 w 1600200"/>
              <a:gd name="connsiteY12" fmla="*/ 707262 h 826555"/>
              <a:gd name="connsiteX13" fmla="*/ 821697 w 1600200"/>
              <a:gd name="connsiteY13" fmla="*/ 826555 h 826555"/>
              <a:gd name="connsiteX14" fmla="*/ 910936 w 1600200"/>
              <a:gd name="connsiteY14" fmla="*/ 707262 h 826555"/>
              <a:gd name="connsiteX15" fmla="*/ 117879 w 1600200"/>
              <a:gd name="connsiteY15" fmla="*/ 707262 h 826555"/>
              <a:gd name="connsiteX16" fmla="*/ 0 w 1600200"/>
              <a:gd name="connsiteY16" fmla="*/ 589383 h 826555"/>
              <a:gd name="connsiteX17" fmla="*/ 0 w 1600200"/>
              <a:gd name="connsiteY17" fmla="*/ 589385 h 826555"/>
              <a:gd name="connsiteX18" fmla="*/ 0 w 1600200"/>
              <a:gd name="connsiteY18" fmla="*/ 412570 h 826555"/>
              <a:gd name="connsiteX19" fmla="*/ 0 w 1600200"/>
              <a:gd name="connsiteY19" fmla="*/ 412570 h 826555"/>
              <a:gd name="connsiteX20" fmla="*/ 0 w 1600200"/>
              <a:gd name="connsiteY20" fmla="*/ 117879 h 82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00200" h="826555">
                <a:moveTo>
                  <a:pt x="0" y="117879"/>
                </a:moveTo>
                <a:cubicBezTo>
                  <a:pt x="0" y="52776"/>
                  <a:pt x="52776" y="0"/>
                  <a:pt x="117879" y="0"/>
                </a:cubicBezTo>
                <a:lnTo>
                  <a:pt x="266700" y="0"/>
                </a:lnTo>
                <a:lnTo>
                  <a:pt x="266700" y="0"/>
                </a:lnTo>
                <a:lnTo>
                  <a:pt x="666750" y="0"/>
                </a:lnTo>
                <a:lnTo>
                  <a:pt x="1482321" y="0"/>
                </a:lnTo>
                <a:cubicBezTo>
                  <a:pt x="1547424" y="0"/>
                  <a:pt x="1600200" y="52776"/>
                  <a:pt x="1600200" y="117879"/>
                </a:cubicBezTo>
                <a:lnTo>
                  <a:pt x="1600200" y="412570"/>
                </a:lnTo>
                <a:lnTo>
                  <a:pt x="1600200" y="412570"/>
                </a:lnTo>
                <a:lnTo>
                  <a:pt x="1600200" y="589385"/>
                </a:lnTo>
                <a:lnTo>
                  <a:pt x="1600200" y="589383"/>
                </a:lnTo>
                <a:cubicBezTo>
                  <a:pt x="1600200" y="654486"/>
                  <a:pt x="1547424" y="707262"/>
                  <a:pt x="1482321" y="707262"/>
                </a:cubicBezTo>
                <a:lnTo>
                  <a:pt x="1217468" y="707262"/>
                </a:lnTo>
                <a:lnTo>
                  <a:pt x="821697" y="826555"/>
                </a:lnTo>
                <a:lnTo>
                  <a:pt x="910936" y="707262"/>
                </a:lnTo>
                <a:lnTo>
                  <a:pt x="117879" y="707262"/>
                </a:lnTo>
                <a:cubicBezTo>
                  <a:pt x="52776" y="707262"/>
                  <a:pt x="0" y="654486"/>
                  <a:pt x="0" y="589383"/>
                </a:cubicBezTo>
                <a:lnTo>
                  <a:pt x="0" y="589385"/>
                </a:lnTo>
                <a:lnTo>
                  <a:pt x="0" y="412570"/>
                </a:lnTo>
                <a:lnTo>
                  <a:pt x="0" y="412570"/>
                </a:lnTo>
                <a:lnTo>
                  <a:pt x="0" y="117879"/>
                </a:lnTo>
                <a:close/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Tớ đi theo các ô có số bé hơn 60</a:t>
            </a:r>
            <a:endParaRPr lang="en-US" sz="1600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5F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3" grpId="0" animBg="1"/>
      <p:bldP spid="25" grpId="0" animBg="1"/>
      <p:bldP spid="26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13017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Anh Khoai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phải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sắp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xếp các đót tre thành phép tính đúng. Nhưng do vội quá nên anh xếp nhầm hai đốt tre. Em hãy xếp lại giúp anh Khoai nhé!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6" t="44444" r="42155" b="35715"/>
          <a:stretch/>
        </p:blipFill>
        <p:spPr bwMode="auto">
          <a:xfrm>
            <a:off x="1143001" y="2058295"/>
            <a:ext cx="466271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80869" y="2189604"/>
            <a:ext cx="1000125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/>
          <a:stretch/>
        </p:blipFill>
        <p:spPr bwMode="auto">
          <a:xfrm>
            <a:off x="5776687" y="2186883"/>
            <a:ext cx="804182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5" y="2097415"/>
            <a:ext cx="1487487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281</Words>
  <PresentationFormat>On-screen Show (16:9)</PresentationFormat>
  <Paragraphs>101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2021-03-21T09:31:11Z</dcterms:modified>
</cp:coreProperties>
</file>