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377" r:id="rId2"/>
    <p:sldId id="406" r:id="rId3"/>
    <p:sldId id="378" r:id="rId4"/>
    <p:sldId id="260" r:id="rId5"/>
    <p:sldId id="380" r:id="rId6"/>
    <p:sldId id="382" r:id="rId7"/>
    <p:sldId id="385" r:id="rId8"/>
    <p:sldId id="387" r:id="rId9"/>
    <p:sldId id="388" r:id="rId10"/>
    <p:sldId id="389" r:id="rId11"/>
    <p:sldId id="391" r:id="rId12"/>
    <p:sldId id="394" r:id="rId13"/>
    <p:sldId id="392" r:id="rId14"/>
    <p:sldId id="407" r:id="rId15"/>
    <p:sldId id="395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379" r:id="rId25"/>
    <p:sldId id="386" r:id="rId26"/>
    <p:sldId id="404" r:id="rId27"/>
    <p:sldId id="320" r:id="rId28"/>
  </p:sldIdLst>
  <p:sldSz cx="9144000" cy="5143500" type="screen16x9"/>
  <p:notesSz cx="6858000" cy="9144000"/>
  <p:embeddedFontLst>
    <p:embeddedFont>
      <p:font typeface="Cambria" pitchFamily="18" charset="0"/>
      <p:regular r:id="rId30"/>
      <p:bold r:id="rId31"/>
      <p:italic r:id="rId32"/>
      <p:boldItalic r:id="rId33"/>
    </p:embeddedFont>
    <p:embeddedFont>
      <p:font typeface="Roboto" charset="0"/>
      <p:regular r:id="rId34"/>
      <p:bold r:id="rId35"/>
      <p:italic r:id="rId36"/>
      <p:boldItalic r:id="rId37"/>
    </p:embeddedFont>
    <p:embeddedFont>
      <p:font typeface="Montserrat SemiBold" charset="-93"/>
      <p:regular r:id="rId38"/>
      <p:bold r:id="rId39"/>
      <p:italic r:id="rId40"/>
      <p:boldItalic r:id="rId41"/>
    </p:embeddedFont>
    <p:embeddedFont>
      <p:font typeface="Merienda One" charset="0"/>
      <p:bold r:id="rId42"/>
      <p:boldItalic r:id="rId43"/>
    </p:embeddedFont>
    <p:embeddedFont>
      <p:font typeface="Montserrat" charset="-93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5">
          <p15:clr>
            <a:srgbClr val="A4A3A4"/>
          </p15:clr>
        </p15:guide>
        <p15:guide id="2" orient="horz" pos="2957">
          <p15:clr>
            <a:srgbClr val="A4A3A4"/>
          </p15:clr>
        </p15:guide>
        <p15:guide id="3" pos="462">
          <p15:clr>
            <a:srgbClr val="A4A3A4"/>
          </p15:clr>
        </p15:guide>
        <p15:guide id="4" pos="5258">
          <p15:clr>
            <a:srgbClr val="A4A3A4"/>
          </p15:clr>
        </p15:guide>
        <p15:guide id="5" orient="horz" pos="424">
          <p15:clr>
            <a:srgbClr val="A4A3A4"/>
          </p15:clr>
        </p15:guide>
        <p15:guide id="6" orient="horz" pos="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2A1FD3-29AE-45F8-949F-42B1A303A5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63" autoAdjust="0"/>
    <p:restoredTop sz="94660"/>
  </p:normalViewPr>
  <p:slideViewPr>
    <p:cSldViewPr snapToGrid="0">
      <p:cViewPr varScale="1">
        <p:scale>
          <a:sx n="98" d="100"/>
          <a:sy n="98" d="100"/>
        </p:scale>
        <p:origin x="-384" y="-102"/>
      </p:cViewPr>
      <p:guideLst>
        <p:guide orient="horz" pos="245"/>
        <p:guide orient="horz" pos="2957"/>
        <p:guide orient="horz" pos="424"/>
        <p:guide orient="horz" pos="66"/>
        <p:guide pos="462"/>
        <p:guide pos="52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16378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" name="Google Shape;5652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3" name="Google Shape;5653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01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" name="Google Shape;5652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3" name="Google Shape;5653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897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16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28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24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" name="Google Shape;5652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3" name="Google Shape;5653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577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7" name="Google Shape;5617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8" name="Google Shape;5618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869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"/>
          <p:cNvSpPr txBox="1">
            <a:spLocks noGrp="1"/>
          </p:cNvSpPr>
          <p:nvPr>
            <p:ph type="title" hasCustomPrompt="1"/>
          </p:nvPr>
        </p:nvSpPr>
        <p:spPr>
          <a:xfrm flipH="1">
            <a:off x="2952900" y="786700"/>
            <a:ext cx="32382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/>
          </p:nvPr>
        </p:nvSpPr>
        <p:spPr>
          <a:xfrm>
            <a:off x="2296650" y="1952375"/>
            <a:ext cx="4550700" cy="15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74" name="Google Shape;174;p3"/>
          <p:cNvSpPr txBox="1">
            <a:spLocks noGrp="1"/>
          </p:cNvSpPr>
          <p:nvPr>
            <p:ph type="subTitle" idx="1"/>
          </p:nvPr>
        </p:nvSpPr>
        <p:spPr>
          <a:xfrm>
            <a:off x="3246150" y="3681825"/>
            <a:ext cx="26517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75" name="Google Shape;175;p3"/>
          <p:cNvPicPr preferRelativeResize="0"/>
          <p:nvPr/>
        </p:nvPicPr>
        <p:blipFill rotWithShape="1">
          <a:blip r:embed="rId3"/>
          <a:srcRect l="58297" t="-9" r="26189" b="4952"/>
          <a:stretch>
            <a:fillRect/>
          </a:stretch>
        </p:blipFill>
        <p:spPr>
          <a:xfrm flipH="1">
            <a:off x="10" y="1091275"/>
            <a:ext cx="1158001" cy="3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"/>
          <p:cNvPicPr preferRelativeResize="0"/>
          <p:nvPr/>
        </p:nvPicPr>
        <p:blipFill rotWithShape="1">
          <a:blip r:embed="rId4"/>
          <a:srcRect l="3092" t="5073" r="26628" b="55075"/>
          <a:stretch>
            <a:fillRect/>
          </a:stretch>
        </p:blipFill>
        <p:spPr>
          <a:xfrm flipH="1">
            <a:off x="5354010" y="3934025"/>
            <a:ext cx="3925775" cy="125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"/>
          <p:cNvPicPr preferRelativeResize="0"/>
          <p:nvPr/>
        </p:nvPicPr>
        <p:blipFill rotWithShape="1">
          <a:blip r:embed="rId5"/>
          <a:srcRect t="2090" r="43426" b="-2090"/>
          <a:stretch>
            <a:fillRect/>
          </a:stretch>
        </p:blipFill>
        <p:spPr>
          <a:xfrm rot="3084592" flipH="1">
            <a:off x="1157271" y="2146745"/>
            <a:ext cx="990903" cy="98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"/>
          <p:cNvPicPr preferRelativeResize="0"/>
          <p:nvPr/>
        </p:nvPicPr>
        <p:blipFill rotWithShape="1">
          <a:blip r:embed="rId6"/>
          <a:srcRect l="25424" t="11552" r="47838" b="-17732"/>
          <a:stretch>
            <a:fillRect/>
          </a:stretch>
        </p:blipFill>
        <p:spPr>
          <a:xfrm flipH="1">
            <a:off x="7754848" y="0"/>
            <a:ext cx="1406725" cy="3142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3"/>
          <p:cNvGrpSpPr/>
          <p:nvPr/>
        </p:nvGrpSpPr>
        <p:grpSpPr>
          <a:xfrm flipH="1">
            <a:off x="7691669" y="-251380"/>
            <a:ext cx="1877671" cy="1841130"/>
            <a:chOff x="374525" y="828125"/>
            <a:chExt cx="848550" cy="836725"/>
          </a:xfrm>
        </p:grpSpPr>
        <p:sp>
          <p:nvSpPr>
            <p:cNvPr id="180" name="Google Shape;180;p3"/>
            <p:cNvSpPr/>
            <p:nvPr/>
          </p:nvSpPr>
          <p:spPr>
            <a:xfrm>
              <a:off x="374525" y="1291825"/>
              <a:ext cx="131700" cy="37275"/>
            </a:xfrm>
            <a:custGeom>
              <a:avLst/>
              <a:gdLst/>
              <a:ahLst/>
              <a:cxnLst/>
              <a:rect l="l" t="t" r="r" b="b"/>
              <a:pathLst>
                <a:path w="5268" h="1491" extrusionOk="0">
                  <a:moveTo>
                    <a:pt x="4973" y="1"/>
                  </a:moveTo>
                  <a:cubicBezTo>
                    <a:pt x="4955" y="1"/>
                    <a:pt x="4937" y="2"/>
                    <a:pt x="4918" y="4"/>
                  </a:cubicBezTo>
                  <a:cubicBezTo>
                    <a:pt x="3372" y="165"/>
                    <a:pt x="1845" y="480"/>
                    <a:pt x="363" y="951"/>
                  </a:cubicBezTo>
                  <a:cubicBezTo>
                    <a:pt x="236" y="1003"/>
                    <a:pt x="116" y="1066"/>
                    <a:pt x="1" y="1141"/>
                  </a:cubicBezTo>
                  <a:lnTo>
                    <a:pt x="1" y="1325"/>
                  </a:lnTo>
                  <a:cubicBezTo>
                    <a:pt x="79" y="1447"/>
                    <a:pt x="171" y="1490"/>
                    <a:pt x="280" y="1490"/>
                  </a:cubicBezTo>
                  <a:cubicBezTo>
                    <a:pt x="341" y="1490"/>
                    <a:pt x="406" y="1477"/>
                    <a:pt x="478" y="1457"/>
                  </a:cubicBezTo>
                  <a:cubicBezTo>
                    <a:pt x="1259" y="1244"/>
                    <a:pt x="2046" y="1020"/>
                    <a:pt x="2833" y="854"/>
                  </a:cubicBezTo>
                  <a:cubicBezTo>
                    <a:pt x="3533" y="704"/>
                    <a:pt x="4240" y="630"/>
                    <a:pt x="4946" y="526"/>
                  </a:cubicBezTo>
                  <a:cubicBezTo>
                    <a:pt x="5124" y="498"/>
                    <a:pt x="5268" y="429"/>
                    <a:pt x="5239" y="222"/>
                  </a:cubicBezTo>
                  <a:cubicBezTo>
                    <a:pt x="5219" y="64"/>
                    <a:pt x="5117" y="1"/>
                    <a:pt x="4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395200" y="1343650"/>
              <a:ext cx="642925" cy="132375"/>
            </a:xfrm>
            <a:custGeom>
              <a:avLst/>
              <a:gdLst/>
              <a:ahLst/>
              <a:cxnLst/>
              <a:rect l="l" t="t" r="r" b="b"/>
              <a:pathLst>
                <a:path w="25717" h="5295" extrusionOk="0">
                  <a:moveTo>
                    <a:pt x="25469" y="0"/>
                  </a:moveTo>
                  <a:cubicBezTo>
                    <a:pt x="25427" y="0"/>
                    <a:pt x="25384" y="4"/>
                    <a:pt x="25349" y="10"/>
                  </a:cubicBezTo>
                  <a:cubicBezTo>
                    <a:pt x="25297" y="16"/>
                    <a:pt x="25246" y="108"/>
                    <a:pt x="25205" y="177"/>
                  </a:cubicBezTo>
                  <a:cubicBezTo>
                    <a:pt x="23411" y="3132"/>
                    <a:pt x="20518" y="4770"/>
                    <a:pt x="17246" y="4770"/>
                  </a:cubicBezTo>
                  <a:cubicBezTo>
                    <a:pt x="16602" y="4770"/>
                    <a:pt x="15942" y="4706"/>
                    <a:pt x="15274" y="4576"/>
                  </a:cubicBezTo>
                  <a:cubicBezTo>
                    <a:pt x="13913" y="4318"/>
                    <a:pt x="12609" y="3864"/>
                    <a:pt x="11311" y="3387"/>
                  </a:cubicBezTo>
                  <a:cubicBezTo>
                    <a:pt x="9760" y="2819"/>
                    <a:pt x="8209" y="2227"/>
                    <a:pt x="6629" y="1733"/>
                  </a:cubicBezTo>
                  <a:cubicBezTo>
                    <a:pt x="5523" y="1385"/>
                    <a:pt x="4393" y="1177"/>
                    <a:pt x="3250" y="1177"/>
                  </a:cubicBezTo>
                  <a:cubicBezTo>
                    <a:pt x="2696" y="1177"/>
                    <a:pt x="2139" y="1226"/>
                    <a:pt x="1580" y="1331"/>
                  </a:cubicBezTo>
                  <a:cubicBezTo>
                    <a:pt x="1132" y="1417"/>
                    <a:pt x="702" y="1555"/>
                    <a:pt x="265" y="1670"/>
                  </a:cubicBezTo>
                  <a:cubicBezTo>
                    <a:pt x="87" y="1722"/>
                    <a:pt x="1" y="1842"/>
                    <a:pt x="64" y="2020"/>
                  </a:cubicBezTo>
                  <a:cubicBezTo>
                    <a:pt x="104" y="2136"/>
                    <a:pt x="182" y="2190"/>
                    <a:pt x="280" y="2190"/>
                  </a:cubicBezTo>
                  <a:cubicBezTo>
                    <a:pt x="323" y="2190"/>
                    <a:pt x="371" y="2179"/>
                    <a:pt x="420" y="2158"/>
                  </a:cubicBezTo>
                  <a:cubicBezTo>
                    <a:pt x="478" y="2135"/>
                    <a:pt x="541" y="2124"/>
                    <a:pt x="598" y="2101"/>
                  </a:cubicBezTo>
                  <a:cubicBezTo>
                    <a:pt x="1453" y="1820"/>
                    <a:pt x="2322" y="1692"/>
                    <a:pt x="3202" y="1692"/>
                  </a:cubicBezTo>
                  <a:cubicBezTo>
                    <a:pt x="3599" y="1692"/>
                    <a:pt x="3999" y="1718"/>
                    <a:pt x="4401" y="1768"/>
                  </a:cubicBezTo>
                  <a:cubicBezTo>
                    <a:pt x="5659" y="1917"/>
                    <a:pt x="6865" y="2256"/>
                    <a:pt x="8054" y="2687"/>
                  </a:cubicBezTo>
                  <a:cubicBezTo>
                    <a:pt x="9524" y="3227"/>
                    <a:pt x="10995" y="3801"/>
                    <a:pt x="12471" y="4341"/>
                  </a:cubicBezTo>
                  <a:cubicBezTo>
                    <a:pt x="13936" y="4875"/>
                    <a:pt x="15435" y="5243"/>
                    <a:pt x="17009" y="5294"/>
                  </a:cubicBezTo>
                  <a:cubicBezTo>
                    <a:pt x="17428" y="5277"/>
                    <a:pt x="17853" y="5271"/>
                    <a:pt x="18267" y="5231"/>
                  </a:cubicBezTo>
                  <a:cubicBezTo>
                    <a:pt x="20765" y="4967"/>
                    <a:pt x="22839" y="3870"/>
                    <a:pt x="24499" y="2003"/>
                  </a:cubicBezTo>
                  <a:cubicBezTo>
                    <a:pt x="24941" y="1509"/>
                    <a:pt x="25297" y="929"/>
                    <a:pt x="25671" y="378"/>
                  </a:cubicBezTo>
                  <a:cubicBezTo>
                    <a:pt x="25717" y="274"/>
                    <a:pt x="25717" y="154"/>
                    <a:pt x="25659" y="56"/>
                  </a:cubicBezTo>
                  <a:cubicBezTo>
                    <a:pt x="25629" y="14"/>
                    <a:pt x="25549" y="0"/>
                    <a:pt x="25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1058775" y="885975"/>
              <a:ext cx="164300" cy="342925"/>
            </a:xfrm>
            <a:custGeom>
              <a:avLst/>
              <a:gdLst/>
              <a:ahLst/>
              <a:cxnLst/>
              <a:rect l="l" t="t" r="r" b="b"/>
              <a:pathLst>
                <a:path w="6572" h="13717" extrusionOk="0">
                  <a:moveTo>
                    <a:pt x="6285" y="1"/>
                  </a:moveTo>
                  <a:cubicBezTo>
                    <a:pt x="6266" y="1"/>
                    <a:pt x="6247" y="2"/>
                    <a:pt x="6227" y="5"/>
                  </a:cubicBezTo>
                  <a:cubicBezTo>
                    <a:pt x="6158" y="17"/>
                    <a:pt x="6095" y="34"/>
                    <a:pt x="6026" y="57"/>
                  </a:cubicBezTo>
                  <a:cubicBezTo>
                    <a:pt x="4906" y="384"/>
                    <a:pt x="3889" y="988"/>
                    <a:pt x="3068" y="1815"/>
                  </a:cubicBezTo>
                  <a:cubicBezTo>
                    <a:pt x="1689" y="3170"/>
                    <a:pt x="885" y="4836"/>
                    <a:pt x="449" y="6703"/>
                  </a:cubicBezTo>
                  <a:cubicBezTo>
                    <a:pt x="81" y="8277"/>
                    <a:pt x="1" y="9879"/>
                    <a:pt x="24" y="11487"/>
                  </a:cubicBezTo>
                  <a:lnTo>
                    <a:pt x="24" y="13446"/>
                  </a:lnTo>
                  <a:cubicBezTo>
                    <a:pt x="24" y="13601"/>
                    <a:pt x="81" y="13716"/>
                    <a:pt x="259" y="13716"/>
                  </a:cubicBezTo>
                  <a:cubicBezTo>
                    <a:pt x="264" y="13716"/>
                    <a:pt x="268" y="13716"/>
                    <a:pt x="272" y="13716"/>
                  </a:cubicBezTo>
                  <a:cubicBezTo>
                    <a:pt x="441" y="13716"/>
                    <a:pt x="524" y="13608"/>
                    <a:pt x="529" y="13440"/>
                  </a:cubicBezTo>
                  <a:lnTo>
                    <a:pt x="529" y="13257"/>
                  </a:lnTo>
                  <a:cubicBezTo>
                    <a:pt x="506" y="11689"/>
                    <a:pt x="523" y="10120"/>
                    <a:pt x="719" y="8564"/>
                  </a:cubicBezTo>
                  <a:cubicBezTo>
                    <a:pt x="891" y="7191"/>
                    <a:pt x="1172" y="5853"/>
                    <a:pt x="1730" y="4583"/>
                  </a:cubicBezTo>
                  <a:cubicBezTo>
                    <a:pt x="2488" y="2854"/>
                    <a:pt x="3648" y="1522"/>
                    <a:pt x="5434" y="804"/>
                  </a:cubicBezTo>
                  <a:cubicBezTo>
                    <a:pt x="5733" y="683"/>
                    <a:pt x="6043" y="591"/>
                    <a:pt x="6353" y="494"/>
                  </a:cubicBezTo>
                  <a:cubicBezTo>
                    <a:pt x="6491" y="465"/>
                    <a:pt x="6572" y="327"/>
                    <a:pt x="6526" y="195"/>
                  </a:cubicBezTo>
                  <a:cubicBezTo>
                    <a:pt x="6496" y="65"/>
                    <a:pt x="6406" y="1"/>
                    <a:pt x="6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81275" y="1334400"/>
              <a:ext cx="374675" cy="82150"/>
            </a:xfrm>
            <a:custGeom>
              <a:avLst/>
              <a:gdLst/>
              <a:ahLst/>
              <a:cxnLst/>
              <a:rect l="l" t="t" r="r" b="b"/>
              <a:pathLst>
                <a:path w="14987" h="3286" extrusionOk="0">
                  <a:moveTo>
                    <a:pt x="4867" y="0"/>
                  </a:moveTo>
                  <a:cubicBezTo>
                    <a:pt x="4823" y="0"/>
                    <a:pt x="4778" y="0"/>
                    <a:pt x="4734" y="1"/>
                  </a:cubicBezTo>
                  <a:cubicBezTo>
                    <a:pt x="4709" y="1"/>
                    <a:pt x="4685" y="1"/>
                    <a:pt x="4661" y="1"/>
                  </a:cubicBezTo>
                  <a:cubicBezTo>
                    <a:pt x="3714" y="1"/>
                    <a:pt x="2768" y="110"/>
                    <a:pt x="1839" y="328"/>
                  </a:cubicBezTo>
                  <a:cubicBezTo>
                    <a:pt x="1305" y="460"/>
                    <a:pt x="782" y="633"/>
                    <a:pt x="253" y="794"/>
                  </a:cubicBezTo>
                  <a:cubicBezTo>
                    <a:pt x="75" y="845"/>
                    <a:pt x="1" y="977"/>
                    <a:pt x="64" y="1150"/>
                  </a:cubicBezTo>
                  <a:cubicBezTo>
                    <a:pt x="106" y="1261"/>
                    <a:pt x="182" y="1308"/>
                    <a:pt x="274" y="1308"/>
                  </a:cubicBezTo>
                  <a:cubicBezTo>
                    <a:pt x="319" y="1308"/>
                    <a:pt x="369" y="1297"/>
                    <a:pt x="420" y="1276"/>
                  </a:cubicBezTo>
                  <a:cubicBezTo>
                    <a:pt x="500" y="1247"/>
                    <a:pt x="581" y="1219"/>
                    <a:pt x="661" y="1190"/>
                  </a:cubicBezTo>
                  <a:cubicBezTo>
                    <a:pt x="2009" y="741"/>
                    <a:pt x="3370" y="497"/>
                    <a:pt x="4736" y="497"/>
                  </a:cubicBezTo>
                  <a:cubicBezTo>
                    <a:pt x="5763" y="497"/>
                    <a:pt x="6794" y="635"/>
                    <a:pt x="7824" y="926"/>
                  </a:cubicBezTo>
                  <a:cubicBezTo>
                    <a:pt x="9122" y="1299"/>
                    <a:pt x="10374" y="1850"/>
                    <a:pt x="11649" y="2304"/>
                  </a:cubicBezTo>
                  <a:cubicBezTo>
                    <a:pt x="12597" y="2637"/>
                    <a:pt x="13556" y="2942"/>
                    <a:pt x="14510" y="3252"/>
                  </a:cubicBezTo>
                  <a:cubicBezTo>
                    <a:pt x="14573" y="3271"/>
                    <a:pt x="14637" y="3286"/>
                    <a:pt x="14698" y="3286"/>
                  </a:cubicBezTo>
                  <a:cubicBezTo>
                    <a:pt x="14802" y="3286"/>
                    <a:pt x="14893" y="3241"/>
                    <a:pt x="14941" y="3091"/>
                  </a:cubicBezTo>
                  <a:cubicBezTo>
                    <a:pt x="14987" y="2925"/>
                    <a:pt x="14883" y="2815"/>
                    <a:pt x="14631" y="2752"/>
                  </a:cubicBezTo>
                  <a:cubicBezTo>
                    <a:pt x="14263" y="2655"/>
                    <a:pt x="13895" y="2580"/>
                    <a:pt x="13545" y="2448"/>
                  </a:cubicBezTo>
                  <a:cubicBezTo>
                    <a:pt x="12373" y="2017"/>
                    <a:pt x="11201" y="1569"/>
                    <a:pt x="10041" y="1115"/>
                  </a:cubicBezTo>
                  <a:cubicBezTo>
                    <a:pt x="8376" y="454"/>
                    <a:pt x="6673" y="0"/>
                    <a:pt x="4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585625" y="1302200"/>
              <a:ext cx="334475" cy="76600"/>
            </a:xfrm>
            <a:custGeom>
              <a:avLst/>
              <a:gdLst/>
              <a:ahLst/>
              <a:cxnLst/>
              <a:rect l="l" t="t" r="r" b="b"/>
              <a:pathLst>
                <a:path w="13379" h="3064" extrusionOk="0">
                  <a:moveTo>
                    <a:pt x="330" y="1"/>
                  </a:moveTo>
                  <a:cubicBezTo>
                    <a:pt x="325" y="1"/>
                    <a:pt x="321" y="1"/>
                    <a:pt x="316" y="2"/>
                  </a:cubicBezTo>
                  <a:cubicBezTo>
                    <a:pt x="213" y="25"/>
                    <a:pt x="64" y="54"/>
                    <a:pt x="35" y="129"/>
                  </a:cubicBezTo>
                  <a:cubicBezTo>
                    <a:pt x="0" y="215"/>
                    <a:pt x="64" y="347"/>
                    <a:pt x="104" y="450"/>
                  </a:cubicBezTo>
                  <a:cubicBezTo>
                    <a:pt x="121" y="485"/>
                    <a:pt x="196" y="502"/>
                    <a:pt x="242" y="525"/>
                  </a:cubicBezTo>
                  <a:cubicBezTo>
                    <a:pt x="1792" y="1277"/>
                    <a:pt x="3407" y="1881"/>
                    <a:pt x="5067" y="2323"/>
                  </a:cubicBezTo>
                  <a:cubicBezTo>
                    <a:pt x="6531" y="2713"/>
                    <a:pt x="8013" y="3018"/>
                    <a:pt x="9794" y="3064"/>
                  </a:cubicBezTo>
                  <a:cubicBezTo>
                    <a:pt x="10064" y="3029"/>
                    <a:pt x="10592" y="2989"/>
                    <a:pt x="11109" y="2880"/>
                  </a:cubicBezTo>
                  <a:cubicBezTo>
                    <a:pt x="11931" y="2702"/>
                    <a:pt x="12666" y="2265"/>
                    <a:pt x="13211" y="1628"/>
                  </a:cubicBezTo>
                  <a:cubicBezTo>
                    <a:pt x="13378" y="1438"/>
                    <a:pt x="13355" y="1208"/>
                    <a:pt x="13148" y="1168"/>
                  </a:cubicBezTo>
                  <a:cubicBezTo>
                    <a:pt x="13139" y="1167"/>
                    <a:pt x="13129" y="1166"/>
                    <a:pt x="13118" y="1166"/>
                  </a:cubicBezTo>
                  <a:cubicBezTo>
                    <a:pt x="13021" y="1166"/>
                    <a:pt x="12888" y="1234"/>
                    <a:pt x="12821" y="1306"/>
                  </a:cubicBezTo>
                  <a:cubicBezTo>
                    <a:pt x="12373" y="1800"/>
                    <a:pt x="11787" y="2168"/>
                    <a:pt x="11144" y="2352"/>
                  </a:cubicBezTo>
                  <a:cubicBezTo>
                    <a:pt x="10619" y="2503"/>
                    <a:pt x="10092" y="2563"/>
                    <a:pt x="9563" y="2563"/>
                  </a:cubicBezTo>
                  <a:cubicBezTo>
                    <a:pt x="9131" y="2563"/>
                    <a:pt x="8698" y="2523"/>
                    <a:pt x="8266" y="2461"/>
                  </a:cubicBezTo>
                  <a:cubicBezTo>
                    <a:pt x="5561" y="2070"/>
                    <a:pt x="2936" y="1266"/>
                    <a:pt x="483" y="71"/>
                  </a:cubicBezTo>
                  <a:cubicBezTo>
                    <a:pt x="431" y="45"/>
                    <a:pt x="37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947200" y="902725"/>
              <a:ext cx="84325" cy="328075"/>
            </a:xfrm>
            <a:custGeom>
              <a:avLst/>
              <a:gdLst/>
              <a:ahLst/>
              <a:cxnLst/>
              <a:rect l="l" t="t" r="r" b="b"/>
              <a:pathLst>
                <a:path w="3373" h="13123" extrusionOk="0">
                  <a:moveTo>
                    <a:pt x="3068" y="1"/>
                  </a:moveTo>
                  <a:cubicBezTo>
                    <a:pt x="2991" y="1"/>
                    <a:pt x="2916" y="43"/>
                    <a:pt x="2850" y="117"/>
                  </a:cubicBezTo>
                  <a:cubicBezTo>
                    <a:pt x="2436" y="582"/>
                    <a:pt x="2097" y="1110"/>
                    <a:pt x="1862" y="1690"/>
                  </a:cubicBezTo>
                  <a:cubicBezTo>
                    <a:pt x="1402" y="2782"/>
                    <a:pt x="1253" y="3948"/>
                    <a:pt x="1086" y="5114"/>
                  </a:cubicBezTo>
                  <a:cubicBezTo>
                    <a:pt x="828" y="6929"/>
                    <a:pt x="575" y="8744"/>
                    <a:pt x="322" y="10559"/>
                  </a:cubicBezTo>
                  <a:cubicBezTo>
                    <a:pt x="213" y="11311"/>
                    <a:pt x="110" y="12058"/>
                    <a:pt x="6" y="12788"/>
                  </a:cubicBezTo>
                  <a:cubicBezTo>
                    <a:pt x="1" y="12989"/>
                    <a:pt x="58" y="13104"/>
                    <a:pt x="242" y="13121"/>
                  </a:cubicBezTo>
                  <a:cubicBezTo>
                    <a:pt x="253" y="13122"/>
                    <a:pt x="264" y="13122"/>
                    <a:pt x="274" y="13122"/>
                  </a:cubicBezTo>
                  <a:cubicBezTo>
                    <a:pt x="434" y="13122"/>
                    <a:pt x="496" y="13002"/>
                    <a:pt x="518" y="12851"/>
                  </a:cubicBezTo>
                  <a:cubicBezTo>
                    <a:pt x="719" y="11409"/>
                    <a:pt x="920" y="9962"/>
                    <a:pt x="1126" y="8520"/>
                  </a:cubicBezTo>
                  <a:cubicBezTo>
                    <a:pt x="1356" y="6900"/>
                    <a:pt x="1563" y="5280"/>
                    <a:pt x="1821" y="3666"/>
                  </a:cubicBezTo>
                  <a:cubicBezTo>
                    <a:pt x="2011" y="2477"/>
                    <a:pt x="2407" y="1363"/>
                    <a:pt x="3246" y="450"/>
                  </a:cubicBezTo>
                  <a:cubicBezTo>
                    <a:pt x="3361" y="318"/>
                    <a:pt x="3372" y="180"/>
                    <a:pt x="3234" y="71"/>
                  </a:cubicBezTo>
                  <a:cubicBezTo>
                    <a:pt x="3179" y="23"/>
                    <a:pt x="312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37200" y="1195525"/>
              <a:ext cx="177950" cy="223200"/>
            </a:xfrm>
            <a:custGeom>
              <a:avLst/>
              <a:gdLst/>
              <a:ahLst/>
              <a:cxnLst/>
              <a:rect l="l" t="t" r="r" b="b"/>
              <a:pathLst>
                <a:path w="7118" h="8928" extrusionOk="0">
                  <a:moveTo>
                    <a:pt x="6833" y="1"/>
                  </a:moveTo>
                  <a:cubicBezTo>
                    <a:pt x="6675" y="1"/>
                    <a:pt x="6616" y="101"/>
                    <a:pt x="6589" y="249"/>
                  </a:cubicBezTo>
                  <a:cubicBezTo>
                    <a:pt x="6503" y="788"/>
                    <a:pt x="6428" y="1328"/>
                    <a:pt x="6313" y="1863"/>
                  </a:cubicBezTo>
                  <a:cubicBezTo>
                    <a:pt x="6003" y="3310"/>
                    <a:pt x="5532" y="4700"/>
                    <a:pt x="4699" y="5946"/>
                  </a:cubicBezTo>
                  <a:cubicBezTo>
                    <a:pt x="3958" y="7049"/>
                    <a:pt x="3011" y="7899"/>
                    <a:pt x="1689" y="8233"/>
                  </a:cubicBezTo>
                  <a:cubicBezTo>
                    <a:pt x="1241" y="8347"/>
                    <a:pt x="770" y="8359"/>
                    <a:pt x="305" y="8411"/>
                  </a:cubicBezTo>
                  <a:cubicBezTo>
                    <a:pt x="139" y="8428"/>
                    <a:pt x="7" y="8468"/>
                    <a:pt x="7" y="8652"/>
                  </a:cubicBezTo>
                  <a:cubicBezTo>
                    <a:pt x="1" y="8841"/>
                    <a:pt x="127" y="8928"/>
                    <a:pt x="305" y="8928"/>
                  </a:cubicBezTo>
                  <a:lnTo>
                    <a:pt x="627" y="8928"/>
                  </a:lnTo>
                  <a:cubicBezTo>
                    <a:pt x="822" y="8899"/>
                    <a:pt x="1069" y="8882"/>
                    <a:pt x="1310" y="8830"/>
                  </a:cubicBezTo>
                  <a:cubicBezTo>
                    <a:pt x="2884" y="8514"/>
                    <a:pt x="4108" y="7647"/>
                    <a:pt x="5055" y="6377"/>
                  </a:cubicBezTo>
                  <a:cubicBezTo>
                    <a:pt x="6405" y="4579"/>
                    <a:pt x="6830" y="2466"/>
                    <a:pt x="7095" y="300"/>
                  </a:cubicBezTo>
                  <a:cubicBezTo>
                    <a:pt x="7118" y="128"/>
                    <a:pt x="7031" y="13"/>
                    <a:pt x="6859" y="2"/>
                  </a:cubicBezTo>
                  <a:cubicBezTo>
                    <a:pt x="6850" y="1"/>
                    <a:pt x="6841" y="1"/>
                    <a:pt x="6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376975" y="1244800"/>
              <a:ext cx="261800" cy="42050"/>
            </a:xfrm>
            <a:custGeom>
              <a:avLst/>
              <a:gdLst/>
              <a:ahLst/>
              <a:cxnLst/>
              <a:rect l="l" t="t" r="r" b="b"/>
              <a:pathLst>
                <a:path w="10472" h="1682" extrusionOk="0">
                  <a:moveTo>
                    <a:pt x="4979" y="0"/>
                  </a:moveTo>
                  <a:cubicBezTo>
                    <a:pt x="4953" y="0"/>
                    <a:pt x="4926" y="1"/>
                    <a:pt x="4900" y="1"/>
                  </a:cubicBezTo>
                  <a:cubicBezTo>
                    <a:pt x="3326" y="6"/>
                    <a:pt x="1775" y="317"/>
                    <a:pt x="316" y="908"/>
                  </a:cubicBezTo>
                  <a:cubicBezTo>
                    <a:pt x="92" y="1000"/>
                    <a:pt x="0" y="1149"/>
                    <a:pt x="69" y="1299"/>
                  </a:cubicBezTo>
                  <a:cubicBezTo>
                    <a:pt x="125" y="1413"/>
                    <a:pt x="197" y="1451"/>
                    <a:pt x="278" y="1451"/>
                  </a:cubicBezTo>
                  <a:cubicBezTo>
                    <a:pt x="347" y="1451"/>
                    <a:pt x="423" y="1423"/>
                    <a:pt x="500" y="1391"/>
                  </a:cubicBezTo>
                  <a:cubicBezTo>
                    <a:pt x="2007" y="801"/>
                    <a:pt x="3507" y="506"/>
                    <a:pt x="5000" y="506"/>
                  </a:cubicBezTo>
                  <a:cubicBezTo>
                    <a:pt x="6664" y="506"/>
                    <a:pt x="8319" y="873"/>
                    <a:pt x="9966" y="1609"/>
                  </a:cubicBezTo>
                  <a:cubicBezTo>
                    <a:pt x="10031" y="1639"/>
                    <a:pt x="10104" y="1681"/>
                    <a:pt x="10170" y="1681"/>
                  </a:cubicBezTo>
                  <a:cubicBezTo>
                    <a:pt x="10181" y="1681"/>
                    <a:pt x="10191" y="1680"/>
                    <a:pt x="10202" y="1678"/>
                  </a:cubicBezTo>
                  <a:cubicBezTo>
                    <a:pt x="10294" y="1661"/>
                    <a:pt x="10414" y="1598"/>
                    <a:pt x="10443" y="1523"/>
                  </a:cubicBezTo>
                  <a:cubicBezTo>
                    <a:pt x="10472" y="1448"/>
                    <a:pt x="10414" y="1322"/>
                    <a:pt x="10362" y="1241"/>
                  </a:cubicBezTo>
                  <a:cubicBezTo>
                    <a:pt x="10328" y="1184"/>
                    <a:pt x="10236" y="1167"/>
                    <a:pt x="10167" y="1132"/>
                  </a:cubicBezTo>
                  <a:cubicBezTo>
                    <a:pt x="8537" y="385"/>
                    <a:pt x="6767" y="0"/>
                    <a:pt x="4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1011525" y="877200"/>
              <a:ext cx="104000" cy="223950"/>
            </a:xfrm>
            <a:custGeom>
              <a:avLst/>
              <a:gdLst/>
              <a:ahLst/>
              <a:cxnLst/>
              <a:rect l="l" t="t" r="r" b="b"/>
              <a:pathLst>
                <a:path w="4160" h="8958" extrusionOk="0">
                  <a:moveTo>
                    <a:pt x="3874" y="0"/>
                  </a:moveTo>
                  <a:cubicBezTo>
                    <a:pt x="3795" y="0"/>
                    <a:pt x="3717" y="51"/>
                    <a:pt x="3643" y="115"/>
                  </a:cubicBezTo>
                  <a:cubicBezTo>
                    <a:pt x="2890" y="758"/>
                    <a:pt x="2270" y="1534"/>
                    <a:pt x="1793" y="2395"/>
                  </a:cubicBezTo>
                  <a:cubicBezTo>
                    <a:pt x="1132" y="3596"/>
                    <a:pt x="730" y="4894"/>
                    <a:pt x="455" y="6232"/>
                  </a:cubicBezTo>
                  <a:cubicBezTo>
                    <a:pt x="288" y="7031"/>
                    <a:pt x="162" y="7846"/>
                    <a:pt x="1" y="8725"/>
                  </a:cubicBezTo>
                  <a:cubicBezTo>
                    <a:pt x="76" y="8788"/>
                    <a:pt x="156" y="8915"/>
                    <a:pt x="254" y="8944"/>
                  </a:cubicBezTo>
                  <a:cubicBezTo>
                    <a:pt x="282" y="8953"/>
                    <a:pt x="309" y="8958"/>
                    <a:pt x="333" y="8958"/>
                  </a:cubicBezTo>
                  <a:cubicBezTo>
                    <a:pt x="452" y="8958"/>
                    <a:pt x="512" y="8847"/>
                    <a:pt x="541" y="8708"/>
                  </a:cubicBezTo>
                  <a:cubicBezTo>
                    <a:pt x="782" y="7485"/>
                    <a:pt x="972" y="6255"/>
                    <a:pt x="1282" y="5055"/>
                  </a:cubicBezTo>
                  <a:cubicBezTo>
                    <a:pt x="1741" y="3280"/>
                    <a:pt x="2557" y="1700"/>
                    <a:pt x="3987" y="494"/>
                  </a:cubicBezTo>
                  <a:cubicBezTo>
                    <a:pt x="4131" y="374"/>
                    <a:pt x="4160" y="230"/>
                    <a:pt x="4039" y="86"/>
                  </a:cubicBezTo>
                  <a:cubicBezTo>
                    <a:pt x="3985" y="25"/>
                    <a:pt x="3929" y="0"/>
                    <a:pt x="3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40575" y="1255300"/>
              <a:ext cx="162125" cy="81450"/>
            </a:xfrm>
            <a:custGeom>
              <a:avLst/>
              <a:gdLst/>
              <a:ahLst/>
              <a:cxnLst/>
              <a:rect l="l" t="t" r="r" b="b"/>
              <a:pathLst>
                <a:path w="6485" h="3258" extrusionOk="0">
                  <a:moveTo>
                    <a:pt x="6228" y="0"/>
                  </a:moveTo>
                  <a:cubicBezTo>
                    <a:pt x="6187" y="0"/>
                    <a:pt x="6146" y="7"/>
                    <a:pt x="6117" y="23"/>
                  </a:cubicBezTo>
                  <a:cubicBezTo>
                    <a:pt x="6043" y="57"/>
                    <a:pt x="5991" y="167"/>
                    <a:pt x="5945" y="253"/>
                  </a:cubicBezTo>
                  <a:cubicBezTo>
                    <a:pt x="5572" y="1045"/>
                    <a:pt x="5026" y="1689"/>
                    <a:pt x="4274" y="2137"/>
                  </a:cubicBezTo>
                  <a:cubicBezTo>
                    <a:pt x="3574" y="2552"/>
                    <a:pt x="2855" y="2754"/>
                    <a:pt x="2118" y="2754"/>
                  </a:cubicBezTo>
                  <a:cubicBezTo>
                    <a:pt x="1591" y="2754"/>
                    <a:pt x="1055" y="2651"/>
                    <a:pt x="511" y="2447"/>
                  </a:cubicBezTo>
                  <a:cubicBezTo>
                    <a:pt x="428" y="2417"/>
                    <a:pt x="356" y="2402"/>
                    <a:pt x="296" y="2402"/>
                  </a:cubicBezTo>
                  <a:cubicBezTo>
                    <a:pt x="181" y="2402"/>
                    <a:pt x="107" y="2457"/>
                    <a:pt x="69" y="2573"/>
                  </a:cubicBezTo>
                  <a:cubicBezTo>
                    <a:pt x="0" y="2797"/>
                    <a:pt x="161" y="2860"/>
                    <a:pt x="327" y="2924"/>
                  </a:cubicBezTo>
                  <a:cubicBezTo>
                    <a:pt x="883" y="3142"/>
                    <a:pt x="1471" y="3257"/>
                    <a:pt x="2065" y="3257"/>
                  </a:cubicBezTo>
                  <a:cubicBezTo>
                    <a:pt x="2079" y="3257"/>
                    <a:pt x="2094" y="3257"/>
                    <a:pt x="2108" y="3257"/>
                  </a:cubicBezTo>
                  <a:cubicBezTo>
                    <a:pt x="3510" y="3234"/>
                    <a:pt x="4699" y="2723"/>
                    <a:pt x="5618" y="1660"/>
                  </a:cubicBezTo>
                  <a:cubicBezTo>
                    <a:pt x="5951" y="1287"/>
                    <a:pt x="6186" y="827"/>
                    <a:pt x="6433" y="391"/>
                  </a:cubicBezTo>
                  <a:cubicBezTo>
                    <a:pt x="6485" y="310"/>
                    <a:pt x="6433" y="144"/>
                    <a:pt x="6376" y="46"/>
                  </a:cubicBezTo>
                  <a:cubicBezTo>
                    <a:pt x="6358" y="18"/>
                    <a:pt x="6293" y="0"/>
                    <a:pt x="6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917475" y="1019500"/>
              <a:ext cx="27175" cy="116275"/>
            </a:xfrm>
            <a:custGeom>
              <a:avLst/>
              <a:gdLst/>
              <a:ahLst/>
              <a:cxnLst/>
              <a:rect l="l" t="t" r="r" b="b"/>
              <a:pathLst>
                <a:path w="1087" h="4651" extrusionOk="0">
                  <a:moveTo>
                    <a:pt x="839" y="0"/>
                  </a:moveTo>
                  <a:cubicBezTo>
                    <a:pt x="632" y="0"/>
                    <a:pt x="569" y="144"/>
                    <a:pt x="569" y="328"/>
                  </a:cubicBezTo>
                  <a:cubicBezTo>
                    <a:pt x="558" y="1649"/>
                    <a:pt x="385" y="2964"/>
                    <a:pt x="52" y="4245"/>
                  </a:cubicBezTo>
                  <a:cubicBezTo>
                    <a:pt x="6" y="4423"/>
                    <a:pt x="1" y="4567"/>
                    <a:pt x="202" y="4636"/>
                  </a:cubicBezTo>
                  <a:cubicBezTo>
                    <a:pt x="231" y="4646"/>
                    <a:pt x="260" y="4651"/>
                    <a:pt x="287" y="4651"/>
                  </a:cubicBezTo>
                  <a:cubicBezTo>
                    <a:pt x="411" y="4651"/>
                    <a:pt x="505" y="4545"/>
                    <a:pt x="552" y="4366"/>
                  </a:cubicBezTo>
                  <a:cubicBezTo>
                    <a:pt x="856" y="3183"/>
                    <a:pt x="1029" y="1971"/>
                    <a:pt x="1080" y="747"/>
                  </a:cubicBezTo>
                  <a:cubicBezTo>
                    <a:pt x="1080" y="609"/>
                    <a:pt x="1075" y="471"/>
                    <a:pt x="1080" y="334"/>
                  </a:cubicBezTo>
                  <a:cubicBezTo>
                    <a:pt x="1086" y="156"/>
                    <a:pt x="1058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1037675" y="1304100"/>
              <a:ext cx="18550" cy="12875"/>
            </a:xfrm>
            <a:custGeom>
              <a:avLst/>
              <a:gdLst/>
              <a:ahLst/>
              <a:cxnLst/>
              <a:rect l="l" t="t" r="r" b="b"/>
              <a:pathLst>
                <a:path w="742" h="515" extrusionOk="0">
                  <a:moveTo>
                    <a:pt x="417" y="1"/>
                  </a:moveTo>
                  <a:cubicBezTo>
                    <a:pt x="408" y="1"/>
                    <a:pt x="400" y="1"/>
                    <a:pt x="391" y="1"/>
                  </a:cubicBezTo>
                  <a:cubicBezTo>
                    <a:pt x="132" y="7"/>
                    <a:pt x="0" y="93"/>
                    <a:pt x="18" y="265"/>
                  </a:cubicBezTo>
                  <a:cubicBezTo>
                    <a:pt x="38" y="445"/>
                    <a:pt x="146" y="515"/>
                    <a:pt x="289" y="515"/>
                  </a:cubicBezTo>
                  <a:cubicBezTo>
                    <a:pt x="305" y="515"/>
                    <a:pt x="322" y="514"/>
                    <a:pt x="339" y="512"/>
                  </a:cubicBezTo>
                  <a:cubicBezTo>
                    <a:pt x="615" y="506"/>
                    <a:pt x="741" y="420"/>
                    <a:pt x="730" y="248"/>
                  </a:cubicBezTo>
                  <a:cubicBezTo>
                    <a:pt x="708" y="57"/>
                    <a:pt x="587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133750" y="861950"/>
              <a:ext cx="18100" cy="12975"/>
            </a:xfrm>
            <a:custGeom>
              <a:avLst/>
              <a:gdLst/>
              <a:ahLst/>
              <a:cxnLst/>
              <a:rect l="l" t="t" r="r" b="b"/>
              <a:pathLst>
                <a:path w="724" h="519" extrusionOk="0">
                  <a:moveTo>
                    <a:pt x="409" y="1"/>
                  </a:moveTo>
                  <a:cubicBezTo>
                    <a:pt x="401" y="1"/>
                    <a:pt x="393" y="1"/>
                    <a:pt x="385" y="1"/>
                  </a:cubicBezTo>
                  <a:cubicBezTo>
                    <a:pt x="121" y="13"/>
                    <a:pt x="0" y="88"/>
                    <a:pt x="0" y="260"/>
                  </a:cubicBezTo>
                  <a:cubicBezTo>
                    <a:pt x="6" y="427"/>
                    <a:pt x="125" y="519"/>
                    <a:pt x="337" y="519"/>
                  </a:cubicBezTo>
                  <a:cubicBezTo>
                    <a:pt x="343" y="519"/>
                    <a:pt x="350" y="518"/>
                    <a:pt x="356" y="518"/>
                  </a:cubicBezTo>
                  <a:cubicBezTo>
                    <a:pt x="597" y="513"/>
                    <a:pt x="724" y="426"/>
                    <a:pt x="712" y="260"/>
                  </a:cubicBezTo>
                  <a:cubicBezTo>
                    <a:pt x="701" y="62"/>
                    <a:pt x="580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895800" y="1204150"/>
              <a:ext cx="12950" cy="17750"/>
            </a:xfrm>
            <a:custGeom>
              <a:avLst/>
              <a:gdLst/>
              <a:ahLst/>
              <a:cxnLst/>
              <a:rect l="l" t="t" r="r" b="b"/>
              <a:pathLst>
                <a:path w="518" h="710" extrusionOk="0">
                  <a:moveTo>
                    <a:pt x="238" y="0"/>
                  </a:moveTo>
                  <a:cubicBezTo>
                    <a:pt x="80" y="0"/>
                    <a:pt x="0" y="131"/>
                    <a:pt x="0" y="352"/>
                  </a:cubicBezTo>
                  <a:cubicBezTo>
                    <a:pt x="0" y="530"/>
                    <a:pt x="29" y="690"/>
                    <a:pt x="253" y="708"/>
                  </a:cubicBezTo>
                  <a:cubicBezTo>
                    <a:pt x="263" y="709"/>
                    <a:pt x="272" y="709"/>
                    <a:pt x="281" y="709"/>
                  </a:cubicBezTo>
                  <a:cubicBezTo>
                    <a:pt x="429" y="709"/>
                    <a:pt x="506" y="578"/>
                    <a:pt x="506" y="340"/>
                  </a:cubicBezTo>
                  <a:cubicBezTo>
                    <a:pt x="517" y="173"/>
                    <a:pt x="483" y="13"/>
                    <a:pt x="259" y="1"/>
                  </a:cubicBezTo>
                  <a:cubicBezTo>
                    <a:pt x="252" y="1"/>
                    <a:pt x="245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923500" y="1293100"/>
              <a:ext cx="16125" cy="15350"/>
            </a:xfrm>
            <a:custGeom>
              <a:avLst/>
              <a:gdLst/>
              <a:ahLst/>
              <a:cxnLst/>
              <a:rect l="l" t="t" r="r" b="b"/>
              <a:pathLst>
                <a:path w="645" h="614" extrusionOk="0">
                  <a:moveTo>
                    <a:pt x="317" y="1"/>
                  </a:moveTo>
                  <a:cubicBezTo>
                    <a:pt x="185" y="1"/>
                    <a:pt x="1" y="210"/>
                    <a:pt x="1" y="349"/>
                  </a:cubicBezTo>
                  <a:cubicBezTo>
                    <a:pt x="1" y="516"/>
                    <a:pt x="104" y="602"/>
                    <a:pt x="259" y="613"/>
                  </a:cubicBezTo>
                  <a:cubicBezTo>
                    <a:pt x="263" y="614"/>
                    <a:pt x="267" y="614"/>
                    <a:pt x="271" y="614"/>
                  </a:cubicBezTo>
                  <a:cubicBezTo>
                    <a:pt x="413" y="614"/>
                    <a:pt x="599" y="407"/>
                    <a:pt x="644" y="205"/>
                  </a:cubicBezTo>
                  <a:cubicBezTo>
                    <a:pt x="547" y="137"/>
                    <a:pt x="455" y="33"/>
                    <a:pt x="346" y="4"/>
                  </a:cubicBezTo>
                  <a:cubicBezTo>
                    <a:pt x="336" y="2"/>
                    <a:pt x="327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937150" y="1260575"/>
              <a:ext cx="16375" cy="15500"/>
            </a:xfrm>
            <a:custGeom>
              <a:avLst/>
              <a:gdLst/>
              <a:ahLst/>
              <a:cxnLst/>
              <a:rect l="l" t="t" r="r" b="b"/>
              <a:pathLst>
                <a:path w="655" h="620" extrusionOk="0">
                  <a:moveTo>
                    <a:pt x="394" y="1"/>
                  </a:moveTo>
                  <a:cubicBezTo>
                    <a:pt x="388" y="1"/>
                    <a:pt x="381" y="1"/>
                    <a:pt x="374" y="2"/>
                  </a:cubicBezTo>
                  <a:cubicBezTo>
                    <a:pt x="372" y="1"/>
                    <a:pt x="370" y="1"/>
                    <a:pt x="368" y="1"/>
                  </a:cubicBezTo>
                  <a:cubicBezTo>
                    <a:pt x="225" y="1"/>
                    <a:pt x="40" y="217"/>
                    <a:pt x="1" y="415"/>
                  </a:cubicBezTo>
                  <a:cubicBezTo>
                    <a:pt x="98" y="478"/>
                    <a:pt x="184" y="582"/>
                    <a:pt x="288" y="616"/>
                  </a:cubicBezTo>
                  <a:cubicBezTo>
                    <a:pt x="297" y="618"/>
                    <a:pt x="307" y="619"/>
                    <a:pt x="317" y="619"/>
                  </a:cubicBezTo>
                  <a:cubicBezTo>
                    <a:pt x="460" y="619"/>
                    <a:pt x="655" y="399"/>
                    <a:pt x="644" y="254"/>
                  </a:cubicBezTo>
                  <a:cubicBezTo>
                    <a:pt x="644" y="112"/>
                    <a:pt x="53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006375" y="1122300"/>
              <a:ext cx="16375" cy="15200"/>
            </a:xfrm>
            <a:custGeom>
              <a:avLst/>
              <a:gdLst/>
              <a:ahLst/>
              <a:cxnLst/>
              <a:rect l="l" t="t" r="r" b="b"/>
              <a:pathLst>
                <a:path w="655" h="608" extrusionOk="0">
                  <a:moveTo>
                    <a:pt x="260" y="1"/>
                  </a:moveTo>
                  <a:cubicBezTo>
                    <a:pt x="115" y="1"/>
                    <a:pt x="0" y="119"/>
                    <a:pt x="12" y="265"/>
                  </a:cubicBezTo>
                  <a:cubicBezTo>
                    <a:pt x="6" y="394"/>
                    <a:pt x="196" y="608"/>
                    <a:pt x="329" y="608"/>
                  </a:cubicBezTo>
                  <a:cubicBezTo>
                    <a:pt x="338" y="608"/>
                    <a:pt x="347" y="607"/>
                    <a:pt x="356" y="604"/>
                  </a:cubicBezTo>
                  <a:cubicBezTo>
                    <a:pt x="465" y="581"/>
                    <a:pt x="557" y="478"/>
                    <a:pt x="655" y="403"/>
                  </a:cubicBezTo>
                  <a:cubicBezTo>
                    <a:pt x="615" y="210"/>
                    <a:pt x="419" y="1"/>
                    <a:pt x="276" y="1"/>
                  </a:cubicBezTo>
                  <a:cubicBezTo>
                    <a:pt x="274" y="1"/>
                    <a:pt x="272" y="1"/>
                    <a:pt x="270" y="1"/>
                  </a:cubicBezTo>
                  <a:cubicBezTo>
                    <a:pt x="267" y="1"/>
                    <a:pt x="263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907150" y="1161075"/>
              <a:ext cx="15225" cy="15125"/>
            </a:xfrm>
            <a:custGeom>
              <a:avLst/>
              <a:gdLst/>
              <a:ahLst/>
              <a:cxnLst/>
              <a:rect l="l" t="t" r="r" b="b"/>
              <a:pathLst>
                <a:path w="609" h="605" extrusionOk="0">
                  <a:moveTo>
                    <a:pt x="350" y="1"/>
                  </a:moveTo>
                  <a:cubicBezTo>
                    <a:pt x="207" y="1"/>
                    <a:pt x="12" y="198"/>
                    <a:pt x="12" y="346"/>
                  </a:cubicBezTo>
                  <a:cubicBezTo>
                    <a:pt x="0" y="483"/>
                    <a:pt x="103" y="604"/>
                    <a:pt x="247" y="604"/>
                  </a:cubicBezTo>
                  <a:cubicBezTo>
                    <a:pt x="419" y="604"/>
                    <a:pt x="609" y="426"/>
                    <a:pt x="609" y="259"/>
                  </a:cubicBezTo>
                  <a:cubicBezTo>
                    <a:pt x="609" y="93"/>
                    <a:pt x="517" y="7"/>
                    <a:pt x="356" y="1"/>
                  </a:cubicBezTo>
                  <a:cubicBezTo>
                    <a:pt x="354" y="1"/>
                    <a:pt x="352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1002050" y="1159875"/>
              <a:ext cx="16250" cy="15025"/>
            </a:xfrm>
            <a:custGeom>
              <a:avLst/>
              <a:gdLst/>
              <a:ahLst/>
              <a:cxnLst/>
              <a:rect l="l" t="t" r="r" b="b"/>
              <a:pathLst>
                <a:path w="650" h="601" extrusionOk="0">
                  <a:moveTo>
                    <a:pt x="317" y="1"/>
                  </a:moveTo>
                  <a:cubicBezTo>
                    <a:pt x="307" y="1"/>
                    <a:pt x="298" y="1"/>
                    <a:pt x="288" y="3"/>
                  </a:cubicBezTo>
                  <a:cubicBezTo>
                    <a:pt x="185" y="26"/>
                    <a:pt x="93" y="124"/>
                    <a:pt x="1" y="187"/>
                  </a:cubicBezTo>
                  <a:cubicBezTo>
                    <a:pt x="29" y="396"/>
                    <a:pt x="220" y="601"/>
                    <a:pt x="385" y="601"/>
                  </a:cubicBezTo>
                  <a:cubicBezTo>
                    <a:pt x="387" y="601"/>
                    <a:pt x="389" y="600"/>
                    <a:pt x="391" y="600"/>
                  </a:cubicBezTo>
                  <a:cubicBezTo>
                    <a:pt x="395" y="601"/>
                    <a:pt x="398" y="601"/>
                    <a:pt x="401" y="601"/>
                  </a:cubicBezTo>
                  <a:cubicBezTo>
                    <a:pt x="534" y="601"/>
                    <a:pt x="638" y="488"/>
                    <a:pt x="638" y="353"/>
                  </a:cubicBezTo>
                  <a:cubicBezTo>
                    <a:pt x="649" y="207"/>
                    <a:pt x="472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53750" y="1651525"/>
              <a:ext cx="13175" cy="13325"/>
            </a:xfrm>
            <a:custGeom>
              <a:avLst/>
              <a:gdLst/>
              <a:ahLst/>
              <a:cxnLst/>
              <a:rect l="l" t="t" r="r" b="b"/>
              <a:pathLst>
                <a:path w="527" h="533" extrusionOk="0">
                  <a:moveTo>
                    <a:pt x="220" y="0"/>
                  </a:moveTo>
                  <a:cubicBezTo>
                    <a:pt x="96" y="0"/>
                    <a:pt x="1" y="111"/>
                    <a:pt x="27" y="240"/>
                  </a:cubicBezTo>
                  <a:cubicBezTo>
                    <a:pt x="44" y="343"/>
                    <a:pt x="165" y="435"/>
                    <a:pt x="233" y="533"/>
                  </a:cubicBezTo>
                  <a:lnTo>
                    <a:pt x="348" y="527"/>
                  </a:lnTo>
                  <a:cubicBezTo>
                    <a:pt x="406" y="429"/>
                    <a:pt x="526" y="320"/>
                    <a:pt x="509" y="240"/>
                  </a:cubicBezTo>
                  <a:cubicBezTo>
                    <a:pt x="469" y="125"/>
                    <a:pt x="377" y="39"/>
                    <a:pt x="262" y="4"/>
                  </a:cubicBezTo>
                  <a:cubicBezTo>
                    <a:pt x="248" y="1"/>
                    <a:pt x="234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700800" y="1310400"/>
              <a:ext cx="12800" cy="12425"/>
            </a:xfrm>
            <a:custGeom>
              <a:avLst/>
              <a:gdLst/>
              <a:ahLst/>
              <a:cxnLst/>
              <a:rect l="l" t="t" r="r" b="b"/>
              <a:pathLst>
                <a:path w="512" h="497" extrusionOk="0">
                  <a:moveTo>
                    <a:pt x="239" y="1"/>
                  </a:moveTo>
                  <a:cubicBezTo>
                    <a:pt x="105" y="1"/>
                    <a:pt x="1" y="112"/>
                    <a:pt x="11" y="249"/>
                  </a:cubicBezTo>
                  <a:cubicBezTo>
                    <a:pt x="11" y="396"/>
                    <a:pt x="99" y="497"/>
                    <a:pt x="231" y="497"/>
                  </a:cubicBezTo>
                  <a:cubicBezTo>
                    <a:pt x="238" y="497"/>
                    <a:pt x="245" y="496"/>
                    <a:pt x="253" y="496"/>
                  </a:cubicBezTo>
                  <a:cubicBezTo>
                    <a:pt x="356" y="484"/>
                    <a:pt x="448" y="387"/>
                    <a:pt x="511" y="346"/>
                  </a:cubicBezTo>
                  <a:cubicBezTo>
                    <a:pt x="511" y="99"/>
                    <a:pt x="414" y="7"/>
                    <a:pt x="258" y="2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1063525" y="828125"/>
              <a:ext cx="12475" cy="13325"/>
            </a:xfrm>
            <a:custGeom>
              <a:avLst/>
              <a:gdLst/>
              <a:ahLst/>
              <a:cxnLst/>
              <a:rect l="l" t="t" r="r" b="b"/>
              <a:pathLst>
                <a:path w="499" h="533" extrusionOk="0">
                  <a:moveTo>
                    <a:pt x="267" y="0"/>
                  </a:moveTo>
                  <a:cubicBezTo>
                    <a:pt x="253" y="0"/>
                    <a:pt x="239" y="2"/>
                    <a:pt x="224" y="5"/>
                  </a:cubicBezTo>
                  <a:cubicBezTo>
                    <a:pt x="132" y="22"/>
                    <a:pt x="0" y="160"/>
                    <a:pt x="0" y="234"/>
                  </a:cubicBezTo>
                  <a:cubicBezTo>
                    <a:pt x="6" y="338"/>
                    <a:pt x="121" y="435"/>
                    <a:pt x="196" y="533"/>
                  </a:cubicBezTo>
                  <a:lnTo>
                    <a:pt x="305" y="533"/>
                  </a:lnTo>
                  <a:cubicBezTo>
                    <a:pt x="368" y="435"/>
                    <a:pt x="471" y="343"/>
                    <a:pt x="483" y="246"/>
                  </a:cubicBezTo>
                  <a:cubicBezTo>
                    <a:pt x="498" y="111"/>
                    <a:pt x="393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1033225" y="871800"/>
              <a:ext cx="13525" cy="12375"/>
            </a:xfrm>
            <a:custGeom>
              <a:avLst/>
              <a:gdLst/>
              <a:ahLst/>
              <a:cxnLst/>
              <a:rect l="l" t="t" r="r" b="b"/>
              <a:pathLst>
                <a:path w="541" h="495" extrusionOk="0">
                  <a:moveTo>
                    <a:pt x="206" y="0"/>
                  </a:moveTo>
                  <a:cubicBezTo>
                    <a:pt x="84" y="0"/>
                    <a:pt x="0" y="94"/>
                    <a:pt x="0" y="239"/>
                  </a:cubicBezTo>
                  <a:cubicBezTo>
                    <a:pt x="0" y="386"/>
                    <a:pt x="91" y="495"/>
                    <a:pt x="226" y="495"/>
                  </a:cubicBezTo>
                  <a:cubicBezTo>
                    <a:pt x="238" y="495"/>
                    <a:pt x="251" y="494"/>
                    <a:pt x="264" y="492"/>
                  </a:cubicBezTo>
                  <a:cubicBezTo>
                    <a:pt x="362" y="475"/>
                    <a:pt x="448" y="366"/>
                    <a:pt x="540" y="297"/>
                  </a:cubicBezTo>
                  <a:lnTo>
                    <a:pt x="534" y="187"/>
                  </a:lnTo>
                  <a:cubicBezTo>
                    <a:pt x="443" y="124"/>
                    <a:pt x="351" y="21"/>
                    <a:pt x="247" y="4"/>
                  </a:cubicBezTo>
                  <a:cubicBezTo>
                    <a:pt x="233" y="1"/>
                    <a:pt x="220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548875" y="1297225"/>
              <a:ext cx="13500" cy="13525"/>
            </a:xfrm>
            <a:custGeom>
              <a:avLst/>
              <a:gdLst/>
              <a:ahLst/>
              <a:cxnLst/>
              <a:rect l="l" t="t" r="r" b="b"/>
              <a:pathLst>
                <a:path w="540" h="541" extrusionOk="0">
                  <a:moveTo>
                    <a:pt x="304" y="0"/>
                  </a:moveTo>
                  <a:lnTo>
                    <a:pt x="201" y="6"/>
                  </a:lnTo>
                  <a:cubicBezTo>
                    <a:pt x="138" y="98"/>
                    <a:pt x="29" y="190"/>
                    <a:pt x="17" y="293"/>
                  </a:cubicBezTo>
                  <a:cubicBezTo>
                    <a:pt x="0" y="439"/>
                    <a:pt x="114" y="540"/>
                    <a:pt x="269" y="540"/>
                  </a:cubicBezTo>
                  <a:cubicBezTo>
                    <a:pt x="273" y="540"/>
                    <a:pt x="277" y="540"/>
                    <a:pt x="281" y="540"/>
                  </a:cubicBezTo>
                  <a:cubicBezTo>
                    <a:pt x="431" y="534"/>
                    <a:pt x="540" y="425"/>
                    <a:pt x="505" y="282"/>
                  </a:cubicBezTo>
                  <a:cubicBezTo>
                    <a:pt x="482" y="178"/>
                    <a:pt x="379" y="9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805650" y="1412375"/>
              <a:ext cx="14050" cy="12275"/>
            </a:xfrm>
            <a:custGeom>
              <a:avLst/>
              <a:gdLst/>
              <a:ahLst/>
              <a:cxnLst/>
              <a:rect l="l" t="t" r="r" b="b"/>
              <a:pathLst>
                <a:path w="562" h="491" extrusionOk="0">
                  <a:moveTo>
                    <a:pt x="232" y="0"/>
                  </a:moveTo>
                  <a:cubicBezTo>
                    <a:pt x="112" y="0"/>
                    <a:pt x="32" y="100"/>
                    <a:pt x="22" y="231"/>
                  </a:cubicBezTo>
                  <a:cubicBezTo>
                    <a:pt x="0" y="366"/>
                    <a:pt x="111" y="491"/>
                    <a:pt x="248" y="491"/>
                  </a:cubicBezTo>
                  <a:cubicBezTo>
                    <a:pt x="257" y="491"/>
                    <a:pt x="266" y="490"/>
                    <a:pt x="275" y="489"/>
                  </a:cubicBezTo>
                  <a:cubicBezTo>
                    <a:pt x="372" y="483"/>
                    <a:pt x="464" y="374"/>
                    <a:pt x="562" y="311"/>
                  </a:cubicBezTo>
                  <a:lnTo>
                    <a:pt x="562" y="202"/>
                  </a:lnTo>
                  <a:cubicBezTo>
                    <a:pt x="470" y="133"/>
                    <a:pt x="390" y="35"/>
                    <a:pt x="286" y="7"/>
                  </a:cubicBezTo>
                  <a:cubicBezTo>
                    <a:pt x="268" y="2"/>
                    <a:pt x="249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663450" y="1636975"/>
              <a:ext cx="13525" cy="12100"/>
            </a:xfrm>
            <a:custGeom>
              <a:avLst/>
              <a:gdLst/>
              <a:ahLst/>
              <a:cxnLst/>
              <a:rect l="l" t="t" r="r" b="b"/>
              <a:pathLst>
                <a:path w="541" h="484" extrusionOk="0">
                  <a:moveTo>
                    <a:pt x="279" y="0"/>
                  </a:moveTo>
                  <a:cubicBezTo>
                    <a:pt x="274" y="0"/>
                    <a:pt x="269" y="0"/>
                    <a:pt x="265" y="0"/>
                  </a:cubicBezTo>
                  <a:cubicBezTo>
                    <a:pt x="121" y="0"/>
                    <a:pt x="1" y="104"/>
                    <a:pt x="41" y="247"/>
                  </a:cubicBezTo>
                  <a:cubicBezTo>
                    <a:pt x="81" y="362"/>
                    <a:pt x="173" y="448"/>
                    <a:pt x="288" y="483"/>
                  </a:cubicBezTo>
                  <a:cubicBezTo>
                    <a:pt x="291" y="483"/>
                    <a:pt x="295" y="484"/>
                    <a:pt x="299" y="484"/>
                  </a:cubicBezTo>
                  <a:cubicBezTo>
                    <a:pt x="383" y="484"/>
                    <a:pt x="480" y="366"/>
                    <a:pt x="541" y="328"/>
                  </a:cubicBezTo>
                  <a:cubicBezTo>
                    <a:pt x="524" y="88"/>
                    <a:pt x="421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1049100" y="1264325"/>
              <a:ext cx="14000" cy="12100"/>
            </a:xfrm>
            <a:custGeom>
              <a:avLst/>
              <a:gdLst/>
              <a:ahLst/>
              <a:cxnLst/>
              <a:rect l="l" t="t" r="r" b="b"/>
              <a:pathLst>
                <a:path w="560" h="484" extrusionOk="0">
                  <a:moveTo>
                    <a:pt x="250" y="1"/>
                  </a:moveTo>
                  <a:cubicBezTo>
                    <a:pt x="169" y="1"/>
                    <a:pt x="43" y="139"/>
                    <a:pt x="26" y="231"/>
                  </a:cubicBezTo>
                  <a:cubicBezTo>
                    <a:pt x="0" y="364"/>
                    <a:pt x="107" y="483"/>
                    <a:pt x="236" y="483"/>
                  </a:cubicBezTo>
                  <a:cubicBezTo>
                    <a:pt x="252" y="483"/>
                    <a:pt x="268" y="481"/>
                    <a:pt x="284" y="478"/>
                  </a:cubicBezTo>
                  <a:cubicBezTo>
                    <a:pt x="388" y="460"/>
                    <a:pt x="468" y="351"/>
                    <a:pt x="560" y="288"/>
                  </a:cubicBezTo>
                  <a:cubicBezTo>
                    <a:pt x="560" y="248"/>
                    <a:pt x="560" y="213"/>
                    <a:pt x="560" y="179"/>
                  </a:cubicBezTo>
                  <a:cubicBezTo>
                    <a:pt x="457" y="110"/>
                    <a:pt x="353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773600" y="1408375"/>
              <a:ext cx="13575" cy="12500"/>
            </a:xfrm>
            <a:custGeom>
              <a:avLst/>
              <a:gdLst/>
              <a:ahLst/>
              <a:cxnLst/>
              <a:rect l="l" t="t" r="r" b="b"/>
              <a:pathLst>
                <a:path w="543" h="500" extrusionOk="0">
                  <a:moveTo>
                    <a:pt x="314" y="0"/>
                  </a:moveTo>
                  <a:cubicBezTo>
                    <a:pt x="298" y="0"/>
                    <a:pt x="281" y="2"/>
                    <a:pt x="264" y="6"/>
                  </a:cubicBezTo>
                  <a:cubicBezTo>
                    <a:pt x="155" y="40"/>
                    <a:pt x="69" y="121"/>
                    <a:pt x="35" y="230"/>
                  </a:cubicBezTo>
                  <a:cubicBezTo>
                    <a:pt x="0" y="385"/>
                    <a:pt x="115" y="483"/>
                    <a:pt x="356" y="500"/>
                  </a:cubicBezTo>
                  <a:cubicBezTo>
                    <a:pt x="397" y="437"/>
                    <a:pt x="506" y="356"/>
                    <a:pt x="517" y="253"/>
                  </a:cubicBezTo>
                  <a:cubicBezTo>
                    <a:pt x="543" y="115"/>
                    <a:pt x="441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665375" y="1293775"/>
              <a:ext cx="14050" cy="12000"/>
            </a:xfrm>
            <a:custGeom>
              <a:avLst/>
              <a:gdLst/>
              <a:ahLst/>
              <a:cxnLst/>
              <a:rect l="l" t="t" r="r" b="b"/>
              <a:pathLst>
                <a:path w="562" h="480" extrusionOk="0">
                  <a:moveTo>
                    <a:pt x="251" y="0"/>
                  </a:moveTo>
                  <a:cubicBezTo>
                    <a:pt x="176" y="0"/>
                    <a:pt x="44" y="132"/>
                    <a:pt x="27" y="224"/>
                  </a:cubicBezTo>
                  <a:cubicBezTo>
                    <a:pt x="0" y="357"/>
                    <a:pt x="106" y="480"/>
                    <a:pt x="240" y="480"/>
                  </a:cubicBezTo>
                  <a:cubicBezTo>
                    <a:pt x="251" y="480"/>
                    <a:pt x="262" y="479"/>
                    <a:pt x="274" y="477"/>
                  </a:cubicBezTo>
                  <a:cubicBezTo>
                    <a:pt x="377" y="466"/>
                    <a:pt x="464" y="351"/>
                    <a:pt x="561" y="288"/>
                  </a:cubicBezTo>
                  <a:lnTo>
                    <a:pt x="561" y="178"/>
                  </a:lnTo>
                  <a:cubicBezTo>
                    <a:pt x="458" y="115"/>
                    <a:pt x="354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24725" y="1296600"/>
              <a:ext cx="13325" cy="12550"/>
            </a:xfrm>
            <a:custGeom>
              <a:avLst/>
              <a:gdLst/>
              <a:ahLst/>
              <a:cxnLst/>
              <a:rect l="l" t="t" r="r" b="b"/>
              <a:pathLst>
                <a:path w="533" h="502" extrusionOk="0">
                  <a:moveTo>
                    <a:pt x="304" y="0"/>
                  </a:moveTo>
                  <a:cubicBezTo>
                    <a:pt x="286" y="0"/>
                    <a:pt x="267" y="3"/>
                    <a:pt x="248" y="8"/>
                  </a:cubicBezTo>
                  <a:cubicBezTo>
                    <a:pt x="139" y="48"/>
                    <a:pt x="58" y="134"/>
                    <a:pt x="30" y="244"/>
                  </a:cubicBezTo>
                  <a:cubicBezTo>
                    <a:pt x="1" y="404"/>
                    <a:pt x="127" y="490"/>
                    <a:pt x="363" y="502"/>
                  </a:cubicBezTo>
                  <a:cubicBezTo>
                    <a:pt x="403" y="433"/>
                    <a:pt x="512" y="341"/>
                    <a:pt x="518" y="238"/>
                  </a:cubicBezTo>
                  <a:cubicBezTo>
                    <a:pt x="533" y="108"/>
                    <a:pt x="427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3"/>
          <p:cNvGrpSpPr/>
          <p:nvPr/>
        </p:nvGrpSpPr>
        <p:grpSpPr>
          <a:xfrm flipH="1">
            <a:off x="-253030" y="3700976"/>
            <a:ext cx="1520526" cy="1658882"/>
            <a:chOff x="2762575" y="1685550"/>
            <a:chExt cx="687150" cy="753900"/>
          </a:xfrm>
        </p:grpSpPr>
        <p:sp>
          <p:nvSpPr>
            <p:cNvPr id="211" name="Google Shape;211;p3"/>
            <p:cNvSpPr/>
            <p:nvPr/>
          </p:nvSpPr>
          <p:spPr>
            <a:xfrm>
              <a:off x="2762575" y="1954450"/>
              <a:ext cx="195750" cy="440425"/>
            </a:xfrm>
            <a:custGeom>
              <a:avLst/>
              <a:gdLst/>
              <a:ahLst/>
              <a:cxnLst/>
              <a:rect l="l" t="t" r="r" b="b"/>
              <a:pathLst>
                <a:path w="7830" h="17617" extrusionOk="0">
                  <a:moveTo>
                    <a:pt x="7483" y="0"/>
                  </a:moveTo>
                  <a:cubicBezTo>
                    <a:pt x="7256" y="0"/>
                    <a:pt x="7029" y="23"/>
                    <a:pt x="6807" y="64"/>
                  </a:cubicBezTo>
                  <a:cubicBezTo>
                    <a:pt x="5607" y="334"/>
                    <a:pt x="4814" y="1098"/>
                    <a:pt x="4303" y="2184"/>
                  </a:cubicBezTo>
                  <a:cubicBezTo>
                    <a:pt x="3809" y="3241"/>
                    <a:pt x="3815" y="4349"/>
                    <a:pt x="4010" y="5469"/>
                  </a:cubicBezTo>
                  <a:cubicBezTo>
                    <a:pt x="4211" y="6624"/>
                    <a:pt x="4625" y="7710"/>
                    <a:pt x="4992" y="8812"/>
                  </a:cubicBezTo>
                  <a:cubicBezTo>
                    <a:pt x="5343" y="9841"/>
                    <a:pt x="5658" y="10875"/>
                    <a:pt x="5687" y="11972"/>
                  </a:cubicBezTo>
                  <a:cubicBezTo>
                    <a:pt x="5653" y="12305"/>
                    <a:pt x="5647" y="12649"/>
                    <a:pt x="5572" y="12971"/>
                  </a:cubicBezTo>
                  <a:cubicBezTo>
                    <a:pt x="5084" y="15068"/>
                    <a:pt x="3740" y="16337"/>
                    <a:pt x="1695" y="16883"/>
                  </a:cubicBezTo>
                  <a:cubicBezTo>
                    <a:pt x="1253" y="16998"/>
                    <a:pt x="782" y="16975"/>
                    <a:pt x="322" y="17038"/>
                  </a:cubicBezTo>
                  <a:cubicBezTo>
                    <a:pt x="213" y="17049"/>
                    <a:pt x="110" y="17107"/>
                    <a:pt x="41" y="17199"/>
                  </a:cubicBezTo>
                  <a:cubicBezTo>
                    <a:pt x="1" y="17296"/>
                    <a:pt x="18" y="17411"/>
                    <a:pt x="81" y="17497"/>
                  </a:cubicBezTo>
                  <a:cubicBezTo>
                    <a:pt x="173" y="17572"/>
                    <a:pt x="282" y="17612"/>
                    <a:pt x="397" y="17612"/>
                  </a:cubicBezTo>
                  <a:cubicBezTo>
                    <a:pt x="465" y="17615"/>
                    <a:pt x="532" y="17616"/>
                    <a:pt x="600" y="17616"/>
                  </a:cubicBezTo>
                  <a:cubicBezTo>
                    <a:pt x="2799" y="17616"/>
                    <a:pt x="4944" y="16176"/>
                    <a:pt x="5819" y="14108"/>
                  </a:cubicBezTo>
                  <a:cubicBezTo>
                    <a:pt x="6353" y="12839"/>
                    <a:pt x="6359" y="11535"/>
                    <a:pt x="6009" y="10243"/>
                  </a:cubicBezTo>
                  <a:cubicBezTo>
                    <a:pt x="5716" y="9140"/>
                    <a:pt x="5337" y="8054"/>
                    <a:pt x="4981" y="6957"/>
                  </a:cubicBezTo>
                  <a:cubicBezTo>
                    <a:pt x="4567" y="5676"/>
                    <a:pt x="4406" y="4372"/>
                    <a:pt x="4693" y="3034"/>
                  </a:cubicBezTo>
                  <a:cubicBezTo>
                    <a:pt x="5044" y="1414"/>
                    <a:pt x="5900" y="679"/>
                    <a:pt x="7548" y="576"/>
                  </a:cubicBezTo>
                  <a:cubicBezTo>
                    <a:pt x="7732" y="564"/>
                    <a:pt x="7830" y="467"/>
                    <a:pt x="7830" y="294"/>
                  </a:cubicBezTo>
                  <a:cubicBezTo>
                    <a:pt x="7830" y="122"/>
                    <a:pt x="7738" y="1"/>
                    <a:pt x="7560" y="1"/>
                  </a:cubicBezTo>
                  <a:cubicBezTo>
                    <a:pt x="7534" y="1"/>
                    <a:pt x="7509" y="0"/>
                    <a:pt x="7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061400" y="1685550"/>
              <a:ext cx="230075" cy="267950"/>
            </a:xfrm>
            <a:custGeom>
              <a:avLst/>
              <a:gdLst/>
              <a:ahLst/>
              <a:cxnLst/>
              <a:rect l="l" t="t" r="r" b="b"/>
              <a:pathLst>
                <a:path w="9203" h="10718" extrusionOk="0">
                  <a:moveTo>
                    <a:pt x="8892" y="0"/>
                  </a:moveTo>
                  <a:cubicBezTo>
                    <a:pt x="8874" y="0"/>
                    <a:pt x="8855" y="2"/>
                    <a:pt x="8835" y="5"/>
                  </a:cubicBezTo>
                  <a:cubicBezTo>
                    <a:pt x="7956" y="125"/>
                    <a:pt x="7410" y="705"/>
                    <a:pt x="7313" y="1596"/>
                  </a:cubicBezTo>
                  <a:cubicBezTo>
                    <a:pt x="7232" y="2302"/>
                    <a:pt x="7376" y="2986"/>
                    <a:pt x="7520" y="3675"/>
                  </a:cubicBezTo>
                  <a:cubicBezTo>
                    <a:pt x="7640" y="4249"/>
                    <a:pt x="7807" y="4829"/>
                    <a:pt x="7836" y="5410"/>
                  </a:cubicBezTo>
                  <a:cubicBezTo>
                    <a:pt x="7899" y="6662"/>
                    <a:pt x="7393" y="7724"/>
                    <a:pt x="6514" y="8603"/>
                  </a:cubicBezTo>
                  <a:cubicBezTo>
                    <a:pt x="5458" y="9660"/>
                    <a:pt x="4125" y="10074"/>
                    <a:pt x="2654" y="10108"/>
                  </a:cubicBezTo>
                  <a:cubicBezTo>
                    <a:pt x="2609" y="10109"/>
                    <a:pt x="2563" y="10109"/>
                    <a:pt x="2518" y="10109"/>
                  </a:cubicBezTo>
                  <a:cubicBezTo>
                    <a:pt x="1834" y="10109"/>
                    <a:pt x="1151" y="10028"/>
                    <a:pt x="483" y="9861"/>
                  </a:cubicBezTo>
                  <a:cubicBezTo>
                    <a:pt x="423" y="9848"/>
                    <a:pt x="370" y="9841"/>
                    <a:pt x="323" y="9841"/>
                  </a:cubicBezTo>
                  <a:cubicBezTo>
                    <a:pt x="173" y="9841"/>
                    <a:pt x="88" y="9911"/>
                    <a:pt x="52" y="10051"/>
                  </a:cubicBezTo>
                  <a:cubicBezTo>
                    <a:pt x="1" y="10258"/>
                    <a:pt x="87" y="10390"/>
                    <a:pt x="345" y="10430"/>
                  </a:cubicBezTo>
                  <a:cubicBezTo>
                    <a:pt x="1040" y="10539"/>
                    <a:pt x="1730" y="10631"/>
                    <a:pt x="2316" y="10717"/>
                  </a:cubicBezTo>
                  <a:cubicBezTo>
                    <a:pt x="2896" y="10654"/>
                    <a:pt x="3361" y="10637"/>
                    <a:pt x="3815" y="10562"/>
                  </a:cubicBezTo>
                  <a:cubicBezTo>
                    <a:pt x="5262" y="10309"/>
                    <a:pt x="6497" y="9666"/>
                    <a:pt x="7405" y="8483"/>
                  </a:cubicBezTo>
                  <a:cubicBezTo>
                    <a:pt x="8215" y="7426"/>
                    <a:pt x="8599" y="6231"/>
                    <a:pt x="8381" y="4893"/>
                  </a:cubicBezTo>
                  <a:cubicBezTo>
                    <a:pt x="8284" y="4324"/>
                    <a:pt x="8088" y="3767"/>
                    <a:pt x="7968" y="3204"/>
                  </a:cubicBezTo>
                  <a:cubicBezTo>
                    <a:pt x="7881" y="2825"/>
                    <a:pt x="7830" y="2440"/>
                    <a:pt x="7813" y="2055"/>
                  </a:cubicBezTo>
                  <a:cubicBezTo>
                    <a:pt x="7784" y="1205"/>
                    <a:pt x="8111" y="792"/>
                    <a:pt x="8933" y="573"/>
                  </a:cubicBezTo>
                  <a:cubicBezTo>
                    <a:pt x="9105" y="527"/>
                    <a:pt x="9203" y="430"/>
                    <a:pt x="9168" y="257"/>
                  </a:cubicBezTo>
                  <a:cubicBezTo>
                    <a:pt x="9137" y="103"/>
                    <a:pt x="9043" y="0"/>
                    <a:pt x="8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071750" y="1899625"/>
              <a:ext cx="335175" cy="180450"/>
            </a:xfrm>
            <a:custGeom>
              <a:avLst/>
              <a:gdLst/>
              <a:ahLst/>
              <a:cxnLst/>
              <a:rect l="l" t="t" r="r" b="b"/>
              <a:pathLst>
                <a:path w="13407" h="7218" extrusionOk="0">
                  <a:moveTo>
                    <a:pt x="13126" y="0"/>
                  </a:moveTo>
                  <a:cubicBezTo>
                    <a:pt x="13043" y="0"/>
                    <a:pt x="12954" y="33"/>
                    <a:pt x="12878" y="98"/>
                  </a:cubicBezTo>
                  <a:cubicBezTo>
                    <a:pt x="12539" y="385"/>
                    <a:pt x="12287" y="758"/>
                    <a:pt x="12149" y="1183"/>
                  </a:cubicBezTo>
                  <a:cubicBezTo>
                    <a:pt x="11999" y="1666"/>
                    <a:pt x="11867" y="2154"/>
                    <a:pt x="11752" y="2648"/>
                  </a:cubicBezTo>
                  <a:cubicBezTo>
                    <a:pt x="11546" y="3527"/>
                    <a:pt x="11149" y="4279"/>
                    <a:pt x="10420" y="4842"/>
                  </a:cubicBezTo>
                  <a:cubicBezTo>
                    <a:pt x="9593" y="5486"/>
                    <a:pt x="8628" y="5824"/>
                    <a:pt x="7600" y="5939"/>
                  </a:cubicBezTo>
                  <a:cubicBezTo>
                    <a:pt x="6594" y="6054"/>
                    <a:pt x="5589" y="6077"/>
                    <a:pt x="4584" y="6146"/>
                  </a:cubicBezTo>
                  <a:cubicBezTo>
                    <a:pt x="4584" y="6117"/>
                    <a:pt x="4584" y="6089"/>
                    <a:pt x="4584" y="6060"/>
                  </a:cubicBezTo>
                  <a:cubicBezTo>
                    <a:pt x="3826" y="6100"/>
                    <a:pt x="3062" y="6123"/>
                    <a:pt x="2304" y="6175"/>
                  </a:cubicBezTo>
                  <a:cubicBezTo>
                    <a:pt x="1609" y="6226"/>
                    <a:pt x="931" y="6382"/>
                    <a:pt x="282" y="6629"/>
                  </a:cubicBezTo>
                  <a:cubicBezTo>
                    <a:pt x="81" y="6703"/>
                    <a:pt x="0" y="6858"/>
                    <a:pt x="64" y="7031"/>
                  </a:cubicBezTo>
                  <a:cubicBezTo>
                    <a:pt x="112" y="7159"/>
                    <a:pt x="196" y="7217"/>
                    <a:pt x="302" y="7217"/>
                  </a:cubicBezTo>
                  <a:cubicBezTo>
                    <a:pt x="347" y="7217"/>
                    <a:pt x="396" y="7207"/>
                    <a:pt x="448" y="7186"/>
                  </a:cubicBezTo>
                  <a:cubicBezTo>
                    <a:pt x="1620" y="6749"/>
                    <a:pt x="2844" y="6675"/>
                    <a:pt x="4084" y="6657"/>
                  </a:cubicBezTo>
                  <a:cubicBezTo>
                    <a:pt x="5147" y="6640"/>
                    <a:pt x="6215" y="6634"/>
                    <a:pt x="7284" y="6565"/>
                  </a:cubicBezTo>
                  <a:cubicBezTo>
                    <a:pt x="8358" y="6502"/>
                    <a:pt x="9409" y="6181"/>
                    <a:pt x="10334" y="5623"/>
                  </a:cubicBezTo>
                  <a:cubicBezTo>
                    <a:pt x="11126" y="5141"/>
                    <a:pt x="11752" y="4503"/>
                    <a:pt x="12045" y="3602"/>
                  </a:cubicBezTo>
                  <a:cubicBezTo>
                    <a:pt x="12172" y="3205"/>
                    <a:pt x="12269" y="2797"/>
                    <a:pt x="12367" y="2390"/>
                  </a:cubicBezTo>
                  <a:cubicBezTo>
                    <a:pt x="12551" y="1683"/>
                    <a:pt x="12752" y="977"/>
                    <a:pt x="13332" y="460"/>
                  </a:cubicBezTo>
                  <a:cubicBezTo>
                    <a:pt x="13390" y="408"/>
                    <a:pt x="13407" y="247"/>
                    <a:pt x="13372" y="161"/>
                  </a:cubicBezTo>
                  <a:cubicBezTo>
                    <a:pt x="13330" y="54"/>
                    <a:pt x="13233" y="0"/>
                    <a:pt x="1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807100" y="2189475"/>
              <a:ext cx="204350" cy="249975"/>
            </a:xfrm>
            <a:custGeom>
              <a:avLst/>
              <a:gdLst/>
              <a:ahLst/>
              <a:cxnLst/>
              <a:rect l="l" t="t" r="r" b="b"/>
              <a:pathLst>
                <a:path w="8174" h="9999" extrusionOk="0">
                  <a:moveTo>
                    <a:pt x="7482" y="1"/>
                  </a:moveTo>
                  <a:cubicBezTo>
                    <a:pt x="7448" y="1"/>
                    <a:pt x="7413" y="7"/>
                    <a:pt x="7375" y="20"/>
                  </a:cubicBezTo>
                  <a:cubicBezTo>
                    <a:pt x="7197" y="78"/>
                    <a:pt x="7146" y="210"/>
                    <a:pt x="7209" y="440"/>
                  </a:cubicBezTo>
                  <a:lnTo>
                    <a:pt x="7243" y="549"/>
                  </a:lnTo>
                  <a:cubicBezTo>
                    <a:pt x="7542" y="1468"/>
                    <a:pt x="7674" y="2410"/>
                    <a:pt x="7548" y="3369"/>
                  </a:cubicBezTo>
                  <a:cubicBezTo>
                    <a:pt x="7186" y="6120"/>
                    <a:pt x="5704" y="8004"/>
                    <a:pt x="3125" y="9010"/>
                  </a:cubicBezTo>
                  <a:cubicBezTo>
                    <a:pt x="2410" y="9291"/>
                    <a:pt x="1662" y="9417"/>
                    <a:pt x="898" y="9417"/>
                  </a:cubicBezTo>
                  <a:cubicBezTo>
                    <a:pt x="711" y="9417"/>
                    <a:pt x="522" y="9409"/>
                    <a:pt x="333" y="9394"/>
                  </a:cubicBezTo>
                  <a:cubicBezTo>
                    <a:pt x="310" y="9393"/>
                    <a:pt x="287" y="9392"/>
                    <a:pt x="264" y="9392"/>
                  </a:cubicBezTo>
                  <a:cubicBezTo>
                    <a:pt x="135" y="9392"/>
                    <a:pt x="20" y="9426"/>
                    <a:pt x="0" y="9572"/>
                  </a:cubicBezTo>
                  <a:cubicBezTo>
                    <a:pt x="0" y="9699"/>
                    <a:pt x="40" y="9819"/>
                    <a:pt x="127" y="9917"/>
                  </a:cubicBezTo>
                  <a:cubicBezTo>
                    <a:pt x="173" y="9975"/>
                    <a:pt x="305" y="9980"/>
                    <a:pt x="397" y="9986"/>
                  </a:cubicBezTo>
                  <a:cubicBezTo>
                    <a:pt x="544" y="9994"/>
                    <a:pt x="691" y="9999"/>
                    <a:pt x="837" y="9999"/>
                  </a:cubicBezTo>
                  <a:cubicBezTo>
                    <a:pt x="1504" y="9999"/>
                    <a:pt x="2164" y="9912"/>
                    <a:pt x="2809" y="9733"/>
                  </a:cubicBezTo>
                  <a:cubicBezTo>
                    <a:pt x="5951" y="8895"/>
                    <a:pt x="8174" y="5971"/>
                    <a:pt x="8174" y="2691"/>
                  </a:cubicBezTo>
                  <a:cubicBezTo>
                    <a:pt x="8168" y="2645"/>
                    <a:pt x="8168" y="2605"/>
                    <a:pt x="8168" y="2559"/>
                  </a:cubicBezTo>
                  <a:cubicBezTo>
                    <a:pt x="8162" y="1772"/>
                    <a:pt x="8025" y="997"/>
                    <a:pt x="7766" y="256"/>
                  </a:cubicBezTo>
                  <a:cubicBezTo>
                    <a:pt x="7707" y="92"/>
                    <a:pt x="7609" y="1"/>
                    <a:pt x="7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964200" y="1973125"/>
              <a:ext cx="311625" cy="93350"/>
            </a:xfrm>
            <a:custGeom>
              <a:avLst/>
              <a:gdLst/>
              <a:ahLst/>
              <a:cxnLst/>
              <a:rect l="l" t="t" r="r" b="b"/>
              <a:pathLst>
                <a:path w="12465" h="3734" extrusionOk="0">
                  <a:moveTo>
                    <a:pt x="12119" y="0"/>
                  </a:moveTo>
                  <a:cubicBezTo>
                    <a:pt x="12033" y="0"/>
                    <a:pt x="11941" y="36"/>
                    <a:pt x="11856" y="110"/>
                  </a:cubicBezTo>
                  <a:cubicBezTo>
                    <a:pt x="11017" y="863"/>
                    <a:pt x="10000" y="1201"/>
                    <a:pt x="8909" y="1253"/>
                  </a:cubicBezTo>
                  <a:cubicBezTo>
                    <a:pt x="8549" y="1268"/>
                    <a:pt x="8188" y="1274"/>
                    <a:pt x="7828" y="1274"/>
                  </a:cubicBezTo>
                  <a:cubicBezTo>
                    <a:pt x="7106" y="1274"/>
                    <a:pt x="6384" y="1251"/>
                    <a:pt x="5664" y="1236"/>
                  </a:cubicBezTo>
                  <a:cubicBezTo>
                    <a:pt x="5406" y="1231"/>
                    <a:pt x="5148" y="1226"/>
                    <a:pt x="4890" y="1226"/>
                  </a:cubicBezTo>
                  <a:cubicBezTo>
                    <a:pt x="4298" y="1226"/>
                    <a:pt x="3707" y="1251"/>
                    <a:pt x="3119" y="1351"/>
                  </a:cubicBezTo>
                  <a:cubicBezTo>
                    <a:pt x="1867" y="1569"/>
                    <a:pt x="850" y="2149"/>
                    <a:pt x="132" y="3218"/>
                  </a:cubicBezTo>
                  <a:cubicBezTo>
                    <a:pt x="0" y="3424"/>
                    <a:pt x="0" y="3568"/>
                    <a:pt x="144" y="3671"/>
                  </a:cubicBezTo>
                  <a:cubicBezTo>
                    <a:pt x="200" y="3713"/>
                    <a:pt x="260" y="3733"/>
                    <a:pt x="321" y="3733"/>
                  </a:cubicBezTo>
                  <a:cubicBezTo>
                    <a:pt x="428" y="3733"/>
                    <a:pt x="534" y="3670"/>
                    <a:pt x="615" y="3545"/>
                  </a:cubicBezTo>
                  <a:cubicBezTo>
                    <a:pt x="1264" y="2563"/>
                    <a:pt x="2200" y="2046"/>
                    <a:pt x="3337" y="1833"/>
                  </a:cubicBezTo>
                  <a:cubicBezTo>
                    <a:pt x="3938" y="1720"/>
                    <a:pt x="4540" y="1694"/>
                    <a:pt x="5143" y="1694"/>
                  </a:cubicBezTo>
                  <a:cubicBezTo>
                    <a:pt x="5613" y="1694"/>
                    <a:pt x="6083" y="1710"/>
                    <a:pt x="6554" y="1713"/>
                  </a:cubicBezTo>
                  <a:cubicBezTo>
                    <a:pt x="6554" y="1736"/>
                    <a:pt x="6554" y="1759"/>
                    <a:pt x="6560" y="1782"/>
                  </a:cubicBezTo>
                  <a:cubicBezTo>
                    <a:pt x="7576" y="1741"/>
                    <a:pt x="8599" y="1736"/>
                    <a:pt x="9616" y="1644"/>
                  </a:cubicBezTo>
                  <a:cubicBezTo>
                    <a:pt x="10586" y="1569"/>
                    <a:pt x="11505" y="1184"/>
                    <a:pt x="12240" y="547"/>
                  </a:cubicBezTo>
                  <a:cubicBezTo>
                    <a:pt x="12430" y="386"/>
                    <a:pt x="12465" y="254"/>
                    <a:pt x="12350" y="110"/>
                  </a:cubicBezTo>
                  <a:cubicBezTo>
                    <a:pt x="12289" y="38"/>
                    <a:pt x="12207" y="0"/>
                    <a:pt x="1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22325" y="1720625"/>
              <a:ext cx="58050" cy="105825"/>
            </a:xfrm>
            <a:custGeom>
              <a:avLst/>
              <a:gdLst/>
              <a:ahLst/>
              <a:cxnLst/>
              <a:rect l="l" t="t" r="r" b="b"/>
              <a:pathLst>
                <a:path w="2322" h="4233" extrusionOk="0">
                  <a:moveTo>
                    <a:pt x="2085" y="1"/>
                  </a:moveTo>
                  <a:cubicBezTo>
                    <a:pt x="2052" y="1"/>
                    <a:pt x="2018" y="5"/>
                    <a:pt x="1982" y="15"/>
                  </a:cubicBezTo>
                  <a:cubicBezTo>
                    <a:pt x="1919" y="32"/>
                    <a:pt x="1856" y="55"/>
                    <a:pt x="1798" y="89"/>
                  </a:cubicBezTo>
                  <a:cubicBezTo>
                    <a:pt x="650" y="635"/>
                    <a:pt x="92" y="1571"/>
                    <a:pt x="1" y="2990"/>
                  </a:cubicBezTo>
                  <a:cubicBezTo>
                    <a:pt x="64" y="3237"/>
                    <a:pt x="167" y="3639"/>
                    <a:pt x="282" y="4041"/>
                  </a:cubicBezTo>
                  <a:cubicBezTo>
                    <a:pt x="314" y="4161"/>
                    <a:pt x="395" y="4233"/>
                    <a:pt x="505" y="4233"/>
                  </a:cubicBezTo>
                  <a:cubicBezTo>
                    <a:pt x="532" y="4233"/>
                    <a:pt x="561" y="4228"/>
                    <a:pt x="592" y="4219"/>
                  </a:cubicBezTo>
                  <a:cubicBezTo>
                    <a:pt x="736" y="4190"/>
                    <a:pt x="839" y="4053"/>
                    <a:pt x="822" y="3903"/>
                  </a:cubicBezTo>
                  <a:cubicBezTo>
                    <a:pt x="810" y="3829"/>
                    <a:pt x="787" y="3754"/>
                    <a:pt x="759" y="3685"/>
                  </a:cubicBezTo>
                  <a:cubicBezTo>
                    <a:pt x="305" y="2496"/>
                    <a:pt x="856" y="1152"/>
                    <a:pt x="2017" y="623"/>
                  </a:cubicBezTo>
                  <a:cubicBezTo>
                    <a:pt x="2086" y="600"/>
                    <a:pt x="2189" y="578"/>
                    <a:pt x="2212" y="526"/>
                  </a:cubicBezTo>
                  <a:cubicBezTo>
                    <a:pt x="2269" y="417"/>
                    <a:pt x="2321" y="285"/>
                    <a:pt x="2304" y="170"/>
                  </a:cubicBezTo>
                  <a:cubicBezTo>
                    <a:pt x="2282" y="54"/>
                    <a:pt x="2195" y="1"/>
                    <a:pt x="2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289875" y="1925150"/>
              <a:ext cx="16525" cy="20025"/>
            </a:xfrm>
            <a:custGeom>
              <a:avLst/>
              <a:gdLst/>
              <a:ahLst/>
              <a:cxnLst/>
              <a:rect l="l" t="t" r="r" b="b"/>
              <a:pathLst>
                <a:path w="661" h="801" extrusionOk="0">
                  <a:moveTo>
                    <a:pt x="344" y="1"/>
                  </a:moveTo>
                  <a:cubicBezTo>
                    <a:pt x="148" y="1"/>
                    <a:pt x="29" y="178"/>
                    <a:pt x="12" y="484"/>
                  </a:cubicBezTo>
                  <a:cubicBezTo>
                    <a:pt x="0" y="668"/>
                    <a:pt x="104" y="794"/>
                    <a:pt x="282" y="800"/>
                  </a:cubicBezTo>
                  <a:cubicBezTo>
                    <a:pt x="288" y="800"/>
                    <a:pt x="295" y="800"/>
                    <a:pt x="301" y="800"/>
                  </a:cubicBezTo>
                  <a:cubicBezTo>
                    <a:pt x="502" y="800"/>
                    <a:pt x="627" y="623"/>
                    <a:pt x="638" y="306"/>
                  </a:cubicBezTo>
                  <a:cubicBezTo>
                    <a:pt x="661" y="143"/>
                    <a:pt x="534" y="1"/>
                    <a:pt x="372" y="1"/>
                  </a:cubicBezTo>
                  <a:cubicBezTo>
                    <a:pt x="369" y="1"/>
                    <a:pt x="366" y="1"/>
                    <a:pt x="362" y="1"/>
                  </a:cubicBezTo>
                  <a:cubicBezTo>
                    <a:pt x="356" y="1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312275" y="1866850"/>
              <a:ext cx="20700" cy="16000"/>
            </a:xfrm>
            <a:custGeom>
              <a:avLst/>
              <a:gdLst/>
              <a:ahLst/>
              <a:cxnLst/>
              <a:rect l="l" t="t" r="r" b="b"/>
              <a:pathLst>
                <a:path w="828" h="640" extrusionOk="0">
                  <a:moveTo>
                    <a:pt x="286" y="1"/>
                  </a:moveTo>
                  <a:cubicBezTo>
                    <a:pt x="128" y="1"/>
                    <a:pt x="1" y="134"/>
                    <a:pt x="12" y="294"/>
                  </a:cubicBezTo>
                  <a:cubicBezTo>
                    <a:pt x="12" y="503"/>
                    <a:pt x="205" y="639"/>
                    <a:pt x="499" y="639"/>
                  </a:cubicBezTo>
                  <a:cubicBezTo>
                    <a:pt x="505" y="639"/>
                    <a:pt x="511" y="639"/>
                    <a:pt x="517" y="639"/>
                  </a:cubicBezTo>
                  <a:cubicBezTo>
                    <a:pt x="701" y="639"/>
                    <a:pt x="793" y="530"/>
                    <a:pt x="805" y="358"/>
                  </a:cubicBezTo>
                  <a:cubicBezTo>
                    <a:pt x="828" y="157"/>
                    <a:pt x="615" y="13"/>
                    <a:pt x="305" y="1"/>
                  </a:cubicBezTo>
                  <a:cubicBezTo>
                    <a:pt x="298" y="1"/>
                    <a:pt x="292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958150" y="2088850"/>
              <a:ext cx="16550" cy="20000"/>
            </a:xfrm>
            <a:custGeom>
              <a:avLst/>
              <a:gdLst/>
              <a:ahLst/>
              <a:cxnLst/>
              <a:rect l="l" t="t" r="r" b="b"/>
              <a:pathLst>
                <a:path w="662" h="800" extrusionOk="0">
                  <a:moveTo>
                    <a:pt x="388" y="1"/>
                  </a:moveTo>
                  <a:cubicBezTo>
                    <a:pt x="382" y="1"/>
                    <a:pt x="375" y="1"/>
                    <a:pt x="369" y="2"/>
                  </a:cubicBezTo>
                  <a:cubicBezTo>
                    <a:pt x="365" y="1"/>
                    <a:pt x="361" y="1"/>
                    <a:pt x="357" y="1"/>
                  </a:cubicBezTo>
                  <a:cubicBezTo>
                    <a:pt x="131" y="1"/>
                    <a:pt x="63" y="174"/>
                    <a:pt x="24" y="513"/>
                  </a:cubicBezTo>
                  <a:cubicBezTo>
                    <a:pt x="1" y="685"/>
                    <a:pt x="133" y="800"/>
                    <a:pt x="317" y="800"/>
                  </a:cubicBezTo>
                  <a:cubicBezTo>
                    <a:pt x="524" y="800"/>
                    <a:pt x="661" y="587"/>
                    <a:pt x="656" y="283"/>
                  </a:cubicBezTo>
                  <a:cubicBezTo>
                    <a:pt x="661" y="129"/>
                    <a:pt x="5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056675" y="2157075"/>
              <a:ext cx="20550" cy="15975"/>
            </a:xfrm>
            <a:custGeom>
              <a:avLst/>
              <a:gdLst/>
              <a:ahLst/>
              <a:cxnLst/>
              <a:rect l="l" t="t" r="r" b="b"/>
              <a:pathLst>
                <a:path w="822" h="639" extrusionOk="0">
                  <a:moveTo>
                    <a:pt x="285" y="0"/>
                  </a:moveTo>
                  <a:cubicBezTo>
                    <a:pt x="128" y="0"/>
                    <a:pt x="1" y="134"/>
                    <a:pt x="17" y="294"/>
                  </a:cubicBezTo>
                  <a:cubicBezTo>
                    <a:pt x="12" y="501"/>
                    <a:pt x="219" y="639"/>
                    <a:pt x="529" y="639"/>
                  </a:cubicBezTo>
                  <a:cubicBezTo>
                    <a:pt x="690" y="639"/>
                    <a:pt x="822" y="501"/>
                    <a:pt x="816" y="334"/>
                  </a:cubicBezTo>
                  <a:cubicBezTo>
                    <a:pt x="810" y="145"/>
                    <a:pt x="598" y="7"/>
                    <a:pt x="305" y="1"/>
                  </a:cubicBezTo>
                  <a:cubicBezTo>
                    <a:pt x="298" y="0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977700" y="1941550"/>
              <a:ext cx="20250" cy="15850"/>
            </a:xfrm>
            <a:custGeom>
              <a:avLst/>
              <a:gdLst/>
              <a:ahLst/>
              <a:cxnLst/>
              <a:rect l="l" t="t" r="r" b="b"/>
              <a:pathLst>
                <a:path w="810" h="634" extrusionOk="0">
                  <a:moveTo>
                    <a:pt x="312" y="0"/>
                  </a:moveTo>
                  <a:cubicBezTo>
                    <a:pt x="305" y="0"/>
                    <a:pt x="299" y="0"/>
                    <a:pt x="293" y="0"/>
                  </a:cubicBezTo>
                  <a:cubicBezTo>
                    <a:pt x="132" y="0"/>
                    <a:pt x="0" y="138"/>
                    <a:pt x="12" y="299"/>
                  </a:cubicBezTo>
                  <a:cubicBezTo>
                    <a:pt x="17" y="479"/>
                    <a:pt x="240" y="633"/>
                    <a:pt x="499" y="633"/>
                  </a:cubicBezTo>
                  <a:cubicBezTo>
                    <a:pt x="513" y="633"/>
                    <a:pt x="526" y="633"/>
                    <a:pt x="540" y="632"/>
                  </a:cubicBezTo>
                  <a:cubicBezTo>
                    <a:pt x="724" y="626"/>
                    <a:pt x="810" y="511"/>
                    <a:pt x="810" y="339"/>
                  </a:cubicBezTo>
                  <a:cubicBezTo>
                    <a:pt x="810" y="137"/>
                    <a:pt x="611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429750" y="1826625"/>
              <a:ext cx="19975" cy="16175"/>
            </a:xfrm>
            <a:custGeom>
              <a:avLst/>
              <a:gdLst/>
              <a:ahLst/>
              <a:cxnLst/>
              <a:rect l="l" t="t" r="r" b="b"/>
              <a:pathLst>
                <a:path w="799" h="647" extrusionOk="0">
                  <a:moveTo>
                    <a:pt x="282" y="1"/>
                  </a:moveTo>
                  <a:cubicBezTo>
                    <a:pt x="128" y="1"/>
                    <a:pt x="0" y="132"/>
                    <a:pt x="6" y="289"/>
                  </a:cubicBezTo>
                  <a:cubicBezTo>
                    <a:pt x="0" y="502"/>
                    <a:pt x="195" y="634"/>
                    <a:pt x="511" y="645"/>
                  </a:cubicBezTo>
                  <a:cubicBezTo>
                    <a:pt x="518" y="646"/>
                    <a:pt x="524" y="646"/>
                    <a:pt x="531" y="646"/>
                  </a:cubicBezTo>
                  <a:cubicBezTo>
                    <a:pt x="677" y="646"/>
                    <a:pt x="798" y="524"/>
                    <a:pt x="793" y="370"/>
                  </a:cubicBezTo>
                  <a:cubicBezTo>
                    <a:pt x="798" y="146"/>
                    <a:pt x="632" y="19"/>
                    <a:pt x="310" y="2"/>
                  </a:cubicBezTo>
                  <a:cubicBezTo>
                    <a:pt x="301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970075" y="2142400"/>
              <a:ext cx="16675" cy="20025"/>
            </a:xfrm>
            <a:custGeom>
              <a:avLst/>
              <a:gdLst/>
              <a:ahLst/>
              <a:cxnLst/>
              <a:rect l="l" t="t" r="r" b="b"/>
              <a:pathLst>
                <a:path w="667" h="801" extrusionOk="0">
                  <a:moveTo>
                    <a:pt x="390" y="1"/>
                  </a:moveTo>
                  <a:cubicBezTo>
                    <a:pt x="381" y="1"/>
                    <a:pt x="372" y="1"/>
                    <a:pt x="363" y="2"/>
                  </a:cubicBezTo>
                  <a:cubicBezTo>
                    <a:pt x="359" y="2"/>
                    <a:pt x="356" y="2"/>
                    <a:pt x="353" y="2"/>
                  </a:cubicBezTo>
                  <a:cubicBezTo>
                    <a:pt x="152" y="2"/>
                    <a:pt x="29" y="179"/>
                    <a:pt x="18" y="490"/>
                  </a:cubicBezTo>
                  <a:cubicBezTo>
                    <a:pt x="1" y="654"/>
                    <a:pt x="128" y="801"/>
                    <a:pt x="290" y="801"/>
                  </a:cubicBezTo>
                  <a:cubicBezTo>
                    <a:pt x="293" y="801"/>
                    <a:pt x="296" y="801"/>
                    <a:pt x="299" y="800"/>
                  </a:cubicBezTo>
                  <a:cubicBezTo>
                    <a:pt x="303" y="801"/>
                    <a:pt x="307" y="801"/>
                    <a:pt x="310" y="801"/>
                  </a:cubicBezTo>
                  <a:cubicBezTo>
                    <a:pt x="554" y="801"/>
                    <a:pt x="605" y="612"/>
                    <a:pt x="655" y="295"/>
                  </a:cubicBezTo>
                  <a:cubicBezTo>
                    <a:pt x="666" y="138"/>
                    <a:pt x="544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056250" y="2106625"/>
              <a:ext cx="14950" cy="14300"/>
            </a:xfrm>
            <a:custGeom>
              <a:avLst/>
              <a:gdLst/>
              <a:ahLst/>
              <a:cxnLst/>
              <a:rect l="l" t="t" r="r" b="b"/>
              <a:pathLst>
                <a:path w="598" h="572" extrusionOk="0">
                  <a:moveTo>
                    <a:pt x="321" y="0"/>
                  </a:moveTo>
                  <a:cubicBezTo>
                    <a:pt x="308" y="0"/>
                    <a:pt x="295" y="1"/>
                    <a:pt x="281" y="3"/>
                  </a:cubicBezTo>
                  <a:cubicBezTo>
                    <a:pt x="121" y="3"/>
                    <a:pt x="0" y="141"/>
                    <a:pt x="23" y="302"/>
                  </a:cubicBezTo>
                  <a:cubicBezTo>
                    <a:pt x="34" y="485"/>
                    <a:pt x="161" y="554"/>
                    <a:pt x="322" y="571"/>
                  </a:cubicBezTo>
                  <a:cubicBezTo>
                    <a:pt x="500" y="548"/>
                    <a:pt x="592" y="445"/>
                    <a:pt x="597" y="273"/>
                  </a:cubicBezTo>
                  <a:cubicBezTo>
                    <a:pt x="592" y="119"/>
                    <a:pt x="470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3022350" y="1940100"/>
              <a:ext cx="14650" cy="14175"/>
            </a:xfrm>
            <a:custGeom>
              <a:avLst/>
              <a:gdLst/>
              <a:ahLst/>
              <a:cxnLst/>
              <a:rect l="l" t="t" r="r" b="b"/>
              <a:pathLst>
                <a:path w="586" h="567" extrusionOk="0">
                  <a:moveTo>
                    <a:pt x="293" y="1"/>
                  </a:moveTo>
                  <a:cubicBezTo>
                    <a:pt x="127" y="12"/>
                    <a:pt x="12" y="93"/>
                    <a:pt x="6" y="277"/>
                  </a:cubicBezTo>
                  <a:cubicBezTo>
                    <a:pt x="0" y="460"/>
                    <a:pt x="104" y="552"/>
                    <a:pt x="276" y="564"/>
                  </a:cubicBezTo>
                  <a:cubicBezTo>
                    <a:pt x="289" y="566"/>
                    <a:pt x="301" y="566"/>
                    <a:pt x="314" y="566"/>
                  </a:cubicBezTo>
                  <a:cubicBezTo>
                    <a:pt x="464" y="566"/>
                    <a:pt x="586" y="442"/>
                    <a:pt x="581" y="288"/>
                  </a:cubicBezTo>
                  <a:cubicBezTo>
                    <a:pt x="581" y="93"/>
                    <a:pt x="460" y="24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3"/>
          <p:cNvGrpSpPr/>
          <p:nvPr/>
        </p:nvGrpSpPr>
        <p:grpSpPr>
          <a:xfrm flipH="1">
            <a:off x="-139239" y="-301004"/>
            <a:ext cx="1406732" cy="1516406"/>
            <a:chOff x="1999075" y="815450"/>
            <a:chExt cx="635725" cy="689150"/>
          </a:xfrm>
        </p:grpSpPr>
        <p:sp>
          <p:nvSpPr>
            <p:cNvPr id="227" name="Google Shape;227;p3"/>
            <p:cNvSpPr/>
            <p:nvPr/>
          </p:nvSpPr>
          <p:spPr>
            <a:xfrm>
              <a:off x="1999075" y="875625"/>
              <a:ext cx="254050" cy="129025"/>
            </a:xfrm>
            <a:custGeom>
              <a:avLst/>
              <a:gdLst/>
              <a:ahLst/>
              <a:cxnLst/>
              <a:rect l="l" t="t" r="r" b="b"/>
              <a:pathLst>
                <a:path w="10162" h="5161" extrusionOk="0">
                  <a:moveTo>
                    <a:pt x="962" y="10"/>
                  </a:moveTo>
                  <a:cubicBezTo>
                    <a:pt x="826" y="10"/>
                    <a:pt x="689" y="13"/>
                    <a:pt x="551" y="17"/>
                  </a:cubicBezTo>
                  <a:cubicBezTo>
                    <a:pt x="333" y="23"/>
                    <a:pt x="98" y="0"/>
                    <a:pt x="0" y="276"/>
                  </a:cubicBezTo>
                  <a:lnTo>
                    <a:pt x="0" y="408"/>
                  </a:lnTo>
                  <a:cubicBezTo>
                    <a:pt x="86" y="563"/>
                    <a:pt x="224" y="592"/>
                    <a:pt x="391" y="592"/>
                  </a:cubicBezTo>
                  <a:cubicBezTo>
                    <a:pt x="600" y="592"/>
                    <a:pt x="810" y="589"/>
                    <a:pt x="1020" y="589"/>
                  </a:cubicBezTo>
                  <a:cubicBezTo>
                    <a:pt x="1334" y="589"/>
                    <a:pt x="1649" y="595"/>
                    <a:pt x="1959" y="626"/>
                  </a:cubicBezTo>
                  <a:cubicBezTo>
                    <a:pt x="4882" y="913"/>
                    <a:pt x="7278" y="2194"/>
                    <a:pt x="9162" y="4440"/>
                  </a:cubicBezTo>
                  <a:cubicBezTo>
                    <a:pt x="9328" y="4641"/>
                    <a:pt x="9466" y="4865"/>
                    <a:pt x="9644" y="5055"/>
                  </a:cubicBezTo>
                  <a:cubicBezTo>
                    <a:pt x="9715" y="5125"/>
                    <a:pt x="9811" y="5160"/>
                    <a:pt x="9907" y="5160"/>
                  </a:cubicBezTo>
                  <a:cubicBezTo>
                    <a:pt x="9921" y="5160"/>
                    <a:pt x="9935" y="5160"/>
                    <a:pt x="9949" y="5158"/>
                  </a:cubicBezTo>
                  <a:cubicBezTo>
                    <a:pt x="10046" y="5118"/>
                    <a:pt x="10121" y="5032"/>
                    <a:pt x="10150" y="4928"/>
                  </a:cubicBezTo>
                  <a:cubicBezTo>
                    <a:pt x="10161" y="4842"/>
                    <a:pt x="10086" y="4733"/>
                    <a:pt x="10029" y="4653"/>
                  </a:cubicBezTo>
                  <a:cubicBezTo>
                    <a:pt x="9265" y="3573"/>
                    <a:pt x="8306" y="2642"/>
                    <a:pt x="7203" y="1907"/>
                  </a:cubicBezTo>
                  <a:cubicBezTo>
                    <a:pt x="5302" y="639"/>
                    <a:pt x="3221" y="10"/>
                    <a:pt x="96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186325" y="841625"/>
              <a:ext cx="448475" cy="555000"/>
            </a:xfrm>
            <a:custGeom>
              <a:avLst/>
              <a:gdLst/>
              <a:ahLst/>
              <a:cxnLst/>
              <a:rect l="l" t="t" r="r" b="b"/>
              <a:pathLst>
                <a:path w="17939" h="22200" extrusionOk="0">
                  <a:moveTo>
                    <a:pt x="334" y="1"/>
                  </a:moveTo>
                  <a:cubicBezTo>
                    <a:pt x="240" y="1"/>
                    <a:pt x="154" y="47"/>
                    <a:pt x="92" y="142"/>
                  </a:cubicBezTo>
                  <a:cubicBezTo>
                    <a:pt x="0" y="292"/>
                    <a:pt x="75" y="407"/>
                    <a:pt x="195" y="510"/>
                  </a:cubicBezTo>
                  <a:cubicBezTo>
                    <a:pt x="442" y="705"/>
                    <a:pt x="689" y="895"/>
                    <a:pt x="925" y="1102"/>
                  </a:cubicBezTo>
                  <a:cubicBezTo>
                    <a:pt x="2447" y="2446"/>
                    <a:pt x="3590" y="4077"/>
                    <a:pt x="4561" y="5840"/>
                  </a:cubicBezTo>
                  <a:cubicBezTo>
                    <a:pt x="5583" y="7707"/>
                    <a:pt x="6393" y="9677"/>
                    <a:pt x="7249" y="11624"/>
                  </a:cubicBezTo>
                  <a:cubicBezTo>
                    <a:pt x="8082" y="13508"/>
                    <a:pt x="8943" y="15375"/>
                    <a:pt x="10087" y="17098"/>
                  </a:cubicBezTo>
                  <a:cubicBezTo>
                    <a:pt x="11075" y="18592"/>
                    <a:pt x="12223" y="19942"/>
                    <a:pt x="13688" y="20993"/>
                  </a:cubicBezTo>
                  <a:cubicBezTo>
                    <a:pt x="14687" y="21707"/>
                    <a:pt x="15783" y="22199"/>
                    <a:pt x="17044" y="22199"/>
                  </a:cubicBezTo>
                  <a:cubicBezTo>
                    <a:pt x="17051" y="22199"/>
                    <a:pt x="17058" y="22199"/>
                    <a:pt x="17065" y="22199"/>
                  </a:cubicBezTo>
                  <a:cubicBezTo>
                    <a:pt x="17215" y="22199"/>
                    <a:pt x="17364" y="22199"/>
                    <a:pt x="17513" y="22193"/>
                  </a:cubicBezTo>
                  <a:cubicBezTo>
                    <a:pt x="17548" y="22193"/>
                    <a:pt x="17588" y="22188"/>
                    <a:pt x="17623" y="22182"/>
                  </a:cubicBezTo>
                  <a:cubicBezTo>
                    <a:pt x="17829" y="22142"/>
                    <a:pt x="17939" y="22015"/>
                    <a:pt x="17916" y="21831"/>
                  </a:cubicBezTo>
                  <a:cubicBezTo>
                    <a:pt x="17887" y="21619"/>
                    <a:pt x="17732" y="21625"/>
                    <a:pt x="17565" y="21619"/>
                  </a:cubicBezTo>
                  <a:cubicBezTo>
                    <a:pt x="17111" y="21607"/>
                    <a:pt x="16652" y="21625"/>
                    <a:pt x="16210" y="21544"/>
                  </a:cubicBezTo>
                  <a:cubicBezTo>
                    <a:pt x="15124" y="21349"/>
                    <a:pt x="14216" y="20775"/>
                    <a:pt x="13384" y="20068"/>
                  </a:cubicBezTo>
                  <a:cubicBezTo>
                    <a:pt x="11965" y="18868"/>
                    <a:pt x="10873" y="17397"/>
                    <a:pt x="9937" y="15800"/>
                  </a:cubicBezTo>
                  <a:cubicBezTo>
                    <a:pt x="8903" y="14048"/>
                    <a:pt x="8105" y="12176"/>
                    <a:pt x="7289" y="10326"/>
                  </a:cubicBezTo>
                  <a:cubicBezTo>
                    <a:pt x="6479" y="8477"/>
                    <a:pt x="5675" y="6621"/>
                    <a:pt x="4647" y="4875"/>
                  </a:cubicBezTo>
                  <a:cubicBezTo>
                    <a:pt x="3607" y="3106"/>
                    <a:pt x="2372" y="1509"/>
                    <a:pt x="758" y="228"/>
                  </a:cubicBezTo>
                  <a:cubicBezTo>
                    <a:pt x="678" y="160"/>
                    <a:pt x="592" y="102"/>
                    <a:pt x="500" y="45"/>
                  </a:cubicBezTo>
                  <a:cubicBezTo>
                    <a:pt x="444" y="16"/>
                    <a:pt x="388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308100" y="1115100"/>
              <a:ext cx="311325" cy="323300"/>
            </a:xfrm>
            <a:custGeom>
              <a:avLst/>
              <a:gdLst/>
              <a:ahLst/>
              <a:cxnLst/>
              <a:rect l="l" t="t" r="r" b="b"/>
              <a:pathLst>
                <a:path w="12453" h="12932" extrusionOk="0">
                  <a:moveTo>
                    <a:pt x="330" y="1"/>
                  </a:moveTo>
                  <a:cubicBezTo>
                    <a:pt x="289" y="1"/>
                    <a:pt x="245" y="11"/>
                    <a:pt x="201" y="31"/>
                  </a:cubicBezTo>
                  <a:cubicBezTo>
                    <a:pt x="0" y="117"/>
                    <a:pt x="29" y="278"/>
                    <a:pt x="92" y="444"/>
                  </a:cubicBezTo>
                  <a:cubicBezTo>
                    <a:pt x="506" y="1541"/>
                    <a:pt x="902" y="2638"/>
                    <a:pt x="1321" y="3735"/>
                  </a:cubicBezTo>
                  <a:cubicBezTo>
                    <a:pt x="1867" y="5171"/>
                    <a:pt x="2458" y="6596"/>
                    <a:pt x="3320" y="7877"/>
                  </a:cubicBezTo>
                  <a:cubicBezTo>
                    <a:pt x="5411" y="10984"/>
                    <a:pt x="8386" y="12575"/>
                    <a:pt x="12068" y="12932"/>
                  </a:cubicBezTo>
                  <a:cubicBezTo>
                    <a:pt x="12321" y="12932"/>
                    <a:pt x="12413" y="12874"/>
                    <a:pt x="12430" y="12690"/>
                  </a:cubicBezTo>
                  <a:cubicBezTo>
                    <a:pt x="12453" y="12501"/>
                    <a:pt x="12344" y="12386"/>
                    <a:pt x="12103" y="12357"/>
                  </a:cubicBezTo>
                  <a:lnTo>
                    <a:pt x="12057" y="12357"/>
                  </a:lnTo>
                  <a:cubicBezTo>
                    <a:pt x="11672" y="12305"/>
                    <a:pt x="11287" y="12282"/>
                    <a:pt x="10902" y="12214"/>
                  </a:cubicBezTo>
                  <a:cubicBezTo>
                    <a:pt x="8220" y="11714"/>
                    <a:pt x="6008" y="10416"/>
                    <a:pt x="4297" y="8290"/>
                  </a:cubicBezTo>
                  <a:cubicBezTo>
                    <a:pt x="3274" y="7015"/>
                    <a:pt x="2608" y="5533"/>
                    <a:pt x="2022" y="4023"/>
                  </a:cubicBezTo>
                  <a:cubicBezTo>
                    <a:pt x="1545" y="2770"/>
                    <a:pt x="1091" y="1507"/>
                    <a:pt x="620" y="249"/>
                  </a:cubicBezTo>
                  <a:cubicBezTo>
                    <a:pt x="560" y="89"/>
                    <a:pt x="45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008550" y="923300"/>
              <a:ext cx="276450" cy="278850"/>
            </a:xfrm>
            <a:custGeom>
              <a:avLst/>
              <a:gdLst/>
              <a:ahLst/>
              <a:cxnLst/>
              <a:rect l="l" t="t" r="r" b="b"/>
              <a:pathLst>
                <a:path w="11058" h="11154" extrusionOk="0">
                  <a:moveTo>
                    <a:pt x="339" y="0"/>
                  </a:moveTo>
                  <a:cubicBezTo>
                    <a:pt x="127" y="17"/>
                    <a:pt x="0" y="149"/>
                    <a:pt x="17" y="339"/>
                  </a:cubicBezTo>
                  <a:cubicBezTo>
                    <a:pt x="40" y="551"/>
                    <a:pt x="213" y="563"/>
                    <a:pt x="362" y="597"/>
                  </a:cubicBezTo>
                  <a:cubicBezTo>
                    <a:pt x="4343" y="1516"/>
                    <a:pt x="7278" y="3803"/>
                    <a:pt x="9231" y="7375"/>
                  </a:cubicBezTo>
                  <a:cubicBezTo>
                    <a:pt x="9822" y="8472"/>
                    <a:pt x="10242" y="9656"/>
                    <a:pt x="10471" y="10885"/>
                  </a:cubicBezTo>
                  <a:cubicBezTo>
                    <a:pt x="10502" y="11040"/>
                    <a:pt x="10566" y="11153"/>
                    <a:pt x="10725" y="11153"/>
                  </a:cubicBezTo>
                  <a:cubicBezTo>
                    <a:pt x="10743" y="11153"/>
                    <a:pt x="10762" y="11152"/>
                    <a:pt x="10782" y="11149"/>
                  </a:cubicBezTo>
                  <a:cubicBezTo>
                    <a:pt x="10965" y="11126"/>
                    <a:pt x="11057" y="10971"/>
                    <a:pt x="11017" y="10764"/>
                  </a:cubicBezTo>
                  <a:cubicBezTo>
                    <a:pt x="10994" y="10626"/>
                    <a:pt x="10965" y="10488"/>
                    <a:pt x="10931" y="10351"/>
                  </a:cubicBezTo>
                  <a:cubicBezTo>
                    <a:pt x="9633" y="5388"/>
                    <a:pt x="6560" y="2062"/>
                    <a:pt x="1718" y="379"/>
                  </a:cubicBezTo>
                  <a:cubicBezTo>
                    <a:pt x="1264" y="224"/>
                    <a:pt x="799" y="126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2312975" y="1301425"/>
              <a:ext cx="272425" cy="203175"/>
            </a:xfrm>
            <a:custGeom>
              <a:avLst/>
              <a:gdLst/>
              <a:ahLst/>
              <a:cxnLst/>
              <a:rect l="l" t="t" r="r" b="b"/>
              <a:pathLst>
                <a:path w="10897" h="8127" extrusionOk="0">
                  <a:moveTo>
                    <a:pt x="333" y="0"/>
                  </a:moveTo>
                  <a:cubicBezTo>
                    <a:pt x="281" y="0"/>
                    <a:pt x="228" y="19"/>
                    <a:pt x="173" y="56"/>
                  </a:cubicBezTo>
                  <a:cubicBezTo>
                    <a:pt x="12" y="165"/>
                    <a:pt x="0" y="303"/>
                    <a:pt x="161" y="516"/>
                  </a:cubicBezTo>
                  <a:cubicBezTo>
                    <a:pt x="644" y="1176"/>
                    <a:pt x="1109" y="1837"/>
                    <a:pt x="1614" y="2480"/>
                  </a:cubicBezTo>
                  <a:cubicBezTo>
                    <a:pt x="2757" y="3945"/>
                    <a:pt x="4015" y="5300"/>
                    <a:pt x="5560" y="6363"/>
                  </a:cubicBezTo>
                  <a:cubicBezTo>
                    <a:pt x="7025" y="7374"/>
                    <a:pt x="8633" y="7989"/>
                    <a:pt x="10454" y="8126"/>
                  </a:cubicBezTo>
                  <a:lnTo>
                    <a:pt x="10621" y="8126"/>
                  </a:lnTo>
                  <a:cubicBezTo>
                    <a:pt x="10770" y="8126"/>
                    <a:pt x="10868" y="8063"/>
                    <a:pt x="10879" y="7908"/>
                  </a:cubicBezTo>
                  <a:cubicBezTo>
                    <a:pt x="10897" y="7747"/>
                    <a:pt x="10833" y="7627"/>
                    <a:pt x="10673" y="7587"/>
                  </a:cubicBezTo>
                  <a:cubicBezTo>
                    <a:pt x="10604" y="7569"/>
                    <a:pt x="10540" y="7564"/>
                    <a:pt x="10472" y="7564"/>
                  </a:cubicBezTo>
                  <a:cubicBezTo>
                    <a:pt x="9426" y="7495"/>
                    <a:pt x="8404" y="7236"/>
                    <a:pt x="7450" y="6800"/>
                  </a:cubicBezTo>
                  <a:cubicBezTo>
                    <a:pt x="5945" y="6116"/>
                    <a:pt x="4705" y="5094"/>
                    <a:pt x="3579" y="3910"/>
                  </a:cubicBezTo>
                  <a:cubicBezTo>
                    <a:pt x="2482" y="2762"/>
                    <a:pt x="1540" y="1492"/>
                    <a:pt x="621" y="200"/>
                  </a:cubicBezTo>
                  <a:cubicBezTo>
                    <a:pt x="526" y="68"/>
                    <a:pt x="432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2147975" y="832100"/>
              <a:ext cx="16825" cy="17975"/>
            </a:xfrm>
            <a:custGeom>
              <a:avLst/>
              <a:gdLst/>
              <a:ahLst/>
              <a:cxnLst/>
              <a:rect l="l" t="t" r="r" b="b"/>
              <a:pathLst>
                <a:path w="673" h="719" extrusionOk="0">
                  <a:moveTo>
                    <a:pt x="386" y="1"/>
                  </a:moveTo>
                  <a:cubicBezTo>
                    <a:pt x="220" y="1"/>
                    <a:pt x="1" y="250"/>
                    <a:pt x="12" y="449"/>
                  </a:cubicBezTo>
                  <a:cubicBezTo>
                    <a:pt x="18" y="615"/>
                    <a:pt x="110" y="707"/>
                    <a:pt x="276" y="719"/>
                  </a:cubicBezTo>
                  <a:cubicBezTo>
                    <a:pt x="280" y="719"/>
                    <a:pt x="284" y="719"/>
                    <a:pt x="288" y="719"/>
                  </a:cubicBezTo>
                  <a:cubicBezTo>
                    <a:pt x="453" y="719"/>
                    <a:pt x="661" y="484"/>
                    <a:pt x="673" y="282"/>
                  </a:cubicBezTo>
                  <a:cubicBezTo>
                    <a:pt x="673" y="127"/>
                    <a:pt x="546" y="1"/>
                    <a:pt x="391" y="1"/>
                  </a:cubicBezTo>
                  <a:cubicBezTo>
                    <a:pt x="389" y="1"/>
                    <a:pt x="387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2100025" y="815450"/>
              <a:ext cx="14225" cy="13525"/>
            </a:xfrm>
            <a:custGeom>
              <a:avLst/>
              <a:gdLst/>
              <a:ahLst/>
              <a:cxnLst/>
              <a:rect l="l" t="t" r="r" b="b"/>
              <a:pathLst>
                <a:path w="569" h="541" extrusionOk="0">
                  <a:moveTo>
                    <a:pt x="286" y="0"/>
                  </a:moveTo>
                  <a:cubicBezTo>
                    <a:pt x="283" y="0"/>
                    <a:pt x="279" y="0"/>
                    <a:pt x="276" y="0"/>
                  </a:cubicBezTo>
                  <a:cubicBezTo>
                    <a:pt x="272" y="0"/>
                    <a:pt x="269" y="0"/>
                    <a:pt x="266" y="0"/>
                  </a:cubicBezTo>
                  <a:cubicBezTo>
                    <a:pt x="121" y="0"/>
                    <a:pt x="6" y="124"/>
                    <a:pt x="12" y="270"/>
                  </a:cubicBezTo>
                  <a:cubicBezTo>
                    <a:pt x="0" y="414"/>
                    <a:pt x="144" y="540"/>
                    <a:pt x="322" y="540"/>
                  </a:cubicBezTo>
                  <a:cubicBezTo>
                    <a:pt x="460" y="535"/>
                    <a:pt x="569" y="414"/>
                    <a:pt x="563" y="270"/>
                  </a:cubicBezTo>
                  <a:cubicBezTo>
                    <a:pt x="563" y="119"/>
                    <a:pt x="437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2292425" y="1067750"/>
              <a:ext cx="14250" cy="13800"/>
            </a:xfrm>
            <a:custGeom>
              <a:avLst/>
              <a:gdLst/>
              <a:ahLst/>
              <a:cxnLst/>
              <a:rect l="l" t="t" r="r" b="b"/>
              <a:pathLst>
                <a:path w="570" h="552" extrusionOk="0">
                  <a:moveTo>
                    <a:pt x="272" y="0"/>
                  </a:moveTo>
                  <a:cubicBezTo>
                    <a:pt x="139" y="0"/>
                    <a:pt x="24" y="107"/>
                    <a:pt x="12" y="242"/>
                  </a:cubicBezTo>
                  <a:cubicBezTo>
                    <a:pt x="1" y="408"/>
                    <a:pt x="133" y="546"/>
                    <a:pt x="294" y="552"/>
                  </a:cubicBezTo>
                  <a:cubicBezTo>
                    <a:pt x="449" y="552"/>
                    <a:pt x="570" y="431"/>
                    <a:pt x="570" y="282"/>
                  </a:cubicBezTo>
                  <a:cubicBezTo>
                    <a:pt x="570" y="127"/>
                    <a:pt x="443" y="0"/>
                    <a:pt x="282" y="0"/>
                  </a:cubicBezTo>
                  <a:cubicBezTo>
                    <a:pt x="279" y="0"/>
                    <a:pt x="27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268600" y="1036150"/>
              <a:ext cx="14100" cy="13700"/>
            </a:xfrm>
            <a:custGeom>
              <a:avLst/>
              <a:gdLst/>
              <a:ahLst/>
              <a:cxnLst/>
              <a:rect l="l" t="t" r="r" b="b"/>
              <a:pathLst>
                <a:path w="564" h="548" extrusionOk="0">
                  <a:moveTo>
                    <a:pt x="270" y="1"/>
                  </a:moveTo>
                  <a:cubicBezTo>
                    <a:pt x="115" y="1"/>
                    <a:pt x="0" y="127"/>
                    <a:pt x="6" y="276"/>
                  </a:cubicBezTo>
                  <a:cubicBezTo>
                    <a:pt x="6" y="425"/>
                    <a:pt x="127" y="547"/>
                    <a:pt x="274" y="547"/>
                  </a:cubicBezTo>
                  <a:cubicBezTo>
                    <a:pt x="280" y="547"/>
                    <a:pt x="287" y="547"/>
                    <a:pt x="293" y="546"/>
                  </a:cubicBezTo>
                  <a:cubicBezTo>
                    <a:pt x="297" y="547"/>
                    <a:pt x="301" y="547"/>
                    <a:pt x="304" y="547"/>
                  </a:cubicBezTo>
                  <a:cubicBezTo>
                    <a:pt x="443" y="547"/>
                    <a:pt x="552" y="439"/>
                    <a:pt x="558" y="299"/>
                  </a:cubicBezTo>
                  <a:cubicBezTo>
                    <a:pt x="563" y="139"/>
                    <a:pt x="431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526800" y="1140100"/>
              <a:ext cx="14225" cy="13550"/>
            </a:xfrm>
            <a:custGeom>
              <a:avLst/>
              <a:gdLst/>
              <a:ahLst/>
              <a:cxnLst/>
              <a:rect l="l" t="t" r="r" b="b"/>
              <a:pathLst>
                <a:path w="569" h="542" extrusionOk="0">
                  <a:moveTo>
                    <a:pt x="267" y="1"/>
                  </a:moveTo>
                  <a:cubicBezTo>
                    <a:pt x="121" y="1"/>
                    <a:pt x="6" y="117"/>
                    <a:pt x="6" y="260"/>
                  </a:cubicBezTo>
                  <a:cubicBezTo>
                    <a:pt x="0" y="412"/>
                    <a:pt x="121" y="541"/>
                    <a:pt x="277" y="541"/>
                  </a:cubicBezTo>
                  <a:cubicBezTo>
                    <a:pt x="281" y="541"/>
                    <a:pt x="284" y="541"/>
                    <a:pt x="287" y="541"/>
                  </a:cubicBezTo>
                  <a:cubicBezTo>
                    <a:pt x="291" y="541"/>
                    <a:pt x="294" y="541"/>
                    <a:pt x="298" y="541"/>
                  </a:cubicBezTo>
                  <a:cubicBezTo>
                    <a:pt x="437" y="541"/>
                    <a:pt x="558" y="429"/>
                    <a:pt x="569" y="289"/>
                  </a:cubicBezTo>
                  <a:cubicBezTo>
                    <a:pt x="569" y="128"/>
                    <a:pt x="442" y="1"/>
                    <a:pt x="287" y="1"/>
                  </a:cubicBezTo>
                  <a:cubicBezTo>
                    <a:pt x="280" y="1"/>
                    <a:pt x="27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288850" y="1233300"/>
              <a:ext cx="14225" cy="13725"/>
            </a:xfrm>
            <a:custGeom>
              <a:avLst/>
              <a:gdLst/>
              <a:ahLst/>
              <a:cxnLst/>
              <a:rect l="l" t="t" r="r" b="b"/>
              <a:pathLst>
                <a:path w="569" h="549" extrusionOk="0">
                  <a:moveTo>
                    <a:pt x="281" y="1"/>
                  </a:moveTo>
                  <a:cubicBezTo>
                    <a:pt x="277" y="1"/>
                    <a:pt x="274" y="1"/>
                    <a:pt x="270" y="1"/>
                  </a:cubicBezTo>
                  <a:cubicBezTo>
                    <a:pt x="121" y="1"/>
                    <a:pt x="0" y="122"/>
                    <a:pt x="12" y="271"/>
                  </a:cubicBezTo>
                  <a:cubicBezTo>
                    <a:pt x="12" y="427"/>
                    <a:pt x="133" y="548"/>
                    <a:pt x="281" y="548"/>
                  </a:cubicBezTo>
                  <a:cubicBezTo>
                    <a:pt x="291" y="548"/>
                    <a:pt x="301" y="548"/>
                    <a:pt x="311" y="547"/>
                  </a:cubicBezTo>
                  <a:cubicBezTo>
                    <a:pt x="460" y="547"/>
                    <a:pt x="569" y="420"/>
                    <a:pt x="558" y="277"/>
                  </a:cubicBezTo>
                  <a:cubicBezTo>
                    <a:pt x="563" y="125"/>
                    <a:pt x="437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303200" y="1271500"/>
              <a:ext cx="14100" cy="13575"/>
            </a:xfrm>
            <a:custGeom>
              <a:avLst/>
              <a:gdLst/>
              <a:ahLst/>
              <a:cxnLst/>
              <a:rect l="l" t="t" r="r" b="b"/>
              <a:pathLst>
                <a:path w="564" h="543" extrusionOk="0">
                  <a:moveTo>
                    <a:pt x="284" y="0"/>
                  </a:moveTo>
                  <a:cubicBezTo>
                    <a:pt x="278" y="0"/>
                    <a:pt x="271" y="1"/>
                    <a:pt x="265" y="1"/>
                  </a:cubicBezTo>
                  <a:cubicBezTo>
                    <a:pt x="116" y="1"/>
                    <a:pt x="1" y="133"/>
                    <a:pt x="12" y="283"/>
                  </a:cubicBezTo>
                  <a:cubicBezTo>
                    <a:pt x="12" y="428"/>
                    <a:pt x="133" y="543"/>
                    <a:pt x="280" y="543"/>
                  </a:cubicBezTo>
                  <a:cubicBezTo>
                    <a:pt x="290" y="543"/>
                    <a:pt x="301" y="542"/>
                    <a:pt x="311" y="541"/>
                  </a:cubicBezTo>
                  <a:cubicBezTo>
                    <a:pt x="449" y="541"/>
                    <a:pt x="564" y="426"/>
                    <a:pt x="564" y="288"/>
                  </a:cubicBezTo>
                  <a:cubicBezTo>
                    <a:pt x="564" y="128"/>
                    <a:pt x="43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3"/>
          <p:cNvGrpSpPr/>
          <p:nvPr/>
        </p:nvGrpSpPr>
        <p:grpSpPr>
          <a:xfrm rot="240842" flipH="1">
            <a:off x="5468446" y="4341989"/>
            <a:ext cx="2502100" cy="1252245"/>
            <a:chOff x="738850" y="1989800"/>
            <a:chExt cx="1130725" cy="569100"/>
          </a:xfrm>
        </p:grpSpPr>
        <p:sp>
          <p:nvSpPr>
            <p:cNvPr id="240" name="Google Shape;240;p3"/>
            <p:cNvSpPr/>
            <p:nvPr/>
          </p:nvSpPr>
          <p:spPr>
            <a:xfrm>
              <a:off x="1790550" y="1989800"/>
              <a:ext cx="17700" cy="14075"/>
            </a:xfrm>
            <a:custGeom>
              <a:avLst/>
              <a:gdLst/>
              <a:ahLst/>
              <a:cxnLst/>
              <a:rect l="l" t="t" r="r" b="b"/>
              <a:pathLst>
                <a:path w="708" h="563" extrusionOk="0">
                  <a:moveTo>
                    <a:pt x="236" y="0"/>
                  </a:moveTo>
                  <a:cubicBezTo>
                    <a:pt x="219" y="23"/>
                    <a:pt x="202" y="46"/>
                    <a:pt x="179" y="69"/>
                  </a:cubicBezTo>
                  <a:cubicBezTo>
                    <a:pt x="30" y="201"/>
                    <a:pt x="1" y="379"/>
                    <a:pt x="150" y="500"/>
                  </a:cubicBezTo>
                  <a:cubicBezTo>
                    <a:pt x="216" y="542"/>
                    <a:pt x="290" y="563"/>
                    <a:pt x="366" y="563"/>
                  </a:cubicBezTo>
                  <a:cubicBezTo>
                    <a:pt x="423" y="563"/>
                    <a:pt x="481" y="551"/>
                    <a:pt x="535" y="529"/>
                  </a:cubicBezTo>
                  <a:cubicBezTo>
                    <a:pt x="707" y="420"/>
                    <a:pt x="673" y="241"/>
                    <a:pt x="535" y="98"/>
                  </a:cubicBezTo>
                  <a:cubicBezTo>
                    <a:pt x="512" y="69"/>
                    <a:pt x="489" y="35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1225500" y="2002225"/>
              <a:ext cx="644075" cy="432900"/>
            </a:xfrm>
            <a:custGeom>
              <a:avLst/>
              <a:gdLst/>
              <a:ahLst/>
              <a:cxnLst/>
              <a:rect l="l" t="t" r="r" b="b"/>
              <a:pathLst>
                <a:path w="25763" h="17316" extrusionOk="0">
                  <a:moveTo>
                    <a:pt x="5140" y="1"/>
                  </a:moveTo>
                  <a:cubicBezTo>
                    <a:pt x="4271" y="1"/>
                    <a:pt x="3371" y="98"/>
                    <a:pt x="2442" y="296"/>
                  </a:cubicBezTo>
                  <a:cubicBezTo>
                    <a:pt x="1706" y="451"/>
                    <a:pt x="1006" y="761"/>
                    <a:pt x="288" y="1002"/>
                  </a:cubicBezTo>
                  <a:cubicBezTo>
                    <a:pt x="110" y="1066"/>
                    <a:pt x="0" y="1192"/>
                    <a:pt x="81" y="1399"/>
                  </a:cubicBezTo>
                  <a:cubicBezTo>
                    <a:pt x="139" y="1534"/>
                    <a:pt x="231" y="1597"/>
                    <a:pt x="344" y="1597"/>
                  </a:cubicBezTo>
                  <a:cubicBezTo>
                    <a:pt x="399" y="1597"/>
                    <a:pt x="459" y="1582"/>
                    <a:pt x="523" y="1554"/>
                  </a:cubicBezTo>
                  <a:cubicBezTo>
                    <a:pt x="586" y="1525"/>
                    <a:pt x="655" y="1496"/>
                    <a:pt x="718" y="1468"/>
                  </a:cubicBezTo>
                  <a:cubicBezTo>
                    <a:pt x="2132" y="881"/>
                    <a:pt x="3557" y="585"/>
                    <a:pt x="4993" y="585"/>
                  </a:cubicBezTo>
                  <a:cubicBezTo>
                    <a:pt x="6160" y="585"/>
                    <a:pt x="7334" y="781"/>
                    <a:pt x="8513" y="1175"/>
                  </a:cubicBezTo>
                  <a:cubicBezTo>
                    <a:pt x="10592" y="1870"/>
                    <a:pt x="12218" y="3208"/>
                    <a:pt x="13631" y="4839"/>
                  </a:cubicBezTo>
                  <a:cubicBezTo>
                    <a:pt x="14780" y="6166"/>
                    <a:pt x="15722" y="7648"/>
                    <a:pt x="16681" y="9119"/>
                  </a:cubicBezTo>
                  <a:cubicBezTo>
                    <a:pt x="17720" y="10727"/>
                    <a:pt x="18760" y="12335"/>
                    <a:pt x="20047" y="13765"/>
                  </a:cubicBezTo>
                  <a:cubicBezTo>
                    <a:pt x="21466" y="15339"/>
                    <a:pt x="23097" y="16591"/>
                    <a:pt x="25153" y="17223"/>
                  </a:cubicBezTo>
                  <a:cubicBezTo>
                    <a:pt x="25239" y="17252"/>
                    <a:pt x="25325" y="17269"/>
                    <a:pt x="25475" y="17315"/>
                  </a:cubicBezTo>
                  <a:cubicBezTo>
                    <a:pt x="25544" y="17235"/>
                    <a:pt x="25664" y="17154"/>
                    <a:pt x="25699" y="17045"/>
                  </a:cubicBezTo>
                  <a:cubicBezTo>
                    <a:pt x="25762" y="16856"/>
                    <a:pt x="25630" y="16758"/>
                    <a:pt x="25463" y="16689"/>
                  </a:cubicBezTo>
                  <a:cubicBezTo>
                    <a:pt x="24929" y="16482"/>
                    <a:pt x="24372" y="16299"/>
                    <a:pt x="23861" y="16046"/>
                  </a:cubicBezTo>
                  <a:cubicBezTo>
                    <a:pt x="22189" y="15219"/>
                    <a:pt x="20845" y="13978"/>
                    <a:pt x="19754" y="12502"/>
                  </a:cubicBezTo>
                  <a:cubicBezTo>
                    <a:pt x="18634" y="10991"/>
                    <a:pt x="17600" y="9412"/>
                    <a:pt x="16554" y="7843"/>
                  </a:cubicBezTo>
                  <a:cubicBezTo>
                    <a:pt x="15595" y="6407"/>
                    <a:pt x="14653" y="4966"/>
                    <a:pt x="13441" y="3725"/>
                  </a:cubicBezTo>
                  <a:cubicBezTo>
                    <a:pt x="11051" y="1281"/>
                    <a:pt x="8291" y="1"/>
                    <a:pt x="5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738850" y="2125350"/>
              <a:ext cx="383275" cy="237400"/>
            </a:xfrm>
            <a:custGeom>
              <a:avLst/>
              <a:gdLst/>
              <a:ahLst/>
              <a:cxnLst/>
              <a:rect l="l" t="t" r="r" b="b"/>
              <a:pathLst>
                <a:path w="15331" h="9496" extrusionOk="0">
                  <a:moveTo>
                    <a:pt x="15141" y="1"/>
                  </a:moveTo>
                  <a:cubicBezTo>
                    <a:pt x="15050" y="1"/>
                    <a:pt x="14933" y="42"/>
                    <a:pt x="14843" y="75"/>
                  </a:cubicBezTo>
                  <a:cubicBezTo>
                    <a:pt x="14774" y="104"/>
                    <a:pt x="14739" y="219"/>
                    <a:pt x="14682" y="288"/>
                  </a:cubicBezTo>
                  <a:cubicBezTo>
                    <a:pt x="14021" y="1172"/>
                    <a:pt x="13384" y="2080"/>
                    <a:pt x="12694" y="2947"/>
                  </a:cubicBezTo>
                  <a:cubicBezTo>
                    <a:pt x="11390" y="4590"/>
                    <a:pt x="9954" y="6106"/>
                    <a:pt x="8197" y="7290"/>
                  </a:cubicBezTo>
                  <a:cubicBezTo>
                    <a:pt x="6697" y="8295"/>
                    <a:pt x="5084" y="8946"/>
                    <a:pt x="3259" y="8946"/>
                  </a:cubicBezTo>
                  <a:cubicBezTo>
                    <a:pt x="3198" y="8946"/>
                    <a:pt x="3135" y="8945"/>
                    <a:pt x="3073" y="8944"/>
                  </a:cubicBezTo>
                  <a:cubicBezTo>
                    <a:pt x="2166" y="8909"/>
                    <a:pt x="1270" y="8726"/>
                    <a:pt x="425" y="8387"/>
                  </a:cubicBezTo>
                  <a:cubicBezTo>
                    <a:pt x="369" y="8364"/>
                    <a:pt x="315" y="8353"/>
                    <a:pt x="267" y="8353"/>
                  </a:cubicBezTo>
                  <a:cubicBezTo>
                    <a:pt x="141" y="8353"/>
                    <a:pt x="48" y="8425"/>
                    <a:pt x="23" y="8553"/>
                  </a:cubicBezTo>
                  <a:cubicBezTo>
                    <a:pt x="0" y="8668"/>
                    <a:pt x="127" y="8812"/>
                    <a:pt x="201" y="8932"/>
                  </a:cubicBezTo>
                  <a:cubicBezTo>
                    <a:pt x="230" y="8973"/>
                    <a:pt x="310" y="8984"/>
                    <a:pt x="368" y="9001"/>
                  </a:cubicBezTo>
                  <a:cubicBezTo>
                    <a:pt x="1252" y="9323"/>
                    <a:pt x="2183" y="9490"/>
                    <a:pt x="3119" y="9495"/>
                  </a:cubicBezTo>
                  <a:cubicBezTo>
                    <a:pt x="3475" y="9467"/>
                    <a:pt x="3837" y="9444"/>
                    <a:pt x="4193" y="9415"/>
                  </a:cubicBezTo>
                  <a:cubicBezTo>
                    <a:pt x="4383" y="9398"/>
                    <a:pt x="4567" y="9357"/>
                    <a:pt x="4756" y="9323"/>
                  </a:cubicBezTo>
                  <a:cubicBezTo>
                    <a:pt x="7054" y="8892"/>
                    <a:pt x="8972" y="7749"/>
                    <a:pt x="10667" y="6187"/>
                  </a:cubicBezTo>
                  <a:cubicBezTo>
                    <a:pt x="12488" y="4498"/>
                    <a:pt x="13895" y="2476"/>
                    <a:pt x="15302" y="454"/>
                  </a:cubicBezTo>
                  <a:cubicBezTo>
                    <a:pt x="15314" y="437"/>
                    <a:pt x="15331" y="414"/>
                    <a:pt x="15331" y="403"/>
                  </a:cubicBezTo>
                  <a:cubicBezTo>
                    <a:pt x="15308" y="270"/>
                    <a:pt x="15325" y="81"/>
                    <a:pt x="15233" y="24"/>
                  </a:cubicBezTo>
                  <a:cubicBezTo>
                    <a:pt x="15209" y="7"/>
                    <a:pt x="15177" y="1"/>
                    <a:pt x="15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1536100" y="2164350"/>
              <a:ext cx="324425" cy="310700"/>
            </a:xfrm>
            <a:custGeom>
              <a:avLst/>
              <a:gdLst/>
              <a:ahLst/>
              <a:cxnLst/>
              <a:rect l="l" t="t" r="r" b="b"/>
              <a:pathLst>
                <a:path w="12977" h="12428" extrusionOk="0">
                  <a:moveTo>
                    <a:pt x="378" y="1"/>
                  </a:moveTo>
                  <a:cubicBezTo>
                    <a:pt x="310" y="1"/>
                    <a:pt x="241" y="28"/>
                    <a:pt x="173" y="89"/>
                  </a:cubicBezTo>
                  <a:cubicBezTo>
                    <a:pt x="1" y="244"/>
                    <a:pt x="69" y="405"/>
                    <a:pt x="202" y="560"/>
                  </a:cubicBezTo>
                  <a:cubicBezTo>
                    <a:pt x="500" y="922"/>
                    <a:pt x="816" y="1272"/>
                    <a:pt x="1075" y="1657"/>
                  </a:cubicBezTo>
                  <a:cubicBezTo>
                    <a:pt x="2028" y="3087"/>
                    <a:pt x="2959" y="4523"/>
                    <a:pt x="3895" y="5959"/>
                  </a:cubicBezTo>
                  <a:cubicBezTo>
                    <a:pt x="5664" y="8665"/>
                    <a:pt x="8048" y="10641"/>
                    <a:pt x="11052" y="11847"/>
                  </a:cubicBezTo>
                  <a:cubicBezTo>
                    <a:pt x="11569" y="12054"/>
                    <a:pt x="12103" y="12220"/>
                    <a:pt x="12689" y="12427"/>
                  </a:cubicBezTo>
                  <a:cubicBezTo>
                    <a:pt x="12781" y="12335"/>
                    <a:pt x="12930" y="12255"/>
                    <a:pt x="12953" y="12146"/>
                  </a:cubicBezTo>
                  <a:cubicBezTo>
                    <a:pt x="12976" y="12048"/>
                    <a:pt x="12878" y="11893"/>
                    <a:pt x="12781" y="11818"/>
                  </a:cubicBezTo>
                  <a:cubicBezTo>
                    <a:pt x="12689" y="11743"/>
                    <a:pt x="12545" y="11732"/>
                    <a:pt x="12419" y="11692"/>
                  </a:cubicBezTo>
                  <a:cubicBezTo>
                    <a:pt x="9518" y="10773"/>
                    <a:pt x="7066" y="9182"/>
                    <a:pt x="5222" y="6746"/>
                  </a:cubicBezTo>
                  <a:cubicBezTo>
                    <a:pt x="4337" y="5575"/>
                    <a:pt x="3591" y="4294"/>
                    <a:pt x="2758" y="3076"/>
                  </a:cubicBezTo>
                  <a:cubicBezTo>
                    <a:pt x="2080" y="2094"/>
                    <a:pt x="1362" y="1134"/>
                    <a:pt x="661" y="169"/>
                  </a:cubicBezTo>
                  <a:cubicBezTo>
                    <a:pt x="581" y="65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331325" y="2117600"/>
              <a:ext cx="299875" cy="265250"/>
            </a:xfrm>
            <a:custGeom>
              <a:avLst/>
              <a:gdLst/>
              <a:ahLst/>
              <a:cxnLst/>
              <a:rect l="l" t="t" r="r" b="b"/>
              <a:pathLst>
                <a:path w="11995" h="10610" extrusionOk="0">
                  <a:moveTo>
                    <a:pt x="1255" y="0"/>
                  </a:moveTo>
                  <a:cubicBezTo>
                    <a:pt x="1245" y="0"/>
                    <a:pt x="1234" y="0"/>
                    <a:pt x="1224" y="0"/>
                  </a:cubicBezTo>
                  <a:cubicBezTo>
                    <a:pt x="1058" y="23"/>
                    <a:pt x="730" y="58"/>
                    <a:pt x="403" y="115"/>
                  </a:cubicBezTo>
                  <a:cubicBezTo>
                    <a:pt x="190" y="144"/>
                    <a:pt x="1" y="242"/>
                    <a:pt x="64" y="506"/>
                  </a:cubicBezTo>
                  <a:cubicBezTo>
                    <a:pt x="105" y="675"/>
                    <a:pt x="208" y="728"/>
                    <a:pt x="341" y="728"/>
                  </a:cubicBezTo>
                  <a:cubicBezTo>
                    <a:pt x="394" y="728"/>
                    <a:pt x="452" y="720"/>
                    <a:pt x="512" y="707"/>
                  </a:cubicBezTo>
                  <a:cubicBezTo>
                    <a:pt x="811" y="638"/>
                    <a:pt x="1115" y="604"/>
                    <a:pt x="1418" y="604"/>
                  </a:cubicBezTo>
                  <a:cubicBezTo>
                    <a:pt x="1821" y="604"/>
                    <a:pt x="2222" y="664"/>
                    <a:pt x="2608" y="782"/>
                  </a:cubicBezTo>
                  <a:cubicBezTo>
                    <a:pt x="3631" y="1097"/>
                    <a:pt x="4492" y="1689"/>
                    <a:pt x="5268" y="2401"/>
                  </a:cubicBezTo>
                  <a:cubicBezTo>
                    <a:pt x="7726" y="4670"/>
                    <a:pt x="9719" y="7312"/>
                    <a:pt x="11316" y="10248"/>
                  </a:cubicBezTo>
                  <a:cubicBezTo>
                    <a:pt x="11374" y="10357"/>
                    <a:pt x="11414" y="10495"/>
                    <a:pt x="11506" y="10546"/>
                  </a:cubicBezTo>
                  <a:cubicBezTo>
                    <a:pt x="11574" y="10584"/>
                    <a:pt x="11671" y="10609"/>
                    <a:pt x="11758" y="10609"/>
                  </a:cubicBezTo>
                  <a:cubicBezTo>
                    <a:pt x="11803" y="10609"/>
                    <a:pt x="11846" y="10602"/>
                    <a:pt x="11879" y="10586"/>
                  </a:cubicBezTo>
                  <a:cubicBezTo>
                    <a:pt x="11954" y="10540"/>
                    <a:pt x="11983" y="10374"/>
                    <a:pt x="11988" y="10253"/>
                  </a:cubicBezTo>
                  <a:cubicBezTo>
                    <a:pt x="11994" y="10190"/>
                    <a:pt x="11925" y="10115"/>
                    <a:pt x="11891" y="10047"/>
                  </a:cubicBezTo>
                  <a:cubicBezTo>
                    <a:pt x="10581" y="7605"/>
                    <a:pt x="8961" y="5354"/>
                    <a:pt x="7071" y="3343"/>
                  </a:cubicBezTo>
                  <a:cubicBezTo>
                    <a:pt x="6164" y="2384"/>
                    <a:pt x="5222" y="1465"/>
                    <a:pt x="4073" y="793"/>
                  </a:cubicBezTo>
                  <a:cubicBezTo>
                    <a:pt x="3220" y="276"/>
                    <a:pt x="2249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932400" y="2199225"/>
              <a:ext cx="300025" cy="266475"/>
            </a:xfrm>
            <a:custGeom>
              <a:avLst/>
              <a:gdLst/>
              <a:ahLst/>
              <a:cxnLst/>
              <a:rect l="l" t="t" r="r" b="b"/>
              <a:pathLst>
                <a:path w="12001" h="10659" extrusionOk="0">
                  <a:moveTo>
                    <a:pt x="11636" y="1"/>
                  </a:moveTo>
                  <a:cubicBezTo>
                    <a:pt x="11538" y="1"/>
                    <a:pt x="11448" y="70"/>
                    <a:pt x="11363" y="159"/>
                  </a:cubicBezTo>
                  <a:cubicBezTo>
                    <a:pt x="10604" y="951"/>
                    <a:pt x="9840" y="1738"/>
                    <a:pt x="9082" y="2531"/>
                  </a:cubicBezTo>
                  <a:cubicBezTo>
                    <a:pt x="7342" y="4335"/>
                    <a:pt x="5619" y="6138"/>
                    <a:pt x="3861" y="7925"/>
                  </a:cubicBezTo>
                  <a:cubicBezTo>
                    <a:pt x="3114" y="8683"/>
                    <a:pt x="2270" y="9320"/>
                    <a:pt x="1276" y="9717"/>
                  </a:cubicBezTo>
                  <a:cubicBezTo>
                    <a:pt x="932" y="9855"/>
                    <a:pt x="564" y="9923"/>
                    <a:pt x="225" y="10061"/>
                  </a:cubicBezTo>
                  <a:cubicBezTo>
                    <a:pt x="122" y="10102"/>
                    <a:pt x="1" y="10274"/>
                    <a:pt x="7" y="10377"/>
                  </a:cubicBezTo>
                  <a:cubicBezTo>
                    <a:pt x="12" y="10486"/>
                    <a:pt x="168" y="10584"/>
                    <a:pt x="231" y="10659"/>
                  </a:cubicBezTo>
                  <a:cubicBezTo>
                    <a:pt x="334" y="10636"/>
                    <a:pt x="369" y="10630"/>
                    <a:pt x="392" y="10624"/>
                  </a:cubicBezTo>
                  <a:cubicBezTo>
                    <a:pt x="627" y="10561"/>
                    <a:pt x="857" y="10509"/>
                    <a:pt x="1087" y="10435"/>
                  </a:cubicBezTo>
                  <a:cubicBezTo>
                    <a:pt x="2368" y="10015"/>
                    <a:pt x="3407" y="9211"/>
                    <a:pt x="4343" y="8275"/>
                  </a:cubicBezTo>
                  <a:cubicBezTo>
                    <a:pt x="5567" y="7046"/>
                    <a:pt x="6762" y="5788"/>
                    <a:pt x="7974" y="4541"/>
                  </a:cubicBezTo>
                  <a:cubicBezTo>
                    <a:pt x="9209" y="3260"/>
                    <a:pt x="10449" y="1974"/>
                    <a:pt x="11690" y="693"/>
                  </a:cubicBezTo>
                  <a:cubicBezTo>
                    <a:pt x="11724" y="653"/>
                    <a:pt x="11759" y="618"/>
                    <a:pt x="11793" y="584"/>
                  </a:cubicBezTo>
                  <a:cubicBezTo>
                    <a:pt x="11948" y="429"/>
                    <a:pt x="12000" y="256"/>
                    <a:pt x="11828" y="90"/>
                  </a:cubicBezTo>
                  <a:cubicBezTo>
                    <a:pt x="11760" y="27"/>
                    <a:pt x="11697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1147225" y="2066050"/>
              <a:ext cx="316825" cy="132400"/>
            </a:xfrm>
            <a:custGeom>
              <a:avLst/>
              <a:gdLst/>
              <a:ahLst/>
              <a:cxnLst/>
              <a:rect l="l" t="t" r="r" b="b"/>
              <a:pathLst>
                <a:path w="12673" h="5296" extrusionOk="0">
                  <a:moveTo>
                    <a:pt x="8623" y="0"/>
                  </a:moveTo>
                  <a:cubicBezTo>
                    <a:pt x="8071" y="75"/>
                    <a:pt x="7508" y="109"/>
                    <a:pt x="6974" y="230"/>
                  </a:cubicBezTo>
                  <a:cubicBezTo>
                    <a:pt x="4108" y="850"/>
                    <a:pt x="2063" y="2723"/>
                    <a:pt x="139" y="4773"/>
                  </a:cubicBezTo>
                  <a:cubicBezTo>
                    <a:pt x="1" y="4894"/>
                    <a:pt x="12" y="5112"/>
                    <a:pt x="162" y="5222"/>
                  </a:cubicBezTo>
                  <a:cubicBezTo>
                    <a:pt x="223" y="5273"/>
                    <a:pt x="283" y="5296"/>
                    <a:pt x="341" y="5296"/>
                  </a:cubicBezTo>
                  <a:cubicBezTo>
                    <a:pt x="426" y="5296"/>
                    <a:pt x="506" y="5248"/>
                    <a:pt x="581" y="5170"/>
                  </a:cubicBezTo>
                  <a:cubicBezTo>
                    <a:pt x="799" y="4946"/>
                    <a:pt x="1006" y="4722"/>
                    <a:pt x="1230" y="4504"/>
                  </a:cubicBezTo>
                  <a:cubicBezTo>
                    <a:pt x="2637" y="3136"/>
                    <a:pt x="4165" y="1930"/>
                    <a:pt x="6009" y="1178"/>
                  </a:cubicBezTo>
                  <a:cubicBezTo>
                    <a:pt x="6906" y="812"/>
                    <a:pt x="7816" y="583"/>
                    <a:pt x="8735" y="583"/>
                  </a:cubicBezTo>
                  <a:cubicBezTo>
                    <a:pt x="9347" y="583"/>
                    <a:pt x="9962" y="684"/>
                    <a:pt x="10581" y="914"/>
                  </a:cubicBezTo>
                  <a:cubicBezTo>
                    <a:pt x="11144" y="1120"/>
                    <a:pt x="11650" y="1476"/>
                    <a:pt x="12190" y="1752"/>
                  </a:cubicBezTo>
                  <a:cubicBezTo>
                    <a:pt x="12249" y="1784"/>
                    <a:pt x="12335" y="1804"/>
                    <a:pt x="12411" y="1804"/>
                  </a:cubicBezTo>
                  <a:cubicBezTo>
                    <a:pt x="12460" y="1804"/>
                    <a:pt x="12505" y="1796"/>
                    <a:pt x="12534" y="1775"/>
                  </a:cubicBezTo>
                  <a:cubicBezTo>
                    <a:pt x="12626" y="1695"/>
                    <a:pt x="12672" y="1574"/>
                    <a:pt x="12655" y="1453"/>
                  </a:cubicBezTo>
                  <a:cubicBezTo>
                    <a:pt x="12643" y="1356"/>
                    <a:pt x="12523" y="1264"/>
                    <a:pt x="12425" y="1195"/>
                  </a:cubicBezTo>
                  <a:cubicBezTo>
                    <a:pt x="11288" y="397"/>
                    <a:pt x="10013" y="46"/>
                    <a:pt x="8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1559650" y="2367875"/>
              <a:ext cx="245425" cy="191025"/>
            </a:xfrm>
            <a:custGeom>
              <a:avLst/>
              <a:gdLst/>
              <a:ahLst/>
              <a:cxnLst/>
              <a:rect l="l" t="t" r="r" b="b"/>
              <a:pathLst>
                <a:path w="9817" h="7641" extrusionOk="0">
                  <a:moveTo>
                    <a:pt x="261" y="1"/>
                  </a:moveTo>
                  <a:cubicBezTo>
                    <a:pt x="213" y="1"/>
                    <a:pt x="169" y="10"/>
                    <a:pt x="138" y="30"/>
                  </a:cubicBezTo>
                  <a:cubicBezTo>
                    <a:pt x="58" y="76"/>
                    <a:pt x="18" y="231"/>
                    <a:pt x="6" y="346"/>
                  </a:cubicBezTo>
                  <a:cubicBezTo>
                    <a:pt x="1" y="420"/>
                    <a:pt x="75" y="507"/>
                    <a:pt x="121" y="587"/>
                  </a:cubicBezTo>
                  <a:cubicBezTo>
                    <a:pt x="2178" y="4137"/>
                    <a:pt x="5187" y="6457"/>
                    <a:pt x="9151" y="7543"/>
                  </a:cubicBezTo>
                  <a:cubicBezTo>
                    <a:pt x="9266" y="7577"/>
                    <a:pt x="9380" y="7595"/>
                    <a:pt x="9564" y="7640"/>
                  </a:cubicBezTo>
                  <a:cubicBezTo>
                    <a:pt x="9639" y="7554"/>
                    <a:pt x="9783" y="7462"/>
                    <a:pt x="9800" y="7348"/>
                  </a:cubicBezTo>
                  <a:cubicBezTo>
                    <a:pt x="9817" y="7256"/>
                    <a:pt x="9691" y="7124"/>
                    <a:pt x="9599" y="7037"/>
                  </a:cubicBezTo>
                  <a:cubicBezTo>
                    <a:pt x="9547" y="6991"/>
                    <a:pt x="9449" y="6991"/>
                    <a:pt x="9375" y="6974"/>
                  </a:cubicBezTo>
                  <a:cubicBezTo>
                    <a:pt x="5555" y="5958"/>
                    <a:pt x="2649" y="3740"/>
                    <a:pt x="661" y="323"/>
                  </a:cubicBezTo>
                  <a:cubicBezTo>
                    <a:pt x="609" y="231"/>
                    <a:pt x="563" y="104"/>
                    <a:pt x="483" y="58"/>
                  </a:cubicBezTo>
                  <a:cubicBezTo>
                    <a:pt x="423" y="23"/>
                    <a:pt x="337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834625" y="2279050"/>
              <a:ext cx="244575" cy="152200"/>
            </a:xfrm>
            <a:custGeom>
              <a:avLst/>
              <a:gdLst/>
              <a:ahLst/>
              <a:cxnLst/>
              <a:rect l="l" t="t" r="r" b="b"/>
              <a:pathLst>
                <a:path w="9783" h="6088" extrusionOk="0">
                  <a:moveTo>
                    <a:pt x="9551" y="0"/>
                  </a:moveTo>
                  <a:cubicBezTo>
                    <a:pt x="9474" y="0"/>
                    <a:pt x="9386" y="15"/>
                    <a:pt x="9317" y="27"/>
                  </a:cubicBezTo>
                  <a:cubicBezTo>
                    <a:pt x="9254" y="44"/>
                    <a:pt x="9202" y="136"/>
                    <a:pt x="9145" y="188"/>
                  </a:cubicBezTo>
                  <a:cubicBezTo>
                    <a:pt x="8048" y="1193"/>
                    <a:pt x="6996" y="2244"/>
                    <a:pt x="5848" y="3181"/>
                  </a:cubicBezTo>
                  <a:cubicBezTo>
                    <a:pt x="4251" y="4479"/>
                    <a:pt x="2430" y="5335"/>
                    <a:pt x="339" y="5490"/>
                  </a:cubicBezTo>
                  <a:cubicBezTo>
                    <a:pt x="121" y="5507"/>
                    <a:pt x="0" y="5633"/>
                    <a:pt x="23" y="5840"/>
                  </a:cubicBezTo>
                  <a:cubicBezTo>
                    <a:pt x="42" y="6034"/>
                    <a:pt x="170" y="6088"/>
                    <a:pt x="324" y="6088"/>
                  </a:cubicBezTo>
                  <a:cubicBezTo>
                    <a:pt x="357" y="6088"/>
                    <a:pt x="391" y="6085"/>
                    <a:pt x="425" y="6081"/>
                  </a:cubicBezTo>
                  <a:cubicBezTo>
                    <a:pt x="506" y="6076"/>
                    <a:pt x="586" y="6070"/>
                    <a:pt x="667" y="6064"/>
                  </a:cubicBezTo>
                  <a:cubicBezTo>
                    <a:pt x="2263" y="5886"/>
                    <a:pt x="3711" y="5312"/>
                    <a:pt x="5067" y="4467"/>
                  </a:cubicBezTo>
                  <a:cubicBezTo>
                    <a:pt x="6675" y="3456"/>
                    <a:pt x="8042" y="2164"/>
                    <a:pt x="9369" y="820"/>
                  </a:cubicBezTo>
                  <a:cubicBezTo>
                    <a:pt x="9489" y="694"/>
                    <a:pt x="9650" y="579"/>
                    <a:pt x="9725" y="429"/>
                  </a:cubicBezTo>
                  <a:cubicBezTo>
                    <a:pt x="9782" y="326"/>
                    <a:pt x="9765" y="108"/>
                    <a:pt x="9702" y="39"/>
                  </a:cubicBezTo>
                  <a:cubicBezTo>
                    <a:pt x="9671" y="10"/>
                    <a:pt x="9615" y="0"/>
                    <a:pt x="9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1295725" y="2184375"/>
              <a:ext cx="198750" cy="79225"/>
            </a:xfrm>
            <a:custGeom>
              <a:avLst/>
              <a:gdLst/>
              <a:ahLst/>
              <a:cxnLst/>
              <a:rect l="l" t="t" r="r" b="b"/>
              <a:pathLst>
                <a:path w="7950" h="3169" extrusionOk="0">
                  <a:moveTo>
                    <a:pt x="3188" y="0"/>
                  </a:moveTo>
                  <a:cubicBezTo>
                    <a:pt x="2108" y="18"/>
                    <a:pt x="1229" y="230"/>
                    <a:pt x="402" y="667"/>
                  </a:cubicBezTo>
                  <a:cubicBezTo>
                    <a:pt x="305" y="718"/>
                    <a:pt x="178" y="758"/>
                    <a:pt x="127" y="839"/>
                  </a:cubicBezTo>
                  <a:cubicBezTo>
                    <a:pt x="63" y="948"/>
                    <a:pt x="0" y="1132"/>
                    <a:pt x="46" y="1218"/>
                  </a:cubicBezTo>
                  <a:cubicBezTo>
                    <a:pt x="92" y="1304"/>
                    <a:pt x="287" y="1327"/>
                    <a:pt x="414" y="1339"/>
                  </a:cubicBezTo>
                  <a:cubicBezTo>
                    <a:pt x="494" y="1339"/>
                    <a:pt x="575" y="1258"/>
                    <a:pt x="649" y="1218"/>
                  </a:cubicBezTo>
                  <a:cubicBezTo>
                    <a:pt x="1399" y="828"/>
                    <a:pt x="2182" y="608"/>
                    <a:pt x="3007" y="608"/>
                  </a:cubicBezTo>
                  <a:cubicBezTo>
                    <a:pt x="3143" y="608"/>
                    <a:pt x="3280" y="614"/>
                    <a:pt x="3418" y="626"/>
                  </a:cubicBezTo>
                  <a:cubicBezTo>
                    <a:pt x="5066" y="770"/>
                    <a:pt x="6336" y="1557"/>
                    <a:pt x="7238" y="2935"/>
                  </a:cubicBezTo>
                  <a:cubicBezTo>
                    <a:pt x="7327" y="3065"/>
                    <a:pt x="7424" y="3169"/>
                    <a:pt x="7552" y="3169"/>
                  </a:cubicBezTo>
                  <a:cubicBezTo>
                    <a:pt x="7606" y="3169"/>
                    <a:pt x="7665" y="3150"/>
                    <a:pt x="7732" y="3108"/>
                  </a:cubicBezTo>
                  <a:cubicBezTo>
                    <a:pt x="7950" y="2970"/>
                    <a:pt x="7869" y="2792"/>
                    <a:pt x="7755" y="2620"/>
                  </a:cubicBezTo>
                  <a:cubicBezTo>
                    <a:pt x="6634" y="937"/>
                    <a:pt x="5055" y="75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1695925" y="2441950"/>
              <a:ext cx="145200" cy="73450"/>
            </a:xfrm>
            <a:custGeom>
              <a:avLst/>
              <a:gdLst/>
              <a:ahLst/>
              <a:cxnLst/>
              <a:rect l="l" t="t" r="r" b="b"/>
              <a:pathLst>
                <a:path w="5808" h="2938" extrusionOk="0">
                  <a:moveTo>
                    <a:pt x="351" y="1"/>
                  </a:moveTo>
                  <a:cubicBezTo>
                    <a:pt x="253" y="1"/>
                    <a:pt x="166" y="53"/>
                    <a:pt x="104" y="174"/>
                  </a:cubicBezTo>
                  <a:cubicBezTo>
                    <a:pt x="1" y="370"/>
                    <a:pt x="110" y="507"/>
                    <a:pt x="288" y="605"/>
                  </a:cubicBezTo>
                  <a:cubicBezTo>
                    <a:pt x="1781" y="1472"/>
                    <a:pt x="3349" y="2185"/>
                    <a:pt x="4981" y="2748"/>
                  </a:cubicBezTo>
                  <a:lnTo>
                    <a:pt x="5549" y="2937"/>
                  </a:lnTo>
                  <a:cubicBezTo>
                    <a:pt x="5618" y="2880"/>
                    <a:pt x="5756" y="2811"/>
                    <a:pt x="5779" y="2713"/>
                  </a:cubicBezTo>
                  <a:cubicBezTo>
                    <a:pt x="5808" y="2615"/>
                    <a:pt x="5750" y="2472"/>
                    <a:pt x="5687" y="2374"/>
                  </a:cubicBezTo>
                  <a:cubicBezTo>
                    <a:pt x="5647" y="2311"/>
                    <a:pt x="5532" y="2299"/>
                    <a:pt x="5446" y="2265"/>
                  </a:cubicBezTo>
                  <a:cubicBezTo>
                    <a:pt x="4780" y="2012"/>
                    <a:pt x="4090" y="1794"/>
                    <a:pt x="3441" y="1501"/>
                  </a:cubicBezTo>
                  <a:cubicBezTo>
                    <a:pt x="2522" y="1082"/>
                    <a:pt x="1620" y="605"/>
                    <a:pt x="713" y="157"/>
                  </a:cubicBezTo>
                  <a:cubicBezTo>
                    <a:pt x="667" y="134"/>
                    <a:pt x="627" y="111"/>
                    <a:pt x="586" y="82"/>
                  </a:cubicBezTo>
                  <a:cubicBezTo>
                    <a:pt x="505" y="31"/>
                    <a:pt x="425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1091675" y="2310975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3795" y="0"/>
                  </a:moveTo>
                  <a:cubicBezTo>
                    <a:pt x="3687" y="0"/>
                    <a:pt x="3580" y="31"/>
                    <a:pt x="3487" y="89"/>
                  </a:cubicBezTo>
                  <a:cubicBezTo>
                    <a:pt x="2246" y="1105"/>
                    <a:pt x="1137" y="2271"/>
                    <a:pt x="184" y="3564"/>
                  </a:cubicBezTo>
                  <a:cubicBezTo>
                    <a:pt x="69" y="3725"/>
                    <a:pt x="0" y="3885"/>
                    <a:pt x="190" y="4029"/>
                  </a:cubicBezTo>
                  <a:cubicBezTo>
                    <a:pt x="257" y="4078"/>
                    <a:pt x="321" y="4100"/>
                    <a:pt x="382" y="4100"/>
                  </a:cubicBezTo>
                  <a:cubicBezTo>
                    <a:pt x="490" y="4100"/>
                    <a:pt x="587" y="4029"/>
                    <a:pt x="672" y="3914"/>
                  </a:cubicBezTo>
                  <a:cubicBezTo>
                    <a:pt x="1603" y="2656"/>
                    <a:pt x="2682" y="1519"/>
                    <a:pt x="3889" y="525"/>
                  </a:cubicBezTo>
                  <a:cubicBezTo>
                    <a:pt x="3969" y="439"/>
                    <a:pt x="4038" y="347"/>
                    <a:pt x="4101" y="255"/>
                  </a:cubicBezTo>
                  <a:cubicBezTo>
                    <a:pt x="4021" y="152"/>
                    <a:pt x="3963" y="14"/>
                    <a:pt x="3889" y="8"/>
                  </a:cubicBezTo>
                  <a:cubicBezTo>
                    <a:pt x="3858" y="3"/>
                    <a:pt x="3826" y="0"/>
                    <a:pt x="3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1183225" y="2052075"/>
              <a:ext cx="21775" cy="18100"/>
            </a:xfrm>
            <a:custGeom>
              <a:avLst/>
              <a:gdLst/>
              <a:ahLst/>
              <a:cxnLst/>
              <a:rect l="l" t="t" r="r" b="b"/>
              <a:pathLst>
                <a:path w="871" h="724" extrusionOk="0">
                  <a:moveTo>
                    <a:pt x="364" y="1"/>
                  </a:moveTo>
                  <a:cubicBezTo>
                    <a:pt x="348" y="1"/>
                    <a:pt x="333" y="3"/>
                    <a:pt x="319" y="8"/>
                  </a:cubicBezTo>
                  <a:cubicBezTo>
                    <a:pt x="186" y="60"/>
                    <a:pt x="89" y="163"/>
                    <a:pt x="49" y="295"/>
                  </a:cubicBezTo>
                  <a:cubicBezTo>
                    <a:pt x="0" y="446"/>
                    <a:pt x="291" y="724"/>
                    <a:pt x="488" y="724"/>
                  </a:cubicBezTo>
                  <a:cubicBezTo>
                    <a:pt x="501" y="724"/>
                    <a:pt x="513" y="723"/>
                    <a:pt x="525" y="720"/>
                  </a:cubicBezTo>
                  <a:cubicBezTo>
                    <a:pt x="652" y="697"/>
                    <a:pt x="755" y="565"/>
                    <a:pt x="870" y="479"/>
                  </a:cubicBezTo>
                  <a:cubicBezTo>
                    <a:pt x="823" y="274"/>
                    <a:pt x="53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1253925" y="2242100"/>
              <a:ext cx="19800" cy="20925"/>
            </a:xfrm>
            <a:custGeom>
              <a:avLst/>
              <a:gdLst/>
              <a:ahLst/>
              <a:cxnLst/>
              <a:rect l="l" t="t" r="r" b="b"/>
              <a:pathLst>
                <a:path w="792" h="837" extrusionOk="0">
                  <a:moveTo>
                    <a:pt x="535" y="0"/>
                  </a:moveTo>
                  <a:cubicBezTo>
                    <a:pt x="299" y="46"/>
                    <a:pt x="1" y="362"/>
                    <a:pt x="58" y="546"/>
                  </a:cubicBezTo>
                  <a:cubicBezTo>
                    <a:pt x="110" y="678"/>
                    <a:pt x="225" y="782"/>
                    <a:pt x="363" y="833"/>
                  </a:cubicBezTo>
                  <a:cubicBezTo>
                    <a:pt x="370" y="835"/>
                    <a:pt x="379" y="837"/>
                    <a:pt x="388" y="837"/>
                  </a:cubicBezTo>
                  <a:cubicBezTo>
                    <a:pt x="537" y="837"/>
                    <a:pt x="791" y="525"/>
                    <a:pt x="759" y="356"/>
                  </a:cubicBezTo>
                  <a:cubicBezTo>
                    <a:pt x="736" y="224"/>
                    <a:pt x="615" y="121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788125" y="2405375"/>
              <a:ext cx="22250" cy="17825"/>
            </a:xfrm>
            <a:custGeom>
              <a:avLst/>
              <a:gdLst/>
              <a:ahLst/>
              <a:cxnLst/>
              <a:rect l="l" t="t" r="r" b="b"/>
              <a:pathLst>
                <a:path w="890" h="713" extrusionOk="0">
                  <a:moveTo>
                    <a:pt x="275" y="0"/>
                  </a:moveTo>
                  <a:cubicBezTo>
                    <a:pt x="223" y="63"/>
                    <a:pt x="97" y="155"/>
                    <a:pt x="57" y="276"/>
                  </a:cubicBezTo>
                  <a:cubicBezTo>
                    <a:pt x="0" y="439"/>
                    <a:pt x="242" y="713"/>
                    <a:pt x="463" y="713"/>
                  </a:cubicBezTo>
                  <a:cubicBezTo>
                    <a:pt x="467" y="713"/>
                    <a:pt x="472" y="713"/>
                    <a:pt x="476" y="712"/>
                  </a:cubicBezTo>
                  <a:cubicBezTo>
                    <a:pt x="620" y="689"/>
                    <a:pt x="740" y="603"/>
                    <a:pt x="809" y="477"/>
                  </a:cubicBezTo>
                  <a:cubicBezTo>
                    <a:pt x="890" y="316"/>
                    <a:pt x="614" y="4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1212000" y="2278700"/>
              <a:ext cx="18825" cy="16125"/>
            </a:xfrm>
            <a:custGeom>
              <a:avLst/>
              <a:gdLst/>
              <a:ahLst/>
              <a:cxnLst/>
              <a:rect l="l" t="t" r="r" b="b"/>
              <a:pathLst>
                <a:path w="753" h="645" extrusionOk="0">
                  <a:moveTo>
                    <a:pt x="464" y="0"/>
                  </a:moveTo>
                  <a:cubicBezTo>
                    <a:pt x="455" y="0"/>
                    <a:pt x="446" y="1"/>
                    <a:pt x="437" y="1"/>
                  </a:cubicBezTo>
                  <a:cubicBezTo>
                    <a:pt x="230" y="18"/>
                    <a:pt x="0" y="58"/>
                    <a:pt x="12" y="317"/>
                  </a:cubicBezTo>
                  <a:cubicBezTo>
                    <a:pt x="23" y="438"/>
                    <a:pt x="173" y="558"/>
                    <a:pt x="236" y="644"/>
                  </a:cubicBezTo>
                  <a:cubicBezTo>
                    <a:pt x="517" y="581"/>
                    <a:pt x="753" y="587"/>
                    <a:pt x="753" y="305"/>
                  </a:cubicBezTo>
                  <a:cubicBezTo>
                    <a:pt x="753" y="114"/>
                    <a:pt x="64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1121825" y="2212775"/>
              <a:ext cx="16250" cy="18575"/>
            </a:xfrm>
            <a:custGeom>
              <a:avLst/>
              <a:gdLst/>
              <a:ahLst/>
              <a:cxnLst/>
              <a:rect l="l" t="t" r="r" b="b"/>
              <a:pathLst>
                <a:path w="650" h="743" extrusionOk="0">
                  <a:moveTo>
                    <a:pt x="291" y="1"/>
                  </a:moveTo>
                  <a:cubicBezTo>
                    <a:pt x="133" y="1"/>
                    <a:pt x="1" y="135"/>
                    <a:pt x="12" y="300"/>
                  </a:cubicBezTo>
                  <a:cubicBezTo>
                    <a:pt x="1" y="531"/>
                    <a:pt x="130" y="743"/>
                    <a:pt x="292" y="743"/>
                  </a:cubicBezTo>
                  <a:cubicBezTo>
                    <a:pt x="307" y="743"/>
                    <a:pt x="323" y="741"/>
                    <a:pt x="339" y="737"/>
                  </a:cubicBezTo>
                  <a:cubicBezTo>
                    <a:pt x="466" y="708"/>
                    <a:pt x="575" y="587"/>
                    <a:pt x="644" y="547"/>
                  </a:cubicBezTo>
                  <a:cubicBezTo>
                    <a:pt x="649" y="185"/>
                    <a:pt x="525" y="1"/>
                    <a:pt x="328" y="1"/>
                  </a:cubicBezTo>
                  <a:cubicBezTo>
                    <a:pt x="323" y="1"/>
                    <a:pt x="317" y="1"/>
                    <a:pt x="310" y="2"/>
                  </a:cubicBezTo>
                  <a:cubicBezTo>
                    <a:pt x="304" y="1"/>
                    <a:pt x="29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1092825" y="2245675"/>
              <a:ext cx="15800" cy="18550"/>
            </a:xfrm>
            <a:custGeom>
              <a:avLst/>
              <a:gdLst/>
              <a:ahLst/>
              <a:cxnLst/>
              <a:rect l="l" t="t" r="r" b="b"/>
              <a:pathLst>
                <a:path w="632" h="742" extrusionOk="0">
                  <a:moveTo>
                    <a:pt x="290" y="1"/>
                  </a:moveTo>
                  <a:cubicBezTo>
                    <a:pt x="93" y="1"/>
                    <a:pt x="0" y="121"/>
                    <a:pt x="11" y="323"/>
                  </a:cubicBezTo>
                  <a:cubicBezTo>
                    <a:pt x="29" y="529"/>
                    <a:pt x="63" y="742"/>
                    <a:pt x="327" y="742"/>
                  </a:cubicBezTo>
                  <a:cubicBezTo>
                    <a:pt x="528" y="742"/>
                    <a:pt x="632" y="621"/>
                    <a:pt x="620" y="397"/>
                  </a:cubicBezTo>
                  <a:cubicBezTo>
                    <a:pt x="597" y="213"/>
                    <a:pt x="580" y="1"/>
                    <a:pt x="304" y="1"/>
                  </a:cubicBezTo>
                  <a:cubicBezTo>
                    <a:pt x="300" y="1"/>
                    <a:pt x="295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1287550" y="2142450"/>
              <a:ext cx="19250" cy="15250"/>
            </a:xfrm>
            <a:custGeom>
              <a:avLst/>
              <a:gdLst/>
              <a:ahLst/>
              <a:cxnLst/>
              <a:rect l="l" t="t" r="r" b="b"/>
              <a:pathLst>
                <a:path w="770" h="610" extrusionOk="0">
                  <a:moveTo>
                    <a:pt x="413" y="0"/>
                  </a:moveTo>
                  <a:cubicBezTo>
                    <a:pt x="253" y="29"/>
                    <a:pt x="29" y="29"/>
                    <a:pt x="11" y="299"/>
                  </a:cubicBezTo>
                  <a:cubicBezTo>
                    <a:pt x="0" y="496"/>
                    <a:pt x="104" y="610"/>
                    <a:pt x="294" y="610"/>
                  </a:cubicBezTo>
                  <a:cubicBezTo>
                    <a:pt x="303" y="610"/>
                    <a:pt x="312" y="609"/>
                    <a:pt x="321" y="609"/>
                  </a:cubicBezTo>
                  <a:cubicBezTo>
                    <a:pt x="522" y="597"/>
                    <a:pt x="741" y="574"/>
                    <a:pt x="758" y="310"/>
                  </a:cubicBezTo>
                  <a:cubicBezTo>
                    <a:pt x="769" y="121"/>
                    <a:pt x="655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1251350" y="2163250"/>
              <a:ext cx="18975" cy="15250"/>
            </a:xfrm>
            <a:custGeom>
              <a:avLst/>
              <a:gdLst/>
              <a:ahLst/>
              <a:cxnLst/>
              <a:rect l="l" t="t" r="r" b="b"/>
              <a:pathLst>
                <a:path w="759" h="610" extrusionOk="0">
                  <a:moveTo>
                    <a:pt x="462" y="1"/>
                  </a:moveTo>
                  <a:cubicBezTo>
                    <a:pt x="457" y="1"/>
                    <a:pt x="453" y="1"/>
                    <a:pt x="448" y="1"/>
                  </a:cubicBezTo>
                  <a:cubicBezTo>
                    <a:pt x="253" y="7"/>
                    <a:pt x="35" y="24"/>
                    <a:pt x="18" y="294"/>
                  </a:cubicBezTo>
                  <a:cubicBezTo>
                    <a:pt x="0" y="495"/>
                    <a:pt x="109" y="604"/>
                    <a:pt x="316" y="610"/>
                  </a:cubicBezTo>
                  <a:cubicBezTo>
                    <a:pt x="517" y="587"/>
                    <a:pt x="730" y="581"/>
                    <a:pt x="747" y="317"/>
                  </a:cubicBezTo>
                  <a:cubicBezTo>
                    <a:pt x="758" y="120"/>
                    <a:pt x="64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1534300" y="2320800"/>
              <a:ext cx="14750" cy="15800"/>
            </a:xfrm>
            <a:custGeom>
              <a:avLst/>
              <a:gdLst/>
              <a:ahLst/>
              <a:cxnLst/>
              <a:rect l="l" t="t" r="r" b="b"/>
              <a:pathLst>
                <a:path w="590" h="632" extrusionOk="0">
                  <a:moveTo>
                    <a:pt x="377" y="0"/>
                  </a:moveTo>
                  <a:lnTo>
                    <a:pt x="245" y="6"/>
                  </a:lnTo>
                  <a:cubicBezTo>
                    <a:pt x="164" y="115"/>
                    <a:pt x="44" y="213"/>
                    <a:pt x="27" y="327"/>
                  </a:cubicBezTo>
                  <a:cubicBezTo>
                    <a:pt x="1" y="493"/>
                    <a:pt x="106" y="631"/>
                    <a:pt x="257" y="631"/>
                  </a:cubicBezTo>
                  <a:cubicBezTo>
                    <a:pt x="274" y="631"/>
                    <a:pt x="291" y="629"/>
                    <a:pt x="308" y="626"/>
                  </a:cubicBezTo>
                  <a:cubicBezTo>
                    <a:pt x="423" y="603"/>
                    <a:pt x="578" y="454"/>
                    <a:pt x="584" y="350"/>
                  </a:cubicBezTo>
                  <a:cubicBezTo>
                    <a:pt x="590" y="241"/>
                    <a:pt x="446" y="121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1772600" y="1996100"/>
              <a:ext cx="14250" cy="15975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357" y="1"/>
                  </a:moveTo>
                  <a:lnTo>
                    <a:pt x="219" y="7"/>
                  </a:lnTo>
                  <a:cubicBezTo>
                    <a:pt x="144" y="110"/>
                    <a:pt x="1" y="236"/>
                    <a:pt x="18" y="323"/>
                  </a:cubicBezTo>
                  <a:cubicBezTo>
                    <a:pt x="41" y="443"/>
                    <a:pt x="196" y="535"/>
                    <a:pt x="294" y="639"/>
                  </a:cubicBezTo>
                  <a:cubicBezTo>
                    <a:pt x="386" y="541"/>
                    <a:pt x="552" y="461"/>
                    <a:pt x="564" y="351"/>
                  </a:cubicBezTo>
                  <a:cubicBezTo>
                    <a:pt x="569" y="242"/>
                    <a:pt x="426" y="116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1510525" y="2138700"/>
              <a:ext cx="16125" cy="1422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301" y="0"/>
                  </a:moveTo>
                  <a:cubicBezTo>
                    <a:pt x="297" y="0"/>
                    <a:pt x="293" y="0"/>
                    <a:pt x="288" y="1"/>
                  </a:cubicBezTo>
                  <a:cubicBezTo>
                    <a:pt x="191" y="6"/>
                    <a:pt x="47" y="173"/>
                    <a:pt x="30" y="282"/>
                  </a:cubicBezTo>
                  <a:cubicBezTo>
                    <a:pt x="0" y="436"/>
                    <a:pt x="116" y="568"/>
                    <a:pt x="259" y="568"/>
                  </a:cubicBezTo>
                  <a:cubicBezTo>
                    <a:pt x="282" y="568"/>
                    <a:pt x="305" y="565"/>
                    <a:pt x="329" y="558"/>
                  </a:cubicBezTo>
                  <a:cubicBezTo>
                    <a:pt x="443" y="535"/>
                    <a:pt x="541" y="414"/>
                    <a:pt x="644" y="340"/>
                  </a:cubicBezTo>
                  <a:cubicBezTo>
                    <a:pt x="644" y="294"/>
                    <a:pt x="644" y="248"/>
                    <a:pt x="644" y="207"/>
                  </a:cubicBezTo>
                  <a:cubicBezTo>
                    <a:pt x="528" y="136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1482250" y="2112600"/>
              <a:ext cx="16000" cy="14375"/>
            </a:xfrm>
            <a:custGeom>
              <a:avLst/>
              <a:gdLst/>
              <a:ahLst/>
              <a:cxnLst/>
              <a:rect l="l" t="t" r="r" b="b"/>
              <a:pathLst>
                <a:path w="640" h="575" extrusionOk="0">
                  <a:moveTo>
                    <a:pt x="384" y="0"/>
                  </a:moveTo>
                  <a:cubicBezTo>
                    <a:pt x="362" y="0"/>
                    <a:pt x="339" y="4"/>
                    <a:pt x="316" y="11"/>
                  </a:cubicBezTo>
                  <a:cubicBezTo>
                    <a:pt x="202" y="34"/>
                    <a:pt x="104" y="154"/>
                    <a:pt x="1" y="235"/>
                  </a:cubicBezTo>
                  <a:cubicBezTo>
                    <a:pt x="1" y="281"/>
                    <a:pt x="6" y="332"/>
                    <a:pt x="6" y="378"/>
                  </a:cubicBezTo>
                  <a:cubicBezTo>
                    <a:pt x="117" y="445"/>
                    <a:pt x="238" y="574"/>
                    <a:pt x="344" y="574"/>
                  </a:cubicBezTo>
                  <a:cubicBezTo>
                    <a:pt x="348" y="574"/>
                    <a:pt x="352" y="574"/>
                    <a:pt x="357" y="574"/>
                  </a:cubicBezTo>
                  <a:cubicBezTo>
                    <a:pt x="454" y="556"/>
                    <a:pt x="598" y="396"/>
                    <a:pt x="609" y="287"/>
                  </a:cubicBezTo>
                  <a:cubicBezTo>
                    <a:pt x="639" y="133"/>
                    <a:pt x="523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895725" y="2467825"/>
              <a:ext cx="14600" cy="15650"/>
            </a:xfrm>
            <a:custGeom>
              <a:avLst/>
              <a:gdLst/>
              <a:ahLst/>
              <a:cxnLst/>
              <a:rect l="l" t="t" r="r" b="b"/>
              <a:pathLst>
                <a:path w="584" h="626" extrusionOk="0">
                  <a:moveTo>
                    <a:pt x="250" y="1"/>
                  </a:moveTo>
                  <a:cubicBezTo>
                    <a:pt x="170" y="110"/>
                    <a:pt x="43" y="208"/>
                    <a:pt x="26" y="328"/>
                  </a:cubicBezTo>
                  <a:cubicBezTo>
                    <a:pt x="0" y="479"/>
                    <a:pt x="92" y="626"/>
                    <a:pt x="251" y="626"/>
                  </a:cubicBezTo>
                  <a:cubicBezTo>
                    <a:pt x="268" y="626"/>
                    <a:pt x="284" y="624"/>
                    <a:pt x="302" y="621"/>
                  </a:cubicBezTo>
                  <a:cubicBezTo>
                    <a:pt x="411" y="598"/>
                    <a:pt x="572" y="455"/>
                    <a:pt x="578" y="363"/>
                  </a:cubicBezTo>
                  <a:cubicBezTo>
                    <a:pt x="583" y="248"/>
                    <a:pt x="451" y="12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1150400" y="2086125"/>
              <a:ext cx="15825" cy="13850"/>
            </a:xfrm>
            <a:custGeom>
              <a:avLst/>
              <a:gdLst/>
              <a:ahLst/>
              <a:cxnLst/>
              <a:rect l="l" t="t" r="r" b="b"/>
              <a:pathLst>
                <a:path w="633" h="554" extrusionOk="0">
                  <a:moveTo>
                    <a:pt x="283" y="1"/>
                  </a:moveTo>
                  <a:cubicBezTo>
                    <a:pt x="279" y="1"/>
                    <a:pt x="275" y="1"/>
                    <a:pt x="270" y="1"/>
                  </a:cubicBezTo>
                  <a:cubicBezTo>
                    <a:pt x="173" y="13"/>
                    <a:pt x="0" y="208"/>
                    <a:pt x="18" y="277"/>
                  </a:cubicBezTo>
                  <a:cubicBezTo>
                    <a:pt x="69" y="415"/>
                    <a:pt x="184" y="513"/>
                    <a:pt x="322" y="553"/>
                  </a:cubicBezTo>
                  <a:cubicBezTo>
                    <a:pt x="325" y="553"/>
                    <a:pt x="328" y="553"/>
                    <a:pt x="331" y="553"/>
                  </a:cubicBezTo>
                  <a:cubicBezTo>
                    <a:pt x="416" y="553"/>
                    <a:pt x="527" y="406"/>
                    <a:pt x="632" y="329"/>
                  </a:cubicBezTo>
                  <a:lnTo>
                    <a:pt x="632" y="197"/>
                  </a:lnTo>
                  <a:cubicBezTo>
                    <a:pt x="511" y="131"/>
                    <a:pt x="389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1648300" y="2396475"/>
              <a:ext cx="14625" cy="15500"/>
            </a:xfrm>
            <a:custGeom>
              <a:avLst/>
              <a:gdLst/>
              <a:ahLst/>
              <a:cxnLst/>
              <a:rect l="l" t="t" r="r" b="b"/>
              <a:pathLst>
                <a:path w="585" h="620" extrusionOk="0">
                  <a:moveTo>
                    <a:pt x="246" y="0"/>
                  </a:moveTo>
                  <a:cubicBezTo>
                    <a:pt x="165" y="109"/>
                    <a:pt x="45" y="213"/>
                    <a:pt x="22" y="327"/>
                  </a:cubicBezTo>
                  <a:cubicBezTo>
                    <a:pt x="1" y="483"/>
                    <a:pt x="97" y="620"/>
                    <a:pt x="255" y="620"/>
                  </a:cubicBezTo>
                  <a:cubicBezTo>
                    <a:pt x="272" y="620"/>
                    <a:pt x="290" y="618"/>
                    <a:pt x="309" y="615"/>
                  </a:cubicBezTo>
                  <a:cubicBezTo>
                    <a:pt x="418" y="592"/>
                    <a:pt x="573" y="448"/>
                    <a:pt x="579" y="350"/>
                  </a:cubicBezTo>
                  <a:cubicBezTo>
                    <a:pt x="584" y="236"/>
                    <a:pt x="447" y="115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1669600" y="2416150"/>
              <a:ext cx="16450" cy="14175"/>
            </a:xfrm>
            <a:custGeom>
              <a:avLst/>
              <a:gdLst/>
              <a:ahLst/>
              <a:cxnLst/>
              <a:rect l="l" t="t" r="r" b="b"/>
              <a:pathLst>
                <a:path w="658" h="567" extrusionOk="0">
                  <a:moveTo>
                    <a:pt x="318" y="0"/>
                  </a:moveTo>
                  <a:cubicBezTo>
                    <a:pt x="226" y="0"/>
                    <a:pt x="77" y="149"/>
                    <a:pt x="48" y="258"/>
                  </a:cubicBezTo>
                  <a:cubicBezTo>
                    <a:pt x="1" y="417"/>
                    <a:pt x="124" y="566"/>
                    <a:pt x="278" y="566"/>
                  </a:cubicBezTo>
                  <a:cubicBezTo>
                    <a:pt x="291" y="566"/>
                    <a:pt x="305" y="565"/>
                    <a:pt x="318" y="563"/>
                  </a:cubicBezTo>
                  <a:cubicBezTo>
                    <a:pt x="433" y="546"/>
                    <a:pt x="542" y="425"/>
                    <a:pt x="652" y="356"/>
                  </a:cubicBezTo>
                  <a:cubicBezTo>
                    <a:pt x="652" y="310"/>
                    <a:pt x="657" y="270"/>
                    <a:pt x="657" y="224"/>
                  </a:cubicBezTo>
                  <a:cubicBezTo>
                    <a:pt x="542" y="144"/>
                    <a:pt x="433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837625" y="2490225"/>
              <a:ext cx="15825" cy="13925"/>
            </a:xfrm>
            <a:custGeom>
              <a:avLst/>
              <a:gdLst/>
              <a:ahLst/>
              <a:cxnLst/>
              <a:rect l="l" t="t" r="r" b="b"/>
              <a:pathLst>
                <a:path w="633" h="557" extrusionOk="0">
                  <a:moveTo>
                    <a:pt x="288" y="1"/>
                  </a:moveTo>
                  <a:cubicBezTo>
                    <a:pt x="191" y="1"/>
                    <a:pt x="1" y="185"/>
                    <a:pt x="18" y="259"/>
                  </a:cubicBezTo>
                  <a:cubicBezTo>
                    <a:pt x="58" y="391"/>
                    <a:pt x="162" y="506"/>
                    <a:pt x="294" y="552"/>
                  </a:cubicBezTo>
                  <a:cubicBezTo>
                    <a:pt x="302" y="555"/>
                    <a:pt x="310" y="556"/>
                    <a:pt x="318" y="556"/>
                  </a:cubicBezTo>
                  <a:cubicBezTo>
                    <a:pt x="403" y="556"/>
                    <a:pt x="522" y="431"/>
                    <a:pt x="621" y="363"/>
                  </a:cubicBezTo>
                  <a:lnTo>
                    <a:pt x="633" y="236"/>
                  </a:lnTo>
                  <a:cubicBezTo>
                    <a:pt x="518" y="150"/>
                    <a:pt x="40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1512500" y="2282000"/>
              <a:ext cx="16150" cy="14225"/>
            </a:xfrm>
            <a:custGeom>
              <a:avLst/>
              <a:gdLst/>
              <a:ahLst/>
              <a:cxnLst/>
              <a:rect l="l" t="t" r="r" b="b"/>
              <a:pathLst>
                <a:path w="646" h="569" extrusionOk="0">
                  <a:moveTo>
                    <a:pt x="308" y="1"/>
                  </a:moveTo>
                  <a:cubicBezTo>
                    <a:pt x="306" y="1"/>
                    <a:pt x="303" y="1"/>
                    <a:pt x="301" y="1"/>
                  </a:cubicBezTo>
                  <a:cubicBezTo>
                    <a:pt x="204" y="7"/>
                    <a:pt x="54" y="168"/>
                    <a:pt x="37" y="277"/>
                  </a:cubicBezTo>
                  <a:cubicBezTo>
                    <a:pt x="1" y="428"/>
                    <a:pt x="124" y="569"/>
                    <a:pt x="276" y="569"/>
                  </a:cubicBezTo>
                  <a:cubicBezTo>
                    <a:pt x="292" y="569"/>
                    <a:pt x="308" y="567"/>
                    <a:pt x="324" y="564"/>
                  </a:cubicBezTo>
                  <a:cubicBezTo>
                    <a:pt x="439" y="541"/>
                    <a:pt x="537" y="420"/>
                    <a:pt x="646" y="340"/>
                  </a:cubicBezTo>
                  <a:lnTo>
                    <a:pt x="646" y="208"/>
                  </a:lnTo>
                  <a:cubicBezTo>
                    <a:pt x="533" y="135"/>
                    <a:pt x="415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0" name="Google Shape;270;p3"/>
          <p:cNvPicPr preferRelativeResize="0"/>
          <p:nvPr/>
        </p:nvPicPr>
        <p:blipFill rotWithShape="1">
          <a:blip r:embed="rId5"/>
          <a:srcRect t="2090" r="43426" b="-2090"/>
          <a:stretch>
            <a:fillRect/>
          </a:stretch>
        </p:blipFill>
        <p:spPr>
          <a:xfrm rot="3084637" flipH="1">
            <a:off x="6089762" y="555606"/>
            <a:ext cx="1259497" cy="9353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3"/>
          <p:cNvGrpSpPr/>
          <p:nvPr/>
        </p:nvGrpSpPr>
        <p:grpSpPr>
          <a:xfrm flipH="1">
            <a:off x="172529" y="102400"/>
            <a:ext cx="8989203" cy="4934985"/>
            <a:chOff x="1841100" y="2854975"/>
            <a:chExt cx="3754575" cy="2061225"/>
          </a:xfrm>
        </p:grpSpPr>
        <p:sp>
          <p:nvSpPr>
            <p:cNvPr id="272" name="Google Shape;272;p3"/>
            <p:cNvSpPr/>
            <p:nvPr/>
          </p:nvSpPr>
          <p:spPr>
            <a:xfrm>
              <a:off x="1841100" y="3721975"/>
              <a:ext cx="30050" cy="26350"/>
            </a:xfrm>
            <a:custGeom>
              <a:avLst/>
              <a:gdLst/>
              <a:ahLst/>
              <a:cxnLst/>
              <a:rect l="l" t="t" r="r" b="b"/>
              <a:pathLst>
                <a:path w="1202" h="1054" extrusionOk="0">
                  <a:moveTo>
                    <a:pt x="612" y="1"/>
                  </a:moveTo>
                  <a:cubicBezTo>
                    <a:pt x="498" y="1"/>
                    <a:pt x="384" y="35"/>
                    <a:pt x="288" y="106"/>
                  </a:cubicBezTo>
                  <a:cubicBezTo>
                    <a:pt x="185" y="186"/>
                    <a:pt x="93" y="272"/>
                    <a:pt x="1" y="359"/>
                  </a:cubicBezTo>
                  <a:lnTo>
                    <a:pt x="1" y="703"/>
                  </a:lnTo>
                  <a:cubicBezTo>
                    <a:pt x="110" y="784"/>
                    <a:pt x="219" y="870"/>
                    <a:pt x="334" y="944"/>
                  </a:cubicBezTo>
                  <a:cubicBezTo>
                    <a:pt x="441" y="1018"/>
                    <a:pt x="559" y="1054"/>
                    <a:pt x="672" y="1054"/>
                  </a:cubicBezTo>
                  <a:cubicBezTo>
                    <a:pt x="813" y="1054"/>
                    <a:pt x="945" y="998"/>
                    <a:pt x="1035" y="893"/>
                  </a:cubicBezTo>
                  <a:cubicBezTo>
                    <a:pt x="1201" y="669"/>
                    <a:pt x="1184" y="353"/>
                    <a:pt x="994" y="152"/>
                  </a:cubicBezTo>
                  <a:cubicBezTo>
                    <a:pt x="888" y="51"/>
                    <a:pt x="75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4891575" y="2854975"/>
              <a:ext cx="30175" cy="26950"/>
            </a:xfrm>
            <a:custGeom>
              <a:avLst/>
              <a:gdLst/>
              <a:ahLst/>
              <a:cxnLst/>
              <a:rect l="l" t="t" r="r" b="b"/>
              <a:pathLst>
                <a:path w="1207" h="1078" extrusionOk="0">
                  <a:moveTo>
                    <a:pt x="466" y="0"/>
                  </a:moveTo>
                  <a:cubicBezTo>
                    <a:pt x="391" y="46"/>
                    <a:pt x="322" y="92"/>
                    <a:pt x="259" y="144"/>
                  </a:cubicBezTo>
                  <a:cubicBezTo>
                    <a:pt x="23" y="351"/>
                    <a:pt x="0" y="632"/>
                    <a:pt x="190" y="862"/>
                  </a:cubicBezTo>
                  <a:cubicBezTo>
                    <a:pt x="308" y="1001"/>
                    <a:pt x="490" y="1077"/>
                    <a:pt x="660" y="1077"/>
                  </a:cubicBezTo>
                  <a:cubicBezTo>
                    <a:pt x="772" y="1077"/>
                    <a:pt x="878" y="1045"/>
                    <a:pt x="960" y="977"/>
                  </a:cubicBezTo>
                  <a:cubicBezTo>
                    <a:pt x="1172" y="793"/>
                    <a:pt x="1207" y="471"/>
                    <a:pt x="1034" y="247"/>
                  </a:cubicBezTo>
                  <a:cubicBezTo>
                    <a:pt x="965" y="161"/>
                    <a:pt x="891" y="75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2270025" y="4898975"/>
              <a:ext cx="19125" cy="17225"/>
            </a:xfrm>
            <a:custGeom>
              <a:avLst/>
              <a:gdLst/>
              <a:ahLst/>
              <a:cxnLst/>
              <a:rect l="l" t="t" r="r" b="b"/>
              <a:pathLst>
                <a:path w="765" h="689" extrusionOk="0">
                  <a:moveTo>
                    <a:pt x="390" y="1"/>
                  </a:moveTo>
                  <a:cubicBezTo>
                    <a:pt x="310" y="1"/>
                    <a:pt x="231" y="22"/>
                    <a:pt x="162" y="63"/>
                  </a:cubicBezTo>
                  <a:cubicBezTo>
                    <a:pt x="1" y="172"/>
                    <a:pt x="24" y="356"/>
                    <a:pt x="139" y="511"/>
                  </a:cubicBezTo>
                  <a:cubicBezTo>
                    <a:pt x="173" y="568"/>
                    <a:pt x="208" y="632"/>
                    <a:pt x="242" y="689"/>
                  </a:cubicBezTo>
                  <a:lnTo>
                    <a:pt x="587" y="689"/>
                  </a:lnTo>
                  <a:cubicBezTo>
                    <a:pt x="615" y="614"/>
                    <a:pt x="650" y="540"/>
                    <a:pt x="679" y="465"/>
                  </a:cubicBezTo>
                  <a:cubicBezTo>
                    <a:pt x="765" y="275"/>
                    <a:pt x="719" y="103"/>
                    <a:pt x="547" y="28"/>
                  </a:cubicBezTo>
                  <a:cubicBezTo>
                    <a:pt x="496" y="10"/>
                    <a:pt x="44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79700" y="4124600"/>
              <a:ext cx="15975" cy="1607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48" y="0"/>
                  </a:moveTo>
                  <a:cubicBezTo>
                    <a:pt x="166" y="0"/>
                    <a:pt x="50" y="105"/>
                    <a:pt x="29" y="268"/>
                  </a:cubicBezTo>
                  <a:cubicBezTo>
                    <a:pt x="0" y="446"/>
                    <a:pt x="115" y="629"/>
                    <a:pt x="299" y="641"/>
                  </a:cubicBezTo>
                  <a:cubicBezTo>
                    <a:pt x="306" y="642"/>
                    <a:pt x="313" y="642"/>
                    <a:pt x="319" y="642"/>
                  </a:cubicBezTo>
                  <a:cubicBezTo>
                    <a:pt x="422" y="642"/>
                    <a:pt x="530" y="563"/>
                    <a:pt x="638" y="520"/>
                  </a:cubicBezTo>
                  <a:lnTo>
                    <a:pt x="638" y="90"/>
                  </a:lnTo>
                  <a:cubicBezTo>
                    <a:pt x="563" y="49"/>
                    <a:pt x="483" y="26"/>
                    <a:pt x="403" y="3"/>
                  </a:cubicBezTo>
                  <a:cubicBezTo>
                    <a:pt x="384" y="1"/>
                    <a:pt x="365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70750" y="4018975"/>
              <a:ext cx="82900" cy="146650"/>
            </a:xfrm>
            <a:custGeom>
              <a:avLst/>
              <a:gdLst/>
              <a:ahLst/>
              <a:cxnLst/>
              <a:rect l="l" t="t" r="r" b="b"/>
              <a:pathLst>
                <a:path w="3316" h="5866" extrusionOk="0">
                  <a:moveTo>
                    <a:pt x="1695" y="2281"/>
                  </a:moveTo>
                  <a:lnTo>
                    <a:pt x="2385" y="2970"/>
                  </a:lnTo>
                  <a:cubicBezTo>
                    <a:pt x="2143" y="3194"/>
                    <a:pt x="1868" y="3441"/>
                    <a:pt x="1586" y="3700"/>
                  </a:cubicBezTo>
                  <a:lnTo>
                    <a:pt x="1115" y="3091"/>
                  </a:lnTo>
                  <a:lnTo>
                    <a:pt x="1695" y="2281"/>
                  </a:lnTo>
                  <a:close/>
                  <a:moveTo>
                    <a:pt x="1632" y="1"/>
                  </a:moveTo>
                  <a:cubicBezTo>
                    <a:pt x="1609" y="104"/>
                    <a:pt x="1581" y="196"/>
                    <a:pt x="1575" y="288"/>
                  </a:cubicBezTo>
                  <a:cubicBezTo>
                    <a:pt x="1512" y="857"/>
                    <a:pt x="1466" y="1425"/>
                    <a:pt x="1391" y="2000"/>
                  </a:cubicBezTo>
                  <a:cubicBezTo>
                    <a:pt x="1322" y="2580"/>
                    <a:pt x="1190" y="2695"/>
                    <a:pt x="593" y="2758"/>
                  </a:cubicBezTo>
                  <a:cubicBezTo>
                    <a:pt x="478" y="2769"/>
                    <a:pt x="369" y="2787"/>
                    <a:pt x="254" y="2815"/>
                  </a:cubicBezTo>
                  <a:cubicBezTo>
                    <a:pt x="185" y="2838"/>
                    <a:pt x="133" y="2907"/>
                    <a:pt x="1" y="3016"/>
                  </a:cubicBezTo>
                  <a:cubicBezTo>
                    <a:pt x="259" y="3097"/>
                    <a:pt x="443" y="3149"/>
                    <a:pt x="627" y="3200"/>
                  </a:cubicBezTo>
                  <a:cubicBezTo>
                    <a:pt x="1179" y="3361"/>
                    <a:pt x="1345" y="3574"/>
                    <a:pt x="1397" y="4148"/>
                  </a:cubicBezTo>
                  <a:cubicBezTo>
                    <a:pt x="1437" y="4636"/>
                    <a:pt x="1489" y="5124"/>
                    <a:pt x="1546" y="5607"/>
                  </a:cubicBezTo>
                  <a:cubicBezTo>
                    <a:pt x="1563" y="5693"/>
                    <a:pt x="1586" y="5779"/>
                    <a:pt x="1621" y="5865"/>
                  </a:cubicBezTo>
                  <a:cubicBezTo>
                    <a:pt x="1684" y="5745"/>
                    <a:pt x="1724" y="5618"/>
                    <a:pt x="1730" y="5486"/>
                  </a:cubicBezTo>
                  <a:cubicBezTo>
                    <a:pt x="1787" y="5073"/>
                    <a:pt x="1833" y="4659"/>
                    <a:pt x="1896" y="4246"/>
                  </a:cubicBezTo>
                  <a:cubicBezTo>
                    <a:pt x="1988" y="3625"/>
                    <a:pt x="2339" y="3235"/>
                    <a:pt x="2959" y="3091"/>
                  </a:cubicBezTo>
                  <a:cubicBezTo>
                    <a:pt x="3080" y="3051"/>
                    <a:pt x="3200" y="3005"/>
                    <a:pt x="3315" y="2953"/>
                  </a:cubicBezTo>
                  <a:cubicBezTo>
                    <a:pt x="3085" y="2879"/>
                    <a:pt x="2959" y="2833"/>
                    <a:pt x="2827" y="2798"/>
                  </a:cubicBezTo>
                  <a:cubicBezTo>
                    <a:pt x="2350" y="2678"/>
                    <a:pt x="2046" y="2385"/>
                    <a:pt x="1954" y="1896"/>
                  </a:cubicBezTo>
                  <a:cubicBezTo>
                    <a:pt x="1919" y="1741"/>
                    <a:pt x="1896" y="1580"/>
                    <a:pt x="1885" y="1425"/>
                  </a:cubicBezTo>
                  <a:cubicBezTo>
                    <a:pt x="1862" y="1052"/>
                    <a:pt x="1851" y="679"/>
                    <a:pt x="1833" y="305"/>
                  </a:cubicBezTo>
                  <a:cubicBezTo>
                    <a:pt x="1828" y="185"/>
                    <a:pt x="1839" y="47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3221867" y="3394830"/>
              <a:ext cx="81025" cy="147225"/>
            </a:xfrm>
            <a:custGeom>
              <a:avLst/>
              <a:gdLst/>
              <a:ahLst/>
              <a:cxnLst/>
              <a:rect l="l" t="t" r="r" b="b"/>
              <a:pathLst>
                <a:path w="3241" h="5889" extrusionOk="0">
                  <a:moveTo>
                    <a:pt x="1707" y="2281"/>
                  </a:moveTo>
                  <a:lnTo>
                    <a:pt x="2385" y="2982"/>
                  </a:lnTo>
                  <a:lnTo>
                    <a:pt x="1603" y="3706"/>
                  </a:lnTo>
                  <a:lnTo>
                    <a:pt x="1121" y="3085"/>
                  </a:lnTo>
                  <a:lnTo>
                    <a:pt x="1707" y="2281"/>
                  </a:lnTo>
                  <a:close/>
                  <a:moveTo>
                    <a:pt x="1626" y="1"/>
                  </a:moveTo>
                  <a:cubicBezTo>
                    <a:pt x="1609" y="121"/>
                    <a:pt x="1598" y="208"/>
                    <a:pt x="1592" y="288"/>
                  </a:cubicBezTo>
                  <a:cubicBezTo>
                    <a:pt x="1517" y="914"/>
                    <a:pt x="1454" y="1546"/>
                    <a:pt x="1374" y="2172"/>
                  </a:cubicBezTo>
                  <a:cubicBezTo>
                    <a:pt x="1333" y="2505"/>
                    <a:pt x="1144" y="2683"/>
                    <a:pt x="811" y="2718"/>
                  </a:cubicBezTo>
                  <a:cubicBezTo>
                    <a:pt x="638" y="2735"/>
                    <a:pt x="466" y="2764"/>
                    <a:pt x="299" y="2804"/>
                  </a:cubicBezTo>
                  <a:cubicBezTo>
                    <a:pt x="219" y="2821"/>
                    <a:pt x="156" y="2901"/>
                    <a:pt x="1" y="3011"/>
                  </a:cubicBezTo>
                  <a:lnTo>
                    <a:pt x="736" y="3229"/>
                  </a:lnTo>
                  <a:cubicBezTo>
                    <a:pt x="1121" y="3338"/>
                    <a:pt x="1351" y="3585"/>
                    <a:pt x="1391" y="3993"/>
                  </a:cubicBezTo>
                  <a:cubicBezTo>
                    <a:pt x="1408" y="4194"/>
                    <a:pt x="1414" y="4395"/>
                    <a:pt x="1437" y="4596"/>
                  </a:cubicBezTo>
                  <a:cubicBezTo>
                    <a:pt x="1483" y="5027"/>
                    <a:pt x="1540" y="5457"/>
                    <a:pt x="1592" y="5888"/>
                  </a:cubicBezTo>
                  <a:lnTo>
                    <a:pt x="1695" y="5883"/>
                  </a:lnTo>
                  <a:cubicBezTo>
                    <a:pt x="1712" y="5704"/>
                    <a:pt x="1730" y="5521"/>
                    <a:pt x="1758" y="5337"/>
                  </a:cubicBezTo>
                  <a:cubicBezTo>
                    <a:pt x="1799" y="4981"/>
                    <a:pt x="1850" y="4630"/>
                    <a:pt x="1902" y="4268"/>
                  </a:cubicBezTo>
                  <a:cubicBezTo>
                    <a:pt x="1988" y="3625"/>
                    <a:pt x="2344" y="3229"/>
                    <a:pt x="2982" y="3085"/>
                  </a:cubicBezTo>
                  <a:cubicBezTo>
                    <a:pt x="3074" y="3057"/>
                    <a:pt x="3160" y="3016"/>
                    <a:pt x="3240" y="2970"/>
                  </a:cubicBezTo>
                  <a:cubicBezTo>
                    <a:pt x="3189" y="2924"/>
                    <a:pt x="3171" y="2896"/>
                    <a:pt x="3148" y="2884"/>
                  </a:cubicBezTo>
                  <a:cubicBezTo>
                    <a:pt x="3097" y="2861"/>
                    <a:pt x="3039" y="2844"/>
                    <a:pt x="2988" y="2833"/>
                  </a:cubicBezTo>
                  <a:cubicBezTo>
                    <a:pt x="2298" y="2718"/>
                    <a:pt x="1965" y="2287"/>
                    <a:pt x="1914" y="1621"/>
                  </a:cubicBezTo>
                  <a:cubicBezTo>
                    <a:pt x="1879" y="1201"/>
                    <a:pt x="1868" y="788"/>
                    <a:pt x="1845" y="368"/>
                  </a:cubicBezTo>
                  <a:cubicBezTo>
                    <a:pt x="1839" y="236"/>
                    <a:pt x="1879" y="75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2575868" y="4152296"/>
              <a:ext cx="71550" cy="130550"/>
            </a:xfrm>
            <a:custGeom>
              <a:avLst/>
              <a:gdLst/>
              <a:ahLst/>
              <a:cxnLst/>
              <a:rect l="l" t="t" r="r" b="b"/>
              <a:pathLst>
                <a:path w="2862" h="5222" extrusionOk="0">
                  <a:moveTo>
                    <a:pt x="1368" y="2143"/>
                  </a:moveTo>
                  <a:lnTo>
                    <a:pt x="1930" y="2779"/>
                  </a:lnTo>
                  <a:lnTo>
                    <a:pt x="1930" y="2779"/>
                  </a:lnTo>
                  <a:lnTo>
                    <a:pt x="1345" y="3326"/>
                  </a:lnTo>
                  <a:lnTo>
                    <a:pt x="920" y="2763"/>
                  </a:lnTo>
                  <a:lnTo>
                    <a:pt x="1368" y="2143"/>
                  </a:lnTo>
                  <a:close/>
                  <a:moveTo>
                    <a:pt x="1379" y="0"/>
                  </a:moveTo>
                  <a:cubicBezTo>
                    <a:pt x="1362" y="115"/>
                    <a:pt x="1339" y="230"/>
                    <a:pt x="1327" y="351"/>
                  </a:cubicBezTo>
                  <a:cubicBezTo>
                    <a:pt x="1276" y="822"/>
                    <a:pt x="1247" y="1293"/>
                    <a:pt x="1172" y="1764"/>
                  </a:cubicBezTo>
                  <a:cubicBezTo>
                    <a:pt x="1086" y="2333"/>
                    <a:pt x="1006" y="2396"/>
                    <a:pt x="437" y="2476"/>
                  </a:cubicBezTo>
                  <a:cubicBezTo>
                    <a:pt x="293" y="2499"/>
                    <a:pt x="150" y="2539"/>
                    <a:pt x="6" y="2574"/>
                  </a:cubicBezTo>
                  <a:lnTo>
                    <a:pt x="1" y="2717"/>
                  </a:lnTo>
                  <a:cubicBezTo>
                    <a:pt x="190" y="2775"/>
                    <a:pt x="368" y="2838"/>
                    <a:pt x="558" y="2890"/>
                  </a:cubicBezTo>
                  <a:cubicBezTo>
                    <a:pt x="943" y="2987"/>
                    <a:pt x="1138" y="3234"/>
                    <a:pt x="1161" y="3631"/>
                  </a:cubicBezTo>
                  <a:cubicBezTo>
                    <a:pt x="1178" y="3929"/>
                    <a:pt x="1207" y="4234"/>
                    <a:pt x="1241" y="4532"/>
                  </a:cubicBezTo>
                  <a:cubicBezTo>
                    <a:pt x="1270" y="4762"/>
                    <a:pt x="1270" y="5003"/>
                    <a:pt x="1396" y="5222"/>
                  </a:cubicBezTo>
                  <a:cubicBezTo>
                    <a:pt x="1437" y="5101"/>
                    <a:pt x="1465" y="4980"/>
                    <a:pt x="1477" y="4860"/>
                  </a:cubicBezTo>
                  <a:cubicBezTo>
                    <a:pt x="1528" y="4475"/>
                    <a:pt x="1574" y="4090"/>
                    <a:pt x="1643" y="3711"/>
                  </a:cubicBezTo>
                  <a:cubicBezTo>
                    <a:pt x="1724" y="3240"/>
                    <a:pt x="1994" y="2936"/>
                    <a:pt x="2459" y="2804"/>
                  </a:cubicBezTo>
                  <a:cubicBezTo>
                    <a:pt x="2574" y="2769"/>
                    <a:pt x="2677" y="2717"/>
                    <a:pt x="2861" y="2648"/>
                  </a:cubicBezTo>
                  <a:cubicBezTo>
                    <a:pt x="2769" y="2602"/>
                    <a:pt x="2677" y="2568"/>
                    <a:pt x="2580" y="2539"/>
                  </a:cubicBezTo>
                  <a:cubicBezTo>
                    <a:pt x="1959" y="2424"/>
                    <a:pt x="1672" y="2028"/>
                    <a:pt x="1626" y="1425"/>
                  </a:cubicBezTo>
                  <a:cubicBezTo>
                    <a:pt x="1603" y="1080"/>
                    <a:pt x="1586" y="736"/>
                    <a:pt x="1563" y="391"/>
                  </a:cubicBezTo>
                  <a:cubicBezTo>
                    <a:pt x="1557" y="265"/>
                    <a:pt x="1528" y="133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4056246" y="3233651"/>
              <a:ext cx="48425" cy="137150"/>
            </a:xfrm>
            <a:custGeom>
              <a:avLst/>
              <a:gdLst/>
              <a:ahLst/>
              <a:cxnLst/>
              <a:rect l="l" t="t" r="r" b="b"/>
              <a:pathLst>
                <a:path w="1937" h="5486" extrusionOk="0">
                  <a:moveTo>
                    <a:pt x="1006" y="1885"/>
                  </a:moveTo>
                  <a:lnTo>
                    <a:pt x="1368" y="2574"/>
                  </a:lnTo>
                  <a:cubicBezTo>
                    <a:pt x="1265" y="2792"/>
                    <a:pt x="1161" y="3022"/>
                    <a:pt x="1046" y="3269"/>
                  </a:cubicBezTo>
                  <a:lnTo>
                    <a:pt x="575" y="2580"/>
                  </a:lnTo>
                  <a:lnTo>
                    <a:pt x="1006" y="1885"/>
                  </a:lnTo>
                  <a:close/>
                  <a:moveTo>
                    <a:pt x="995" y="1"/>
                  </a:moveTo>
                  <a:cubicBezTo>
                    <a:pt x="788" y="98"/>
                    <a:pt x="834" y="259"/>
                    <a:pt x="828" y="385"/>
                  </a:cubicBezTo>
                  <a:cubicBezTo>
                    <a:pt x="794" y="787"/>
                    <a:pt x="776" y="1190"/>
                    <a:pt x="742" y="1592"/>
                  </a:cubicBezTo>
                  <a:cubicBezTo>
                    <a:pt x="719" y="1948"/>
                    <a:pt x="518" y="2264"/>
                    <a:pt x="213" y="2442"/>
                  </a:cubicBezTo>
                  <a:cubicBezTo>
                    <a:pt x="139" y="2499"/>
                    <a:pt x="64" y="2562"/>
                    <a:pt x="1" y="2631"/>
                  </a:cubicBezTo>
                  <a:cubicBezTo>
                    <a:pt x="64" y="2683"/>
                    <a:pt x="99" y="2735"/>
                    <a:pt x="133" y="2735"/>
                  </a:cubicBezTo>
                  <a:cubicBezTo>
                    <a:pt x="541" y="2769"/>
                    <a:pt x="707" y="3033"/>
                    <a:pt x="753" y="3395"/>
                  </a:cubicBezTo>
                  <a:cubicBezTo>
                    <a:pt x="817" y="3860"/>
                    <a:pt x="857" y="4337"/>
                    <a:pt x="908" y="4808"/>
                  </a:cubicBezTo>
                  <a:cubicBezTo>
                    <a:pt x="931" y="5032"/>
                    <a:pt x="960" y="5256"/>
                    <a:pt x="989" y="5486"/>
                  </a:cubicBezTo>
                  <a:lnTo>
                    <a:pt x="1081" y="5480"/>
                  </a:lnTo>
                  <a:cubicBezTo>
                    <a:pt x="1104" y="5296"/>
                    <a:pt x="1121" y="5113"/>
                    <a:pt x="1138" y="4929"/>
                  </a:cubicBezTo>
                  <a:cubicBezTo>
                    <a:pt x="1196" y="4383"/>
                    <a:pt x="1224" y="3837"/>
                    <a:pt x="1299" y="3298"/>
                  </a:cubicBezTo>
                  <a:cubicBezTo>
                    <a:pt x="1339" y="2953"/>
                    <a:pt x="1471" y="2654"/>
                    <a:pt x="1937" y="2631"/>
                  </a:cubicBezTo>
                  <a:cubicBezTo>
                    <a:pt x="1356" y="2315"/>
                    <a:pt x="1253" y="1770"/>
                    <a:pt x="1161" y="1230"/>
                  </a:cubicBezTo>
                  <a:cubicBezTo>
                    <a:pt x="1109" y="931"/>
                    <a:pt x="1098" y="627"/>
                    <a:pt x="1064" y="328"/>
                  </a:cubicBezTo>
                  <a:cubicBezTo>
                    <a:pt x="1046" y="225"/>
                    <a:pt x="1018" y="121"/>
                    <a:pt x="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4750194" y="4594061"/>
              <a:ext cx="50875" cy="136875"/>
            </a:xfrm>
            <a:custGeom>
              <a:avLst/>
              <a:gdLst/>
              <a:ahLst/>
              <a:cxnLst/>
              <a:rect l="l" t="t" r="r" b="b"/>
              <a:pathLst>
                <a:path w="2035" h="5475" extrusionOk="0">
                  <a:moveTo>
                    <a:pt x="1023" y="1885"/>
                  </a:moveTo>
                  <a:lnTo>
                    <a:pt x="1385" y="2580"/>
                  </a:lnTo>
                  <a:lnTo>
                    <a:pt x="1069" y="3263"/>
                  </a:lnTo>
                  <a:cubicBezTo>
                    <a:pt x="897" y="3022"/>
                    <a:pt x="736" y="2804"/>
                    <a:pt x="587" y="2597"/>
                  </a:cubicBezTo>
                  <a:lnTo>
                    <a:pt x="1023" y="1885"/>
                  </a:lnTo>
                  <a:close/>
                  <a:moveTo>
                    <a:pt x="920" y="1"/>
                  </a:moveTo>
                  <a:cubicBezTo>
                    <a:pt x="891" y="156"/>
                    <a:pt x="851" y="311"/>
                    <a:pt x="839" y="472"/>
                  </a:cubicBezTo>
                  <a:cubicBezTo>
                    <a:pt x="811" y="816"/>
                    <a:pt x="811" y="1161"/>
                    <a:pt x="776" y="1506"/>
                  </a:cubicBezTo>
                  <a:cubicBezTo>
                    <a:pt x="736" y="1931"/>
                    <a:pt x="564" y="2281"/>
                    <a:pt x="167" y="2488"/>
                  </a:cubicBezTo>
                  <a:cubicBezTo>
                    <a:pt x="110" y="2517"/>
                    <a:pt x="75" y="2603"/>
                    <a:pt x="1" y="2700"/>
                  </a:cubicBezTo>
                  <a:cubicBezTo>
                    <a:pt x="627" y="2746"/>
                    <a:pt x="770" y="3154"/>
                    <a:pt x="822" y="3631"/>
                  </a:cubicBezTo>
                  <a:cubicBezTo>
                    <a:pt x="857" y="3958"/>
                    <a:pt x="880" y="4291"/>
                    <a:pt x="908" y="4619"/>
                  </a:cubicBezTo>
                  <a:cubicBezTo>
                    <a:pt x="937" y="4906"/>
                    <a:pt x="966" y="5188"/>
                    <a:pt x="995" y="5475"/>
                  </a:cubicBezTo>
                  <a:lnTo>
                    <a:pt x="1098" y="5475"/>
                  </a:lnTo>
                  <a:cubicBezTo>
                    <a:pt x="1115" y="5308"/>
                    <a:pt x="1138" y="5147"/>
                    <a:pt x="1155" y="4981"/>
                  </a:cubicBezTo>
                  <a:cubicBezTo>
                    <a:pt x="1201" y="4452"/>
                    <a:pt x="1236" y="3918"/>
                    <a:pt x="1299" y="3390"/>
                  </a:cubicBezTo>
                  <a:cubicBezTo>
                    <a:pt x="1339" y="3016"/>
                    <a:pt x="1460" y="2683"/>
                    <a:pt x="2034" y="2637"/>
                  </a:cubicBezTo>
                  <a:cubicBezTo>
                    <a:pt x="1397" y="2327"/>
                    <a:pt x="1282" y="1816"/>
                    <a:pt x="1196" y="1299"/>
                  </a:cubicBezTo>
                  <a:cubicBezTo>
                    <a:pt x="1161" y="1104"/>
                    <a:pt x="1150" y="903"/>
                    <a:pt x="1127" y="701"/>
                  </a:cubicBezTo>
                  <a:cubicBezTo>
                    <a:pt x="1098" y="466"/>
                    <a:pt x="1063" y="236"/>
                    <a:pt x="1035" y="6"/>
                  </a:cubicBezTo>
                  <a:lnTo>
                    <a:pt x="9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277700" y="3722025"/>
              <a:ext cx="27325" cy="26175"/>
            </a:xfrm>
            <a:custGeom>
              <a:avLst/>
              <a:gdLst/>
              <a:ahLst/>
              <a:cxnLst/>
              <a:rect l="l" t="t" r="r" b="b"/>
              <a:pathLst>
                <a:path w="1093" h="1047" extrusionOk="0">
                  <a:moveTo>
                    <a:pt x="534" y="0"/>
                  </a:moveTo>
                  <a:cubicBezTo>
                    <a:pt x="531" y="0"/>
                    <a:pt x="527" y="0"/>
                    <a:pt x="524" y="0"/>
                  </a:cubicBezTo>
                  <a:cubicBezTo>
                    <a:pt x="219" y="6"/>
                    <a:pt x="1" y="224"/>
                    <a:pt x="1" y="512"/>
                  </a:cubicBezTo>
                  <a:cubicBezTo>
                    <a:pt x="1" y="804"/>
                    <a:pt x="264" y="1046"/>
                    <a:pt x="582" y="1046"/>
                  </a:cubicBezTo>
                  <a:cubicBezTo>
                    <a:pt x="589" y="1046"/>
                    <a:pt x="597" y="1046"/>
                    <a:pt x="604" y="1046"/>
                  </a:cubicBezTo>
                  <a:cubicBezTo>
                    <a:pt x="874" y="1046"/>
                    <a:pt x="1092" y="810"/>
                    <a:pt x="1075" y="540"/>
                  </a:cubicBezTo>
                  <a:cubicBezTo>
                    <a:pt x="1075" y="239"/>
                    <a:pt x="834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3016276" y="4259796"/>
              <a:ext cx="27475" cy="26225"/>
            </a:xfrm>
            <a:custGeom>
              <a:avLst/>
              <a:gdLst/>
              <a:ahLst/>
              <a:cxnLst/>
              <a:rect l="l" t="t" r="r" b="b"/>
              <a:pathLst>
                <a:path w="1099" h="1049" extrusionOk="0">
                  <a:moveTo>
                    <a:pt x="529" y="0"/>
                  </a:moveTo>
                  <a:cubicBezTo>
                    <a:pt x="242" y="0"/>
                    <a:pt x="6" y="228"/>
                    <a:pt x="1" y="519"/>
                  </a:cubicBezTo>
                  <a:cubicBezTo>
                    <a:pt x="1" y="795"/>
                    <a:pt x="265" y="1042"/>
                    <a:pt x="575" y="1047"/>
                  </a:cubicBezTo>
                  <a:cubicBezTo>
                    <a:pt x="588" y="1048"/>
                    <a:pt x="601" y="1049"/>
                    <a:pt x="614" y="1049"/>
                  </a:cubicBezTo>
                  <a:cubicBezTo>
                    <a:pt x="868" y="1049"/>
                    <a:pt x="1081" y="839"/>
                    <a:pt x="1081" y="576"/>
                  </a:cubicBezTo>
                  <a:cubicBezTo>
                    <a:pt x="1098" y="278"/>
                    <a:pt x="868" y="19"/>
                    <a:pt x="570" y="2"/>
                  </a:cubicBezTo>
                  <a:cubicBezTo>
                    <a:pt x="556" y="1"/>
                    <a:pt x="542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4893000" y="3021400"/>
              <a:ext cx="27175" cy="26175"/>
            </a:xfrm>
            <a:custGeom>
              <a:avLst/>
              <a:gdLst/>
              <a:ahLst/>
              <a:cxnLst/>
              <a:rect l="l" t="t" r="r" b="b"/>
              <a:pathLst>
                <a:path w="1087" h="1047" extrusionOk="0">
                  <a:moveTo>
                    <a:pt x="556" y="0"/>
                  </a:moveTo>
                  <a:cubicBezTo>
                    <a:pt x="549" y="0"/>
                    <a:pt x="542" y="0"/>
                    <a:pt x="535" y="1"/>
                  </a:cubicBezTo>
                  <a:cubicBezTo>
                    <a:pt x="531" y="1"/>
                    <a:pt x="528" y="1"/>
                    <a:pt x="524" y="1"/>
                  </a:cubicBezTo>
                  <a:cubicBezTo>
                    <a:pt x="242" y="1"/>
                    <a:pt x="7" y="223"/>
                    <a:pt x="1" y="506"/>
                  </a:cubicBezTo>
                  <a:cubicBezTo>
                    <a:pt x="1" y="793"/>
                    <a:pt x="281" y="1046"/>
                    <a:pt x="595" y="1046"/>
                  </a:cubicBezTo>
                  <a:cubicBezTo>
                    <a:pt x="602" y="1046"/>
                    <a:pt x="609" y="1046"/>
                    <a:pt x="615" y="1046"/>
                  </a:cubicBezTo>
                  <a:cubicBezTo>
                    <a:pt x="891" y="1040"/>
                    <a:pt x="1081" y="822"/>
                    <a:pt x="1081" y="535"/>
                  </a:cubicBezTo>
                  <a:cubicBezTo>
                    <a:pt x="1086" y="237"/>
                    <a:pt x="845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1888200" y="4240525"/>
              <a:ext cx="27175" cy="27050"/>
            </a:xfrm>
            <a:custGeom>
              <a:avLst/>
              <a:gdLst/>
              <a:ahLst/>
              <a:cxnLst/>
              <a:rect l="l" t="t" r="r" b="b"/>
              <a:pathLst>
                <a:path w="1087" h="1082" extrusionOk="0">
                  <a:moveTo>
                    <a:pt x="509" y="1"/>
                  </a:moveTo>
                  <a:cubicBezTo>
                    <a:pt x="253" y="1"/>
                    <a:pt x="35" y="202"/>
                    <a:pt x="24" y="461"/>
                  </a:cubicBezTo>
                  <a:cubicBezTo>
                    <a:pt x="1" y="783"/>
                    <a:pt x="248" y="1076"/>
                    <a:pt x="546" y="1082"/>
                  </a:cubicBezTo>
                  <a:cubicBezTo>
                    <a:pt x="828" y="1082"/>
                    <a:pt x="1063" y="852"/>
                    <a:pt x="1063" y="565"/>
                  </a:cubicBezTo>
                  <a:cubicBezTo>
                    <a:pt x="1086" y="260"/>
                    <a:pt x="845" y="2"/>
                    <a:pt x="541" y="2"/>
                  </a:cubicBezTo>
                  <a:cubicBezTo>
                    <a:pt x="530" y="1"/>
                    <a:pt x="520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2829775" y="2869175"/>
              <a:ext cx="27325" cy="26600"/>
            </a:xfrm>
            <a:custGeom>
              <a:avLst/>
              <a:gdLst/>
              <a:ahLst/>
              <a:cxnLst/>
              <a:rect l="l" t="t" r="r" b="b"/>
              <a:pathLst>
                <a:path w="1093" h="1064" extrusionOk="0">
                  <a:moveTo>
                    <a:pt x="531" y="1"/>
                  </a:moveTo>
                  <a:cubicBezTo>
                    <a:pt x="253" y="1"/>
                    <a:pt x="18" y="221"/>
                    <a:pt x="12" y="501"/>
                  </a:cubicBezTo>
                  <a:cubicBezTo>
                    <a:pt x="1" y="794"/>
                    <a:pt x="277" y="1064"/>
                    <a:pt x="592" y="1064"/>
                  </a:cubicBezTo>
                  <a:cubicBezTo>
                    <a:pt x="868" y="1064"/>
                    <a:pt x="1063" y="857"/>
                    <a:pt x="1075" y="564"/>
                  </a:cubicBezTo>
                  <a:cubicBezTo>
                    <a:pt x="1092" y="260"/>
                    <a:pt x="851" y="7"/>
                    <a:pt x="552" y="1"/>
                  </a:cubicBezTo>
                  <a:cubicBezTo>
                    <a:pt x="545" y="1"/>
                    <a:pt x="53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86950" y="3629550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0"/>
                  </a:moveTo>
                  <a:cubicBezTo>
                    <a:pt x="138" y="12"/>
                    <a:pt x="0" y="161"/>
                    <a:pt x="6" y="339"/>
                  </a:cubicBezTo>
                  <a:cubicBezTo>
                    <a:pt x="23" y="517"/>
                    <a:pt x="167" y="655"/>
                    <a:pt x="345" y="672"/>
                  </a:cubicBezTo>
                  <a:cubicBezTo>
                    <a:pt x="352" y="673"/>
                    <a:pt x="358" y="673"/>
                    <a:pt x="365" y="673"/>
                  </a:cubicBezTo>
                  <a:cubicBezTo>
                    <a:pt x="539" y="673"/>
                    <a:pt x="678" y="528"/>
                    <a:pt x="672" y="351"/>
                  </a:cubicBezTo>
                  <a:cubicBezTo>
                    <a:pt x="672" y="155"/>
                    <a:pt x="517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49275" y="2954625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1"/>
                  </a:moveTo>
                  <a:cubicBezTo>
                    <a:pt x="144" y="1"/>
                    <a:pt x="0" y="156"/>
                    <a:pt x="12" y="334"/>
                  </a:cubicBezTo>
                  <a:cubicBezTo>
                    <a:pt x="29" y="529"/>
                    <a:pt x="190" y="673"/>
                    <a:pt x="385" y="673"/>
                  </a:cubicBezTo>
                  <a:cubicBezTo>
                    <a:pt x="546" y="656"/>
                    <a:pt x="672" y="518"/>
                    <a:pt x="678" y="357"/>
                  </a:cubicBezTo>
                  <a:cubicBezTo>
                    <a:pt x="678" y="162"/>
                    <a:pt x="517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1870550" y="3203450"/>
              <a:ext cx="17525" cy="16725"/>
            </a:xfrm>
            <a:custGeom>
              <a:avLst/>
              <a:gdLst/>
              <a:ahLst/>
              <a:cxnLst/>
              <a:rect l="l" t="t" r="r" b="b"/>
              <a:pathLst>
                <a:path w="701" h="669" extrusionOk="0">
                  <a:moveTo>
                    <a:pt x="347" y="1"/>
                  </a:moveTo>
                  <a:cubicBezTo>
                    <a:pt x="337" y="1"/>
                    <a:pt x="326" y="1"/>
                    <a:pt x="316" y="2"/>
                  </a:cubicBezTo>
                  <a:cubicBezTo>
                    <a:pt x="132" y="14"/>
                    <a:pt x="0" y="174"/>
                    <a:pt x="29" y="352"/>
                  </a:cubicBezTo>
                  <a:cubicBezTo>
                    <a:pt x="52" y="530"/>
                    <a:pt x="201" y="663"/>
                    <a:pt x="379" y="668"/>
                  </a:cubicBezTo>
                  <a:cubicBezTo>
                    <a:pt x="563" y="663"/>
                    <a:pt x="701" y="507"/>
                    <a:pt x="689" y="329"/>
                  </a:cubicBezTo>
                  <a:cubicBezTo>
                    <a:pt x="679" y="144"/>
                    <a:pt x="52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767158" y="4391025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36" y="1"/>
                  </a:moveTo>
                  <a:cubicBezTo>
                    <a:pt x="329" y="1"/>
                    <a:pt x="323" y="1"/>
                    <a:pt x="316" y="1"/>
                  </a:cubicBezTo>
                  <a:cubicBezTo>
                    <a:pt x="138" y="13"/>
                    <a:pt x="0" y="162"/>
                    <a:pt x="0" y="340"/>
                  </a:cubicBezTo>
                  <a:cubicBezTo>
                    <a:pt x="28" y="532"/>
                    <a:pt x="189" y="668"/>
                    <a:pt x="379" y="668"/>
                  </a:cubicBezTo>
                  <a:cubicBezTo>
                    <a:pt x="383" y="668"/>
                    <a:pt x="387" y="668"/>
                    <a:pt x="391" y="668"/>
                  </a:cubicBezTo>
                  <a:cubicBezTo>
                    <a:pt x="557" y="656"/>
                    <a:pt x="667" y="536"/>
                    <a:pt x="667" y="352"/>
                  </a:cubicBezTo>
                  <a:cubicBezTo>
                    <a:pt x="678" y="163"/>
                    <a:pt x="528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084425" y="4860300"/>
              <a:ext cx="17400" cy="16700"/>
            </a:xfrm>
            <a:custGeom>
              <a:avLst/>
              <a:gdLst/>
              <a:ahLst/>
              <a:cxnLst/>
              <a:rect l="l" t="t" r="r" b="b"/>
              <a:pathLst>
                <a:path w="696" h="668" extrusionOk="0">
                  <a:moveTo>
                    <a:pt x="338" y="1"/>
                  </a:moveTo>
                  <a:cubicBezTo>
                    <a:pt x="331" y="1"/>
                    <a:pt x="324" y="1"/>
                    <a:pt x="316" y="2"/>
                  </a:cubicBezTo>
                  <a:cubicBezTo>
                    <a:pt x="138" y="13"/>
                    <a:pt x="1" y="174"/>
                    <a:pt x="24" y="352"/>
                  </a:cubicBezTo>
                  <a:cubicBezTo>
                    <a:pt x="47" y="530"/>
                    <a:pt x="196" y="662"/>
                    <a:pt x="374" y="668"/>
                  </a:cubicBezTo>
                  <a:cubicBezTo>
                    <a:pt x="552" y="668"/>
                    <a:pt x="696" y="513"/>
                    <a:pt x="690" y="335"/>
                  </a:cubicBezTo>
                  <a:cubicBezTo>
                    <a:pt x="679" y="147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2744050" y="4889200"/>
              <a:ext cx="16975" cy="16525"/>
            </a:xfrm>
            <a:custGeom>
              <a:avLst/>
              <a:gdLst/>
              <a:ahLst/>
              <a:cxnLst/>
              <a:rect l="l" t="t" r="r" b="b"/>
              <a:pathLst>
                <a:path w="679" h="661" extrusionOk="0">
                  <a:moveTo>
                    <a:pt x="328" y="0"/>
                  </a:moveTo>
                  <a:cubicBezTo>
                    <a:pt x="150" y="6"/>
                    <a:pt x="6" y="149"/>
                    <a:pt x="1" y="333"/>
                  </a:cubicBezTo>
                  <a:cubicBezTo>
                    <a:pt x="18" y="519"/>
                    <a:pt x="178" y="661"/>
                    <a:pt x="368" y="661"/>
                  </a:cubicBezTo>
                  <a:cubicBezTo>
                    <a:pt x="372" y="661"/>
                    <a:pt x="376" y="661"/>
                    <a:pt x="380" y="661"/>
                  </a:cubicBezTo>
                  <a:cubicBezTo>
                    <a:pt x="546" y="661"/>
                    <a:pt x="678" y="523"/>
                    <a:pt x="667" y="356"/>
                  </a:cubicBezTo>
                  <a:cubicBezTo>
                    <a:pt x="678" y="161"/>
                    <a:pt x="523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3043750" y="3075525"/>
              <a:ext cx="17100" cy="16700"/>
            </a:xfrm>
            <a:custGeom>
              <a:avLst/>
              <a:gdLst/>
              <a:ahLst/>
              <a:cxnLst/>
              <a:rect l="l" t="t" r="r" b="b"/>
              <a:pathLst>
                <a:path w="684" h="668" extrusionOk="0">
                  <a:moveTo>
                    <a:pt x="347" y="1"/>
                  </a:moveTo>
                  <a:cubicBezTo>
                    <a:pt x="341" y="1"/>
                    <a:pt x="334" y="1"/>
                    <a:pt x="328" y="1"/>
                  </a:cubicBezTo>
                  <a:cubicBezTo>
                    <a:pt x="324" y="1"/>
                    <a:pt x="321" y="1"/>
                    <a:pt x="318" y="1"/>
                  </a:cubicBezTo>
                  <a:cubicBezTo>
                    <a:pt x="139" y="1"/>
                    <a:pt x="1" y="154"/>
                    <a:pt x="23" y="334"/>
                  </a:cubicBezTo>
                  <a:cubicBezTo>
                    <a:pt x="40" y="520"/>
                    <a:pt x="201" y="668"/>
                    <a:pt x="386" y="668"/>
                  </a:cubicBezTo>
                  <a:cubicBezTo>
                    <a:pt x="390" y="668"/>
                    <a:pt x="393" y="668"/>
                    <a:pt x="397" y="667"/>
                  </a:cubicBezTo>
                  <a:cubicBezTo>
                    <a:pt x="557" y="639"/>
                    <a:pt x="678" y="507"/>
                    <a:pt x="684" y="346"/>
                  </a:cubicBezTo>
                  <a:cubicBezTo>
                    <a:pt x="684" y="157"/>
                    <a:pt x="53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2357962" y="4304319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22" y="1"/>
                  </a:moveTo>
                  <a:cubicBezTo>
                    <a:pt x="144" y="1"/>
                    <a:pt x="0" y="144"/>
                    <a:pt x="0" y="328"/>
                  </a:cubicBezTo>
                  <a:cubicBezTo>
                    <a:pt x="0" y="517"/>
                    <a:pt x="150" y="668"/>
                    <a:pt x="336" y="668"/>
                  </a:cubicBezTo>
                  <a:cubicBezTo>
                    <a:pt x="343" y="668"/>
                    <a:pt x="349" y="667"/>
                    <a:pt x="356" y="667"/>
                  </a:cubicBezTo>
                  <a:cubicBezTo>
                    <a:pt x="534" y="661"/>
                    <a:pt x="678" y="506"/>
                    <a:pt x="661" y="328"/>
                  </a:cubicBezTo>
                  <a:cubicBezTo>
                    <a:pt x="643" y="150"/>
                    <a:pt x="500" y="12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2829925" y="3450750"/>
              <a:ext cx="17125" cy="16550"/>
            </a:xfrm>
            <a:custGeom>
              <a:avLst/>
              <a:gdLst/>
              <a:ahLst/>
              <a:cxnLst/>
              <a:rect l="l" t="t" r="r" b="b"/>
              <a:pathLst>
                <a:path w="685" h="662" extrusionOk="0">
                  <a:moveTo>
                    <a:pt x="335" y="1"/>
                  </a:moveTo>
                  <a:cubicBezTo>
                    <a:pt x="156" y="1"/>
                    <a:pt x="12" y="142"/>
                    <a:pt x="6" y="317"/>
                  </a:cubicBezTo>
                  <a:cubicBezTo>
                    <a:pt x="1" y="509"/>
                    <a:pt x="161" y="662"/>
                    <a:pt x="352" y="662"/>
                  </a:cubicBezTo>
                  <a:cubicBezTo>
                    <a:pt x="355" y="662"/>
                    <a:pt x="359" y="662"/>
                    <a:pt x="362" y="662"/>
                  </a:cubicBezTo>
                  <a:cubicBezTo>
                    <a:pt x="366" y="662"/>
                    <a:pt x="369" y="662"/>
                    <a:pt x="373" y="662"/>
                  </a:cubicBezTo>
                  <a:cubicBezTo>
                    <a:pt x="529" y="662"/>
                    <a:pt x="667" y="537"/>
                    <a:pt x="673" y="380"/>
                  </a:cubicBezTo>
                  <a:cubicBezTo>
                    <a:pt x="684" y="185"/>
                    <a:pt x="535" y="18"/>
                    <a:pt x="345" y="1"/>
                  </a:cubicBezTo>
                  <a:cubicBezTo>
                    <a:pt x="342" y="1"/>
                    <a:pt x="338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2084950" y="4671775"/>
              <a:ext cx="17375" cy="16700"/>
            </a:xfrm>
            <a:custGeom>
              <a:avLst/>
              <a:gdLst/>
              <a:ahLst/>
              <a:cxnLst/>
              <a:rect l="l" t="t" r="r" b="b"/>
              <a:pathLst>
                <a:path w="695" h="668" extrusionOk="0">
                  <a:moveTo>
                    <a:pt x="344" y="1"/>
                  </a:moveTo>
                  <a:cubicBezTo>
                    <a:pt x="340" y="1"/>
                    <a:pt x="337" y="1"/>
                    <a:pt x="333" y="1"/>
                  </a:cubicBezTo>
                  <a:cubicBezTo>
                    <a:pt x="330" y="1"/>
                    <a:pt x="326" y="1"/>
                    <a:pt x="323" y="1"/>
                  </a:cubicBezTo>
                  <a:cubicBezTo>
                    <a:pt x="144" y="1"/>
                    <a:pt x="0" y="153"/>
                    <a:pt x="17" y="334"/>
                  </a:cubicBezTo>
                  <a:cubicBezTo>
                    <a:pt x="34" y="520"/>
                    <a:pt x="189" y="667"/>
                    <a:pt x="380" y="667"/>
                  </a:cubicBezTo>
                  <a:cubicBezTo>
                    <a:pt x="383" y="667"/>
                    <a:pt x="387" y="667"/>
                    <a:pt x="391" y="667"/>
                  </a:cubicBezTo>
                  <a:cubicBezTo>
                    <a:pt x="569" y="644"/>
                    <a:pt x="695" y="489"/>
                    <a:pt x="683" y="311"/>
                  </a:cubicBezTo>
                  <a:cubicBezTo>
                    <a:pt x="661" y="137"/>
                    <a:pt x="51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2062100" y="3293950"/>
              <a:ext cx="17550" cy="16550"/>
            </a:xfrm>
            <a:custGeom>
              <a:avLst/>
              <a:gdLst/>
              <a:ahLst/>
              <a:cxnLst/>
              <a:rect l="l" t="t" r="r" b="b"/>
              <a:pathLst>
                <a:path w="702" h="662" extrusionOk="0">
                  <a:moveTo>
                    <a:pt x="335" y="0"/>
                  </a:moveTo>
                  <a:cubicBezTo>
                    <a:pt x="161" y="0"/>
                    <a:pt x="17" y="129"/>
                    <a:pt x="6" y="305"/>
                  </a:cubicBezTo>
                  <a:cubicBezTo>
                    <a:pt x="1" y="477"/>
                    <a:pt x="179" y="656"/>
                    <a:pt x="363" y="661"/>
                  </a:cubicBezTo>
                  <a:cubicBezTo>
                    <a:pt x="529" y="661"/>
                    <a:pt x="661" y="535"/>
                    <a:pt x="673" y="374"/>
                  </a:cubicBezTo>
                  <a:cubicBezTo>
                    <a:pt x="701" y="179"/>
                    <a:pt x="552" y="6"/>
                    <a:pt x="357" y="1"/>
                  </a:cubicBezTo>
                  <a:cubicBezTo>
                    <a:pt x="349" y="0"/>
                    <a:pt x="342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461075" y="3597375"/>
              <a:ext cx="16825" cy="16975"/>
            </a:xfrm>
            <a:custGeom>
              <a:avLst/>
              <a:gdLst/>
              <a:ahLst/>
              <a:cxnLst/>
              <a:rect l="l" t="t" r="r" b="b"/>
              <a:pathLst>
                <a:path w="673" h="679" extrusionOk="0">
                  <a:moveTo>
                    <a:pt x="337" y="0"/>
                  </a:moveTo>
                  <a:cubicBezTo>
                    <a:pt x="330" y="0"/>
                    <a:pt x="323" y="0"/>
                    <a:pt x="317" y="1"/>
                  </a:cubicBezTo>
                  <a:cubicBezTo>
                    <a:pt x="150" y="1"/>
                    <a:pt x="18" y="139"/>
                    <a:pt x="18" y="305"/>
                  </a:cubicBezTo>
                  <a:cubicBezTo>
                    <a:pt x="1" y="495"/>
                    <a:pt x="145" y="667"/>
                    <a:pt x="346" y="678"/>
                  </a:cubicBezTo>
                  <a:cubicBezTo>
                    <a:pt x="524" y="673"/>
                    <a:pt x="667" y="529"/>
                    <a:pt x="673" y="345"/>
                  </a:cubicBezTo>
                  <a:cubicBezTo>
                    <a:pt x="673" y="157"/>
                    <a:pt x="52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2386200" y="4621975"/>
              <a:ext cx="16250" cy="16950"/>
            </a:xfrm>
            <a:custGeom>
              <a:avLst/>
              <a:gdLst/>
              <a:ahLst/>
              <a:cxnLst/>
              <a:rect l="l" t="t" r="r" b="b"/>
              <a:pathLst>
                <a:path w="650" h="678" extrusionOk="0">
                  <a:moveTo>
                    <a:pt x="331" y="1"/>
                  </a:moveTo>
                  <a:cubicBezTo>
                    <a:pt x="313" y="1"/>
                    <a:pt x="295" y="2"/>
                    <a:pt x="276" y="5"/>
                  </a:cubicBezTo>
                  <a:cubicBezTo>
                    <a:pt x="93" y="23"/>
                    <a:pt x="1" y="138"/>
                    <a:pt x="1" y="316"/>
                  </a:cubicBezTo>
                  <a:cubicBezTo>
                    <a:pt x="1" y="510"/>
                    <a:pt x="157" y="678"/>
                    <a:pt x="323" y="678"/>
                  </a:cubicBezTo>
                  <a:cubicBezTo>
                    <a:pt x="329" y="678"/>
                    <a:pt x="334" y="678"/>
                    <a:pt x="340" y="677"/>
                  </a:cubicBezTo>
                  <a:cubicBezTo>
                    <a:pt x="518" y="649"/>
                    <a:pt x="644" y="499"/>
                    <a:pt x="644" y="321"/>
                  </a:cubicBezTo>
                  <a:cubicBezTo>
                    <a:pt x="649" y="144"/>
                    <a:pt x="504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3"/>
          <p:cNvGrpSpPr/>
          <p:nvPr/>
        </p:nvGrpSpPr>
        <p:grpSpPr>
          <a:xfrm flipH="1">
            <a:off x="6334492" y="765169"/>
            <a:ext cx="864324" cy="713924"/>
            <a:chOff x="694050" y="3332875"/>
            <a:chExt cx="1477225" cy="1220175"/>
          </a:xfrm>
        </p:grpSpPr>
        <p:sp>
          <p:nvSpPr>
            <p:cNvPr id="300" name="Google Shape;300;p3"/>
            <p:cNvSpPr/>
            <p:nvPr/>
          </p:nvSpPr>
          <p:spPr>
            <a:xfrm>
              <a:off x="694050" y="3719150"/>
              <a:ext cx="169175" cy="173350"/>
            </a:xfrm>
            <a:custGeom>
              <a:avLst/>
              <a:gdLst/>
              <a:ahLst/>
              <a:cxnLst/>
              <a:rect l="l" t="t" r="r" b="b"/>
              <a:pathLst>
                <a:path w="6767" h="6934" extrusionOk="0">
                  <a:moveTo>
                    <a:pt x="4584" y="1781"/>
                  </a:moveTo>
                  <a:cubicBezTo>
                    <a:pt x="4664" y="1431"/>
                    <a:pt x="4796" y="1023"/>
                    <a:pt x="4836" y="604"/>
                  </a:cubicBezTo>
                  <a:cubicBezTo>
                    <a:pt x="4854" y="420"/>
                    <a:pt x="4722" y="179"/>
                    <a:pt x="4578" y="52"/>
                  </a:cubicBezTo>
                  <a:cubicBezTo>
                    <a:pt x="4521" y="1"/>
                    <a:pt x="4210" y="127"/>
                    <a:pt x="4095" y="242"/>
                  </a:cubicBezTo>
                  <a:cubicBezTo>
                    <a:pt x="3808" y="540"/>
                    <a:pt x="3561" y="879"/>
                    <a:pt x="3280" y="1224"/>
                  </a:cubicBezTo>
                  <a:cubicBezTo>
                    <a:pt x="2746" y="971"/>
                    <a:pt x="2286" y="713"/>
                    <a:pt x="1804" y="523"/>
                  </a:cubicBezTo>
                  <a:cubicBezTo>
                    <a:pt x="1373" y="357"/>
                    <a:pt x="1068" y="604"/>
                    <a:pt x="1160" y="1052"/>
                  </a:cubicBezTo>
                  <a:cubicBezTo>
                    <a:pt x="1264" y="1534"/>
                    <a:pt x="1407" y="2005"/>
                    <a:pt x="1591" y="2465"/>
                  </a:cubicBezTo>
                  <a:cubicBezTo>
                    <a:pt x="1758" y="2907"/>
                    <a:pt x="1695" y="3269"/>
                    <a:pt x="1361" y="3625"/>
                  </a:cubicBezTo>
                  <a:cubicBezTo>
                    <a:pt x="936" y="4079"/>
                    <a:pt x="551" y="4567"/>
                    <a:pt x="167" y="5061"/>
                  </a:cubicBezTo>
                  <a:cubicBezTo>
                    <a:pt x="80" y="5170"/>
                    <a:pt x="0" y="5411"/>
                    <a:pt x="52" y="5480"/>
                  </a:cubicBezTo>
                  <a:cubicBezTo>
                    <a:pt x="172" y="5618"/>
                    <a:pt x="345" y="5704"/>
                    <a:pt x="528" y="5721"/>
                  </a:cubicBezTo>
                  <a:cubicBezTo>
                    <a:pt x="752" y="5733"/>
                    <a:pt x="982" y="5664"/>
                    <a:pt x="1201" y="5601"/>
                  </a:cubicBezTo>
                  <a:cubicBezTo>
                    <a:pt x="1626" y="5474"/>
                    <a:pt x="2051" y="5331"/>
                    <a:pt x="2430" y="5210"/>
                  </a:cubicBezTo>
                  <a:cubicBezTo>
                    <a:pt x="2952" y="5785"/>
                    <a:pt x="2677" y="6933"/>
                    <a:pt x="4038" y="6784"/>
                  </a:cubicBezTo>
                  <a:cubicBezTo>
                    <a:pt x="4084" y="6238"/>
                    <a:pt x="4164" y="5727"/>
                    <a:pt x="4159" y="5216"/>
                  </a:cubicBezTo>
                  <a:cubicBezTo>
                    <a:pt x="4153" y="4688"/>
                    <a:pt x="4319" y="4372"/>
                    <a:pt x="4836" y="4171"/>
                  </a:cubicBezTo>
                  <a:cubicBezTo>
                    <a:pt x="5468" y="3929"/>
                    <a:pt x="6060" y="3596"/>
                    <a:pt x="6766" y="3263"/>
                  </a:cubicBezTo>
                  <a:cubicBezTo>
                    <a:pt x="6221" y="2356"/>
                    <a:pt x="5101" y="2585"/>
                    <a:pt x="4584" y="17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022150" y="4130425"/>
              <a:ext cx="169200" cy="173475"/>
            </a:xfrm>
            <a:custGeom>
              <a:avLst/>
              <a:gdLst/>
              <a:ahLst/>
              <a:cxnLst/>
              <a:rect l="l" t="t" r="r" b="b"/>
              <a:pathLst>
                <a:path w="6768" h="6939" extrusionOk="0">
                  <a:moveTo>
                    <a:pt x="4585" y="1787"/>
                  </a:moveTo>
                  <a:cubicBezTo>
                    <a:pt x="4665" y="1430"/>
                    <a:pt x="4803" y="1023"/>
                    <a:pt x="4843" y="609"/>
                  </a:cubicBezTo>
                  <a:cubicBezTo>
                    <a:pt x="4855" y="425"/>
                    <a:pt x="4728" y="184"/>
                    <a:pt x="4585" y="58"/>
                  </a:cubicBezTo>
                  <a:cubicBezTo>
                    <a:pt x="4521" y="0"/>
                    <a:pt x="4217" y="127"/>
                    <a:pt x="4102" y="247"/>
                  </a:cubicBezTo>
                  <a:cubicBezTo>
                    <a:pt x="3809" y="540"/>
                    <a:pt x="3562" y="885"/>
                    <a:pt x="3287" y="1229"/>
                  </a:cubicBezTo>
                  <a:cubicBezTo>
                    <a:pt x="2752" y="971"/>
                    <a:pt x="2293" y="712"/>
                    <a:pt x="1805" y="529"/>
                  </a:cubicBezTo>
                  <a:cubicBezTo>
                    <a:pt x="1374" y="362"/>
                    <a:pt x="1075" y="598"/>
                    <a:pt x="1167" y="1057"/>
                  </a:cubicBezTo>
                  <a:cubicBezTo>
                    <a:pt x="1270" y="1534"/>
                    <a:pt x="1414" y="2005"/>
                    <a:pt x="1598" y="2464"/>
                  </a:cubicBezTo>
                  <a:cubicBezTo>
                    <a:pt x="1764" y="2912"/>
                    <a:pt x="1701" y="3268"/>
                    <a:pt x="1368" y="3625"/>
                  </a:cubicBezTo>
                  <a:cubicBezTo>
                    <a:pt x="943" y="4084"/>
                    <a:pt x="558" y="4572"/>
                    <a:pt x="173" y="5061"/>
                  </a:cubicBezTo>
                  <a:cubicBezTo>
                    <a:pt x="87" y="5175"/>
                    <a:pt x="1" y="5417"/>
                    <a:pt x="58" y="5486"/>
                  </a:cubicBezTo>
                  <a:cubicBezTo>
                    <a:pt x="179" y="5618"/>
                    <a:pt x="351" y="5704"/>
                    <a:pt x="535" y="5721"/>
                  </a:cubicBezTo>
                  <a:cubicBezTo>
                    <a:pt x="753" y="5733"/>
                    <a:pt x="989" y="5664"/>
                    <a:pt x="1207" y="5600"/>
                  </a:cubicBezTo>
                  <a:cubicBezTo>
                    <a:pt x="1632" y="5480"/>
                    <a:pt x="2057" y="5336"/>
                    <a:pt x="2436" y="5216"/>
                  </a:cubicBezTo>
                  <a:cubicBezTo>
                    <a:pt x="2959" y="5790"/>
                    <a:pt x="2683" y="6939"/>
                    <a:pt x="4039" y="6789"/>
                  </a:cubicBezTo>
                  <a:cubicBezTo>
                    <a:pt x="4091" y="6244"/>
                    <a:pt x="4171" y="5733"/>
                    <a:pt x="4165" y="5216"/>
                  </a:cubicBezTo>
                  <a:cubicBezTo>
                    <a:pt x="4154" y="4693"/>
                    <a:pt x="4326" y="4371"/>
                    <a:pt x="4843" y="4176"/>
                  </a:cubicBezTo>
                  <a:cubicBezTo>
                    <a:pt x="5469" y="3935"/>
                    <a:pt x="6067" y="3602"/>
                    <a:pt x="6767" y="3263"/>
                  </a:cubicBezTo>
                  <a:cubicBezTo>
                    <a:pt x="6227" y="2355"/>
                    <a:pt x="5107" y="2585"/>
                    <a:pt x="4585" y="17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103575" y="3782050"/>
              <a:ext cx="121225" cy="124375"/>
            </a:xfrm>
            <a:custGeom>
              <a:avLst/>
              <a:gdLst/>
              <a:ahLst/>
              <a:cxnLst/>
              <a:rect l="l" t="t" r="r" b="b"/>
              <a:pathLst>
                <a:path w="4849" h="4975" extrusionOk="0">
                  <a:moveTo>
                    <a:pt x="3286" y="1281"/>
                  </a:moveTo>
                  <a:cubicBezTo>
                    <a:pt x="3344" y="1029"/>
                    <a:pt x="3441" y="736"/>
                    <a:pt x="3470" y="437"/>
                  </a:cubicBezTo>
                  <a:cubicBezTo>
                    <a:pt x="3482" y="305"/>
                    <a:pt x="3384" y="132"/>
                    <a:pt x="3286" y="41"/>
                  </a:cubicBezTo>
                  <a:cubicBezTo>
                    <a:pt x="3240" y="0"/>
                    <a:pt x="3022" y="92"/>
                    <a:pt x="2942" y="178"/>
                  </a:cubicBezTo>
                  <a:cubicBezTo>
                    <a:pt x="2729" y="391"/>
                    <a:pt x="2557" y="638"/>
                    <a:pt x="2356" y="885"/>
                  </a:cubicBezTo>
                  <a:cubicBezTo>
                    <a:pt x="1971" y="695"/>
                    <a:pt x="1644" y="512"/>
                    <a:pt x="1293" y="379"/>
                  </a:cubicBezTo>
                  <a:cubicBezTo>
                    <a:pt x="983" y="259"/>
                    <a:pt x="770" y="437"/>
                    <a:pt x="834" y="759"/>
                  </a:cubicBezTo>
                  <a:cubicBezTo>
                    <a:pt x="908" y="1103"/>
                    <a:pt x="1012" y="1442"/>
                    <a:pt x="1144" y="1769"/>
                  </a:cubicBezTo>
                  <a:cubicBezTo>
                    <a:pt x="1264" y="2085"/>
                    <a:pt x="1213" y="2344"/>
                    <a:pt x="983" y="2597"/>
                  </a:cubicBezTo>
                  <a:cubicBezTo>
                    <a:pt x="679" y="2924"/>
                    <a:pt x="397" y="3280"/>
                    <a:pt x="127" y="3631"/>
                  </a:cubicBezTo>
                  <a:cubicBezTo>
                    <a:pt x="64" y="3711"/>
                    <a:pt x="1" y="3883"/>
                    <a:pt x="41" y="3929"/>
                  </a:cubicBezTo>
                  <a:cubicBezTo>
                    <a:pt x="127" y="4027"/>
                    <a:pt x="254" y="4090"/>
                    <a:pt x="386" y="4102"/>
                  </a:cubicBezTo>
                  <a:cubicBezTo>
                    <a:pt x="546" y="4102"/>
                    <a:pt x="713" y="4073"/>
                    <a:pt x="868" y="4015"/>
                  </a:cubicBezTo>
                  <a:cubicBezTo>
                    <a:pt x="1173" y="3929"/>
                    <a:pt x="1471" y="3826"/>
                    <a:pt x="1747" y="3740"/>
                  </a:cubicBezTo>
                  <a:cubicBezTo>
                    <a:pt x="2120" y="4153"/>
                    <a:pt x="1919" y="4975"/>
                    <a:pt x="2896" y="4865"/>
                  </a:cubicBezTo>
                  <a:cubicBezTo>
                    <a:pt x="2924" y="4475"/>
                    <a:pt x="2988" y="4107"/>
                    <a:pt x="2982" y="3740"/>
                  </a:cubicBezTo>
                  <a:cubicBezTo>
                    <a:pt x="2976" y="3361"/>
                    <a:pt x="3097" y="3137"/>
                    <a:pt x="3464" y="2993"/>
                  </a:cubicBezTo>
                  <a:cubicBezTo>
                    <a:pt x="3918" y="2821"/>
                    <a:pt x="4343" y="2579"/>
                    <a:pt x="4849" y="2338"/>
                  </a:cubicBezTo>
                  <a:cubicBezTo>
                    <a:pt x="4464" y="1689"/>
                    <a:pt x="3660" y="1856"/>
                    <a:pt x="3286" y="12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367950" y="3779750"/>
              <a:ext cx="163450" cy="155400"/>
            </a:xfrm>
            <a:custGeom>
              <a:avLst/>
              <a:gdLst/>
              <a:ahLst/>
              <a:cxnLst/>
              <a:rect l="l" t="t" r="r" b="b"/>
              <a:pathLst>
                <a:path w="6538" h="6216" extrusionOk="0">
                  <a:moveTo>
                    <a:pt x="6055" y="1569"/>
                  </a:moveTo>
                  <a:cubicBezTo>
                    <a:pt x="5670" y="1603"/>
                    <a:pt x="5285" y="1701"/>
                    <a:pt x="4877" y="1781"/>
                  </a:cubicBezTo>
                  <a:cubicBezTo>
                    <a:pt x="4647" y="1281"/>
                    <a:pt x="4475" y="816"/>
                    <a:pt x="4239" y="391"/>
                  </a:cubicBezTo>
                  <a:cubicBezTo>
                    <a:pt x="4033" y="6"/>
                    <a:pt x="3665" y="0"/>
                    <a:pt x="3464" y="380"/>
                  </a:cubicBezTo>
                  <a:cubicBezTo>
                    <a:pt x="3251" y="787"/>
                    <a:pt x="3068" y="1212"/>
                    <a:pt x="2924" y="1649"/>
                  </a:cubicBezTo>
                  <a:cubicBezTo>
                    <a:pt x="2775" y="2068"/>
                    <a:pt x="2511" y="2287"/>
                    <a:pt x="2062" y="2344"/>
                  </a:cubicBezTo>
                  <a:cubicBezTo>
                    <a:pt x="1488" y="2413"/>
                    <a:pt x="914" y="2534"/>
                    <a:pt x="339" y="2654"/>
                  </a:cubicBezTo>
                  <a:cubicBezTo>
                    <a:pt x="207" y="2683"/>
                    <a:pt x="0" y="2803"/>
                    <a:pt x="0" y="2884"/>
                  </a:cubicBezTo>
                  <a:cubicBezTo>
                    <a:pt x="6" y="3056"/>
                    <a:pt x="75" y="3217"/>
                    <a:pt x="196" y="3343"/>
                  </a:cubicBezTo>
                  <a:cubicBezTo>
                    <a:pt x="351" y="3487"/>
                    <a:pt x="558" y="3573"/>
                    <a:pt x="753" y="3659"/>
                  </a:cubicBezTo>
                  <a:cubicBezTo>
                    <a:pt x="1132" y="3832"/>
                    <a:pt x="1517" y="3981"/>
                    <a:pt x="1867" y="4125"/>
                  </a:cubicBezTo>
                  <a:cubicBezTo>
                    <a:pt x="1890" y="4854"/>
                    <a:pt x="1006" y="5503"/>
                    <a:pt x="2068" y="6215"/>
                  </a:cubicBezTo>
                  <a:cubicBezTo>
                    <a:pt x="2430" y="5859"/>
                    <a:pt x="2798" y="5538"/>
                    <a:pt x="3102" y="5170"/>
                  </a:cubicBezTo>
                  <a:cubicBezTo>
                    <a:pt x="3412" y="4785"/>
                    <a:pt x="3722" y="4659"/>
                    <a:pt x="4211" y="4831"/>
                  </a:cubicBezTo>
                  <a:cubicBezTo>
                    <a:pt x="4808" y="5038"/>
                    <a:pt x="5434" y="5159"/>
                    <a:pt x="6141" y="5337"/>
                  </a:cubicBezTo>
                  <a:cubicBezTo>
                    <a:pt x="6302" y="4366"/>
                    <a:pt x="5360" y="3849"/>
                    <a:pt x="5469" y="2964"/>
                  </a:cubicBezTo>
                  <a:cubicBezTo>
                    <a:pt x="5744" y="2763"/>
                    <a:pt x="6083" y="2551"/>
                    <a:pt x="6365" y="2275"/>
                  </a:cubicBezTo>
                  <a:cubicBezTo>
                    <a:pt x="6485" y="2154"/>
                    <a:pt x="6537" y="1902"/>
                    <a:pt x="6514" y="1724"/>
                  </a:cubicBezTo>
                  <a:cubicBezTo>
                    <a:pt x="6503" y="1643"/>
                    <a:pt x="6210" y="1546"/>
                    <a:pt x="6055" y="15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371975" y="4397650"/>
              <a:ext cx="163425" cy="155400"/>
            </a:xfrm>
            <a:custGeom>
              <a:avLst/>
              <a:gdLst/>
              <a:ahLst/>
              <a:cxnLst/>
              <a:rect l="l" t="t" r="r" b="b"/>
              <a:pathLst>
                <a:path w="6537" h="6216" extrusionOk="0">
                  <a:moveTo>
                    <a:pt x="6054" y="1569"/>
                  </a:moveTo>
                  <a:cubicBezTo>
                    <a:pt x="5664" y="1603"/>
                    <a:pt x="5285" y="1701"/>
                    <a:pt x="4877" y="1776"/>
                  </a:cubicBezTo>
                  <a:cubicBezTo>
                    <a:pt x="4647" y="1276"/>
                    <a:pt x="4475" y="811"/>
                    <a:pt x="4239" y="385"/>
                  </a:cubicBezTo>
                  <a:cubicBezTo>
                    <a:pt x="4032" y="6"/>
                    <a:pt x="3665" y="1"/>
                    <a:pt x="3464" y="380"/>
                  </a:cubicBezTo>
                  <a:cubicBezTo>
                    <a:pt x="3251" y="788"/>
                    <a:pt x="3067" y="1213"/>
                    <a:pt x="2924" y="1643"/>
                  </a:cubicBezTo>
                  <a:cubicBezTo>
                    <a:pt x="2775" y="2068"/>
                    <a:pt x="2510" y="2287"/>
                    <a:pt x="2062" y="2338"/>
                  </a:cubicBezTo>
                  <a:cubicBezTo>
                    <a:pt x="1482" y="2413"/>
                    <a:pt x="914" y="2528"/>
                    <a:pt x="339" y="2649"/>
                  </a:cubicBezTo>
                  <a:cubicBezTo>
                    <a:pt x="207" y="2677"/>
                    <a:pt x="0" y="2798"/>
                    <a:pt x="0" y="2884"/>
                  </a:cubicBezTo>
                  <a:cubicBezTo>
                    <a:pt x="6" y="3056"/>
                    <a:pt x="75" y="3217"/>
                    <a:pt x="196" y="3338"/>
                  </a:cubicBezTo>
                  <a:cubicBezTo>
                    <a:pt x="351" y="3481"/>
                    <a:pt x="557" y="3573"/>
                    <a:pt x="753" y="3660"/>
                  </a:cubicBezTo>
                  <a:cubicBezTo>
                    <a:pt x="1132" y="3826"/>
                    <a:pt x="1517" y="3975"/>
                    <a:pt x="1861" y="4119"/>
                  </a:cubicBezTo>
                  <a:cubicBezTo>
                    <a:pt x="1890" y="4849"/>
                    <a:pt x="1000" y="5503"/>
                    <a:pt x="2062" y="6216"/>
                  </a:cubicBezTo>
                  <a:cubicBezTo>
                    <a:pt x="2430" y="5854"/>
                    <a:pt x="2798" y="5538"/>
                    <a:pt x="3096" y="5164"/>
                  </a:cubicBezTo>
                  <a:cubicBezTo>
                    <a:pt x="3412" y="4785"/>
                    <a:pt x="3722" y="4659"/>
                    <a:pt x="4211" y="4826"/>
                  </a:cubicBezTo>
                  <a:cubicBezTo>
                    <a:pt x="4808" y="5032"/>
                    <a:pt x="5434" y="5153"/>
                    <a:pt x="6141" y="5337"/>
                  </a:cubicBezTo>
                  <a:cubicBezTo>
                    <a:pt x="6301" y="4360"/>
                    <a:pt x="5359" y="3849"/>
                    <a:pt x="5468" y="2964"/>
                  </a:cubicBezTo>
                  <a:cubicBezTo>
                    <a:pt x="5738" y="2758"/>
                    <a:pt x="6083" y="2545"/>
                    <a:pt x="6365" y="2269"/>
                  </a:cubicBezTo>
                  <a:cubicBezTo>
                    <a:pt x="6485" y="2149"/>
                    <a:pt x="6537" y="1902"/>
                    <a:pt x="6514" y="1724"/>
                  </a:cubicBezTo>
                  <a:cubicBezTo>
                    <a:pt x="6502" y="1649"/>
                    <a:pt x="6209" y="1551"/>
                    <a:pt x="6054" y="15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523750" y="4275600"/>
              <a:ext cx="145050" cy="127675"/>
            </a:xfrm>
            <a:custGeom>
              <a:avLst/>
              <a:gdLst/>
              <a:ahLst/>
              <a:cxnLst/>
              <a:rect l="l" t="t" r="r" b="b"/>
              <a:pathLst>
                <a:path w="5802" h="5107" extrusionOk="0">
                  <a:moveTo>
                    <a:pt x="5486" y="2166"/>
                  </a:moveTo>
                  <a:cubicBezTo>
                    <a:pt x="5170" y="2039"/>
                    <a:pt x="4837" y="1959"/>
                    <a:pt x="4492" y="1856"/>
                  </a:cubicBezTo>
                  <a:cubicBezTo>
                    <a:pt x="4521" y="1373"/>
                    <a:pt x="4573" y="948"/>
                    <a:pt x="4561" y="529"/>
                  </a:cubicBezTo>
                  <a:cubicBezTo>
                    <a:pt x="4556" y="150"/>
                    <a:pt x="4280" y="0"/>
                    <a:pt x="3964" y="207"/>
                  </a:cubicBezTo>
                  <a:cubicBezTo>
                    <a:pt x="3637" y="431"/>
                    <a:pt x="3326" y="690"/>
                    <a:pt x="3039" y="965"/>
                  </a:cubicBezTo>
                  <a:cubicBezTo>
                    <a:pt x="2752" y="1229"/>
                    <a:pt x="2465" y="1293"/>
                    <a:pt x="2091" y="1149"/>
                  </a:cubicBezTo>
                  <a:cubicBezTo>
                    <a:pt x="1620" y="971"/>
                    <a:pt x="1126" y="833"/>
                    <a:pt x="644" y="695"/>
                  </a:cubicBezTo>
                  <a:cubicBezTo>
                    <a:pt x="529" y="661"/>
                    <a:pt x="322" y="672"/>
                    <a:pt x="288" y="736"/>
                  </a:cubicBezTo>
                  <a:cubicBezTo>
                    <a:pt x="225" y="873"/>
                    <a:pt x="207" y="1023"/>
                    <a:pt x="253" y="1166"/>
                  </a:cubicBezTo>
                  <a:cubicBezTo>
                    <a:pt x="328" y="1339"/>
                    <a:pt x="426" y="1499"/>
                    <a:pt x="552" y="1637"/>
                  </a:cubicBezTo>
                  <a:cubicBezTo>
                    <a:pt x="776" y="1924"/>
                    <a:pt x="1012" y="2194"/>
                    <a:pt x="1224" y="2441"/>
                  </a:cubicBezTo>
                  <a:cubicBezTo>
                    <a:pt x="948" y="3016"/>
                    <a:pt x="1" y="3159"/>
                    <a:pt x="535" y="4136"/>
                  </a:cubicBezTo>
                  <a:cubicBezTo>
                    <a:pt x="960" y="4004"/>
                    <a:pt x="1368" y="3912"/>
                    <a:pt x="1752" y="3745"/>
                  </a:cubicBezTo>
                  <a:cubicBezTo>
                    <a:pt x="2149" y="3579"/>
                    <a:pt x="2436" y="3607"/>
                    <a:pt x="2746" y="3935"/>
                  </a:cubicBezTo>
                  <a:cubicBezTo>
                    <a:pt x="3125" y="4337"/>
                    <a:pt x="3556" y="4682"/>
                    <a:pt x="4027" y="5107"/>
                  </a:cubicBezTo>
                  <a:cubicBezTo>
                    <a:pt x="4544" y="4423"/>
                    <a:pt x="4027" y="3648"/>
                    <a:pt x="4469" y="3010"/>
                  </a:cubicBezTo>
                  <a:cubicBezTo>
                    <a:pt x="4762" y="2958"/>
                    <a:pt x="5107" y="2935"/>
                    <a:pt x="5434" y="2838"/>
                  </a:cubicBezTo>
                  <a:cubicBezTo>
                    <a:pt x="5578" y="2792"/>
                    <a:pt x="5722" y="2620"/>
                    <a:pt x="5773" y="2476"/>
                  </a:cubicBezTo>
                  <a:cubicBezTo>
                    <a:pt x="5802" y="2413"/>
                    <a:pt x="5607" y="2217"/>
                    <a:pt x="5486" y="21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764575" y="3830000"/>
              <a:ext cx="144900" cy="127825"/>
            </a:xfrm>
            <a:custGeom>
              <a:avLst/>
              <a:gdLst/>
              <a:ahLst/>
              <a:cxnLst/>
              <a:rect l="l" t="t" r="r" b="b"/>
              <a:pathLst>
                <a:path w="5796" h="5113" extrusionOk="0">
                  <a:moveTo>
                    <a:pt x="5480" y="2172"/>
                  </a:moveTo>
                  <a:cubicBezTo>
                    <a:pt x="5170" y="2046"/>
                    <a:pt x="4837" y="1965"/>
                    <a:pt x="4486" y="1862"/>
                  </a:cubicBezTo>
                  <a:cubicBezTo>
                    <a:pt x="4515" y="1379"/>
                    <a:pt x="4572" y="954"/>
                    <a:pt x="4561" y="535"/>
                  </a:cubicBezTo>
                  <a:cubicBezTo>
                    <a:pt x="4555" y="156"/>
                    <a:pt x="4274" y="1"/>
                    <a:pt x="3964" y="213"/>
                  </a:cubicBezTo>
                  <a:cubicBezTo>
                    <a:pt x="3636" y="437"/>
                    <a:pt x="3326" y="690"/>
                    <a:pt x="3033" y="972"/>
                  </a:cubicBezTo>
                  <a:cubicBezTo>
                    <a:pt x="2746" y="1236"/>
                    <a:pt x="2459" y="1293"/>
                    <a:pt x="2091" y="1155"/>
                  </a:cubicBezTo>
                  <a:cubicBezTo>
                    <a:pt x="1614" y="977"/>
                    <a:pt x="1126" y="834"/>
                    <a:pt x="638" y="702"/>
                  </a:cubicBezTo>
                  <a:cubicBezTo>
                    <a:pt x="529" y="667"/>
                    <a:pt x="316" y="679"/>
                    <a:pt x="287" y="742"/>
                  </a:cubicBezTo>
                  <a:cubicBezTo>
                    <a:pt x="218" y="874"/>
                    <a:pt x="207" y="1029"/>
                    <a:pt x="253" y="1173"/>
                  </a:cubicBezTo>
                  <a:cubicBezTo>
                    <a:pt x="328" y="1345"/>
                    <a:pt x="425" y="1506"/>
                    <a:pt x="552" y="1644"/>
                  </a:cubicBezTo>
                  <a:cubicBezTo>
                    <a:pt x="776" y="1925"/>
                    <a:pt x="1011" y="2201"/>
                    <a:pt x="1224" y="2448"/>
                  </a:cubicBezTo>
                  <a:cubicBezTo>
                    <a:pt x="948" y="3022"/>
                    <a:pt x="0" y="3166"/>
                    <a:pt x="529" y="4142"/>
                  </a:cubicBezTo>
                  <a:cubicBezTo>
                    <a:pt x="959" y="4010"/>
                    <a:pt x="1367" y="3918"/>
                    <a:pt x="1752" y="3752"/>
                  </a:cubicBezTo>
                  <a:cubicBezTo>
                    <a:pt x="2148" y="3585"/>
                    <a:pt x="2436" y="3614"/>
                    <a:pt x="2746" y="3941"/>
                  </a:cubicBezTo>
                  <a:cubicBezTo>
                    <a:pt x="3119" y="4343"/>
                    <a:pt x="3556" y="4688"/>
                    <a:pt x="4027" y="5113"/>
                  </a:cubicBezTo>
                  <a:cubicBezTo>
                    <a:pt x="4544" y="4424"/>
                    <a:pt x="4027" y="3654"/>
                    <a:pt x="4469" y="3011"/>
                  </a:cubicBezTo>
                  <a:cubicBezTo>
                    <a:pt x="4762" y="2965"/>
                    <a:pt x="5107" y="2942"/>
                    <a:pt x="5434" y="2838"/>
                  </a:cubicBezTo>
                  <a:cubicBezTo>
                    <a:pt x="5578" y="2798"/>
                    <a:pt x="5721" y="2626"/>
                    <a:pt x="5773" y="2482"/>
                  </a:cubicBezTo>
                  <a:cubicBezTo>
                    <a:pt x="5796" y="2419"/>
                    <a:pt x="5606" y="2224"/>
                    <a:pt x="5480" y="2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896975" y="3569225"/>
              <a:ext cx="144900" cy="127700"/>
            </a:xfrm>
            <a:custGeom>
              <a:avLst/>
              <a:gdLst/>
              <a:ahLst/>
              <a:cxnLst/>
              <a:rect l="l" t="t" r="r" b="b"/>
              <a:pathLst>
                <a:path w="5796" h="5108" extrusionOk="0">
                  <a:moveTo>
                    <a:pt x="5486" y="2172"/>
                  </a:moveTo>
                  <a:cubicBezTo>
                    <a:pt x="5170" y="2046"/>
                    <a:pt x="4837" y="1965"/>
                    <a:pt x="4492" y="1856"/>
                  </a:cubicBezTo>
                  <a:cubicBezTo>
                    <a:pt x="4521" y="1379"/>
                    <a:pt x="4572" y="954"/>
                    <a:pt x="4561" y="529"/>
                  </a:cubicBezTo>
                  <a:cubicBezTo>
                    <a:pt x="4555" y="150"/>
                    <a:pt x="4279" y="1"/>
                    <a:pt x="3963" y="208"/>
                  </a:cubicBezTo>
                  <a:cubicBezTo>
                    <a:pt x="3636" y="437"/>
                    <a:pt x="3326" y="690"/>
                    <a:pt x="3039" y="966"/>
                  </a:cubicBezTo>
                  <a:cubicBezTo>
                    <a:pt x="2751" y="1230"/>
                    <a:pt x="2464" y="1293"/>
                    <a:pt x="2091" y="1155"/>
                  </a:cubicBezTo>
                  <a:cubicBezTo>
                    <a:pt x="1620" y="972"/>
                    <a:pt x="1126" y="834"/>
                    <a:pt x="643" y="696"/>
                  </a:cubicBezTo>
                  <a:cubicBezTo>
                    <a:pt x="529" y="667"/>
                    <a:pt x="322" y="679"/>
                    <a:pt x="287" y="736"/>
                  </a:cubicBezTo>
                  <a:cubicBezTo>
                    <a:pt x="224" y="874"/>
                    <a:pt x="213" y="1029"/>
                    <a:pt x="253" y="1167"/>
                  </a:cubicBezTo>
                  <a:cubicBezTo>
                    <a:pt x="310" y="1339"/>
                    <a:pt x="437" y="1494"/>
                    <a:pt x="552" y="1644"/>
                  </a:cubicBezTo>
                  <a:cubicBezTo>
                    <a:pt x="776" y="1925"/>
                    <a:pt x="1017" y="2195"/>
                    <a:pt x="1224" y="2442"/>
                  </a:cubicBezTo>
                  <a:cubicBezTo>
                    <a:pt x="948" y="3016"/>
                    <a:pt x="0" y="3160"/>
                    <a:pt x="529" y="4142"/>
                  </a:cubicBezTo>
                  <a:cubicBezTo>
                    <a:pt x="959" y="4004"/>
                    <a:pt x="1367" y="3912"/>
                    <a:pt x="1752" y="3752"/>
                  </a:cubicBezTo>
                  <a:cubicBezTo>
                    <a:pt x="2148" y="3579"/>
                    <a:pt x="2436" y="3608"/>
                    <a:pt x="2746" y="3935"/>
                  </a:cubicBezTo>
                  <a:cubicBezTo>
                    <a:pt x="3125" y="4338"/>
                    <a:pt x="3556" y="4688"/>
                    <a:pt x="4027" y="5107"/>
                  </a:cubicBezTo>
                  <a:cubicBezTo>
                    <a:pt x="4544" y="4424"/>
                    <a:pt x="4027" y="3648"/>
                    <a:pt x="4469" y="3011"/>
                  </a:cubicBezTo>
                  <a:cubicBezTo>
                    <a:pt x="4756" y="2959"/>
                    <a:pt x="5106" y="2936"/>
                    <a:pt x="5434" y="2838"/>
                  </a:cubicBezTo>
                  <a:cubicBezTo>
                    <a:pt x="5577" y="2792"/>
                    <a:pt x="5721" y="2620"/>
                    <a:pt x="5773" y="2476"/>
                  </a:cubicBezTo>
                  <a:cubicBezTo>
                    <a:pt x="5796" y="2413"/>
                    <a:pt x="5612" y="2224"/>
                    <a:pt x="5486" y="2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2000775" y="3332875"/>
              <a:ext cx="170500" cy="169750"/>
            </a:xfrm>
            <a:custGeom>
              <a:avLst/>
              <a:gdLst/>
              <a:ahLst/>
              <a:cxnLst/>
              <a:rect l="l" t="t" r="r" b="b"/>
              <a:pathLst>
                <a:path w="6820" h="6790" extrusionOk="0">
                  <a:moveTo>
                    <a:pt x="6480" y="1913"/>
                  </a:moveTo>
                  <a:cubicBezTo>
                    <a:pt x="6584" y="1769"/>
                    <a:pt x="6589" y="1494"/>
                    <a:pt x="6532" y="1316"/>
                  </a:cubicBezTo>
                  <a:cubicBezTo>
                    <a:pt x="6509" y="1241"/>
                    <a:pt x="6187" y="1195"/>
                    <a:pt x="6032" y="1241"/>
                  </a:cubicBezTo>
                  <a:cubicBezTo>
                    <a:pt x="5636" y="1356"/>
                    <a:pt x="5257" y="1522"/>
                    <a:pt x="4849" y="1678"/>
                  </a:cubicBezTo>
                  <a:cubicBezTo>
                    <a:pt x="4521" y="1201"/>
                    <a:pt x="4257" y="753"/>
                    <a:pt x="3936" y="356"/>
                  </a:cubicBezTo>
                  <a:cubicBezTo>
                    <a:pt x="3648" y="0"/>
                    <a:pt x="3275" y="64"/>
                    <a:pt x="3131" y="494"/>
                  </a:cubicBezTo>
                  <a:cubicBezTo>
                    <a:pt x="2988" y="954"/>
                    <a:pt x="2879" y="1425"/>
                    <a:pt x="2804" y="1907"/>
                  </a:cubicBezTo>
                  <a:cubicBezTo>
                    <a:pt x="2729" y="2367"/>
                    <a:pt x="2500" y="2643"/>
                    <a:pt x="2046" y="2780"/>
                  </a:cubicBezTo>
                  <a:cubicBezTo>
                    <a:pt x="1460" y="2964"/>
                    <a:pt x="886" y="3188"/>
                    <a:pt x="323" y="3418"/>
                  </a:cubicBezTo>
                  <a:cubicBezTo>
                    <a:pt x="191" y="3475"/>
                    <a:pt x="1" y="3636"/>
                    <a:pt x="12" y="3722"/>
                  </a:cubicBezTo>
                  <a:cubicBezTo>
                    <a:pt x="53" y="3900"/>
                    <a:pt x="156" y="4056"/>
                    <a:pt x="300" y="4159"/>
                  </a:cubicBezTo>
                  <a:cubicBezTo>
                    <a:pt x="483" y="4280"/>
                    <a:pt x="719" y="4337"/>
                    <a:pt x="937" y="4389"/>
                  </a:cubicBezTo>
                  <a:cubicBezTo>
                    <a:pt x="1357" y="4492"/>
                    <a:pt x="1787" y="4578"/>
                    <a:pt x="2172" y="4659"/>
                  </a:cubicBezTo>
                  <a:cubicBezTo>
                    <a:pt x="2333" y="5405"/>
                    <a:pt x="1535" y="6250"/>
                    <a:pt x="2764" y="6790"/>
                  </a:cubicBezTo>
                  <a:cubicBezTo>
                    <a:pt x="3074" y="6347"/>
                    <a:pt x="3396" y="5951"/>
                    <a:pt x="3643" y="5509"/>
                  </a:cubicBezTo>
                  <a:cubicBezTo>
                    <a:pt x="3895" y="5055"/>
                    <a:pt x="4194" y="4871"/>
                    <a:pt x="4728" y="4957"/>
                  </a:cubicBezTo>
                  <a:cubicBezTo>
                    <a:pt x="5383" y="5055"/>
                    <a:pt x="6055" y="5066"/>
                    <a:pt x="6819" y="5124"/>
                  </a:cubicBezTo>
                  <a:cubicBezTo>
                    <a:pt x="6802" y="4084"/>
                    <a:pt x="5733" y="3728"/>
                    <a:pt x="5687" y="2792"/>
                  </a:cubicBezTo>
                  <a:cubicBezTo>
                    <a:pt x="5929" y="2533"/>
                    <a:pt x="6245" y="2246"/>
                    <a:pt x="6480" y="1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861750" y="3791800"/>
              <a:ext cx="196475" cy="43125"/>
            </a:xfrm>
            <a:custGeom>
              <a:avLst/>
              <a:gdLst/>
              <a:ahLst/>
              <a:cxnLst/>
              <a:rect l="l" t="t" r="r" b="b"/>
              <a:pathLst>
                <a:path w="7859" h="1725" extrusionOk="0">
                  <a:moveTo>
                    <a:pt x="7692" y="1230"/>
                  </a:moveTo>
                  <a:cubicBezTo>
                    <a:pt x="5343" y="627"/>
                    <a:pt x="2706" y="1"/>
                    <a:pt x="271" y="116"/>
                  </a:cubicBezTo>
                  <a:cubicBezTo>
                    <a:pt x="1" y="127"/>
                    <a:pt x="7" y="506"/>
                    <a:pt x="271" y="529"/>
                  </a:cubicBezTo>
                  <a:cubicBezTo>
                    <a:pt x="2706" y="748"/>
                    <a:pt x="5211" y="1724"/>
                    <a:pt x="7658" y="1512"/>
                  </a:cubicBezTo>
                  <a:cubicBezTo>
                    <a:pt x="7813" y="1494"/>
                    <a:pt x="7859" y="1265"/>
                    <a:pt x="7692" y="12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815675" y="3852275"/>
              <a:ext cx="199325" cy="296400"/>
            </a:xfrm>
            <a:custGeom>
              <a:avLst/>
              <a:gdLst/>
              <a:ahLst/>
              <a:cxnLst/>
              <a:rect l="l" t="t" r="r" b="b"/>
              <a:pathLst>
                <a:path w="7973" h="11856" extrusionOk="0">
                  <a:moveTo>
                    <a:pt x="6221" y="8949"/>
                  </a:moveTo>
                  <a:cubicBezTo>
                    <a:pt x="5537" y="8059"/>
                    <a:pt x="4888" y="7151"/>
                    <a:pt x="4245" y="6227"/>
                  </a:cubicBezTo>
                  <a:cubicBezTo>
                    <a:pt x="2912" y="4302"/>
                    <a:pt x="1712" y="2303"/>
                    <a:pt x="552" y="270"/>
                  </a:cubicBezTo>
                  <a:cubicBezTo>
                    <a:pt x="402" y="0"/>
                    <a:pt x="0" y="236"/>
                    <a:pt x="144" y="506"/>
                  </a:cubicBezTo>
                  <a:cubicBezTo>
                    <a:pt x="1247" y="2562"/>
                    <a:pt x="2355" y="4630"/>
                    <a:pt x="3636" y="6583"/>
                  </a:cubicBezTo>
                  <a:cubicBezTo>
                    <a:pt x="4251" y="7513"/>
                    <a:pt x="4900" y="8427"/>
                    <a:pt x="5560" y="9328"/>
                  </a:cubicBezTo>
                  <a:cubicBezTo>
                    <a:pt x="6158" y="10138"/>
                    <a:pt x="6709" y="11057"/>
                    <a:pt x="7485" y="11712"/>
                  </a:cubicBezTo>
                  <a:cubicBezTo>
                    <a:pt x="7651" y="11856"/>
                    <a:pt x="7973" y="11724"/>
                    <a:pt x="7881" y="11477"/>
                  </a:cubicBezTo>
                  <a:cubicBezTo>
                    <a:pt x="7536" y="10523"/>
                    <a:pt x="6830" y="9748"/>
                    <a:pt x="6221" y="8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160025" y="4260950"/>
              <a:ext cx="256625" cy="169750"/>
            </a:xfrm>
            <a:custGeom>
              <a:avLst/>
              <a:gdLst/>
              <a:ahLst/>
              <a:cxnLst/>
              <a:rect l="l" t="t" r="r" b="b"/>
              <a:pathLst>
                <a:path w="10265" h="6790" extrusionOk="0">
                  <a:moveTo>
                    <a:pt x="540" y="178"/>
                  </a:moveTo>
                  <a:cubicBezTo>
                    <a:pt x="316" y="0"/>
                    <a:pt x="0" y="305"/>
                    <a:pt x="224" y="494"/>
                  </a:cubicBezTo>
                  <a:cubicBezTo>
                    <a:pt x="1706" y="1741"/>
                    <a:pt x="3263" y="2907"/>
                    <a:pt x="4871" y="3987"/>
                  </a:cubicBezTo>
                  <a:cubicBezTo>
                    <a:pt x="6422" y="5021"/>
                    <a:pt x="8099" y="6393"/>
                    <a:pt x="9966" y="6755"/>
                  </a:cubicBezTo>
                  <a:cubicBezTo>
                    <a:pt x="10150" y="6790"/>
                    <a:pt x="10265" y="6554"/>
                    <a:pt x="10098" y="6451"/>
                  </a:cubicBezTo>
                  <a:cubicBezTo>
                    <a:pt x="6835" y="4509"/>
                    <a:pt x="3510" y="2551"/>
                    <a:pt x="540" y="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519875" y="4373375"/>
              <a:ext cx="58475" cy="63225"/>
            </a:xfrm>
            <a:custGeom>
              <a:avLst/>
              <a:gdLst/>
              <a:ahLst/>
              <a:cxnLst/>
              <a:rect l="l" t="t" r="r" b="b"/>
              <a:pathLst>
                <a:path w="2339" h="2529" extrusionOk="0">
                  <a:moveTo>
                    <a:pt x="1907" y="110"/>
                  </a:moveTo>
                  <a:cubicBezTo>
                    <a:pt x="1580" y="300"/>
                    <a:pt x="1350" y="638"/>
                    <a:pt x="1103" y="920"/>
                  </a:cubicBezTo>
                  <a:cubicBezTo>
                    <a:pt x="839" y="1219"/>
                    <a:pt x="563" y="1506"/>
                    <a:pt x="288" y="1793"/>
                  </a:cubicBezTo>
                  <a:cubicBezTo>
                    <a:pt x="0" y="2092"/>
                    <a:pt x="443" y="2528"/>
                    <a:pt x="741" y="2241"/>
                  </a:cubicBezTo>
                  <a:cubicBezTo>
                    <a:pt x="1034" y="1960"/>
                    <a:pt x="1316" y="1690"/>
                    <a:pt x="1586" y="1402"/>
                  </a:cubicBezTo>
                  <a:cubicBezTo>
                    <a:pt x="1862" y="1115"/>
                    <a:pt x="2183" y="794"/>
                    <a:pt x="2287" y="397"/>
                  </a:cubicBezTo>
                  <a:cubicBezTo>
                    <a:pt x="2338" y="179"/>
                    <a:pt x="2109" y="1"/>
                    <a:pt x="1907" y="1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643800" y="4005050"/>
              <a:ext cx="146650" cy="275750"/>
            </a:xfrm>
            <a:custGeom>
              <a:avLst/>
              <a:gdLst/>
              <a:ahLst/>
              <a:cxnLst/>
              <a:rect l="l" t="t" r="r" b="b"/>
              <a:pathLst>
                <a:path w="5866" h="11030" extrusionOk="0">
                  <a:moveTo>
                    <a:pt x="5566" y="116"/>
                  </a:moveTo>
                  <a:cubicBezTo>
                    <a:pt x="3097" y="3217"/>
                    <a:pt x="1684" y="6819"/>
                    <a:pt x="138" y="10432"/>
                  </a:cubicBezTo>
                  <a:cubicBezTo>
                    <a:pt x="1" y="10748"/>
                    <a:pt x="454" y="11029"/>
                    <a:pt x="609" y="10707"/>
                  </a:cubicBezTo>
                  <a:cubicBezTo>
                    <a:pt x="1500" y="8864"/>
                    <a:pt x="2344" y="7014"/>
                    <a:pt x="3194" y="5159"/>
                  </a:cubicBezTo>
                  <a:cubicBezTo>
                    <a:pt x="3964" y="3470"/>
                    <a:pt x="5095" y="1959"/>
                    <a:pt x="5813" y="253"/>
                  </a:cubicBezTo>
                  <a:cubicBezTo>
                    <a:pt x="5865" y="121"/>
                    <a:pt x="5653" y="1"/>
                    <a:pt x="5566" y="1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1236125" y="3841200"/>
              <a:ext cx="105575" cy="25175"/>
            </a:xfrm>
            <a:custGeom>
              <a:avLst/>
              <a:gdLst/>
              <a:ahLst/>
              <a:cxnLst/>
              <a:rect l="l" t="t" r="r" b="b"/>
              <a:pathLst>
                <a:path w="4223" h="1007" extrusionOk="0">
                  <a:moveTo>
                    <a:pt x="4044" y="334"/>
                  </a:moveTo>
                  <a:cubicBezTo>
                    <a:pt x="2901" y="1"/>
                    <a:pt x="1569" y="121"/>
                    <a:pt x="385" y="53"/>
                  </a:cubicBezTo>
                  <a:cubicBezTo>
                    <a:pt x="0" y="30"/>
                    <a:pt x="6" y="621"/>
                    <a:pt x="385" y="644"/>
                  </a:cubicBezTo>
                  <a:cubicBezTo>
                    <a:pt x="1551" y="736"/>
                    <a:pt x="2895" y="1006"/>
                    <a:pt x="4044" y="684"/>
                  </a:cubicBezTo>
                  <a:cubicBezTo>
                    <a:pt x="4222" y="633"/>
                    <a:pt x="4222" y="386"/>
                    <a:pt x="4044" y="3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1564250" y="3675500"/>
              <a:ext cx="322250" cy="154525"/>
            </a:xfrm>
            <a:custGeom>
              <a:avLst/>
              <a:gdLst/>
              <a:ahLst/>
              <a:cxnLst/>
              <a:rect l="l" t="t" r="r" b="b"/>
              <a:pathLst>
                <a:path w="12890" h="6181" extrusionOk="0">
                  <a:moveTo>
                    <a:pt x="12574" y="52"/>
                  </a:moveTo>
                  <a:cubicBezTo>
                    <a:pt x="10667" y="632"/>
                    <a:pt x="8806" y="1672"/>
                    <a:pt x="7031" y="2562"/>
                  </a:cubicBezTo>
                  <a:cubicBezTo>
                    <a:pt x="4820" y="3671"/>
                    <a:pt x="2597" y="4756"/>
                    <a:pt x="282" y="5624"/>
                  </a:cubicBezTo>
                  <a:cubicBezTo>
                    <a:pt x="0" y="5733"/>
                    <a:pt x="110" y="6181"/>
                    <a:pt x="408" y="6083"/>
                  </a:cubicBezTo>
                  <a:cubicBezTo>
                    <a:pt x="2510" y="5388"/>
                    <a:pt x="4532" y="4527"/>
                    <a:pt x="6537" y="3585"/>
                  </a:cubicBezTo>
                  <a:cubicBezTo>
                    <a:pt x="7663" y="3056"/>
                    <a:pt x="8771" y="2487"/>
                    <a:pt x="9914" y="1994"/>
                  </a:cubicBezTo>
                  <a:cubicBezTo>
                    <a:pt x="10908" y="1563"/>
                    <a:pt x="11988" y="1143"/>
                    <a:pt x="12758" y="368"/>
                  </a:cubicBezTo>
                  <a:cubicBezTo>
                    <a:pt x="12890" y="236"/>
                    <a:pt x="12758" y="0"/>
                    <a:pt x="12574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1880175" y="3654525"/>
              <a:ext cx="92500" cy="170475"/>
            </a:xfrm>
            <a:custGeom>
              <a:avLst/>
              <a:gdLst/>
              <a:ahLst/>
              <a:cxnLst/>
              <a:rect l="l" t="t" r="r" b="b"/>
              <a:pathLst>
                <a:path w="3700" h="6819" extrusionOk="0">
                  <a:moveTo>
                    <a:pt x="3102" y="282"/>
                  </a:moveTo>
                  <a:cubicBezTo>
                    <a:pt x="2470" y="1144"/>
                    <a:pt x="2056" y="2206"/>
                    <a:pt x="1562" y="3154"/>
                  </a:cubicBezTo>
                  <a:cubicBezTo>
                    <a:pt x="1034" y="4142"/>
                    <a:pt x="557" y="5159"/>
                    <a:pt x="144" y="6198"/>
                  </a:cubicBezTo>
                  <a:cubicBezTo>
                    <a:pt x="0" y="6560"/>
                    <a:pt x="609" y="6819"/>
                    <a:pt x="770" y="6463"/>
                  </a:cubicBezTo>
                  <a:cubicBezTo>
                    <a:pt x="1620" y="4538"/>
                    <a:pt x="3320" y="2603"/>
                    <a:pt x="3653" y="512"/>
                  </a:cubicBezTo>
                  <a:cubicBezTo>
                    <a:pt x="3699" y="173"/>
                    <a:pt x="3303" y="1"/>
                    <a:pt x="3102" y="2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1999075" y="3493275"/>
              <a:ext cx="48825" cy="70250"/>
            </a:xfrm>
            <a:custGeom>
              <a:avLst/>
              <a:gdLst/>
              <a:ahLst/>
              <a:cxnLst/>
              <a:rect l="l" t="t" r="r" b="b"/>
              <a:pathLst>
                <a:path w="1953" h="2810" extrusionOk="0">
                  <a:moveTo>
                    <a:pt x="1361" y="259"/>
                  </a:moveTo>
                  <a:cubicBezTo>
                    <a:pt x="896" y="960"/>
                    <a:pt x="396" y="1689"/>
                    <a:pt x="69" y="2464"/>
                  </a:cubicBezTo>
                  <a:cubicBezTo>
                    <a:pt x="0" y="2625"/>
                    <a:pt x="190" y="2809"/>
                    <a:pt x="327" y="2665"/>
                  </a:cubicBezTo>
                  <a:cubicBezTo>
                    <a:pt x="919" y="2039"/>
                    <a:pt x="1315" y="1224"/>
                    <a:pt x="1786" y="506"/>
                  </a:cubicBezTo>
                  <a:cubicBezTo>
                    <a:pt x="1953" y="242"/>
                    <a:pt x="1534" y="0"/>
                    <a:pt x="136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3"/>
          <p:cNvGrpSpPr/>
          <p:nvPr/>
        </p:nvGrpSpPr>
        <p:grpSpPr>
          <a:xfrm rot="1335905" flipH="1">
            <a:off x="1234310" y="2227785"/>
            <a:ext cx="993589" cy="823112"/>
            <a:chOff x="3328800" y="3319225"/>
            <a:chExt cx="1698075" cy="1406725"/>
          </a:xfrm>
        </p:grpSpPr>
        <p:sp>
          <p:nvSpPr>
            <p:cNvPr id="319" name="Google Shape;319;p3"/>
            <p:cNvSpPr/>
            <p:nvPr/>
          </p:nvSpPr>
          <p:spPr>
            <a:xfrm>
              <a:off x="4844750" y="4544850"/>
              <a:ext cx="182125" cy="181100"/>
            </a:xfrm>
            <a:custGeom>
              <a:avLst/>
              <a:gdLst/>
              <a:ahLst/>
              <a:cxnLst/>
              <a:rect l="l" t="t" r="r" b="b"/>
              <a:pathLst>
                <a:path w="7285" h="7244" extrusionOk="0">
                  <a:moveTo>
                    <a:pt x="6922" y="2039"/>
                  </a:moveTo>
                  <a:cubicBezTo>
                    <a:pt x="7032" y="1884"/>
                    <a:pt x="7043" y="1591"/>
                    <a:pt x="6980" y="1402"/>
                  </a:cubicBezTo>
                  <a:cubicBezTo>
                    <a:pt x="6951" y="1321"/>
                    <a:pt x="6612" y="1275"/>
                    <a:pt x="6440" y="1321"/>
                  </a:cubicBezTo>
                  <a:cubicBezTo>
                    <a:pt x="6021" y="1442"/>
                    <a:pt x="5618" y="1626"/>
                    <a:pt x="5182" y="1787"/>
                  </a:cubicBezTo>
                  <a:cubicBezTo>
                    <a:pt x="4832" y="1275"/>
                    <a:pt x="4550" y="804"/>
                    <a:pt x="4205" y="379"/>
                  </a:cubicBezTo>
                  <a:cubicBezTo>
                    <a:pt x="3895" y="0"/>
                    <a:pt x="3499" y="63"/>
                    <a:pt x="3344" y="523"/>
                  </a:cubicBezTo>
                  <a:cubicBezTo>
                    <a:pt x="3189" y="1017"/>
                    <a:pt x="3074" y="1517"/>
                    <a:pt x="2999" y="2028"/>
                  </a:cubicBezTo>
                  <a:cubicBezTo>
                    <a:pt x="2913" y="2522"/>
                    <a:pt x="2672" y="2815"/>
                    <a:pt x="2184" y="2964"/>
                  </a:cubicBezTo>
                  <a:cubicBezTo>
                    <a:pt x="1558" y="3159"/>
                    <a:pt x="949" y="3401"/>
                    <a:pt x="346" y="3648"/>
                  </a:cubicBezTo>
                  <a:cubicBezTo>
                    <a:pt x="208" y="3705"/>
                    <a:pt x="1" y="3883"/>
                    <a:pt x="18" y="3975"/>
                  </a:cubicBezTo>
                  <a:cubicBezTo>
                    <a:pt x="58" y="4159"/>
                    <a:pt x="167" y="4325"/>
                    <a:pt x="323" y="4440"/>
                  </a:cubicBezTo>
                  <a:cubicBezTo>
                    <a:pt x="518" y="4567"/>
                    <a:pt x="771" y="4624"/>
                    <a:pt x="1000" y="4681"/>
                  </a:cubicBezTo>
                  <a:cubicBezTo>
                    <a:pt x="1454" y="4791"/>
                    <a:pt x="1914" y="4883"/>
                    <a:pt x="2321" y="4969"/>
                  </a:cubicBezTo>
                  <a:cubicBezTo>
                    <a:pt x="2494" y="5767"/>
                    <a:pt x="1644" y="6669"/>
                    <a:pt x="2959" y="7243"/>
                  </a:cubicBezTo>
                  <a:cubicBezTo>
                    <a:pt x="3286" y="6772"/>
                    <a:pt x="3631" y="6347"/>
                    <a:pt x="3890" y="5876"/>
                  </a:cubicBezTo>
                  <a:cubicBezTo>
                    <a:pt x="4160" y="5394"/>
                    <a:pt x="4481" y="5193"/>
                    <a:pt x="5050" y="5285"/>
                  </a:cubicBezTo>
                  <a:cubicBezTo>
                    <a:pt x="5751" y="5394"/>
                    <a:pt x="6469" y="5405"/>
                    <a:pt x="7284" y="5463"/>
                  </a:cubicBezTo>
                  <a:cubicBezTo>
                    <a:pt x="7267" y="4354"/>
                    <a:pt x="6124" y="3975"/>
                    <a:pt x="6072" y="2976"/>
                  </a:cubicBezTo>
                  <a:cubicBezTo>
                    <a:pt x="6336" y="2700"/>
                    <a:pt x="6670" y="2395"/>
                    <a:pt x="6922" y="20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4459050" y="4309050"/>
              <a:ext cx="182100" cy="181250"/>
            </a:xfrm>
            <a:custGeom>
              <a:avLst/>
              <a:gdLst/>
              <a:ahLst/>
              <a:cxnLst/>
              <a:rect l="l" t="t" r="r" b="b"/>
              <a:pathLst>
                <a:path w="7284" h="7250" extrusionOk="0">
                  <a:moveTo>
                    <a:pt x="6922" y="2040"/>
                  </a:moveTo>
                  <a:cubicBezTo>
                    <a:pt x="7031" y="1885"/>
                    <a:pt x="7043" y="1597"/>
                    <a:pt x="6980" y="1408"/>
                  </a:cubicBezTo>
                  <a:cubicBezTo>
                    <a:pt x="6951" y="1322"/>
                    <a:pt x="6606" y="1276"/>
                    <a:pt x="6440" y="1327"/>
                  </a:cubicBezTo>
                  <a:cubicBezTo>
                    <a:pt x="6020" y="1442"/>
                    <a:pt x="5618" y="1626"/>
                    <a:pt x="5182" y="1793"/>
                  </a:cubicBezTo>
                  <a:cubicBezTo>
                    <a:pt x="4831" y="1282"/>
                    <a:pt x="4550" y="805"/>
                    <a:pt x="4205" y="380"/>
                  </a:cubicBezTo>
                  <a:cubicBezTo>
                    <a:pt x="3895" y="1"/>
                    <a:pt x="3499" y="64"/>
                    <a:pt x="3344" y="523"/>
                  </a:cubicBezTo>
                  <a:cubicBezTo>
                    <a:pt x="3189" y="1017"/>
                    <a:pt x="3074" y="1523"/>
                    <a:pt x="2999" y="2034"/>
                  </a:cubicBezTo>
                  <a:cubicBezTo>
                    <a:pt x="2913" y="2528"/>
                    <a:pt x="2672" y="2821"/>
                    <a:pt x="2183" y="2970"/>
                  </a:cubicBezTo>
                  <a:cubicBezTo>
                    <a:pt x="1557" y="3160"/>
                    <a:pt x="948" y="3407"/>
                    <a:pt x="340" y="3654"/>
                  </a:cubicBezTo>
                  <a:cubicBezTo>
                    <a:pt x="202" y="3711"/>
                    <a:pt x="1" y="3884"/>
                    <a:pt x="18" y="3975"/>
                  </a:cubicBezTo>
                  <a:cubicBezTo>
                    <a:pt x="58" y="4165"/>
                    <a:pt x="167" y="4332"/>
                    <a:pt x="322" y="4441"/>
                  </a:cubicBezTo>
                  <a:cubicBezTo>
                    <a:pt x="518" y="4567"/>
                    <a:pt x="765" y="4630"/>
                    <a:pt x="1000" y="4688"/>
                  </a:cubicBezTo>
                  <a:cubicBezTo>
                    <a:pt x="1454" y="4797"/>
                    <a:pt x="1908" y="4889"/>
                    <a:pt x="2321" y="4975"/>
                  </a:cubicBezTo>
                  <a:cubicBezTo>
                    <a:pt x="2494" y="5773"/>
                    <a:pt x="1643" y="6669"/>
                    <a:pt x="2953" y="7249"/>
                  </a:cubicBezTo>
                  <a:cubicBezTo>
                    <a:pt x="3286" y="6773"/>
                    <a:pt x="3631" y="6353"/>
                    <a:pt x="3889" y="5882"/>
                  </a:cubicBezTo>
                  <a:cubicBezTo>
                    <a:pt x="4159" y="5400"/>
                    <a:pt x="4475" y="5199"/>
                    <a:pt x="5050" y="5291"/>
                  </a:cubicBezTo>
                  <a:cubicBezTo>
                    <a:pt x="5750" y="5400"/>
                    <a:pt x="6468" y="5411"/>
                    <a:pt x="7284" y="5469"/>
                  </a:cubicBezTo>
                  <a:cubicBezTo>
                    <a:pt x="7267" y="4360"/>
                    <a:pt x="6124" y="3981"/>
                    <a:pt x="6072" y="2982"/>
                  </a:cubicBezTo>
                  <a:cubicBezTo>
                    <a:pt x="6330" y="2700"/>
                    <a:pt x="6669" y="2402"/>
                    <a:pt x="6922" y="20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4231875" y="4171925"/>
              <a:ext cx="182125" cy="181100"/>
            </a:xfrm>
            <a:custGeom>
              <a:avLst/>
              <a:gdLst/>
              <a:ahLst/>
              <a:cxnLst/>
              <a:rect l="l" t="t" r="r" b="b"/>
              <a:pathLst>
                <a:path w="7285" h="7244" extrusionOk="0">
                  <a:moveTo>
                    <a:pt x="6922" y="2039"/>
                  </a:moveTo>
                  <a:cubicBezTo>
                    <a:pt x="7031" y="1884"/>
                    <a:pt x="7043" y="1597"/>
                    <a:pt x="6980" y="1407"/>
                  </a:cubicBezTo>
                  <a:cubicBezTo>
                    <a:pt x="6951" y="1321"/>
                    <a:pt x="6606" y="1275"/>
                    <a:pt x="6440" y="1321"/>
                  </a:cubicBezTo>
                  <a:cubicBezTo>
                    <a:pt x="6020" y="1442"/>
                    <a:pt x="5618" y="1626"/>
                    <a:pt x="5182" y="1792"/>
                  </a:cubicBezTo>
                  <a:cubicBezTo>
                    <a:pt x="4831" y="1275"/>
                    <a:pt x="4550" y="804"/>
                    <a:pt x="4205" y="379"/>
                  </a:cubicBezTo>
                  <a:cubicBezTo>
                    <a:pt x="3895" y="0"/>
                    <a:pt x="3499" y="63"/>
                    <a:pt x="3344" y="523"/>
                  </a:cubicBezTo>
                  <a:cubicBezTo>
                    <a:pt x="3189" y="1017"/>
                    <a:pt x="3074" y="1522"/>
                    <a:pt x="2999" y="2034"/>
                  </a:cubicBezTo>
                  <a:cubicBezTo>
                    <a:pt x="2919" y="2527"/>
                    <a:pt x="2672" y="2820"/>
                    <a:pt x="2183" y="2970"/>
                  </a:cubicBezTo>
                  <a:cubicBezTo>
                    <a:pt x="1557" y="3159"/>
                    <a:pt x="948" y="3406"/>
                    <a:pt x="345" y="3648"/>
                  </a:cubicBezTo>
                  <a:cubicBezTo>
                    <a:pt x="208" y="3705"/>
                    <a:pt x="1" y="3883"/>
                    <a:pt x="18" y="3975"/>
                  </a:cubicBezTo>
                  <a:cubicBezTo>
                    <a:pt x="58" y="4165"/>
                    <a:pt x="167" y="4331"/>
                    <a:pt x="322" y="4440"/>
                  </a:cubicBezTo>
                  <a:cubicBezTo>
                    <a:pt x="523" y="4567"/>
                    <a:pt x="770" y="4624"/>
                    <a:pt x="1000" y="4681"/>
                  </a:cubicBezTo>
                  <a:cubicBezTo>
                    <a:pt x="1454" y="4796"/>
                    <a:pt x="1913" y="4883"/>
                    <a:pt x="2321" y="4969"/>
                  </a:cubicBezTo>
                  <a:cubicBezTo>
                    <a:pt x="2494" y="5773"/>
                    <a:pt x="1644" y="6669"/>
                    <a:pt x="2959" y="7243"/>
                  </a:cubicBezTo>
                  <a:cubicBezTo>
                    <a:pt x="3286" y="6772"/>
                    <a:pt x="3631" y="6353"/>
                    <a:pt x="3889" y="5882"/>
                  </a:cubicBezTo>
                  <a:cubicBezTo>
                    <a:pt x="4159" y="5394"/>
                    <a:pt x="4481" y="5198"/>
                    <a:pt x="5055" y="5285"/>
                  </a:cubicBezTo>
                  <a:cubicBezTo>
                    <a:pt x="5750" y="5394"/>
                    <a:pt x="6468" y="5405"/>
                    <a:pt x="7284" y="5468"/>
                  </a:cubicBezTo>
                  <a:cubicBezTo>
                    <a:pt x="7267" y="4360"/>
                    <a:pt x="6130" y="3981"/>
                    <a:pt x="6072" y="2976"/>
                  </a:cubicBezTo>
                  <a:cubicBezTo>
                    <a:pt x="6331" y="2700"/>
                    <a:pt x="6669" y="2401"/>
                    <a:pt x="6922" y="20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4235050" y="4046275"/>
              <a:ext cx="117200" cy="116775"/>
            </a:xfrm>
            <a:custGeom>
              <a:avLst/>
              <a:gdLst/>
              <a:ahLst/>
              <a:cxnLst/>
              <a:rect l="l" t="t" r="r" b="b"/>
              <a:pathLst>
                <a:path w="4688" h="4671" extrusionOk="0">
                  <a:moveTo>
                    <a:pt x="4457" y="1316"/>
                  </a:moveTo>
                  <a:cubicBezTo>
                    <a:pt x="4532" y="1218"/>
                    <a:pt x="4532" y="1028"/>
                    <a:pt x="4492" y="908"/>
                  </a:cubicBezTo>
                  <a:cubicBezTo>
                    <a:pt x="4475" y="856"/>
                    <a:pt x="4256" y="822"/>
                    <a:pt x="4147" y="856"/>
                  </a:cubicBezTo>
                  <a:cubicBezTo>
                    <a:pt x="3877" y="931"/>
                    <a:pt x="3619" y="1046"/>
                    <a:pt x="3337" y="1155"/>
                  </a:cubicBezTo>
                  <a:cubicBezTo>
                    <a:pt x="3108" y="827"/>
                    <a:pt x="2930" y="517"/>
                    <a:pt x="2705" y="247"/>
                  </a:cubicBezTo>
                  <a:cubicBezTo>
                    <a:pt x="2510" y="0"/>
                    <a:pt x="2252" y="46"/>
                    <a:pt x="2148" y="339"/>
                  </a:cubicBezTo>
                  <a:cubicBezTo>
                    <a:pt x="2051" y="655"/>
                    <a:pt x="1976" y="982"/>
                    <a:pt x="1930" y="1310"/>
                  </a:cubicBezTo>
                  <a:cubicBezTo>
                    <a:pt x="1873" y="1631"/>
                    <a:pt x="1718" y="1815"/>
                    <a:pt x="1402" y="1913"/>
                  </a:cubicBezTo>
                  <a:cubicBezTo>
                    <a:pt x="1000" y="2039"/>
                    <a:pt x="609" y="2194"/>
                    <a:pt x="218" y="2355"/>
                  </a:cubicBezTo>
                  <a:cubicBezTo>
                    <a:pt x="126" y="2390"/>
                    <a:pt x="0" y="2505"/>
                    <a:pt x="6" y="2562"/>
                  </a:cubicBezTo>
                  <a:cubicBezTo>
                    <a:pt x="35" y="2683"/>
                    <a:pt x="103" y="2792"/>
                    <a:pt x="207" y="2861"/>
                  </a:cubicBezTo>
                  <a:cubicBezTo>
                    <a:pt x="339" y="2935"/>
                    <a:pt x="488" y="2993"/>
                    <a:pt x="643" y="3022"/>
                  </a:cubicBezTo>
                  <a:cubicBezTo>
                    <a:pt x="931" y="3090"/>
                    <a:pt x="1229" y="3148"/>
                    <a:pt x="1494" y="3205"/>
                  </a:cubicBezTo>
                  <a:cubicBezTo>
                    <a:pt x="1603" y="3722"/>
                    <a:pt x="1057" y="4302"/>
                    <a:pt x="1901" y="4670"/>
                  </a:cubicBezTo>
                  <a:cubicBezTo>
                    <a:pt x="2120" y="4366"/>
                    <a:pt x="2332" y="4096"/>
                    <a:pt x="2504" y="3791"/>
                  </a:cubicBezTo>
                  <a:cubicBezTo>
                    <a:pt x="2677" y="3487"/>
                    <a:pt x="2884" y="3349"/>
                    <a:pt x="3251" y="3412"/>
                  </a:cubicBezTo>
                  <a:cubicBezTo>
                    <a:pt x="3705" y="3481"/>
                    <a:pt x="4164" y="3487"/>
                    <a:pt x="4687" y="3527"/>
                  </a:cubicBezTo>
                  <a:cubicBezTo>
                    <a:pt x="4676" y="2809"/>
                    <a:pt x="3946" y="2568"/>
                    <a:pt x="3912" y="1919"/>
                  </a:cubicBezTo>
                  <a:cubicBezTo>
                    <a:pt x="4078" y="1746"/>
                    <a:pt x="4297" y="1551"/>
                    <a:pt x="4457" y="13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4090000" y="4026025"/>
              <a:ext cx="117200" cy="116775"/>
            </a:xfrm>
            <a:custGeom>
              <a:avLst/>
              <a:gdLst/>
              <a:ahLst/>
              <a:cxnLst/>
              <a:rect l="l" t="t" r="r" b="b"/>
              <a:pathLst>
                <a:path w="4688" h="4671" extrusionOk="0">
                  <a:moveTo>
                    <a:pt x="4458" y="1316"/>
                  </a:moveTo>
                  <a:cubicBezTo>
                    <a:pt x="4533" y="1212"/>
                    <a:pt x="4533" y="1028"/>
                    <a:pt x="4492" y="902"/>
                  </a:cubicBezTo>
                  <a:cubicBezTo>
                    <a:pt x="4475" y="850"/>
                    <a:pt x="4257" y="822"/>
                    <a:pt x="4148" y="850"/>
                  </a:cubicBezTo>
                  <a:cubicBezTo>
                    <a:pt x="3878" y="931"/>
                    <a:pt x="3614" y="1046"/>
                    <a:pt x="3338" y="1155"/>
                  </a:cubicBezTo>
                  <a:cubicBezTo>
                    <a:pt x="3108" y="822"/>
                    <a:pt x="2930" y="517"/>
                    <a:pt x="2706" y="242"/>
                  </a:cubicBezTo>
                  <a:cubicBezTo>
                    <a:pt x="2505" y="0"/>
                    <a:pt x="2252" y="41"/>
                    <a:pt x="2149" y="333"/>
                  </a:cubicBezTo>
                  <a:cubicBezTo>
                    <a:pt x="2051" y="655"/>
                    <a:pt x="1977" y="977"/>
                    <a:pt x="1925" y="1304"/>
                  </a:cubicBezTo>
                  <a:cubicBezTo>
                    <a:pt x="1873" y="1626"/>
                    <a:pt x="1718" y="1815"/>
                    <a:pt x="1402" y="1913"/>
                  </a:cubicBezTo>
                  <a:cubicBezTo>
                    <a:pt x="1000" y="2034"/>
                    <a:pt x="610" y="2194"/>
                    <a:pt x="219" y="2350"/>
                  </a:cubicBezTo>
                  <a:cubicBezTo>
                    <a:pt x="127" y="2390"/>
                    <a:pt x="1" y="2499"/>
                    <a:pt x="6" y="2562"/>
                  </a:cubicBezTo>
                  <a:cubicBezTo>
                    <a:pt x="35" y="2683"/>
                    <a:pt x="104" y="2786"/>
                    <a:pt x="207" y="2861"/>
                  </a:cubicBezTo>
                  <a:cubicBezTo>
                    <a:pt x="340" y="2935"/>
                    <a:pt x="489" y="2987"/>
                    <a:pt x="644" y="3016"/>
                  </a:cubicBezTo>
                  <a:cubicBezTo>
                    <a:pt x="931" y="3091"/>
                    <a:pt x="1230" y="3148"/>
                    <a:pt x="1494" y="3200"/>
                  </a:cubicBezTo>
                  <a:cubicBezTo>
                    <a:pt x="1603" y="3717"/>
                    <a:pt x="1058" y="4297"/>
                    <a:pt x="1902" y="4670"/>
                  </a:cubicBezTo>
                  <a:cubicBezTo>
                    <a:pt x="2120" y="4366"/>
                    <a:pt x="2333" y="4096"/>
                    <a:pt x="2505" y="3791"/>
                  </a:cubicBezTo>
                  <a:cubicBezTo>
                    <a:pt x="2677" y="3475"/>
                    <a:pt x="2884" y="3349"/>
                    <a:pt x="3252" y="3406"/>
                  </a:cubicBezTo>
                  <a:cubicBezTo>
                    <a:pt x="3706" y="3481"/>
                    <a:pt x="4165" y="3481"/>
                    <a:pt x="4688" y="3521"/>
                  </a:cubicBezTo>
                  <a:cubicBezTo>
                    <a:pt x="4676" y="2803"/>
                    <a:pt x="3941" y="2562"/>
                    <a:pt x="3907" y="1919"/>
                  </a:cubicBezTo>
                  <a:cubicBezTo>
                    <a:pt x="4079" y="1741"/>
                    <a:pt x="4291" y="1545"/>
                    <a:pt x="4458" y="13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3967375" y="3710525"/>
              <a:ext cx="164150" cy="163600"/>
            </a:xfrm>
            <a:custGeom>
              <a:avLst/>
              <a:gdLst/>
              <a:ahLst/>
              <a:cxnLst/>
              <a:rect l="l" t="t" r="r" b="b"/>
              <a:pathLst>
                <a:path w="6566" h="6544" extrusionOk="0">
                  <a:moveTo>
                    <a:pt x="6244" y="1845"/>
                  </a:moveTo>
                  <a:cubicBezTo>
                    <a:pt x="6347" y="1701"/>
                    <a:pt x="6353" y="1443"/>
                    <a:pt x="6296" y="1270"/>
                  </a:cubicBezTo>
                  <a:cubicBezTo>
                    <a:pt x="6273" y="1196"/>
                    <a:pt x="5963" y="1155"/>
                    <a:pt x="5808" y="1196"/>
                  </a:cubicBezTo>
                  <a:cubicBezTo>
                    <a:pt x="5428" y="1305"/>
                    <a:pt x="5067" y="1466"/>
                    <a:pt x="4670" y="1621"/>
                  </a:cubicBezTo>
                  <a:cubicBezTo>
                    <a:pt x="4354" y="1155"/>
                    <a:pt x="4096" y="725"/>
                    <a:pt x="3791" y="346"/>
                  </a:cubicBezTo>
                  <a:cubicBezTo>
                    <a:pt x="3516" y="1"/>
                    <a:pt x="3154" y="58"/>
                    <a:pt x="3016" y="472"/>
                  </a:cubicBezTo>
                  <a:cubicBezTo>
                    <a:pt x="2872" y="920"/>
                    <a:pt x="2769" y="1374"/>
                    <a:pt x="2700" y="1839"/>
                  </a:cubicBezTo>
                  <a:cubicBezTo>
                    <a:pt x="2631" y="2281"/>
                    <a:pt x="2407" y="2545"/>
                    <a:pt x="1965" y="2683"/>
                  </a:cubicBezTo>
                  <a:cubicBezTo>
                    <a:pt x="1402" y="2856"/>
                    <a:pt x="856" y="3074"/>
                    <a:pt x="305" y="3298"/>
                  </a:cubicBezTo>
                  <a:cubicBezTo>
                    <a:pt x="184" y="3350"/>
                    <a:pt x="0" y="3510"/>
                    <a:pt x="12" y="3591"/>
                  </a:cubicBezTo>
                  <a:cubicBezTo>
                    <a:pt x="46" y="3763"/>
                    <a:pt x="150" y="3913"/>
                    <a:pt x="288" y="4010"/>
                  </a:cubicBezTo>
                  <a:cubicBezTo>
                    <a:pt x="466" y="4125"/>
                    <a:pt x="690" y="4177"/>
                    <a:pt x="902" y="4228"/>
                  </a:cubicBezTo>
                  <a:cubicBezTo>
                    <a:pt x="1310" y="4332"/>
                    <a:pt x="1724" y="4412"/>
                    <a:pt x="2091" y="4493"/>
                  </a:cubicBezTo>
                  <a:cubicBezTo>
                    <a:pt x="2246" y="5211"/>
                    <a:pt x="1482" y="6021"/>
                    <a:pt x="2666" y="6543"/>
                  </a:cubicBezTo>
                  <a:cubicBezTo>
                    <a:pt x="2964" y="6112"/>
                    <a:pt x="3274" y="5733"/>
                    <a:pt x="3510" y="5314"/>
                  </a:cubicBezTo>
                  <a:cubicBezTo>
                    <a:pt x="3751" y="4877"/>
                    <a:pt x="4038" y="4694"/>
                    <a:pt x="4555" y="4774"/>
                  </a:cubicBezTo>
                  <a:cubicBezTo>
                    <a:pt x="5187" y="4877"/>
                    <a:pt x="5836" y="4883"/>
                    <a:pt x="6566" y="4941"/>
                  </a:cubicBezTo>
                  <a:cubicBezTo>
                    <a:pt x="6554" y="3941"/>
                    <a:pt x="5526" y="3597"/>
                    <a:pt x="5474" y="2695"/>
                  </a:cubicBezTo>
                  <a:cubicBezTo>
                    <a:pt x="5716" y="2442"/>
                    <a:pt x="6014" y="2166"/>
                    <a:pt x="6244" y="1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3328800" y="3667750"/>
              <a:ext cx="164150" cy="163425"/>
            </a:xfrm>
            <a:custGeom>
              <a:avLst/>
              <a:gdLst/>
              <a:ahLst/>
              <a:cxnLst/>
              <a:rect l="l" t="t" r="r" b="b"/>
              <a:pathLst>
                <a:path w="6566" h="6537" extrusionOk="0">
                  <a:moveTo>
                    <a:pt x="6244" y="1838"/>
                  </a:moveTo>
                  <a:cubicBezTo>
                    <a:pt x="6341" y="1695"/>
                    <a:pt x="6353" y="1436"/>
                    <a:pt x="6295" y="1264"/>
                  </a:cubicBezTo>
                  <a:cubicBezTo>
                    <a:pt x="6272" y="1195"/>
                    <a:pt x="5962" y="1149"/>
                    <a:pt x="5807" y="1195"/>
                  </a:cubicBezTo>
                  <a:cubicBezTo>
                    <a:pt x="5428" y="1298"/>
                    <a:pt x="5066" y="1465"/>
                    <a:pt x="4670" y="1614"/>
                  </a:cubicBezTo>
                  <a:cubicBezTo>
                    <a:pt x="4354" y="1155"/>
                    <a:pt x="4095" y="724"/>
                    <a:pt x="3791" y="345"/>
                  </a:cubicBezTo>
                  <a:cubicBezTo>
                    <a:pt x="3515" y="0"/>
                    <a:pt x="3153" y="58"/>
                    <a:pt x="3016" y="471"/>
                  </a:cubicBezTo>
                  <a:cubicBezTo>
                    <a:pt x="2872" y="913"/>
                    <a:pt x="2769" y="1373"/>
                    <a:pt x="2700" y="1833"/>
                  </a:cubicBezTo>
                  <a:cubicBezTo>
                    <a:pt x="2631" y="2281"/>
                    <a:pt x="2407" y="2539"/>
                    <a:pt x="1964" y="2677"/>
                  </a:cubicBezTo>
                  <a:cubicBezTo>
                    <a:pt x="1402" y="2849"/>
                    <a:pt x="856" y="3073"/>
                    <a:pt x="310" y="3291"/>
                  </a:cubicBezTo>
                  <a:cubicBezTo>
                    <a:pt x="184" y="3343"/>
                    <a:pt x="0" y="3504"/>
                    <a:pt x="12" y="3584"/>
                  </a:cubicBezTo>
                  <a:cubicBezTo>
                    <a:pt x="46" y="3757"/>
                    <a:pt x="149" y="3906"/>
                    <a:pt x="287" y="4004"/>
                  </a:cubicBezTo>
                  <a:cubicBezTo>
                    <a:pt x="465" y="4119"/>
                    <a:pt x="689" y="4170"/>
                    <a:pt x="902" y="4222"/>
                  </a:cubicBezTo>
                  <a:cubicBezTo>
                    <a:pt x="1310" y="4325"/>
                    <a:pt x="1723" y="4406"/>
                    <a:pt x="2091" y="4486"/>
                  </a:cubicBezTo>
                  <a:cubicBezTo>
                    <a:pt x="2246" y="5204"/>
                    <a:pt x="1482" y="6014"/>
                    <a:pt x="2665" y="6537"/>
                  </a:cubicBezTo>
                  <a:cubicBezTo>
                    <a:pt x="2964" y="6112"/>
                    <a:pt x="3274" y="5727"/>
                    <a:pt x="3510" y="5308"/>
                  </a:cubicBezTo>
                  <a:cubicBezTo>
                    <a:pt x="3751" y="4871"/>
                    <a:pt x="4038" y="4687"/>
                    <a:pt x="4555" y="4773"/>
                  </a:cubicBezTo>
                  <a:cubicBezTo>
                    <a:pt x="5187" y="4871"/>
                    <a:pt x="5836" y="4877"/>
                    <a:pt x="6565" y="4934"/>
                  </a:cubicBezTo>
                  <a:cubicBezTo>
                    <a:pt x="6554" y="3935"/>
                    <a:pt x="5526" y="3590"/>
                    <a:pt x="5474" y="2688"/>
                  </a:cubicBezTo>
                  <a:cubicBezTo>
                    <a:pt x="5710" y="2436"/>
                    <a:pt x="6014" y="2166"/>
                    <a:pt x="6244" y="18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3999825" y="4186575"/>
              <a:ext cx="167600" cy="154800"/>
            </a:xfrm>
            <a:custGeom>
              <a:avLst/>
              <a:gdLst/>
              <a:ahLst/>
              <a:cxnLst/>
              <a:rect l="l" t="t" r="r" b="b"/>
              <a:pathLst>
                <a:path w="6704" h="6192" extrusionOk="0">
                  <a:moveTo>
                    <a:pt x="5440" y="2728"/>
                  </a:moveTo>
                  <a:cubicBezTo>
                    <a:pt x="5635" y="2200"/>
                    <a:pt x="5836" y="1746"/>
                    <a:pt x="5968" y="1275"/>
                  </a:cubicBezTo>
                  <a:cubicBezTo>
                    <a:pt x="6089" y="850"/>
                    <a:pt x="5831" y="586"/>
                    <a:pt x="5411" y="712"/>
                  </a:cubicBezTo>
                  <a:cubicBezTo>
                    <a:pt x="4969" y="856"/>
                    <a:pt x="4538" y="1034"/>
                    <a:pt x="4119" y="1241"/>
                  </a:cubicBezTo>
                  <a:cubicBezTo>
                    <a:pt x="3717" y="1442"/>
                    <a:pt x="3372" y="1413"/>
                    <a:pt x="3005" y="1132"/>
                  </a:cubicBezTo>
                  <a:cubicBezTo>
                    <a:pt x="2539" y="770"/>
                    <a:pt x="2040" y="448"/>
                    <a:pt x="1546" y="132"/>
                  </a:cubicBezTo>
                  <a:cubicBezTo>
                    <a:pt x="1431" y="57"/>
                    <a:pt x="1195" y="0"/>
                    <a:pt x="1138" y="57"/>
                  </a:cubicBezTo>
                  <a:cubicBezTo>
                    <a:pt x="1017" y="184"/>
                    <a:pt x="954" y="356"/>
                    <a:pt x="954" y="528"/>
                  </a:cubicBezTo>
                  <a:cubicBezTo>
                    <a:pt x="960" y="741"/>
                    <a:pt x="1046" y="954"/>
                    <a:pt x="1126" y="1155"/>
                  </a:cubicBezTo>
                  <a:cubicBezTo>
                    <a:pt x="1281" y="1545"/>
                    <a:pt x="1454" y="1930"/>
                    <a:pt x="1603" y="2275"/>
                  </a:cubicBezTo>
                  <a:cubicBezTo>
                    <a:pt x="1098" y="2820"/>
                    <a:pt x="1" y="2659"/>
                    <a:pt x="259" y="3929"/>
                  </a:cubicBezTo>
                  <a:cubicBezTo>
                    <a:pt x="776" y="3929"/>
                    <a:pt x="1264" y="3958"/>
                    <a:pt x="1747" y="3906"/>
                  </a:cubicBezTo>
                  <a:cubicBezTo>
                    <a:pt x="2246" y="3854"/>
                    <a:pt x="2562" y="3981"/>
                    <a:pt x="2792" y="4452"/>
                  </a:cubicBezTo>
                  <a:cubicBezTo>
                    <a:pt x="3074" y="5026"/>
                    <a:pt x="3435" y="5560"/>
                    <a:pt x="3820" y="6192"/>
                  </a:cubicBezTo>
                  <a:cubicBezTo>
                    <a:pt x="4630" y="5600"/>
                    <a:pt x="4314" y="4561"/>
                    <a:pt x="5026" y="4004"/>
                  </a:cubicBezTo>
                  <a:cubicBezTo>
                    <a:pt x="5365" y="4050"/>
                    <a:pt x="5762" y="4136"/>
                    <a:pt x="6158" y="4136"/>
                  </a:cubicBezTo>
                  <a:cubicBezTo>
                    <a:pt x="6330" y="4136"/>
                    <a:pt x="6549" y="3992"/>
                    <a:pt x="6658" y="3848"/>
                  </a:cubicBezTo>
                  <a:cubicBezTo>
                    <a:pt x="6704" y="3791"/>
                    <a:pt x="6560" y="3510"/>
                    <a:pt x="6434" y="3412"/>
                  </a:cubicBezTo>
                  <a:cubicBezTo>
                    <a:pt x="6129" y="3165"/>
                    <a:pt x="5790" y="2964"/>
                    <a:pt x="5440" y="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3747375" y="3487375"/>
              <a:ext cx="282350" cy="265400"/>
            </a:xfrm>
            <a:custGeom>
              <a:avLst/>
              <a:gdLst/>
              <a:ahLst/>
              <a:cxnLst/>
              <a:rect l="l" t="t" r="r" b="b"/>
              <a:pathLst>
                <a:path w="11294" h="10616" extrusionOk="0">
                  <a:moveTo>
                    <a:pt x="8749" y="7950"/>
                  </a:moveTo>
                  <a:cubicBezTo>
                    <a:pt x="7772" y="7100"/>
                    <a:pt x="6824" y="6227"/>
                    <a:pt x="5854" y="5377"/>
                  </a:cubicBezTo>
                  <a:cubicBezTo>
                    <a:pt x="4016" y="3757"/>
                    <a:pt x="2264" y="2046"/>
                    <a:pt x="604" y="254"/>
                  </a:cubicBezTo>
                  <a:cubicBezTo>
                    <a:pt x="368" y="1"/>
                    <a:pt x="1" y="374"/>
                    <a:pt x="225" y="627"/>
                  </a:cubicBezTo>
                  <a:cubicBezTo>
                    <a:pt x="1833" y="2471"/>
                    <a:pt x="3481" y="4292"/>
                    <a:pt x="5314" y="5917"/>
                  </a:cubicBezTo>
                  <a:cubicBezTo>
                    <a:pt x="6273" y="6779"/>
                    <a:pt x="7209" y="7663"/>
                    <a:pt x="8163" y="8531"/>
                  </a:cubicBezTo>
                  <a:cubicBezTo>
                    <a:pt x="9019" y="9306"/>
                    <a:pt x="9874" y="10219"/>
                    <a:pt x="10989" y="10575"/>
                  </a:cubicBezTo>
                  <a:cubicBezTo>
                    <a:pt x="11161" y="10616"/>
                    <a:pt x="11293" y="10438"/>
                    <a:pt x="11213" y="10288"/>
                  </a:cubicBezTo>
                  <a:cubicBezTo>
                    <a:pt x="10598" y="9335"/>
                    <a:pt x="9593" y="8680"/>
                    <a:pt x="8749" y="79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3462050" y="3817950"/>
              <a:ext cx="530900" cy="371075"/>
            </a:xfrm>
            <a:custGeom>
              <a:avLst/>
              <a:gdLst/>
              <a:ahLst/>
              <a:cxnLst/>
              <a:rect l="l" t="t" r="r" b="b"/>
              <a:pathLst>
                <a:path w="21236" h="14843" extrusionOk="0">
                  <a:moveTo>
                    <a:pt x="16313" y="11408"/>
                  </a:moveTo>
                  <a:cubicBezTo>
                    <a:pt x="14435" y="10225"/>
                    <a:pt x="12597" y="8990"/>
                    <a:pt x="10782" y="7714"/>
                  </a:cubicBezTo>
                  <a:cubicBezTo>
                    <a:pt x="7284" y="5262"/>
                    <a:pt x="3860" y="2711"/>
                    <a:pt x="448" y="144"/>
                  </a:cubicBezTo>
                  <a:cubicBezTo>
                    <a:pt x="253" y="0"/>
                    <a:pt x="0" y="328"/>
                    <a:pt x="190" y="483"/>
                  </a:cubicBezTo>
                  <a:cubicBezTo>
                    <a:pt x="3418" y="3085"/>
                    <a:pt x="6635" y="5704"/>
                    <a:pt x="9978" y="8151"/>
                  </a:cubicBezTo>
                  <a:cubicBezTo>
                    <a:pt x="11770" y="9461"/>
                    <a:pt x="13596" y="10724"/>
                    <a:pt x="15469" y="11908"/>
                  </a:cubicBezTo>
                  <a:cubicBezTo>
                    <a:pt x="17192" y="12999"/>
                    <a:pt x="18996" y="14194"/>
                    <a:pt x="20954" y="14797"/>
                  </a:cubicBezTo>
                  <a:cubicBezTo>
                    <a:pt x="21098" y="14843"/>
                    <a:pt x="21236" y="14636"/>
                    <a:pt x="21115" y="14527"/>
                  </a:cubicBezTo>
                  <a:cubicBezTo>
                    <a:pt x="19645" y="13321"/>
                    <a:pt x="17916" y="12419"/>
                    <a:pt x="16313" y="114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4122175" y="3856575"/>
              <a:ext cx="87625" cy="188575"/>
            </a:xfrm>
            <a:custGeom>
              <a:avLst/>
              <a:gdLst/>
              <a:ahLst/>
              <a:cxnLst/>
              <a:rect l="l" t="t" r="r" b="b"/>
              <a:pathLst>
                <a:path w="3505" h="7543" extrusionOk="0">
                  <a:moveTo>
                    <a:pt x="2057" y="3763"/>
                  </a:moveTo>
                  <a:cubicBezTo>
                    <a:pt x="1574" y="2591"/>
                    <a:pt x="1086" y="1431"/>
                    <a:pt x="546" y="288"/>
                  </a:cubicBezTo>
                  <a:cubicBezTo>
                    <a:pt x="414" y="0"/>
                    <a:pt x="0" y="253"/>
                    <a:pt x="121" y="535"/>
                  </a:cubicBezTo>
                  <a:cubicBezTo>
                    <a:pt x="1074" y="2723"/>
                    <a:pt x="1620" y="5463"/>
                    <a:pt x="3073" y="7370"/>
                  </a:cubicBezTo>
                  <a:cubicBezTo>
                    <a:pt x="3211" y="7542"/>
                    <a:pt x="3504" y="7456"/>
                    <a:pt x="3447" y="7215"/>
                  </a:cubicBezTo>
                  <a:cubicBezTo>
                    <a:pt x="3137" y="6020"/>
                    <a:pt x="2528" y="4900"/>
                    <a:pt x="2057" y="37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4203300" y="4049000"/>
              <a:ext cx="60200" cy="46250"/>
            </a:xfrm>
            <a:custGeom>
              <a:avLst/>
              <a:gdLst/>
              <a:ahLst/>
              <a:cxnLst/>
              <a:rect l="l" t="t" r="r" b="b"/>
              <a:pathLst>
                <a:path w="2408" h="1850" extrusionOk="0">
                  <a:moveTo>
                    <a:pt x="1712" y="833"/>
                  </a:moveTo>
                  <a:cubicBezTo>
                    <a:pt x="1351" y="598"/>
                    <a:pt x="943" y="425"/>
                    <a:pt x="575" y="190"/>
                  </a:cubicBezTo>
                  <a:cubicBezTo>
                    <a:pt x="271" y="0"/>
                    <a:pt x="1" y="477"/>
                    <a:pt x="294" y="667"/>
                  </a:cubicBezTo>
                  <a:cubicBezTo>
                    <a:pt x="604" y="873"/>
                    <a:pt x="937" y="1034"/>
                    <a:pt x="1253" y="1224"/>
                  </a:cubicBezTo>
                  <a:cubicBezTo>
                    <a:pt x="1575" y="1413"/>
                    <a:pt x="1844" y="1712"/>
                    <a:pt x="2206" y="1833"/>
                  </a:cubicBezTo>
                  <a:cubicBezTo>
                    <a:pt x="2281" y="1850"/>
                    <a:pt x="2356" y="1792"/>
                    <a:pt x="2356" y="1718"/>
                  </a:cubicBezTo>
                  <a:cubicBezTo>
                    <a:pt x="2407" y="1304"/>
                    <a:pt x="2011" y="1029"/>
                    <a:pt x="1712" y="8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4173875" y="4261800"/>
              <a:ext cx="46550" cy="26600"/>
            </a:xfrm>
            <a:custGeom>
              <a:avLst/>
              <a:gdLst/>
              <a:ahLst/>
              <a:cxnLst/>
              <a:rect l="l" t="t" r="r" b="b"/>
              <a:pathLst>
                <a:path w="1862" h="1064" extrusionOk="0">
                  <a:moveTo>
                    <a:pt x="488" y="133"/>
                  </a:moveTo>
                  <a:cubicBezTo>
                    <a:pt x="150" y="1"/>
                    <a:pt x="0" y="547"/>
                    <a:pt x="339" y="673"/>
                  </a:cubicBezTo>
                  <a:cubicBezTo>
                    <a:pt x="575" y="765"/>
                    <a:pt x="816" y="834"/>
                    <a:pt x="1057" y="908"/>
                  </a:cubicBezTo>
                  <a:cubicBezTo>
                    <a:pt x="1258" y="977"/>
                    <a:pt x="1488" y="1063"/>
                    <a:pt x="1700" y="1058"/>
                  </a:cubicBezTo>
                  <a:cubicBezTo>
                    <a:pt x="1792" y="1058"/>
                    <a:pt x="1861" y="972"/>
                    <a:pt x="1838" y="880"/>
                  </a:cubicBezTo>
                  <a:cubicBezTo>
                    <a:pt x="1666" y="380"/>
                    <a:pt x="913" y="300"/>
                    <a:pt x="488" y="1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4410950" y="4312075"/>
              <a:ext cx="94375" cy="60900"/>
            </a:xfrm>
            <a:custGeom>
              <a:avLst/>
              <a:gdLst/>
              <a:ahLst/>
              <a:cxnLst/>
              <a:rect l="l" t="t" r="r" b="b"/>
              <a:pathLst>
                <a:path w="3775" h="2436" extrusionOk="0">
                  <a:moveTo>
                    <a:pt x="2149" y="1086"/>
                  </a:moveTo>
                  <a:cubicBezTo>
                    <a:pt x="1637" y="862"/>
                    <a:pt x="1172" y="540"/>
                    <a:pt x="701" y="241"/>
                  </a:cubicBezTo>
                  <a:cubicBezTo>
                    <a:pt x="328" y="0"/>
                    <a:pt x="0" y="586"/>
                    <a:pt x="357" y="833"/>
                  </a:cubicBezTo>
                  <a:cubicBezTo>
                    <a:pt x="1195" y="1408"/>
                    <a:pt x="2488" y="2436"/>
                    <a:pt x="3579" y="2005"/>
                  </a:cubicBezTo>
                  <a:cubicBezTo>
                    <a:pt x="3734" y="1947"/>
                    <a:pt x="3774" y="1752"/>
                    <a:pt x="3625" y="1654"/>
                  </a:cubicBezTo>
                  <a:cubicBezTo>
                    <a:pt x="3183" y="1379"/>
                    <a:pt x="2631" y="1298"/>
                    <a:pt x="2149" y="1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4669275" y="4469025"/>
              <a:ext cx="188725" cy="115175"/>
            </a:xfrm>
            <a:custGeom>
              <a:avLst/>
              <a:gdLst/>
              <a:ahLst/>
              <a:cxnLst/>
              <a:rect l="l" t="t" r="r" b="b"/>
              <a:pathLst>
                <a:path w="7549" h="4607" extrusionOk="0">
                  <a:moveTo>
                    <a:pt x="7353" y="4205"/>
                  </a:moveTo>
                  <a:cubicBezTo>
                    <a:pt x="5033" y="2947"/>
                    <a:pt x="2764" y="1833"/>
                    <a:pt x="638" y="242"/>
                  </a:cubicBezTo>
                  <a:cubicBezTo>
                    <a:pt x="317" y="0"/>
                    <a:pt x="1" y="546"/>
                    <a:pt x="322" y="787"/>
                  </a:cubicBezTo>
                  <a:cubicBezTo>
                    <a:pt x="2385" y="2338"/>
                    <a:pt x="4671" y="3923"/>
                    <a:pt x="7204" y="4555"/>
                  </a:cubicBezTo>
                  <a:cubicBezTo>
                    <a:pt x="7410" y="4607"/>
                    <a:pt x="7548" y="4314"/>
                    <a:pt x="7353" y="42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3641550" y="3319225"/>
              <a:ext cx="173500" cy="190300"/>
            </a:xfrm>
            <a:custGeom>
              <a:avLst/>
              <a:gdLst/>
              <a:ahLst/>
              <a:cxnLst/>
              <a:rect l="l" t="t" r="r" b="b"/>
              <a:pathLst>
                <a:path w="6940" h="7612" extrusionOk="0">
                  <a:moveTo>
                    <a:pt x="6698" y="5618"/>
                  </a:moveTo>
                  <a:cubicBezTo>
                    <a:pt x="6175" y="4785"/>
                    <a:pt x="5652" y="3952"/>
                    <a:pt x="5095" y="3079"/>
                  </a:cubicBezTo>
                  <a:cubicBezTo>
                    <a:pt x="5434" y="2620"/>
                    <a:pt x="5739" y="2252"/>
                    <a:pt x="5986" y="1844"/>
                  </a:cubicBezTo>
                  <a:cubicBezTo>
                    <a:pt x="6089" y="1678"/>
                    <a:pt x="6158" y="1396"/>
                    <a:pt x="6089" y="1241"/>
                  </a:cubicBezTo>
                  <a:cubicBezTo>
                    <a:pt x="5945" y="931"/>
                    <a:pt x="5652" y="1081"/>
                    <a:pt x="5423" y="1172"/>
                  </a:cubicBezTo>
                  <a:cubicBezTo>
                    <a:pt x="4963" y="1356"/>
                    <a:pt x="4509" y="1552"/>
                    <a:pt x="4015" y="1764"/>
                  </a:cubicBezTo>
                  <a:cubicBezTo>
                    <a:pt x="3757" y="1299"/>
                    <a:pt x="3539" y="908"/>
                    <a:pt x="3320" y="518"/>
                  </a:cubicBezTo>
                  <a:cubicBezTo>
                    <a:pt x="3194" y="299"/>
                    <a:pt x="3062" y="1"/>
                    <a:pt x="2769" y="150"/>
                  </a:cubicBezTo>
                  <a:cubicBezTo>
                    <a:pt x="2591" y="242"/>
                    <a:pt x="2442" y="523"/>
                    <a:pt x="2401" y="736"/>
                  </a:cubicBezTo>
                  <a:cubicBezTo>
                    <a:pt x="2344" y="1126"/>
                    <a:pt x="2327" y="1523"/>
                    <a:pt x="2361" y="1913"/>
                  </a:cubicBezTo>
                  <a:cubicBezTo>
                    <a:pt x="2390" y="2425"/>
                    <a:pt x="2212" y="2746"/>
                    <a:pt x="1741" y="2976"/>
                  </a:cubicBezTo>
                  <a:cubicBezTo>
                    <a:pt x="1241" y="3234"/>
                    <a:pt x="759" y="3522"/>
                    <a:pt x="299" y="3843"/>
                  </a:cubicBezTo>
                  <a:cubicBezTo>
                    <a:pt x="155" y="3941"/>
                    <a:pt x="0" y="4165"/>
                    <a:pt x="23" y="4297"/>
                  </a:cubicBezTo>
                  <a:cubicBezTo>
                    <a:pt x="52" y="4441"/>
                    <a:pt x="270" y="4573"/>
                    <a:pt x="431" y="4653"/>
                  </a:cubicBezTo>
                  <a:cubicBezTo>
                    <a:pt x="609" y="4728"/>
                    <a:pt x="816" y="4728"/>
                    <a:pt x="1006" y="4780"/>
                  </a:cubicBezTo>
                  <a:cubicBezTo>
                    <a:pt x="1402" y="4877"/>
                    <a:pt x="1798" y="4992"/>
                    <a:pt x="2258" y="5118"/>
                  </a:cubicBezTo>
                  <a:cubicBezTo>
                    <a:pt x="2137" y="5739"/>
                    <a:pt x="2022" y="6285"/>
                    <a:pt x="1919" y="6830"/>
                  </a:cubicBezTo>
                  <a:cubicBezTo>
                    <a:pt x="1867" y="7112"/>
                    <a:pt x="1815" y="7456"/>
                    <a:pt x="2143" y="7554"/>
                  </a:cubicBezTo>
                  <a:cubicBezTo>
                    <a:pt x="2338" y="7611"/>
                    <a:pt x="2637" y="7491"/>
                    <a:pt x="2815" y="7359"/>
                  </a:cubicBezTo>
                  <a:cubicBezTo>
                    <a:pt x="3240" y="7037"/>
                    <a:pt x="3619" y="6652"/>
                    <a:pt x="4021" y="6302"/>
                  </a:cubicBezTo>
                  <a:cubicBezTo>
                    <a:pt x="4676" y="5733"/>
                    <a:pt x="5135" y="5699"/>
                    <a:pt x="5905" y="6152"/>
                  </a:cubicBezTo>
                  <a:cubicBezTo>
                    <a:pt x="6049" y="6233"/>
                    <a:pt x="6181" y="6376"/>
                    <a:pt x="6336" y="6411"/>
                  </a:cubicBezTo>
                  <a:cubicBezTo>
                    <a:pt x="6525" y="6463"/>
                    <a:pt x="6738" y="6428"/>
                    <a:pt x="6939" y="6434"/>
                  </a:cubicBezTo>
                  <a:cubicBezTo>
                    <a:pt x="6910" y="6227"/>
                    <a:pt x="6887" y="6026"/>
                    <a:pt x="6841" y="5825"/>
                  </a:cubicBezTo>
                  <a:cubicBezTo>
                    <a:pt x="6824" y="5750"/>
                    <a:pt x="6744" y="5687"/>
                    <a:pt x="6698" y="56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1_1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p18"/>
          <p:cNvSpPr txBox="1">
            <a:spLocks noGrp="1"/>
          </p:cNvSpPr>
          <p:nvPr>
            <p:ph type="title"/>
          </p:nvPr>
        </p:nvSpPr>
        <p:spPr>
          <a:xfrm>
            <a:off x="1476900" y="314204"/>
            <a:ext cx="6190200" cy="8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pic>
        <p:nvPicPr>
          <p:cNvPr id="2384" name="Google Shape;2384;p18"/>
          <p:cNvPicPr preferRelativeResize="0"/>
          <p:nvPr/>
        </p:nvPicPr>
        <p:blipFill rotWithShape="1">
          <a:blip r:embed="rId3"/>
          <a:srcRect l="58420" t="16872" r="26067" b="-11929"/>
          <a:stretch>
            <a:fillRect/>
          </a:stretch>
        </p:blipFill>
        <p:spPr>
          <a:xfrm rot="5400000">
            <a:off x="6569125" y="2564275"/>
            <a:ext cx="1158001" cy="3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5" name="Google Shape;2385;p18"/>
          <p:cNvPicPr preferRelativeResize="0"/>
          <p:nvPr/>
        </p:nvPicPr>
        <p:blipFill rotWithShape="1">
          <a:blip r:embed="rId4"/>
          <a:srcRect l="3576" t="-9544" r="42961" b="69692"/>
          <a:stretch>
            <a:fillRect/>
          </a:stretch>
        </p:blipFill>
        <p:spPr>
          <a:xfrm rot="5400000">
            <a:off x="-867087" y="1743540"/>
            <a:ext cx="2986424" cy="125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6" name="Google Shape;2386;p18"/>
          <p:cNvPicPr preferRelativeResize="0"/>
          <p:nvPr/>
        </p:nvPicPr>
        <p:blipFill rotWithShape="1">
          <a:blip r:embed="rId5"/>
          <a:srcRect t="2090" r="43426" b="-2090"/>
          <a:stretch>
            <a:fillRect/>
          </a:stretch>
        </p:blipFill>
        <p:spPr>
          <a:xfrm rot="-3084592">
            <a:off x="239911" y="4183045"/>
            <a:ext cx="990903" cy="98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7" name="Google Shape;2387;p18"/>
          <p:cNvPicPr preferRelativeResize="0"/>
          <p:nvPr/>
        </p:nvPicPr>
        <p:blipFill rotWithShape="1">
          <a:blip r:embed="rId6"/>
          <a:srcRect l="25424" t="1956" r="47838" b="-17724"/>
          <a:stretch>
            <a:fillRect/>
          </a:stretch>
        </p:blipFill>
        <p:spPr>
          <a:xfrm rot="5400000">
            <a:off x="5853362" y="-1009663"/>
            <a:ext cx="1406725" cy="3426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8" name="Google Shape;2388;p18"/>
          <p:cNvGrpSpPr/>
          <p:nvPr/>
        </p:nvGrpSpPr>
        <p:grpSpPr>
          <a:xfrm rot="3298315">
            <a:off x="7737944" y="-421075"/>
            <a:ext cx="1877674" cy="1841130"/>
            <a:chOff x="374525" y="828125"/>
            <a:chExt cx="848550" cy="836725"/>
          </a:xfrm>
        </p:grpSpPr>
        <p:sp>
          <p:nvSpPr>
            <p:cNvPr id="2389" name="Google Shape;2389;p18"/>
            <p:cNvSpPr/>
            <p:nvPr/>
          </p:nvSpPr>
          <p:spPr>
            <a:xfrm>
              <a:off x="374525" y="1291825"/>
              <a:ext cx="131700" cy="37275"/>
            </a:xfrm>
            <a:custGeom>
              <a:avLst/>
              <a:gdLst/>
              <a:ahLst/>
              <a:cxnLst/>
              <a:rect l="l" t="t" r="r" b="b"/>
              <a:pathLst>
                <a:path w="5268" h="1491" extrusionOk="0">
                  <a:moveTo>
                    <a:pt x="4973" y="1"/>
                  </a:moveTo>
                  <a:cubicBezTo>
                    <a:pt x="4955" y="1"/>
                    <a:pt x="4937" y="2"/>
                    <a:pt x="4918" y="4"/>
                  </a:cubicBezTo>
                  <a:cubicBezTo>
                    <a:pt x="3372" y="165"/>
                    <a:pt x="1845" y="480"/>
                    <a:pt x="363" y="951"/>
                  </a:cubicBezTo>
                  <a:cubicBezTo>
                    <a:pt x="236" y="1003"/>
                    <a:pt x="116" y="1066"/>
                    <a:pt x="1" y="1141"/>
                  </a:cubicBezTo>
                  <a:lnTo>
                    <a:pt x="1" y="1325"/>
                  </a:lnTo>
                  <a:cubicBezTo>
                    <a:pt x="79" y="1447"/>
                    <a:pt x="171" y="1490"/>
                    <a:pt x="280" y="1490"/>
                  </a:cubicBezTo>
                  <a:cubicBezTo>
                    <a:pt x="341" y="1490"/>
                    <a:pt x="406" y="1477"/>
                    <a:pt x="478" y="1457"/>
                  </a:cubicBezTo>
                  <a:cubicBezTo>
                    <a:pt x="1259" y="1244"/>
                    <a:pt x="2046" y="1020"/>
                    <a:pt x="2833" y="854"/>
                  </a:cubicBezTo>
                  <a:cubicBezTo>
                    <a:pt x="3533" y="704"/>
                    <a:pt x="4240" y="630"/>
                    <a:pt x="4946" y="526"/>
                  </a:cubicBezTo>
                  <a:cubicBezTo>
                    <a:pt x="5124" y="498"/>
                    <a:pt x="5268" y="429"/>
                    <a:pt x="5239" y="222"/>
                  </a:cubicBezTo>
                  <a:cubicBezTo>
                    <a:pt x="5219" y="64"/>
                    <a:pt x="5117" y="1"/>
                    <a:pt x="4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8"/>
            <p:cNvSpPr/>
            <p:nvPr/>
          </p:nvSpPr>
          <p:spPr>
            <a:xfrm>
              <a:off x="395200" y="1343650"/>
              <a:ext cx="642925" cy="132375"/>
            </a:xfrm>
            <a:custGeom>
              <a:avLst/>
              <a:gdLst/>
              <a:ahLst/>
              <a:cxnLst/>
              <a:rect l="l" t="t" r="r" b="b"/>
              <a:pathLst>
                <a:path w="25717" h="5295" extrusionOk="0">
                  <a:moveTo>
                    <a:pt x="25469" y="0"/>
                  </a:moveTo>
                  <a:cubicBezTo>
                    <a:pt x="25427" y="0"/>
                    <a:pt x="25384" y="4"/>
                    <a:pt x="25349" y="10"/>
                  </a:cubicBezTo>
                  <a:cubicBezTo>
                    <a:pt x="25297" y="16"/>
                    <a:pt x="25246" y="108"/>
                    <a:pt x="25205" y="177"/>
                  </a:cubicBezTo>
                  <a:cubicBezTo>
                    <a:pt x="23411" y="3132"/>
                    <a:pt x="20518" y="4770"/>
                    <a:pt x="17246" y="4770"/>
                  </a:cubicBezTo>
                  <a:cubicBezTo>
                    <a:pt x="16602" y="4770"/>
                    <a:pt x="15942" y="4706"/>
                    <a:pt x="15274" y="4576"/>
                  </a:cubicBezTo>
                  <a:cubicBezTo>
                    <a:pt x="13913" y="4318"/>
                    <a:pt x="12609" y="3864"/>
                    <a:pt x="11311" y="3387"/>
                  </a:cubicBezTo>
                  <a:cubicBezTo>
                    <a:pt x="9760" y="2819"/>
                    <a:pt x="8209" y="2227"/>
                    <a:pt x="6629" y="1733"/>
                  </a:cubicBezTo>
                  <a:cubicBezTo>
                    <a:pt x="5523" y="1385"/>
                    <a:pt x="4393" y="1177"/>
                    <a:pt x="3250" y="1177"/>
                  </a:cubicBezTo>
                  <a:cubicBezTo>
                    <a:pt x="2696" y="1177"/>
                    <a:pt x="2139" y="1226"/>
                    <a:pt x="1580" y="1331"/>
                  </a:cubicBezTo>
                  <a:cubicBezTo>
                    <a:pt x="1132" y="1417"/>
                    <a:pt x="702" y="1555"/>
                    <a:pt x="265" y="1670"/>
                  </a:cubicBezTo>
                  <a:cubicBezTo>
                    <a:pt x="87" y="1722"/>
                    <a:pt x="1" y="1842"/>
                    <a:pt x="64" y="2020"/>
                  </a:cubicBezTo>
                  <a:cubicBezTo>
                    <a:pt x="104" y="2136"/>
                    <a:pt x="182" y="2190"/>
                    <a:pt x="280" y="2190"/>
                  </a:cubicBezTo>
                  <a:cubicBezTo>
                    <a:pt x="323" y="2190"/>
                    <a:pt x="371" y="2179"/>
                    <a:pt x="420" y="2158"/>
                  </a:cubicBezTo>
                  <a:cubicBezTo>
                    <a:pt x="478" y="2135"/>
                    <a:pt x="541" y="2124"/>
                    <a:pt x="598" y="2101"/>
                  </a:cubicBezTo>
                  <a:cubicBezTo>
                    <a:pt x="1453" y="1820"/>
                    <a:pt x="2322" y="1692"/>
                    <a:pt x="3202" y="1692"/>
                  </a:cubicBezTo>
                  <a:cubicBezTo>
                    <a:pt x="3599" y="1692"/>
                    <a:pt x="3999" y="1718"/>
                    <a:pt x="4401" y="1768"/>
                  </a:cubicBezTo>
                  <a:cubicBezTo>
                    <a:pt x="5659" y="1917"/>
                    <a:pt x="6865" y="2256"/>
                    <a:pt x="8054" y="2687"/>
                  </a:cubicBezTo>
                  <a:cubicBezTo>
                    <a:pt x="9524" y="3227"/>
                    <a:pt x="10995" y="3801"/>
                    <a:pt x="12471" y="4341"/>
                  </a:cubicBezTo>
                  <a:cubicBezTo>
                    <a:pt x="13936" y="4875"/>
                    <a:pt x="15435" y="5243"/>
                    <a:pt x="17009" y="5294"/>
                  </a:cubicBezTo>
                  <a:cubicBezTo>
                    <a:pt x="17428" y="5277"/>
                    <a:pt x="17853" y="5271"/>
                    <a:pt x="18267" y="5231"/>
                  </a:cubicBezTo>
                  <a:cubicBezTo>
                    <a:pt x="20765" y="4967"/>
                    <a:pt x="22839" y="3870"/>
                    <a:pt x="24499" y="2003"/>
                  </a:cubicBezTo>
                  <a:cubicBezTo>
                    <a:pt x="24941" y="1509"/>
                    <a:pt x="25297" y="929"/>
                    <a:pt x="25671" y="378"/>
                  </a:cubicBezTo>
                  <a:cubicBezTo>
                    <a:pt x="25717" y="274"/>
                    <a:pt x="25717" y="154"/>
                    <a:pt x="25659" y="56"/>
                  </a:cubicBezTo>
                  <a:cubicBezTo>
                    <a:pt x="25629" y="14"/>
                    <a:pt x="25549" y="0"/>
                    <a:pt x="25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8"/>
            <p:cNvSpPr/>
            <p:nvPr/>
          </p:nvSpPr>
          <p:spPr>
            <a:xfrm>
              <a:off x="1058775" y="885975"/>
              <a:ext cx="164300" cy="342925"/>
            </a:xfrm>
            <a:custGeom>
              <a:avLst/>
              <a:gdLst/>
              <a:ahLst/>
              <a:cxnLst/>
              <a:rect l="l" t="t" r="r" b="b"/>
              <a:pathLst>
                <a:path w="6572" h="13717" extrusionOk="0">
                  <a:moveTo>
                    <a:pt x="6285" y="1"/>
                  </a:moveTo>
                  <a:cubicBezTo>
                    <a:pt x="6266" y="1"/>
                    <a:pt x="6247" y="2"/>
                    <a:pt x="6227" y="5"/>
                  </a:cubicBezTo>
                  <a:cubicBezTo>
                    <a:pt x="6158" y="17"/>
                    <a:pt x="6095" y="34"/>
                    <a:pt x="6026" y="57"/>
                  </a:cubicBezTo>
                  <a:cubicBezTo>
                    <a:pt x="4906" y="384"/>
                    <a:pt x="3889" y="988"/>
                    <a:pt x="3068" y="1815"/>
                  </a:cubicBezTo>
                  <a:cubicBezTo>
                    <a:pt x="1689" y="3170"/>
                    <a:pt x="885" y="4836"/>
                    <a:pt x="449" y="6703"/>
                  </a:cubicBezTo>
                  <a:cubicBezTo>
                    <a:pt x="81" y="8277"/>
                    <a:pt x="1" y="9879"/>
                    <a:pt x="24" y="11487"/>
                  </a:cubicBezTo>
                  <a:lnTo>
                    <a:pt x="24" y="13446"/>
                  </a:lnTo>
                  <a:cubicBezTo>
                    <a:pt x="24" y="13601"/>
                    <a:pt x="81" y="13716"/>
                    <a:pt x="259" y="13716"/>
                  </a:cubicBezTo>
                  <a:cubicBezTo>
                    <a:pt x="264" y="13716"/>
                    <a:pt x="268" y="13716"/>
                    <a:pt x="272" y="13716"/>
                  </a:cubicBezTo>
                  <a:cubicBezTo>
                    <a:pt x="441" y="13716"/>
                    <a:pt x="524" y="13608"/>
                    <a:pt x="529" y="13440"/>
                  </a:cubicBezTo>
                  <a:lnTo>
                    <a:pt x="529" y="13257"/>
                  </a:lnTo>
                  <a:cubicBezTo>
                    <a:pt x="506" y="11689"/>
                    <a:pt x="523" y="10120"/>
                    <a:pt x="719" y="8564"/>
                  </a:cubicBezTo>
                  <a:cubicBezTo>
                    <a:pt x="891" y="7191"/>
                    <a:pt x="1172" y="5853"/>
                    <a:pt x="1730" y="4583"/>
                  </a:cubicBezTo>
                  <a:cubicBezTo>
                    <a:pt x="2488" y="2854"/>
                    <a:pt x="3648" y="1522"/>
                    <a:pt x="5434" y="804"/>
                  </a:cubicBezTo>
                  <a:cubicBezTo>
                    <a:pt x="5733" y="683"/>
                    <a:pt x="6043" y="591"/>
                    <a:pt x="6353" y="494"/>
                  </a:cubicBezTo>
                  <a:cubicBezTo>
                    <a:pt x="6491" y="465"/>
                    <a:pt x="6572" y="327"/>
                    <a:pt x="6526" y="195"/>
                  </a:cubicBezTo>
                  <a:cubicBezTo>
                    <a:pt x="6496" y="65"/>
                    <a:pt x="6406" y="1"/>
                    <a:pt x="6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8"/>
            <p:cNvSpPr/>
            <p:nvPr/>
          </p:nvSpPr>
          <p:spPr>
            <a:xfrm>
              <a:off x="381275" y="1334400"/>
              <a:ext cx="374675" cy="82150"/>
            </a:xfrm>
            <a:custGeom>
              <a:avLst/>
              <a:gdLst/>
              <a:ahLst/>
              <a:cxnLst/>
              <a:rect l="l" t="t" r="r" b="b"/>
              <a:pathLst>
                <a:path w="14987" h="3286" extrusionOk="0">
                  <a:moveTo>
                    <a:pt x="4867" y="0"/>
                  </a:moveTo>
                  <a:cubicBezTo>
                    <a:pt x="4823" y="0"/>
                    <a:pt x="4778" y="0"/>
                    <a:pt x="4734" y="1"/>
                  </a:cubicBezTo>
                  <a:cubicBezTo>
                    <a:pt x="4709" y="1"/>
                    <a:pt x="4685" y="1"/>
                    <a:pt x="4661" y="1"/>
                  </a:cubicBezTo>
                  <a:cubicBezTo>
                    <a:pt x="3714" y="1"/>
                    <a:pt x="2768" y="110"/>
                    <a:pt x="1839" y="328"/>
                  </a:cubicBezTo>
                  <a:cubicBezTo>
                    <a:pt x="1305" y="460"/>
                    <a:pt x="782" y="633"/>
                    <a:pt x="253" y="794"/>
                  </a:cubicBezTo>
                  <a:cubicBezTo>
                    <a:pt x="75" y="845"/>
                    <a:pt x="1" y="977"/>
                    <a:pt x="64" y="1150"/>
                  </a:cubicBezTo>
                  <a:cubicBezTo>
                    <a:pt x="106" y="1261"/>
                    <a:pt x="182" y="1308"/>
                    <a:pt x="274" y="1308"/>
                  </a:cubicBezTo>
                  <a:cubicBezTo>
                    <a:pt x="319" y="1308"/>
                    <a:pt x="369" y="1297"/>
                    <a:pt x="420" y="1276"/>
                  </a:cubicBezTo>
                  <a:cubicBezTo>
                    <a:pt x="500" y="1247"/>
                    <a:pt x="581" y="1219"/>
                    <a:pt x="661" y="1190"/>
                  </a:cubicBezTo>
                  <a:cubicBezTo>
                    <a:pt x="2009" y="741"/>
                    <a:pt x="3370" y="497"/>
                    <a:pt x="4736" y="497"/>
                  </a:cubicBezTo>
                  <a:cubicBezTo>
                    <a:pt x="5763" y="497"/>
                    <a:pt x="6794" y="635"/>
                    <a:pt x="7824" y="926"/>
                  </a:cubicBezTo>
                  <a:cubicBezTo>
                    <a:pt x="9122" y="1299"/>
                    <a:pt x="10374" y="1850"/>
                    <a:pt x="11649" y="2304"/>
                  </a:cubicBezTo>
                  <a:cubicBezTo>
                    <a:pt x="12597" y="2637"/>
                    <a:pt x="13556" y="2942"/>
                    <a:pt x="14510" y="3252"/>
                  </a:cubicBezTo>
                  <a:cubicBezTo>
                    <a:pt x="14573" y="3271"/>
                    <a:pt x="14637" y="3286"/>
                    <a:pt x="14698" y="3286"/>
                  </a:cubicBezTo>
                  <a:cubicBezTo>
                    <a:pt x="14802" y="3286"/>
                    <a:pt x="14893" y="3241"/>
                    <a:pt x="14941" y="3091"/>
                  </a:cubicBezTo>
                  <a:cubicBezTo>
                    <a:pt x="14987" y="2925"/>
                    <a:pt x="14883" y="2815"/>
                    <a:pt x="14631" y="2752"/>
                  </a:cubicBezTo>
                  <a:cubicBezTo>
                    <a:pt x="14263" y="2655"/>
                    <a:pt x="13895" y="2580"/>
                    <a:pt x="13545" y="2448"/>
                  </a:cubicBezTo>
                  <a:cubicBezTo>
                    <a:pt x="12373" y="2017"/>
                    <a:pt x="11201" y="1569"/>
                    <a:pt x="10041" y="1115"/>
                  </a:cubicBezTo>
                  <a:cubicBezTo>
                    <a:pt x="8376" y="454"/>
                    <a:pt x="6673" y="0"/>
                    <a:pt x="4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8"/>
            <p:cNvSpPr/>
            <p:nvPr/>
          </p:nvSpPr>
          <p:spPr>
            <a:xfrm>
              <a:off x="585625" y="1302200"/>
              <a:ext cx="334475" cy="76600"/>
            </a:xfrm>
            <a:custGeom>
              <a:avLst/>
              <a:gdLst/>
              <a:ahLst/>
              <a:cxnLst/>
              <a:rect l="l" t="t" r="r" b="b"/>
              <a:pathLst>
                <a:path w="13379" h="3064" extrusionOk="0">
                  <a:moveTo>
                    <a:pt x="330" y="1"/>
                  </a:moveTo>
                  <a:cubicBezTo>
                    <a:pt x="325" y="1"/>
                    <a:pt x="321" y="1"/>
                    <a:pt x="316" y="2"/>
                  </a:cubicBezTo>
                  <a:cubicBezTo>
                    <a:pt x="213" y="25"/>
                    <a:pt x="64" y="54"/>
                    <a:pt x="35" y="129"/>
                  </a:cubicBezTo>
                  <a:cubicBezTo>
                    <a:pt x="0" y="215"/>
                    <a:pt x="64" y="347"/>
                    <a:pt x="104" y="450"/>
                  </a:cubicBezTo>
                  <a:cubicBezTo>
                    <a:pt x="121" y="485"/>
                    <a:pt x="196" y="502"/>
                    <a:pt x="242" y="525"/>
                  </a:cubicBezTo>
                  <a:cubicBezTo>
                    <a:pt x="1792" y="1277"/>
                    <a:pt x="3407" y="1881"/>
                    <a:pt x="5067" y="2323"/>
                  </a:cubicBezTo>
                  <a:cubicBezTo>
                    <a:pt x="6531" y="2713"/>
                    <a:pt x="8013" y="3018"/>
                    <a:pt x="9794" y="3064"/>
                  </a:cubicBezTo>
                  <a:cubicBezTo>
                    <a:pt x="10064" y="3029"/>
                    <a:pt x="10592" y="2989"/>
                    <a:pt x="11109" y="2880"/>
                  </a:cubicBezTo>
                  <a:cubicBezTo>
                    <a:pt x="11931" y="2702"/>
                    <a:pt x="12666" y="2265"/>
                    <a:pt x="13211" y="1628"/>
                  </a:cubicBezTo>
                  <a:cubicBezTo>
                    <a:pt x="13378" y="1438"/>
                    <a:pt x="13355" y="1208"/>
                    <a:pt x="13148" y="1168"/>
                  </a:cubicBezTo>
                  <a:cubicBezTo>
                    <a:pt x="13139" y="1167"/>
                    <a:pt x="13129" y="1166"/>
                    <a:pt x="13118" y="1166"/>
                  </a:cubicBezTo>
                  <a:cubicBezTo>
                    <a:pt x="13021" y="1166"/>
                    <a:pt x="12888" y="1234"/>
                    <a:pt x="12821" y="1306"/>
                  </a:cubicBezTo>
                  <a:cubicBezTo>
                    <a:pt x="12373" y="1800"/>
                    <a:pt x="11787" y="2168"/>
                    <a:pt x="11144" y="2352"/>
                  </a:cubicBezTo>
                  <a:cubicBezTo>
                    <a:pt x="10619" y="2503"/>
                    <a:pt x="10092" y="2563"/>
                    <a:pt x="9563" y="2563"/>
                  </a:cubicBezTo>
                  <a:cubicBezTo>
                    <a:pt x="9131" y="2563"/>
                    <a:pt x="8698" y="2523"/>
                    <a:pt x="8266" y="2461"/>
                  </a:cubicBezTo>
                  <a:cubicBezTo>
                    <a:pt x="5561" y="2070"/>
                    <a:pt x="2936" y="1266"/>
                    <a:pt x="483" y="71"/>
                  </a:cubicBezTo>
                  <a:cubicBezTo>
                    <a:pt x="431" y="45"/>
                    <a:pt x="37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8"/>
            <p:cNvSpPr/>
            <p:nvPr/>
          </p:nvSpPr>
          <p:spPr>
            <a:xfrm>
              <a:off x="947200" y="902725"/>
              <a:ext cx="84325" cy="328075"/>
            </a:xfrm>
            <a:custGeom>
              <a:avLst/>
              <a:gdLst/>
              <a:ahLst/>
              <a:cxnLst/>
              <a:rect l="l" t="t" r="r" b="b"/>
              <a:pathLst>
                <a:path w="3373" h="13123" extrusionOk="0">
                  <a:moveTo>
                    <a:pt x="3068" y="1"/>
                  </a:moveTo>
                  <a:cubicBezTo>
                    <a:pt x="2991" y="1"/>
                    <a:pt x="2916" y="43"/>
                    <a:pt x="2850" y="117"/>
                  </a:cubicBezTo>
                  <a:cubicBezTo>
                    <a:pt x="2436" y="582"/>
                    <a:pt x="2097" y="1110"/>
                    <a:pt x="1862" y="1690"/>
                  </a:cubicBezTo>
                  <a:cubicBezTo>
                    <a:pt x="1402" y="2782"/>
                    <a:pt x="1253" y="3948"/>
                    <a:pt x="1086" y="5114"/>
                  </a:cubicBezTo>
                  <a:cubicBezTo>
                    <a:pt x="828" y="6929"/>
                    <a:pt x="575" y="8744"/>
                    <a:pt x="322" y="10559"/>
                  </a:cubicBezTo>
                  <a:cubicBezTo>
                    <a:pt x="213" y="11311"/>
                    <a:pt x="110" y="12058"/>
                    <a:pt x="6" y="12788"/>
                  </a:cubicBezTo>
                  <a:cubicBezTo>
                    <a:pt x="1" y="12989"/>
                    <a:pt x="58" y="13104"/>
                    <a:pt x="242" y="13121"/>
                  </a:cubicBezTo>
                  <a:cubicBezTo>
                    <a:pt x="253" y="13122"/>
                    <a:pt x="264" y="13122"/>
                    <a:pt x="274" y="13122"/>
                  </a:cubicBezTo>
                  <a:cubicBezTo>
                    <a:pt x="434" y="13122"/>
                    <a:pt x="496" y="13002"/>
                    <a:pt x="518" y="12851"/>
                  </a:cubicBezTo>
                  <a:cubicBezTo>
                    <a:pt x="719" y="11409"/>
                    <a:pt x="920" y="9962"/>
                    <a:pt x="1126" y="8520"/>
                  </a:cubicBezTo>
                  <a:cubicBezTo>
                    <a:pt x="1356" y="6900"/>
                    <a:pt x="1563" y="5280"/>
                    <a:pt x="1821" y="3666"/>
                  </a:cubicBezTo>
                  <a:cubicBezTo>
                    <a:pt x="2011" y="2477"/>
                    <a:pt x="2407" y="1363"/>
                    <a:pt x="3246" y="450"/>
                  </a:cubicBezTo>
                  <a:cubicBezTo>
                    <a:pt x="3361" y="318"/>
                    <a:pt x="3372" y="180"/>
                    <a:pt x="3234" y="71"/>
                  </a:cubicBezTo>
                  <a:cubicBezTo>
                    <a:pt x="3179" y="23"/>
                    <a:pt x="312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8"/>
            <p:cNvSpPr/>
            <p:nvPr/>
          </p:nvSpPr>
          <p:spPr>
            <a:xfrm>
              <a:off x="837200" y="1195525"/>
              <a:ext cx="177950" cy="223200"/>
            </a:xfrm>
            <a:custGeom>
              <a:avLst/>
              <a:gdLst/>
              <a:ahLst/>
              <a:cxnLst/>
              <a:rect l="l" t="t" r="r" b="b"/>
              <a:pathLst>
                <a:path w="7118" h="8928" extrusionOk="0">
                  <a:moveTo>
                    <a:pt x="6833" y="1"/>
                  </a:moveTo>
                  <a:cubicBezTo>
                    <a:pt x="6675" y="1"/>
                    <a:pt x="6616" y="101"/>
                    <a:pt x="6589" y="249"/>
                  </a:cubicBezTo>
                  <a:cubicBezTo>
                    <a:pt x="6503" y="788"/>
                    <a:pt x="6428" y="1328"/>
                    <a:pt x="6313" y="1863"/>
                  </a:cubicBezTo>
                  <a:cubicBezTo>
                    <a:pt x="6003" y="3310"/>
                    <a:pt x="5532" y="4700"/>
                    <a:pt x="4699" y="5946"/>
                  </a:cubicBezTo>
                  <a:cubicBezTo>
                    <a:pt x="3958" y="7049"/>
                    <a:pt x="3011" y="7899"/>
                    <a:pt x="1689" y="8233"/>
                  </a:cubicBezTo>
                  <a:cubicBezTo>
                    <a:pt x="1241" y="8347"/>
                    <a:pt x="770" y="8359"/>
                    <a:pt x="305" y="8411"/>
                  </a:cubicBezTo>
                  <a:cubicBezTo>
                    <a:pt x="139" y="8428"/>
                    <a:pt x="7" y="8468"/>
                    <a:pt x="7" y="8652"/>
                  </a:cubicBezTo>
                  <a:cubicBezTo>
                    <a:pt x="1" y="8841"/>
                    <a:pt x="127" y="8928"/>
                    <a:pt x="305" y="8928"/>
                  </a:cubicBezTo>
                  <a:lnTo>
                    <a:pt x="627" y="8928"/>
                  </a:lnTo>
                  <a:cubicBezTo>
                    <a:pt x="822" y="8899"/>
                    <a:pt x="1069" y="8882"/>
                    <a:pt x="1310" y="8830"/>
                  </a:cubicBezTo>
                  <a:cubicBezTo>
                    <a:pt x="2884" y="8514"/>
                    <a:pt x="4108" y="7647"/>
                    <a:pt x="5055" y="6377"/>
                  </a:cubicBezTo>
                  <a:cubicBezTo>
                    <a:pt x="6405" y="4579"/>
                    <a:pt x="6830" y="2466"/>
                    <a:pt x="7095" y="300"/>
                  </a:cubicBezTo>
                  <a:cubicBezTo>
                    <a:pt x="7118" y="128"/>
                    <a:pt x="7031" y="13"/>
                    <a:pt x="6859" y="2"/>
                  </a:cubicBezTo>
                  <a:cubicBezTo>
                    <a:pt x="6850" y="1"/>
                    <a:pt x="6841" y="1"/>
                    <a:pt x="6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8"/>
            <p:cNvSpPr/>
            <p:nvPr/>
          </p:nvSpPr>
          <p:spPr>
            <a:xfrm>
              <a:off x="376975" y="1244800"/>
              <a:ext cx="261800" cy="42050"/>
            </a:xfrm>
            <a:custGeom>
              <a:avLst/>
              <a:gdLst/>
              <a:ahLst/>
              <a:cxnLst/>
              <a:rect l="l" t="t" r="r" b="b"/>
              <a:pathLst>
                <a:path w="10472" h="1682" extrusionOk="0">
                  <a:moveTo>
                    <a:pt x="4979" y="0"/>
                  </a:moveTo>
                  <a:cubicBezTo>
                    <a:pt x="4953" y="0"/>
                    <a:pt x="4926" y="1"/>
                    <a:pt x="4900" y="1"/>
                  </a:cubicBezTo>
                  <a:cubicBezTo>
                    <a:pt x="3326" y="6"/>
                    <a:pt x="1775" y="317"/>
                    <a:pt x="316" y="908"/>
                  </a:cubicBezTo>
                  <a:cubicBezTo>
                    <a:pt x="92" y="1000"/>
                    <a:pt x="0" y="1149"/>
                    <a:pt x="69" y="1299"/>
                  </a:cubicBezTo>
                  <a:cubicBezTo>
                    <a:pt x="125" y="1413"/>
                    <a:pt x="197" y="1451"/>
                    <a:pt x="278" y="1451"/>
                  </a:cubicBezTo>
                  <a:cubicBezTo>
                    <a:pt x="347" y="1451"/>
                    <a:pt x="423" y="1423"/>
                    <a:pt x="500" y="1391"/>
                  </a:cubicBezTo>
                  <a:cubicBezTo>
                    <a:pt x="2007" y="801"/>
                    <a:pt x="3507" y="506"/>
                    <a:pt x="5000" y="506"/>
                  </a:cubicBezTo>
                  <a:cubicBezTo>
                    <a:pt x="6664" y="506"/>
                    <a:pt x="8319" y="873"/>
                    <a:pt x="9966" y="1609"/>
                  </a:cubicBezTo>
                  <a:cubicBezTo>
                    <a:pt x="10031" y="1639"/>
                    <a:pt x="10104" y="1681"/>
                    <a:pt x="10170" y="1681"/>
                  </a:cubicBezTo>
                  <a:cubicBezTo>
                    <a:pt x="10181" y="1681"/>
                    <a:pt x="10191" y="1680"/>
                    <a:pt x="10202" y="1678"/>
                  </a:cubicBezTo>
                  <a:cubicBezTo>
                    <a:pt x="10294" y="1661"/>
                    <a:pt x="10414" y="1598"/>
                    <a:pt x="10443" y="1523"/>
                  </a:cubicBezTo>
                  <a:cubicBezTo>
                    <a:pt x="10472" y="1448"/>
                    <a:pt x="10414" y="1322"/>
                    <a:pt x="10362" y="1241"/>
                  </a:cubicBezTo>
                  <a:cubicBezTo>
                    <a:pt x="10328" y="1184"/>
                    <a:pt x="10236" y="1167"/>
                    <a:pt x="10167" y="1132"/>
                  </a:cubicBezTo>
                  <a:cubicBezTo>
                    <a:pt x="8537" y="385"/>
                    <a:pt x="6767" y="0"/>
                    <a:pt x="4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8"/>
            <p:cNvSpPr/>
            <p:nvPr/>
          </p:nvSpPr>
          <p:spPr>
            <a:xfrm>
              <a:off x="1011525" y="877200"/>
              <a:ext cx="104000" cy="223950"/>
            </a:xfrm>
            <a:custGeom>
              <a:avLst/>
              <a:gdLst/>
              <a:ahLst/>
              <a:cxnLst/>
              <a:rect l="l" t="t" r="r" b="b"/>
              <a:pathLst>
                <a:path w="4160" h="8958" extrusionOk="0">
                  <a:moveTo>
                    <a:pt x="3874" y="0"/>
                  </a:moveTo>
                  <a:cubicBezTo>
                    <a:pt x="3795" y="0"/>
                    <a:pt x="3717" y="51"/>
                    <a:pt x="3643" y="115"/>
                  </a:cubicBezTo>
                  <a:cubicBezTo>
                    <a:pt x="2890" y="758"/>
                    <a:pt x="2270" y="1534"/>
                    <a:pt x="1793" y="2395"/>
                  </a:cubicBezTo>
                  <a:cubicBezTo>
                    <a:pt x="1132" y="3596"/>
                    <a:pt x="730" y="4894"/>
                    <a:pt x="455" y="6232"/>
                  </a:cubicBezTo>
                  <a:cubicBezTo>
                    <a:pt x="288" y="7031"/>
                    <a:pt x="162" y="7846"/>
                    <a:pt x="1" y="8725"/>
                  </a:cubicBezTo>
                  <a:cubicBezTo>
                    <a:pt x="76" y="8788"/>
                    <a:pt x="156" y="8915"/>
                    <a:pt x="254" y="8944"/>
                  </a:cubicBezTo>
                  <a:cubicBezTo>
                    <a:pt x="282" y="8953"/>
                    <a:pt x="309" y="8958"/>
                    <a:pt x="333" y="8958"/>
                  </a:cubicBezTo>
                  <a:cubicBezTo>
                    <a:pt x="452" y="8958"/>
                    <a:pt x="512" y="8847"/>
                    <a:pt x="541" y="8708"/>
                  </a:cubicBezTo>
                  <a:cubicBezTo>
                    <a:pt x="782" y="7485"/>
                    <a:pt x="972" y="6255"/>
                    <a:pt x="1282" y="5055"/>
                  </a:cubicBezTo>
                  <a:cubicBezTo>
                    <a:pt x="1741" y="3280"/>
                    <a:pt x="2557" y="1700"/>
                    <a:pt x="3987" y="494"/>
                  </a:cubicBezTo>
                  <a:cubicBezTo>
                    <a:pt x="4131" y="374"/>
                    <a:pt x="4160" y="230"/>
                    <a:pt x="4039" y="86"/>
                  </a:cubicBezTo>
                  <a:cubicBezTo>
                    <a:pt x="3985" y="25"/>
                    <a:pt x="3929" y="0"/>
                    <a:pt x="3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8"/>
            <p:cNvSpPr/>
            <p:nvPr/>
          </p:nvSpPr>
          <p:spPr>
            <a:xfrm>
              <a:off x="740575" y="1255300"/>
              <a:ext cx="162125" cy="81450"/>
            </a:xfrm>
            <a:custGeom>
              <a:avLst/>
              <a:gdLst/>
              <a:ahLst/>
              <a:cxnLst/>
              <a:rect l="l" t="t" r="r" b="b"/>
              <a:pathLst>
                <a:path w="6485" h="3258" extrusionOk="0">
                  <a:moveTo>
                    <a:pt x="6228" y="0"/>
                  </a:moveTo>
                  <a:cubicBezTo>
                    <a:pt x="6187" y="0"/>
                    <a:pt x="6146" y="7"/>
                    <a:pt x="6117" y="23"/>
                  </a:cubicBezTo>
                  <a:cubicBezTo>
                    <a:pt x="6043" y="57"/>
                    <a:pt x="5991" y="167"/>
                    <a:pt x="5945" y="253"/>
                  </a:cubicBezTo>
                  <a:cubicBezTo>
                    <a:pt x="5572" y="1045"/>
                    <a:pt x="5026" y="1689"/>
                    <a:pt x="4274" y="2137"/>
                  </a:cubicBezTo>
                  <a:cubicBezTo>
                    <a:pt x="3574" y="2552"/>
                    <a:pt x="2855" y="2754"/>
                    <a:pt x="2118" y="2754"/>
                  </a:cubicBezTo>
                  <a:cubicBezTo>
                    <a:pt x="1591" y="2754"/>
                    <a:pt x="1055" y="2651"/>
                    <a:pt x="511" y="2447"/>
                  </a:cubicBezTo>
                  <a:cubicBezTo>
                    <a:pt x="428" y="2417"/>
                    <a:pt x="356" y="2402"/>
                    <a:pt x="296" y="2402"/>
                  </a:cubicBezTo>
                  <a:cubicBezTo>
                    <a:pt x="181" y="2402"/>
                    <a:pt x="107" y="2457"/>
                    <a:pt x="69" y="2573"/>
                  </a:cubicBezTo>
                  <a:cubicBezTo>
                    <a:pt x="0" y="2797"/>
                    <a:pt x="161" y="2860"/>
                    <a:pt x="327" y="2924"/>
                  </a:cubicBezTo>
                  <a:cubicBezTo>
                    <a:pt x="883" y="3142"/>
                    <a:pt x="1471" y="3257"/>
                    <a:pt x="2065" y="3257"/>
                  </a:cubicBezTo>
                  <a:cubicBezTo>
                    <a:pt x="2079" y="3257"/>
                    <a:pt x="2094" y="3257"/>
                    <a:pt x="2108" y="3257"/>
                  </a:cubicBezTo>
                  <a:cubicBezTo>
                    <a:pt x="3510" y="3234"/>
                    <a:pt x="4699" y="2723"/>
                    <a:pt x="5618" y="1660"/>
                  </a:cubicBezTo>
                  <a:cubicBezTo>
                    <a:pt x="5951" y="1287"/>
                    <a:pt x="6186" y="827"/>
                    <a:pt x="6433" y="391"/>
                  </a:cubicBezTo>
                  <a:cubicBezTo>
                    <a:pt x="6485" y="310"/>
                    <a:pt x="6433" y="144"/>
                    <a:pt x="6376" y="46"/>
                  </a:cubicBezTo>
                  <a:cubicBezTo>
                    <a:pt x="6358" y="18"/>
                    <a:pt x="6293" y="0"/>
                    <a:pt x="6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8"/>
            <p:cNvSpPr/>
            <p:nvPr/>
          </p:nvSpPr>
          <p:spPr>
            <a:xfrm>
              <a:off x="917475" y="1019500"/>
              <a:ext cx="27175" cy="116275"/>
            </a:xfrm>
            <a:custGeom>
              <a:avLst/>
              <a:gdLst/>
              <a:ahLst/>
              <a:cxnLst/>
              <a:rect l="l" t="t" r="r" b="b"/>
              <a:pathLst>
                <a:path w="1087" h="4651" extrusionOk="0">
                  <a:moveTo>
                    <a:pt x="839" y="0"/>
                  </a:moveTo>
                  <a:cubicBezTo>
                    <a:pt x="632" y="0"/>
                    <a:pt x="569" y="144"/>
                    <a:pt x="569" y="328"/>
                  </a:cubicBezTo>
                  <a:cubicBezTo>
                    <a:pt x="558" y="1649"/>
                    <a:pt x="385" y="2964"/>
                    <a:pt x="52" y="4245"/>
                  </a:cubicBezTo>
                  <a:cubicBezTo>
                    <a:pt x="6" y="4423"/>
                    <a:pt x="1" y="4567"/>
                    <a:pt x="202" y="4636"/>
                  </a:cubicBezTo>
                  <a:cubicBezTo>
                    <a:pt x="231" y="4646"/>
                    <a:pt x="260" y="4651"/>
                    <a:pt x="287" y="4651"/>
                  </a:cubicBezTo>
                  <a:cubicBezTo>
                    <a:pt x="411" y="4651"/>
                    <a:pt x="505" y="4545"/>
                    <a:pt x="552" y="4366"/>
                  </a:cubicBezTo>
                  <a:cubicBezTo>
                    <a:pt x="856" y="3183"/>
                    <a:pt x="1029" y="1971"/>
                    <a:pt x="1080" y="747"/>
                  </a:cubicBezTo>
                  <a:cubicBezTo>
                    <a:pt x="1080" y="609"/>
                    <a:pt x="1075" y="471"/>
                    <a:pt x="1080" y="334"/>
                  </a:cubicBezTo>
                  <a:cubicBezTo>
                    <a:pt x="1086" y="156"/>
                    <a:pt x="1058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8"/>
            <p:cNvSpPr/>
            <p:nvPr/>
          </p:nvSpPr>
          <p:spPr>
            <a:xfrm>
              <a:off x="1037675" y="1304100"/>
              <a:ext cx="18550" cy="12875"/>
            </a:xfrm>
            <a:custGeom>
              <a:avLst/>
              <a:gdLst/>
              <a:ahLst/>
              <a:cxnLst/>
              <a:rect l="l" t="t" r="r" b="b"/>
              <a:pathLst>
                <a:path w="742" h="515" extrusionOk="0">
                  <a:moveTo>
                    <a:pt x="417" y="1"/>
                  </a:moveTo>
                  <a:cubicBezTo>
                    <a:pt x="408" y="1"/>
                    <a:pt x="400" y="1"/>
                    <a:pt x="391" y="1"/>
                  </a:cubicBezTo>
                  <a:cubicBezTo>
                    <a:pt x="132" y="7"/>
                    <a:pt x="0" y="93"/>
                    <a:pt x="18" y="265"/>
                  </a:cubicBezTo>
                  <a:cubicBezTo>
                    <a:pt x="38" y="445"/>
                    <a:pt x="146" y="515"/>
                    <a:pt x="289" y="515"/>
                  </a:cubicBezTo>
                  <a:cubicBezTo>
                    <a:pt x="305" y="515"/>
                    <a:pt x="322" y="514"/>
                    <a:pt x="339" y="512"/>
                  </a:cubicBezTo>
                  <a:cubicBezTo>
                    <a:pt x="615" y="506"/>
                    <a:pt x="741" y="420"/>
                    <a:pt x="730" y="248"/>
                  </a:cubicBezTo>
                  <a:cubicBezTo>
                    <a:pt x="708" y="57"/>
                    <a:pt x="587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8"/>
            <p:cNvSpPr/>
            <p:nvPr/>
          </p:nvSpPr>
          <p:spPr>
            <a:xfrm>
              <a:off x="1133750" y="861950"/>
              <a:ext cx="18100" cy="12975"/>
            </a:xfrm>
            <a:custGeom>
              <a:avLst/>
              <a:gdLst/>
              <a:ahLst/>
              <a:cxnLst/>
              <a:rect l="l" t="t" r="r" b="b"/>
              <a:pathLst>
                <a:path w="724" h="519" extrusionOk="0">
                  <a:moveTo>
                    <a:pt x="409" y="1"/>
                  </a:moveTo>
                  <a:cubicBezTo>
                    <a:pt x="401" y="1"/>
                    <a:pt x="393" y="1"/>
                    <a:pt x="385" y="1"/>
                  </a:cubicBezTo>
                  <a:cubicBezTo>
                    <a:pt x="121" y="13"/>
                    <a:pt x="0" y="88"/>
                    <a:pt x="0" y="260"/>
                  </a:cubicBezTo>
                  <a:cubicBezTo>
                    <a:pt x="6" y="427"/>
                    <a:pt x="125" y="519"/>
                    <a:pt x="337" y="519"/>
                  </a:cubicBezTo>
                  <a:cubicBezTo>
                    <a:pt x="343" y="519"/>
                    <a:pt x="350" y="518"/>
                    <a:pt x="356" y="518"/>
                  </a:cubicBezTo>
                  <a:cubicBezTo>
                    <a:pt x="597" y="513"/>
                    <a:pt x="724" y="426"/>
                    <a:pt x="712" y="260"/>
                  </a:cubicBezTo>
                  <a:cubicBezTo>
                    <a:pt x="701" y="62"/>
                    <a:pt x="580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8"/>
            <p:cNvSpPr/>
            <p:nvPr/>
          </p:nvSpPr>
          <p:spPr>
            <a:xfrm>
              <a:off x="895800" y="1204150"/>
              <a:ext cx="12950" cy="17750"/>
            </a:xfrm>
            <a:custGeom>
              <a:avLst/>
              <a:gdLst/>
              <a:ahLst/>
              <a:cxnLst/>
              <a:rect l="l" t="t" r="r" b="b"/>
              <a:pathLst>
                <a:path w="518" h="710" extrusionOk="0">
                  <a:moveTo>
                    <a:pt x="238" y="0"/>
                  </a:moveTo>
                  <a:cubicBezTo>
                    <a:pt x="80" y="0"/>
                    <a:pt x="0" y="131"/>
                    <a:pt x="0" y="352"/>
                  </a:cubicBezTo>
                  <a:cubicBezTo>
                    <a:pt x="0" y="530"/>
                    <a:pt x="29" y="690"/>
                    <a:pt x="253" y="708"/>
                  </a:cubicBezTo>
                  <a:cubicBezTo>
                    <a:pt x="263" y="709"/>
                    <a:pt x="272" y="709"/>
                    <a:pt x="281" y="709"/>
                  </a:cubicBezTo>
                  <a:cubicBezTo>
                    <a:pt x="429" y="709"/>
                    <a:pt x="506" y="578"/>
                    <a:pt x="506" y="340"/>
                  </a:cubicBezTo>
                  <a:cubicBezTo>
                    <a:pt x="517" y="173"/>
                    <a:pt x="483" y="13"/>
                    <a:pt x="259" y="1"/>
                  </a:cubicBezTo>
                  <a:cubicBezTo>
                    <a:pt x="252" y="1"/>
                    <a:pt x="245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8"/>
            <p:cNvSpPr/>
            <p:nvPr/>
          </p:nvSpPr>
          <p:spPr>
            <a:xfrm>
              <a:off x="923500" y="1293100"/>
              <a:ext cx="16125" cy="15350"/>
            </a:xfrm>
            <a:custGeom>
              <a:avLst/>
              <a:gdLst/>
              <a:ahLst/>
              <a:cxnLst/>
              <a:rect l="l" t="t" r="r" b="b"/>
              <a:pathLst>
                <a:path w="645" h="614" extrusionOk="0">
                  <a:moveTo>
                    <a:pt x="317" y="1"/>
                  </a:moveTo>
                  <a:cubicBezTo>
                    <a:pt x="185" y="1"/>
                    <a:pt x="1" y="210"/>
                    <a:pt x="1" y="349"/>
                  </a:cubicBezTo>
                  <a:cubicBezTo>
                    <a:pt x="1" y="516"/>
                    <a:pt x="104" y="602"/>
                    <a:pt x="259" y="613"/>
                  </a:cubicBezTo>
                  <a:cubicBezTo>
                    <a:pt x="263" y="614"/>
                    <a:pt x="267" y="614"/>
                    <a:pt x="271" y="614"/>
                  </a:cubicBezTo>
                  <a:cubicBezTo>
                    <a:pt x="413" y="614"/>
                    <a:pt x="599" y="407"/>
                    <a:pt x="644" y="205"/>
                  </a:cubicBezTo>
                  <a:cubicBezTo>
                    <a:pt x="547" y="137"/>
                    <a:pt x="455" y="33"/>
                    <a:pt x="346" y="4"/>
                  </a:cubicBezTo>
                  <a:cubicBezTo>
                    <a:pt x="336" y="2"/>
                    <a:pt x="327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8"/>
            <p:cNvSpPr/>
            <p:nvPr/>
          </p:nvSpPr>
          <p:spPr>
            <a:xfrm>
              <a:off x="937150" y="1260575"/>
              <a:ext cx="16375" cy="15500"/>
            </a:xfrm>
            <a:custGeom>
              <a:avLst/>
              <a:gdLst/>
              <a:ahLst/>
              <a:cxnLst/>
              <a:rect l="l" t="t" r="r" b="b"/>
              <a:pathLst>
                <a:path w="655" h="620" extrusionOk="0">
                  <a:moveTo>
                    <a:pt x="394" y="1"/>
                  </a:moveTo>
                  <a:cubicBezTo>
                    <a:pt x="388" y="1"/>
                    <a:pt x="381" y="1"/>
                    <a:pt x="374" y="2"/>
                  </a:cubicBezTo>
                  <a:cubicBezTo>
                    <a:pt x="372" y="1"/>
                    <a:pt x="370" y="1"/>
                    <a:pt x="368" y="1"/>
                  </a:cubicBezTo>
                  <a:cubicBezTo>
                    <a:pt x="225" y="1"/>
                    <a:pt x="40" y="217"/>
                    <a:pt x="1" y="415"/>
                  </a:cubicBezTo>
                  <a:cubicBezTo>
                    <a:pt x="98" y="478"/>
                    <a:pt x="184" y="582"/>
                    <a:pt x="288" y="616"/>
                  </a:cubicBezTo>
                  <a:cubicBezTo>
                    <a:pt x="297" y="618"/>
                    <a:pt x="307" y="619"/>
                    <a:pt x="317" y="619"/>
                  </a:cubicBezTo>
                  <a:cubicBezTo>
                    <a:pt x="460" y="619"/>
                    <a:pt x="655" y="399"/>
                    <a:pt x="644" y="254"/>
                  </a:cubicBezTo>
                  <a:cubicBezTo>
                    <a:pt x="644" y="112"/>
                    <a:pt x="53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8"/>
            <p:cNvSpPr/>
            <p:nvPr/>
          </p:nvSpPr>
          <p:spPr>
            <a:xfrm>
              <a:off x="1006375" y="1122300"/>
              <a:ext cx="16375" cy="15200"/>
            </a:xfrm>
            <a:custGeom>
              <a:avLst/>
              <a:gdLst/>
              <a:ahLst/>
              <a:cxnLst/>
              <a:rect l="l" t="t" r="r" b="b"/>
              <a:pathLst>
                <a:path w="655" h="608" extrusionOk="0">
                  <a:moveTo>
                    <a:pt x="260" y="1"/>
                  </a:moveTo>
                  <a:cubicBezTo>
                    <a:pt x="115" y="1"/>
                    <a:pt x="0" y="119"/>
                    <a:pt x="12" y="265"/>
                  </a:cubicBezTo>
                  <a:cubicBezTo>
                    <a:pt x="6" y="394"/>
                    <a:pt x="196" y="608"/>
                    <a:pt x="329" y="608"/>
                  </a:cubicBezTo>
                  <a:cubicBezTo>
                    <a:pt x="338" y="608"/>
                    <a:pt x="347" y="607"/>
                    <a:pt x="356" y="604"/>
                  </a:cubicBezTo>
                  <a:cubicBezTo>
                    <a:pt x="465" y="581"/>
                    <a:pt x="557" y="478"/>
                    <a:pt x="655" y="403"/>
                  </a:cubicBezTo>
                  <a:cubicBezTo>
                    <a:pt x="615" y="210"/>
                    <a:pt x="419" y="1"/>
                    <a:pt x="276" y="1"/>
                  </a:cubicBezTo>
                  <a:cubicBezTo>
                    <a:pt x="274" y="1"/>
                    <a:pt x="272" y="1"/>
                    <a:pt x="270" y="1"/>
                  </a:cubicBezTo>
                  <a:cubicBezTo>
                    <a:pt x="267" y="1"/>
                    <a:pt x="263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8"/>
            <p:cNvSpPr/>
            <p:nvPr/>
          </p:nvSpPr>
          <p:spPr>
            <a:xfrm>
              <a:off x="907150" y="1161075"/>
              <a:ext cx="15225" cy="15125"/>
            </a:xfrm>
            <a:custGeom>
              <a:avLst/>
              <a:gdLst/>
              <a:ahLst/>
              <a:cxnLst/>
              <a:rect l="l" t="t" r="r" b="b"/>
              <a:pathLst>
                <a:path w="609" h="605" extrusionOk="0">
                  <a:moveTo>
                    <a:pt x="350" y="1"/>
                  </a:moveTo>
                  <a:cubicBezTo>
                    <a:pt x="207" y="1"/>
                    <a:pt x="12" y="198"/>
                    <a:pt x="12" y="346"/>
                  </a:cubicBezTo>
                  <a:cubicBezTo>
                    <a:pt x="0" y="483"/>
                    <a:pt x="103" y="604"/>
                    <a:pt x="247" y="604"/>
                  </a:cubicBezTo>
                  <a:cubicBezTo>
                    <a:pt x="419" y="604"/>
                    <a:pt x="609" y="426"/>
                    <a:pt x="609" y="259"/>
                  </a:cubicBezTo>
                  <a:cubicBezTo>
                    <a:pt x="609" y="93"/>
                    <a:pt x="517" y="7"/>
                    <a:pt x="356" y="1"/>
                  </a:cubicBezTo>
                  <a:cubicBezTo>
                    <a:pt x="354" y="1"/>
                    <a:pt x="352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8"/>
            <p:cNvSpPr/>
            <p:nvPr/>
          </p:nvSpPr>
          <p:spPr>
            <a:xfrm>
              <a:off x="1002050" y="1159875"/>
              <a:ext cx="16250" cy="15025"/>
            </a:xfrm>
            <a:custGeom>
              <a:avLst/>
              <a:gdLst/>
              <a:ahLst/>
              <a:cxnLst/>
              <a:rect l="l" t="t" r="r" b="b"/>
              <a:pathLst>
                <a:path w="650" h="601" extrusionOk="0">
                  <a:moveTo>
                    <a:pt x="317" y="1"/>
                  </a:moveTo>
                  <a:cubicBezTo>
                    <a:pt x="307" y="1"/>
                    <a:pt x="298" y="1"/>
                    <a:pt x="288" y="3"/>
                  </a:cubicBezTo>
                  <a:cubicBezTo>
                    <a:pt x="185" y="26"/>
                    <a:pt x="93" y="124"/>
                    <a:pt x="1" y="187"/>
                  </a:cubicBezTo>
                  <a:cubicBezTo>
                    <a:pt x="29" y="396"/>
                    <a:pt x="220" y="601"/>
                    <a:pt x="385" y="601"/>
                  </a:cubicBezTo>
                  <a:cubicBezTo>
                    <a:pt x="387" y="601"/>
                    <a:pt x="389" y="600"/>
                    <a:pt x="391" y="600"/>
                  </a:cubicBezTo>
                  <a:cubicBezTo>
                    <a:pt x="395" y="601"/>
                    <a:pt x="398" y="601"/>
                    <a:pt x="401" y="601"/>
                  </a:cubicBezTo>
                  <a:cubicBezTo>
                    <a:pt x="534" y="601"/>
                    <a:pt x="638" y="488"/>
                    <a:pt x="638" y="353"/>
                  </a:cubicBezTo>
                  <a:cubicBezTo>
                    <a:pt x="649" y="207"/>
                    <a:pt x="472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8"/>
            <p:cNvSpPr/>
            <p:nvPr/>
          </p:nvSpPr>
          <p:spPr>
            <a:xfrm>
              <a:off x="653750" y="1651525"/>
              <a:ext cx="13175" cy="13325"/>
            </a:xfrm>
            <a:custGeom>
              <a:avLst/>
              <a:gdLst/>
              <a:ahLst/>
              <a:cxnLst/>
              <a:rect l="l" t="t" r="r" b="b"/>
              <a:pathLst>
                <a:path w="527" h="533" extrusionOk="0">
                  <a:moveTo>
                    <a:pt x="220" y="0"/>
                  </a:moveTo>
                  <a:cubicBezTo>
                    <a:pt x="96" y="0"/>
                    <a:pt x="1" y="111"/>
                    <a:pt x="27" y="240"/>
                  </a:cubicBezTo>
                  <a:cubicBezTo>
                    <a:pt x="44" y="343"/>
                    <a:pt x="165" y="435"/>
                    <a:pt x="233" y="533"/>
                  </a:cubicBezTo>
                  <a:lnTo>
                    <a:pt x="348" y="527"/>
                  </a:lnTo>
                  <a:cubicBezTo>
                    <a:pt x="406" y="429"/>
                    <a:pt x="526" y="320"/>
                    <a:pt x="509" y="240"/>
                  </a:cubicBezTo>
                  <a:cubicBezTo>
                    <a:pt x="469" y="125"/>
                    <a:pt x="377" y="39"/>
                    <a:pt x="262" y="4"/>
                  </a:cubicBezTo>
                  <a:cubicBezTo>
                    <a:pt x="248" y="1"/>
                    <a:pt x="234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8"/>
            <p:cNvSpPr/>
            <p:nvPr/>
          </p:nvSpPr>
          <p:spPr>
            <a:xfrm>
              <a:off x="700800" y="1310400"/>
              <a:ext cx="12800" cy="12425"/>
            </a:xfrm>
            <a:custGeom>
              <a:avLst/>
              <a:gdLst/>
              <a:ahLst/>
              <a:cxnLst/>
              <a:rect l="l" t="t" r="r" b="b"/>
              <a:pathLst>
                <a:path w="512" h="497" extrusionOk="0">
                  <a:moveTo>
                    <a:pt x="239" y="1"/>
                  </a:moveTo>
                  <a:cubicBezTo>
                    <a:pt x="105" y="1"/>
                    <a:pt x="1" y="112"/>
                    <a:pt x="11" y="249"/>
                  </a:cubicBezTo>
                  <a:cubicBezTo>
                    <a:pt x="11" y="396"/>
                    <a:pt x="99" y="497"/>
                    <a:pt x="231" y="497"/>
                  </a:cubicBezTo>
                  <a:cubicBezTo>
                    <a:pt x="238" y="497"/>
                    <a:pt x="245" y="496"/>
                    <a:pt x="253" y="496"/>
                  </a:cubicBezTo>
                  <a:cubicBezTo>
                    <a:pt x="356" y="484"/>
                    <a:pt x="448" y="387"/>
                    <a:pt x="511" y="346"/>
                  </a:cubicBezTo>
                  <a:cubicBezTo>
                    <a:pt x="511" y="99"/>
                    <a:pt x="414" y="7"/>
                    <a:pt x="258" y="2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8"/>
            <p:cNvSpPr/>
            <p:nvPr/>
          </p:nvSpPr>
          <p:spPr>
            <a:xfrm>
              <a:off x="1063525" y="828125"/>
              <a:ext cx="12475" cy="13325"/>
            </a:xfrm>
            <a:custGeom>
              <a:avLst/>
              <a:gdLst/>
              <a:ahLst/>
              <a:cxnLst/>
              <a:rect l="l" t="t" r="r" b="b"/>
              <a:pathLst>
                <a:path w="499" h="533" extrusionOk="0">
                  <a:moveTo>
                    <a:pt x="267" y="0"/>
                  </a:moveTo>
                  <a:cubicBezTo>
                    <a:pt x="253" y="0"/>
                    <a:pt x="239" y="2"/>
                    <a:pt x="224" y="5"/>
                  </a:cubicBezTo>
                  <a:cubicBezTo>
                    <a:pt x="132" y="22"/>
                    <a:pt x="0" y="160"/>
                    <a:pt x="0" y="234"/>
                  </a:cubicBezTo>
                  <a:cubicBezTo>
                    <a:pt x="6" y="338"/>
                    <a:pt x="121" y="435"/>
                    <a:pt x="196" y="533"/>
                  </a:cubicBezTo>
                  <a:lnTo>
                    <a:pt x="305" y="533"/>
                  </a:lnTo>
                  <a:cubicBezTo>
                    <a:pt x="368" y="435"/>
                    <a:pt x="471" y="343"/>
                    <a:pt x="483" y="246"/>
                  </a:cubicBezTo>
                  <a:cubicBezTo>
                    <a:pt x="498" y="111"/>
                    <a:pt x="393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8"/>
            <p:cNvSpPr/>
            <p:nvPr/>
          </p:nvSpPr>
          <p:spPr>
            <a:xfrm>
              <a:off x="1033225" y="871800"/>
              <a:ext cx="13525" cy="12375"/>
            </a:xfrm>
            <a:custGeom>
              <a:avLst/>
              <a:gdLst/>
              <a:ahLst/>
              <a:cxnLst/>
              <a:rect l="l" t="t" r="r" b="b"/>
              <a:pathLst>
                <a:path w="541" h="495" extrusionOk="0">
                  <a:moveTo>
                    <a:pt x="206" y="0"/>
                  </a:moveTo>
                  <a:cubicBezTo>
                    <a:pt x="84" y="0"/>
                    <a:pt x="0" y="94"/>
                    <a:pt x="0" y="239"/>
                  </a:cubicBezTo>
                  <a:cubicBezTo>
                    <a:pt x="0" y="386"/>
                    <a:pt x="91" y="495"/>
                    <a:pt x="226" y="495"/>
                  </a:cubicBezTo>
                  <a:cubicBezTo>
                    <a:pt x="238" y="495"/>
                    <a:pt x="251" y="494"/>
                    <a:pt x="264" y="492"/>
                  </a:cubicBezTo>
                  <a:cubicBezTo>
                    <a:pt x="362" y="475"/>
                    <a:pt x="448" y="366"/>
                    <a:pt x="540" y="297"/>
                  </a:cubicBezTo>
                  <a:lnTo>
                    <a:pt x="534" y="187"/>
                  </a:lnTo>
                  <a:cubicBezTo>
                    <a:pt x="443" y="124"/>
                    <a:pt x="351" y="21"/>
                    <a:pt x="247" y="4"/>
                  </a:cubicBezTo>
                  <a:cubicBezTo>
                    <a:pt x="233" y="1"/>
                    <a:pt x="220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8"/>
            <p:cNvSpPr/>
            <p:nvPr/>
          </p:nvSpPr>
          <p:spPr>
            <a:xfrm>
              <a:off x="548875" y="1297225"/>
              <a:ext cx="13500" cy="13525"/>
            </a:xfrm>
            <a:custGeom>
              <a:avLst/>
              <a:gdLst/>
              <a:ahLst/>
              <a:cxnLst/>
              <a:rect l="l" t="t" r="r" b="b"/>
              <a:pathLst>
                <a:path w="540" h="541" extrusionOk="0">
                  <a:moveTo>
                    <a:pt x="304" y="0"/>
                  </a:moveTo>
                  <a:lnTo>
                    <a:pt x="201" y="6"/>
                  </a:lnTo>
                  <a:cubicBezTo>
                    <a:pt x="138" y="98"/>
                    <a:pt x="29" y="190"/>
                    <a:pt x="17" y="293"/>
                  </a:cubicBezTo>
                  <a:cubicBezTo>
                    <a:pt x="0" y="439"/>
                    <a:pt x="114" y="540"/>
                    <a:pt x="269" y="540"/>
                  </a:cubicBezTo>
                  <a:cubicBezTo>
                    <a:pt x="273" y="540"/>
                    <a:pt x="277" y="540"/>
                    <a:pt x="281" y="540"/>
                  </a:cubicBezTo>
                  <a:cubicBezTo>
                    <a:pt x="431" y="534"/>
                    <a:pt x="540" y="425"/>
                    <a:pt x="505" y="282"/>
                  </a:cubicBezTo>
                  <a:cubicBezTo>
                    <a:pt x="482" y="178"/>
                    <a:pt x="379" y="9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8"/>
            <p:cNvSpPr/>
            <p:nvPr/>
          </p:nvSpPr>
          <p:spPr>
            <a:xfrm>
              <a:off x="805650" y="1412375"/>
              <a:ext cx="14050" cy="12275"/>
            </a:xfrm>
            <a:custGeom>
              <a:avLst/>
              <a:gdLst/>
              <a:ahLst/>
              <a:cxnLst/>
              <a:rect l="l" t="t" r="r" b="b"/>
              <a:pathLst>
                <a:path w="562" h="491" extrusionOk="0">
                  <a:moveTo>
                    <a:pt x="232" y="0"/>
                  </a:moveTo>
                  <a:cubicBezTo>
                    <a:pt x="112" y="0"/>
                    <a:pt x="32" y="100"/>
                    <a:pt x="22" y="231"/>
                  </a:cubicBezTo>
                  <a:cubicBezTo>
                    <a:pt x="0" y="366"/>
                    <a:pt x="111" y="491"/>
                    <a:pt x="248" y="491"/>
                  </a:cubicBezTo>
                  <a:cubicBezTo>
                    <a:pt x="257" y="491"/>
                    <a:pt x="266" y="490"/>
                    <a:pt x="275" y="489"/>
                  </a:cubicBezTo>
                  <a:cubicBezTo>
                    <a:pt x="372" y="483"/>
                    <a:pt x="464" y="374"/>
                    <a:pt x="562" y="311"/>
                  </a:cubicBezTo>
                  <a:lnTo>
                    <a:pt x="562" y="202"/>
                  </a:lnTo>
                  <a:cubicBezTo>
                    <a:pt x="470" y="133"/>
                    <a:pt x="390" y="35"/>
                    <a:pt x="286" y="7"/>
                  </a:cubicBezTo>
                  <a:cubicBezTo>
                    <a:pt x="268" y="2"/>
                    <a:pt x="249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8"/>
            <p:cNvSpPr/>
            <p:nvPr/>
          </p:nvSpPr>
          <p:spPr>
            <a:xfrm>
              <a:off x="663450" y="1636975"/>
              <a:ext cx="13525" cy="12100"/>
            </a:xfrm>
            <a:custGeom>
              <a:avLst/>
              <a:gdLst/>
              <a:ahLst/>
              <a:cxnLst/>
              <a:rect l="l" t="t" r="r" b="b"/>
              <a:pathLst>
                <a:path w="541" h="484" extrusionOk="0">
                  <a:moveTo>
                    <a:pt x="279" y="0"/>
                  </a:moveTo>
                  <a:cubicBezTo>
                    <a:pt x="274" y="0"/>
                    <a:pt x="269" y="0"/>
                    <a:pt x="265" y="0"/>
                  </a:cubicBezTo>
                  <a:cubicBezTo>
                    <a:pt x="121" y="0"/>
                    <a:pt x="1" y="104"/>
                    <a:pt x="41" y="247"/>
                  </a:cubicBezTo>
                  <a:cubicBezTo>
                    <a:pt x="81" y="362"/>
                    <a:pt x="173" y="448"/>
                    <a:pt x="288" y="483"/>
                  </a:cubicBezTo>
                  <a:cubicBezTo>
                    <a:pt x="291" y="483"/>
                    <a:pt x="295" y="484"/>
                    <a:pt x="299" y="484"/>
                  </a:cubicBezTo>
                  <a:cubicBezTo>
                    <a:pt x="383" y="484"/>
                    <a:pt x="480" y="366"/>
                    <a:pt x="541" y="328"/>
                  </a:cubicBezTo>
                  <a:cubicBezTo>
                    <a:pt x="524" y="88"/>
                    <a:pt x="421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8"/>
            <p:cNvSpPr/>
            <p:nvPr/>
          </p:nvSpPr>
          <p:spPr>
            <a:xfrm>
              <a:off x="1049100" y="1264325"/>
              <a:ext cx="14000" cy="12100"/>
            </a:xfrm>
            <a:custGeom>
              <a:avLst/>
              <a:gdLst/>
              <a:ahLst/>
              <a:cxnLst/>
              <a:rect l="l" t="t" r="r" b="b"/>
              <a:pathLst>
                <a:path w="560" h="484" extrusionOk="0">
                  <a:moveTo>
                    <a:pt x="250" y="1"/>
                  </a:moveTo>
                  <a:cubicBezTo>
                    <a:pt x="169" y="1"/>
                    <a:pt x="43" y="139"/>
                    <a:pt x="26" y="231"/>
                  </a:cubicBezTo>
                  <a:cubicBezTo>
                    <a:pt x="0" y="364"/>
                    <a:pt x="107" y="483"/>
                    <a:pt x="236" y="483"/>
                  </a:cubicBezTo>
                  <a:cubicBezTo>
                    <a:pt x="252" y="483"/>
                    <a:pt x="268" y="481"/>
                    <a:pt x="284" y="478"/>
                  </a:cubicBezTo>
                  <a:cubicBezTo>
                    <a:pt x="388" y="460"/>
                    <a:pt x="468" y="351"/>
                    <a:pt x="560" y="288"/>
                  </a:cubicBezTo>
                  <a:cubicBezTo>
                    <a:pt x="560" y="248"/>
                    <a:pt x="560" y="213"/>
                    <a:pt x="560" y="179"/>
                  </a:cubicBezTo>
                  <a:cubicBezTo>
                    <a:pt x="457" y="110"/>
                    <a:pt x="353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8"/>
            <p:cNvSpPr/>
            <p:nvPr/>
          </p:nvSpPr>
          <p:spPr>
            <a:xfrm>
              <a:off x="773600" y="1408375"/>
              <a:ext cx="13575" cy="12500"/>
            </a:xfrm>
            <a:custGeom>
              <a:avLst/>
              <a:gdLst/>
              <a:ahLst/>
              <a:cxnLst/>
              <a:rect l="l" t="t" r="r" b="b"/>
              <a:pathLst>
                <a:path w="543" h="500" extrusionOk="0">
                  <a:moveTo>
                    <a:pt x="314" y="0"/>
                  </a:moveTo>
                  <a:cubicBezTo>
                    <a:pt x="298" y="0"/>
                    <a:pt x="281" y="2"/>
                    <a:pt x="264" y="6"/>
                  </a:cubicBezTo>
                  <a:cubicBezTo>
                    <a:pt x="155" y="40"/>
                    <a:pt x="69" y="121"/>
                    <a:pt x="35" y="230"/>
                  </a:cubicBezTo>
                  <a:cubicBezTo>
                    <a:pt x="0" y="385"/>
                    <a:pt x="115" y="483"/>
                    <a:pt x="356" y="500"/>
                  </a:cubicBezTo>
                  <a:cubicBezTo>
                    <a:pt x="397" y="437"/>
                    <a:pt x="506" y="356"/>
                    <a:pt x="517" y="253"/>
                  </a:cubicBezTo>
                  <a:cubicBezTo>
                    <a:pt x="543" y="115"/>
                    <a:pt x="441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8"/>
            <p:cNvSpPr/>
            <p:nvPr/>
          </p:nvSpPr>
          <p:spPr>
            <a:xfrm>
              <a:off x="665375" y="1293775"/>
              <a:ext cx="14050" cy="12000"/>
            </a:xfrm>
            <a:custGeom>
              <a:avLst/>
              <a:gdLst/>
              <a:ahLst/>
              <a:cxnLst/>
              <a:rect l="l" t="t" r="r" b="b"/>
              <a:pathLst>
                <a:path w="562" h="480" extrusionOk="0">
                  <a:moveTo>
                    <a:pt x="251" y="0"/>
                  </a:moveTo>
                  <a:cubicBezTo>
                    <a:pt x="176" y="0"/>
                    <a:pt x="44" y="132"/>
                    <a:pt x="27" y="224"/>
                  </a:cubicBezTo>
                  <a:cubicBezTo>
                    <a:pt x="0" y="357"/>
                    <a:pt x="106" y="480"/>
                    <a:pt x="240" y="480"/>
                  </a:cubicBezTo>
                  <a:cubicBezTo>
                    <a:pt x="251" y="480"/>
                    <a:pt x="262" y="479"/>
                    <a:pt x="274" y="477"/>
                  </a:cubicBezTo>
                  <a:cubicBezTo>
                    <a:pt x="377" y="466"/>
                    <a:pt x="464" y="351"/>
                    <a:pt x="561" y="288"/>
                  </a:cubicBezTo>
                  <a:lnTo>
                    <a:pt x="561" y="178"/>
                  </a:lnTo>
                  <a:cubicBezTo>
                    <a:pt x="458" y="115"/>
                    <a:pt x="354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8"/>
            <p:cNvSpPr/>
            <p:nvPr/>
          </p:nvSpPr>
          <p:spPr>
            <a:xfrm>
              <a:off x="524725" y="1296600"/>
              <a:ext cx="13325" cy="12550"/>
            </a:xfrm>
            <a:custGeom>
              <a:avLst/>
              <a:gdLst/>
              <a:ahLst/>
              <a:cxnLst/>
              <a:rect l="l" t="t" r="r" b="b"/>
              <a:pathLst>
                <a:path w="533" h="502" extrusionOk="0">
                  <a:moveTo>
                    <a:pt x="304" y="0"/>
                  </a:moveTo>
                  <a:cubicBezTo>
                    <a:pt x="286" y="0"/>
                    <a:pt x="267" y="3"/>
                    <a:pt x="248" y="8"/>
                  </a:cubicBezTo>
                  <a:cubicBezTo>
                    <a:pt x="139" y="48"/>
                    <a:pt x="58" y="134"/>
                    <a:pt x="30" y="244"/>
                  </a:cubicBezTo>
                  <a:cubicBezTo>
                    <a:pt x="1" y="404"/>
                    <a:pt x="127" y="490"/>
                    <a:pt x="363" y="502"/>
                  </a:cubicBezTo>
                  <a:cubicBezTo>
                    <a:pt x="403" y="433"/>
                    <a:pt x="512" y="341"/>
                    <a:pt x="518" y="238"/>
                  </a:cubicBezTo>
                  <a:cubicBezTo>
                    <a:pt x="533" y="108"/>
                    <a:pt x="427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9" name="Google Shape;2419;p18"/>
          <p:cNvGrpSpPr/>
          <p:nvPr/>
        </p:nvGrpSpPr>
        <p:grpSpPr>
          <a:xfrm>
            <a:off x="-420710" y="-237699"/>
            <a:ext cx="1520526" cy="1658882"/>
            <a:chOff x="2762575" y="1685550"/>
            <a:chExt cx="687150" cy="753900"/>
          </a:xfrm>
        </p:grpSpPr>
        <p:sp>
          <p:nvSpPr>
            <p:cNvPr id="2420" name="Google Shape;2420;p18"/>
            <p:cNvSpPr/>
            <p:nvPr/>
          </p:nvSpPr>
          <p:spPr>
            <a:xfrm>
              <a:off x="2762575" y="1954450"/>
              <a:ext cx="195750" cy="440425"/>
            </a:xfrm>
            <a:custGeom>
              <a:avLst/>
              <a:gdLst/>
              <a:ahLst/>
              <a:cxnLst/>
              <a:rect l="l" t="t" r="r" b="b"/>
              <a:pathLst>
                <a:path w="7830" h="17617" extrusionOk="0">
                  <a:moveTo>
                    <a:pt x="7483" y="0"/>
                  </a:moveTo>
                  <a:cubicBezTo>
                    <a:pt x="7256" y="0"/>
                    <a:pt x="7029" y="23"/>
                    <a:pt x="6807" y="64"/>
                  </a:cubicBezTo>
                  <a:cubicBezTo>
                    <a:pt x="5607" y="334"/>
                    <a:pt x="4814" y="1098"/>
                    <a:pt x="4303" y="2184"/>
                  </a:cubicBezTo>
                  <a:cubicBezTo>
                    <a:pt x="3809" y="3241"/>
                    <a:pt x="3815" y="4349"/>
                    <a:pt x="4010" y="5469"/>
                  </a:cubicBezTo>
                  <a:cubicBezTo>
                    <a:pt x="4211" y="6624"/>
                    <a:pt x="4625" y="7710"/>
                    <a:pt x="4992" y="8812"/>
                  </a:cubicBezTo>
                  <a:cubicBezTo>
                    <a:pt x="5343" y="9841"/>
                    <a:pt x="5658" y="10875"/>
                    <a:pt x="5687" y="11972"/>
                  </a:cubicBezTo>
                  <a:cubicBezTo>
                    <a:pt x="5653" y="12305"/>
                    <a:pt x="5647" y="12649"/>
                    <a:pt x="5572" y="12971"/>
                  </a:cubicBezTo>
                  <a:cubicBezTo>
                    <a:pt x="5084" y="15068"/>
                    <a:pt x="3740" y="16337"/>
                    <a:pt x="1695" y="16883"/>
                  </a:cubicBezTo>
                  <a:cubicBezTo>
                    <a:pt x="1253" y="16998"/>
                    <a:pt x="782" y="16975"/>
                    <a:pt x="322" y="17038"/>
                  </a:cubicBezTo>
                  <a:cubicBezTo>
                    <a:pt x="213" y="17049"/>
                    <a:pt x="110" y="17107"/>
                    <a:pt x="41" y="17199"/>
                  </a:cubicBezTo>
                  <a:cubicBezTo>
                    <a:pt x="1" y="17296"/>
                    <a:pt x="18" y="17411"/>
                    <a:pt x="81" y="17497"/>
                  </a:cubicBezTo>
                  <a:cubicBezTo>
                    <a:pt x="173" y="17572"/>
                    <a:pt x="282" y="17612"/>
                    <a:pt x="397" y="17612"/>
                  </a:cubicBezTo>
                  <a:cubicBezTo>
                    <a:pt x="465" y="17615"/>
                    <a:pt x="532" y="17616"/>
                    <a:pt x="600" y="17616"/>
                  </a:cubicBezTo>
                  <a:cubicBezTo>
                    <a:pt x="2799" y="17616"/>
                    <a:pt x="4944" y="16176"/>
                    <a:pt x="5819" y="14108"/>
                  </a:cubicBezTo>
                  <a:cubicBezTo>
                    <a:pt x="6353" y="12839"/>
                    <a:pt x="6359" y="11535"/>
                    <a:pt x="6009" y="10243"/>
                  </a:cubicBezTo>
                  <a:cubicBezTo>
                    <a:pt x="5716" y="9140"/>
                    <a:pt x="5337" y="8054"/>
                    <a:pt x="4981" y="6957"/>
                  </a:cubicBezTo>
                  <a:cubicBezTo>
                    <a:pt x="4567" y="5676"/>
                    <a:pt x="4406" y="4372"/>
                    <a:pt x="4693" y="3034"/>
                  </a:cubicBezTo>
                  <a:cubicBezTo>
                    <a:pt x="5044" y="1414"/>
                    <a:pt x="5900" y="679"/>
                    <a:pt x="7548" y="576"/>
                  </a:cubicBezTo>
                  <a:cubicBezTo>
                    <a:pt x="7732" y="564"/>
                    <a:pt x="7830" y="467"/>
                    <a:pt x="7830" y="294"/>
                  </a:cubicBezTo>
                  <a:cubicBezTo>
                    <a:pt x="7830" y="122"/>
                    <a:pt x="7738" y="1"/>
                    <a:pt x="7560" y="1"/>
                  </a:cubicBezTo>
                  <a:cubicBezTo>
                    <a:pt x="7534" y="1"/>
                    <a:pt x="7509" y="0"/>
                    <a:pt x="7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8"/>
            <p:cNvSpPr/>
            <p:nvPr/>
          </p:nvSpPr>
          <p:spPr>
            <a:xfrm>
              <a:off x="3061400" y="1685550"/>
              <a:ext cx="230075" cy="267950"/>
            </a:xfrm>
            <a:custGeom>
              <a:avLst/>
              <a:gdLst/>
              <a:ahLst/>
              <a:cxnLst/>
              <a:rect l="l" t="t" r="r" b="b"/>
              <a:pathLst>
                <a:path w="9203" h="10718" extrusionOk="0">
                  <a:moveTo>
                    <a:pt x="8892" y="0"/>
                  </a:moveTo>
                  <a:cubicBezTo>
                    <a:pt x="8874" y="0"/>
                    <a:pt x="8855" y="2"/>
                    <a:pt x="8835" y="5"/>
                  </a:cubicBezTo>
                  <a:cubicBezTo>
                    <a:pt x="7956" y="125"/>
                    <a:pt x="7410" y="705"/>
                    <a:pt x="7313" y="1596"/>
                  </a:cubicBezTo>
                  <a:cubicBezTo>
                    <a:pt x="7232" y="2302"/>
                    <a:pt x="7376" y="2986"/>
                    <a:pt x="7520" y="3675"/>
                  </a:cubicBezTo>
                  <a:cubicBezTo>
                    <a:pt x="7640" y="4249"/>
                    <a:pt x="7807" y="4829"/>
                    <a:pt x="7836" y="5410"/>
                  </a:cubicBezTo>
                  <a:cubicBezTo>
                    <a:pt x="7899" y="6662"/>
                    <a:pt x="7393" y="7724"/>
                    <a:pt x="6514" y="8603"/>
                  </a:cubicBezTo>
                  <a:cubicBezTo>
                    <a:pt x="5458" y="9660"/>
                    <a:pt x="4125" y="10074"/>
                    <a:pt x="2654" y="10108"/>
                  </a:cubicBezTo>
                  <a:cubicBezTo>
                    <a:pt x="2609" y="10109"/>
                    <a:pt x="2563" y="10109"/>
                    <a:pt x="2518" y="10109"/>
                  </a:cubicBezTo>
                  <a:cubicBezTo>
                    <a:pt x="1834" y="10109"/>
                    <a:pt x="1151" y="10028"/>
                    <a:pt x="483" y="9861"/>
                  </a:cubicBezTo>
                  <a:cubicBezTo>
                    <a:pt x="423" y="9848"/>
                    <a:pt x="370" y="9841"/>
                    <a:pt x="323" y="9841"/>
                  </a:cubicBezTo>
                  <a:cubicBezTo>
                    <a:pt x="173" y="9841"/>
                    <a:pt x="88" y="9911"/>
                    <a:pt x="52" y="10051"/>
                  </a:cubicBezTo>
                  <a:cubicBezTo>
                    <a:pt x="1" y="10258"/>
                    <a:pt x="87" y="10390"/>
                    <a:pt x="345" y="10430"/>
                  </a:cubicBezTo>
                  <a:cubicBezTo>
                    <a:pt x="1040" y="10539"/>
                    <a:pt x="1730" y="10631"/>
                    <a:pt x="2316" y="10717"/>
                  </a:cubicBezTo>
                  <a:cubicBezTo>
                    <a:pt x="2896" y="10654"/>
                    <a:pt x="3361" y="10637"/>
                    <a:pt x="3815" y="10562"/>
                  </a:cubicBezTo>
                  <a:cubicBezTo>
                    <a:pt x="5262" y="10309"/>
                    <a:pt x="6497" y="9666"/>
                    <a:pt x="7405" y="8483"/>
                  </a:cubicBezTo>
                  <a:cubicBezTo>
                    <a:pt x="8215" y="7426"/>
                    <a:pt x="8599" y="6231"/>
                    <a:pt x="8381" y="4893"/>
                  </a:cubicBezTo>
                  <a:cubicBezTo>
                    <a:pt x="8284" y="4324"/>
                    <a:pt x="8088" y="3767"/>
                    <a:pt x="7968" y="3204"/>
                  </a:cubicBezTo>
                  <a:cubicBezTo>
                    <a:pt x="7881" y="2825"/>
                    <a:pt x="7830" y="2440"/>
                    <a:pt x="7813" y="2055"/>
                  </a:cubicBezTo>
                  <a:cubicBezTo>
                    <a:pt x="7784" y="1205"/>
                    <a:pt x="8111" y="792"/>
                    <a:pt x="8933" y="573"/>
                  </a:cubicBezTo>
                  <a:cubicBezTo>
                    <a:pt x="9105" y="527"/>
                    <a:pt x="9203" y="430"/>
                    <a:pt x="9168" y="257"/>
                  </a:cubicBezTo>
                  <a:cubicBezTo>
                    <a:pt x="9137" y="103"/>
                    <a:pt x="9043" y="0"/>
                    <a:pt x="8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8"/>
            <p:cNvSpPr/>
            <p:nvPr/>
          </p:nvSpPr>
          <p:spPr>
            <a:xfrm>
              <a:off x="3071750" y="1899625"/>
              <a:ext cx="335175" cy="180450"/>
            </a:xfrm>
            <a:custGeom>
              <a:avLst/>
              <a:gdLst/>
              <a:ahLst/>
              <a:cxnLst/>
              <a:rect l="l" t="t" r="r" b="b"/>
              <a:pathLst>
                <a:path w="13407" h="7218" extrusionOk="0">
                  <a:moveTo>
                    <a:pt x="13126" y="0"/>
                  </a:moveTo>
                  <a:cubicBezTo>
                    <a:pt x="13043" y="0"/>
                    <a:pt x="12954" y="33"/>
                    <a:pt x="12878" y="98"/>
                  </a:cubicBezTo>
                  <a:cubicBezTo>
                    <a:pt x="12539" y="385"/>
                    <a:pt x="12287" y="758"/>
                    <a:pt x="12149" y="1183"/>
                  </a:cubicBezTo>
                  <a:cubicBezTo>
                    <a:pt x="11999" y="1666"/>
                    <a:pt x="11867" y="2154"/>
                    <a:pt x="11752" y="2648"/>
                  </a:cubicBezTo>
                  <a:cubicBezTo>
                    <a:pt x="11546" y="3527"/>
                    <a:pt x="11149" y="4279"/>
                    <a:pt x="10420" y="4842"/>
                  </a:cubicBezTo>
                  <a:cubicBezTo>
                    <a:pt x="9593" y="5486"/>
                    <a:pt x="8628" y="5824"/>
                    <a:pt x="7600" y="5939"/>
                  </a:cubicBezTo>
                  <a:cubicBezTo>
                    <a:pt x="6594" y="6054"/>
                    <a:pt x="5589" y="6077"/>
                    <a:pt x="4584" y="6146"/>
                  </a:cubicBezTo>
                  <a:cubicBezTo>
                    <a:pt x="4584" y="6117"/>
                    <a:pt x="4584" y="6089"/>
                    <a:pt x="4584" y="6060"/>
                  </a:cubicBezTo>
                  <a:cubicBezTo>
                    <a:pt x="3826" y="6100"/>
                    <a:pt x="3062" y="6123"/>
                    <a:pt x="2304" y="6175"/>
                  </a:cubicBezTo>
                  <a:cubicBezTo>
                    <a:pt x="1609" y="6226"/>
                    <a:pt x="931" y="6382"/>
                    <a:pt x="282" y="6629"/>
                  </a:cubicBezTo>
                  <a:cubicBezTo>
                    <a:pt x="81" y="6703"/>
                    <a:pt x="0" y="6858"/>
                    <a:pt x="64" y="7031"/>
                  </a:cubicBezTo>
                  <a:cubicBezTo>
                    <a:pt x="112" y="7159"/>
                    <a:pt x="196" y="7217"/>
                    <a:pt x="302" y="7217"/>
                  </a:cubicBezTo>
                  <a:cubicBezTo>
                    <a:pt x="347" y="7217"/>
                    <a:pt x="396" y="7207"/>
                    <a:pt x="448" y="7186"/>
                  </a:cubicBezTo>
                  <a:cubicBezTo>
                    <a:pt x="1620" y="6749"/>
                    <a:pt x="2844" y="6675"/>
                    <a:pt x="4084" y="6657"/>
                  </a:cubicBezTo>
                  <a:cubicBezTo>
                    <a:pt x="5147" y="6640"/>
                    <a:pt x="6215" y="6634"/>
                    <a:pt x="7284" y="6565"/>
                  </a:cubicBezTo>
                  <a:cubicBezTo>
                    <a:pt x="8358" y="6502"/>
                    <a:pt x="9409" y="6181"/>
                    <a:pt x="10334" y="5623"/>
                  </a:cubicBezTo>
                  <a:cubicBezTo>
                    <a:pt x="11126" y="5141"/>
                    <a:pt x="11752" y="4503"/>
                    <a:pt x="12045" y="3602"/>
                  </a:cubicBezTo>
                  <a:cubicBezTo>
                    <a:pt x="12172" y="3205"/>
                    <a:pt x="12269" y="2797"/>
                    <a:pt x="12367" y="2390"/>
                  </a:cubicBezTo>
                  <a:cubicBezTo>
                    <a:pt x="12551" y="1683"/>
                    <a:pt x="12752" y="977"/>
                    <a:pt x="13332" y="460"/>
                  </a:cubicBezTo>
                  <a:cubicBezTo>
                    <a:pt x="13390" y="408"/>
                    <a:pt x="13407" y="247"/>
                    <a:pt x="13372" y="161"/>
                  </a:cubicBezTo>
                  <a:cubicBezTo>
                    <a:pt x="13330" y="54"/>
                    <a:pt x="13233" y="0"/>
                    <a:pt x="1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8"/>
            <p:cNvSpPr/>
            <p:nvPr/>
          </p:nvSpPr>
          <p:spPr>
            <a:xfrm>
              <a:off x="2807100" y="2189475"/>
              <a:ext cx="204350" cy="249975"/>
            </a:xfrm>
            <a:custGeom>
              <a:avLst/>
              <a:gdLst/>
              <a:ahLst/>
              <a:cxnLst/>
              <a:rect l="l" t="t" r="r" b="b"/>
              <a:pathLst>
                <a:path w="8174" h="9999" extrusionOk="0">
                  <a:moveTo>
                    <a:pt x="7482" y="1"/>
                  </a:moveTo>
                  <a:cubicBezTo>
                    <a:pt x="7448" y="1"/>
                    <a:pt x="7413" y="7"/>
                    <a:pt x="7375" y="20"/>
                  </a:cubicBezTo>
                  <a:cubicBezTo>
                    <a:pt x="7197" y="78"/>
                    <a:pt x="7146" y="210"/>
                    <a:pt x="7209" y="440"/>
                  </a:cubicBezTo>
                  <a:lnTo>
                    <a:pt x="7243" y="549"/>
                  </a:lnTo>
                  <a:cubicBezTo>
                    <a:pt x="7542" y="1468"/>
                    <a:pt x="7674" y="2410"/>
                    <a:pt x="7548" y="3369"/>
                  </a:cubicBezTo>
                  <a:cubicBezTo>
                    <a:pt x="7186" y="6120"/>
                    <a:pt x="5704" y="8004"/>
                    <a:pt x="3125" y="9010"/>
                  </a:cubicBezTo>
                  <a:cubicBezTo>
                    <a:pt x="2410" y="9291"/>
                    <a:pt x="1662" y="9417"/>
                    <a:pt x="898" y="9417"/>
                  </a:cubicBezTo>
                  <a:cubicBezTo>
                    <a:pt x="711" y="9417"/>
                    <a:pt x="522" y="9409"/>
                    <a:pt x="333" y="9394"/>
                  </a:cubicBezTo>
                  <a:cubicBezTo>
                    <a:pt x="310" y="9393"/>
                    <a:pt x="287" y="9392"/>
                    <a:pt x="264" y="9392"/>
                  </a:cubicBezTo>
                  <a:cubicBezTo>
                    <a:pt x="135" y="9392"/>
                    <a:pt x="20" y="9426"/>
                    <a:pt x="0" y="9572"/>
                  </a:cubicBezTo>
                  <a:cubicBezTo>
                    <a:pt x="0" y="9699"/>
                    <a:pt x="40" y="9819"/>
                    <a:pt x="127" y="9917"/>
                  </a:cubicBezTo>
                  <a:cubicBezTo>
                    <a:pt x="173" y="9975"/>
                    <a:pt x="305" y="9980"/>
                    <a:pt x="397" y="9986"/>
                  </a:cubicBezTo>
                  <a:cubicBezTo>
                    <a:pt x="544" y="9994"/>
                    <a:pt x="691" y="9999"/>
                    <a:pt x="837" y="9999"/>
                  </a:cubicBezTo>
                  <a:cubicBezTo>
                    <a:pt x="1504" y="9999"/>
                    <a:pt x="2164" y="9912"/>
                    <a:pt x="2809" y="9733"/>
                  </a:cubicBezTo>
                  <a:cubicBezTo>
                    <a:pt x="5951" y="8895"/>
                    <a:pt x="8174" y="5971"/>
                    <a:pt x="8174" y="2691"/>
                  </a:cubicBezTo>
                  <a:cubicBezTo>
                    <a:pt x="8168" y="2645"/>
                    <a:pt x="8168" y="2605"/>
                    <a:pt x="8168" y="2559"/>
                  </a:cubicBezTo>
                  <a:cubicBezTo>
                    <a:pt x="8162" y="1772"/>
                    <a:pt x="8025" y="997"/>
                    <a:pt x="7766" y="256"/>
                  </a:cubicBezTo>
                  <a:cubicBezTo>
                    <a:pt x="7707" y="92"/>
                    <a:pt x="7609" y="1"/>
                    <a:pt x="7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8"/>
            <p:cNvSpPr/>
            <p:nvPr/>
          </p:nvSpPr>
          <p:spPr>
            <a:xfrm>
              <a:off x="2964200" y="1973125"/>
              <a:ext cx="311625" cy="93350"/>
            </a:xfrm>
            <a:custGeom>
              <a:avLst/>
              <a:gdLst/>
              <a:ahLst/>
              <a:cxnLst/>
              <a:rect l="l" t="t" r="r" b="b"/>
              <a:pathLst>
                <a:path w="12465" h="3734" extrusionOk="0">
                  <a:moveTo>
                    <a:pt x="12119" y="0"/>
                  </a:moveTo>
                  <a:cubicBezTo>
                    <a:pt x="12033" y="0"/>
                    <a:pt x="11941" y="36"/>
                    <a:pt x="11856" y="110"/>
                  </a:cubicBezTo>
                  <a:cubicBezTo>
                    <a:pt x="11017" y="863"/>
                    <a:pt x="10000" y="1201"/>
                    <a:pt x="8909" y="1253"/>
                  </a:cubicBezTo>
                  <a:cubicBezTo>
                    <a:pt x="8549" y="1268"/>
                    <a:pt x="8188" y="1274"/>
                    <a:pt x="7828" y="1274"/>
                  </a:cubicBezTo>
                  <a:cubicBezTo>
                    <a:pt x="7106" y="1274"/>
                    <a:pt x="6384" y="1251"/>
                    <a:pt x="5664" y="1236"/>
                  </a:cubicBezTo>
                  <a:cubicBezTo>
                    <a:pt x="5406" y="1231"/>
                    <a:pt x="5148" y="1226"/>
                    <a:pt x="4890" y="1226"/>
                  </a:cubicBezTo>
                  <a:cubicBezTo>
                    <a:pt x="4298" y="1226"/>
                    <a:pt x="3707" y="1251"/>
                    <a:pt x="3119" y="1351"/>
                  </a:cubicBezTo>
                  <a:cubicBezTo>
                    <a:pt x="1867" y="1569"/>
                    <a:pt x="850" y="2149"/>
                    <a:pt x="132" y="3218"/>
                  </a:cubicBezTo>
                  <a:cubicBezTo>
                    <a:pt x="0" y="3424"/>
                    <a:pt x="0" y="3568"/>
                    <a:pt x="144" y="3671"/>
                  </a:cubicBezTo>
                  <a:cubicBezTo>
                    <a:pt x="200" y="3713"/>
                    <a:pt x="260" y="3733"/>
                    <a:pt x="321" y="3733"/>
                  </a:cubicBezTo>
                  <a:cubicBezTo>
                    <a:pt x="428" y="3733"/>
                    <a:pt x="534" y="3670"/>
                    <a:pt x="615" y="3545"/>
                  </a:cubicBezTo>
                  <a:cubicBezTo>
                    <a:pt x="1264" y="2563"/>
                    <a:pt x="2200" y="2046"/>
                    <a:pt x="3337" y="1833"/>
                  </a:cubicBezTo>
                  <a:cubicBezTo>
                    <a:pt x="3938" y="1720"/>
                    <a:pt x="4540" y="1694"/>
                    <a:pt x="5143" y="1694"/>
                  </a:cubicBezTo>
                  <a:cubicBezTo>
                    <a:pt x="5613" y="1694"/>
                    <a:pt x="6083" y="1710"/>
                    <a:pt x="6554" y="1713"/>
                  </a:cubicBezTo>
                  <a:cubicBezTo>
                    <a:pt x="6554" y="1736"/>
                    <a:pt x="6554" y="1759"/>
                    <a:pt x="6560" y="1782"/>
                  </a:cubicBezTo>
                  <a:cubicBezTo>
                    <a:pt x="7576" y="1741"/>
                    <a:pt x="8599" y="1736"/>
                    <a:pt x="9616" y="1644"/>
                  </a:cubicBezTo>
                  <a:cubicBezTo>
                    <a:pt x="10586" y="1569"/>
                    <a:pt x="11505" y="1184"/>
                    <a:pt x="12240" y="547"/>
                  </a:cubicBezTo>
                  <a:cubicBezTo>
                    <a:pt x="12430" y="386"/>
                    <a:pt x="12465" y="254"/>
                    <a:pt x="12350" y="110"/>
                  </a:cubicBezTo>
                  <a:cubicBezTo>
                    <a:pt x="12289" y="38"/>
                    <a:pt x="12207" y="0"/>
                    <a:pt x="1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8"/>
            <p:cNvSpPr/>
            <p:nvPr/>
          </p:nvSpPr>
          <p:spPr>
            <a:xfrm>
              <a:off x="3322325" y="1720625"/>
              <a:ext cx="58050" cy="105825"/>
            </a:xfrm>
            <a:custGeom>
              <a:avLst/>
              <a:gdLst/>
              <a:ahLst/>
              <a:cxnLst/>
              <a:rect l="l" t="t" r="r" b="b"/>
              <a:pathLst>
                <a:path w="2322" h="4233" extrusionOk="0">
                  <a:moveTo>
                    <a:pt x="2085" y="1"/>
                  </a:moveTo>
                  <a:cubicBezTo>
                    <a:pt x="2052" y="1"/>
                    <a:pt x="2018" y="5"/>
                    <a:pt x="1982" y="15"/>
                  </a:cubicBezTo>
                  <a:cubicBezTo>
                    <a:pt x="1919" y="32"/>
                    <a:pt x="1856" y="55"/>
                    <a:pt x="1798" y="89"/>
                  </a:cubicBezTo>
                  <a:cubicBezTo>
                    <a:pt x="650" y="635"/>
                    <a:pt x="92" y="1571"/>
                    <a:pt x="1" y="2990"/>
                  </a:cubicBezTo>
                  <a:cubicBezTo>
                    <a:pt x="64" y="3237"/>
                    <a:pt x="167" y="3639"/>
                    <a:pt x="282" y="4041"/>
                  </a:cubicBezTo>
                  <a:cubicBezTo>
                    <a:pt x="314" y="4161"/>
                    <a:pt x="395" y="4233"/>
                    <a:pt x="505" y="4233"/>
                  </a:cubicBezTo>
                  <a:cubicBezTo>
                    <a:pt x="532" y="4233"/>
                    <a:pt x="561" y="4228"/>
                    <a:pt x="592" y="4219"/>
                  </a:cubicBezTo>
                  <a:cubicBezTo>
                    <a:pt x="736" y="4190"/>
                    <a:pt x="839" y="4053"/>
                    <a:pt x="822" y="3903"/>
                  </a:cubicBezTo>
                  <a:cubicBezTo>
                    <a:pt x="810" y="3829"/>
                    <a:pt x="787" y="3754"/>
                    <a:pt x="759" y="3685"/>
                  </a:cubicBezTo>
                  <a:cubicBezTo>
                    <a:pt x="305" y="2496"/>
                    <a:pt x="856" y="1152"/>
                    <a:pt x="2017" y="623"/>
                  </a:cubicBezTo>
                  <a:cubicBezTo>
                    <a:pt x="2086" y="600"/>
                    <a:pt x="2189" y="578"/>
                    <a:pt x="2212" y="526"/>
                  </a:cubicBezTo>
                  <a:cubicBezTo>
                    <a:pt x="2269" y="417"/>
                    <a:pt x="2321" y="285"/>
                    <a:pt x="2304" y="170"/>
                  </a:cubicBezTo>
                  <a:cubicBezTo>
                    <a:pt x="2282" y="54"/>
                    <a:pt x="2195" y="1"/>
                    <a:pt x="2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8"/>
            <p:cNvSpPr/>
            <p:nvPr/>
          </p:nvSpPr>
          <p:spPr>
            <a:xfrm>
              <a:off x="3289875" y="1925150"/>
              <a:ext cx="16525" cy="20025"/>
            </a:xfrm>
            <a:custGeom>
              <a:avLst/>
              <a:gdLst/>
              <a:ahLst/>
              <a:cxnLst/>
              <a:rect l="l" t="t" r="r" b="b"/>
              <a:pathLst>
                <a:path w="661" h="801" extrusionOk="0">
                  <a:moveTo>
                    <a:pt x="344" y="1"/>
                  </a:moveTo>
                  <a:cubicBezTo>
                    <a:pt x="148" y="1"/>
                    <a:pt x="29" y="178"/>
                    <a:pt x="12" y="484"/>
                  </a:cubicBezTo>
                  <a:cubicBezTo>
                    <a:pt x="0" y="668"/>
                    <a:pt x="104" y="794"/>
                    <a:pt x="282" y="800"/>
                  </a:cubicBezTo>
                  <a:cubicBezTo>
                    <a:pt x="288" y="800"/>
                    <a:pt x="295" y="800"/>
                    <a:pt x="301" y="800"/>
                  </a:cubicBezTo>
                  <a:cubicBezTo>
                    <a:pt x="502" y="800"/>
                    <a:pt x="627" y="623"/>
                    <a:pt x="638" y="306"/>
                  </a:cubicBezTo>
                  <a:cubicBezTo>
                    <a:pt x="661" y="143"/>
                    <a:pt x="534" y="1"/>
                    <a:pt x="372" y="1"/>
                  </a:cubicBezTo>
                  <a:cubicBezTo>
                    <a:pt x="369" y="1"/>
                    <a:pt x="366" y="1"/>
                    <a:pt x="362" y="1"/>
                  </a:cubicBezTo>
                  <a:cubicBezTo>
                    <a:pt x="356" y="1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8"/>
            <p:cNvSpPr/>
            <p:nvPr/>
          </p:nvSpPr>
          <p:spPr>
            <a:xfrm>
              <a:off x="3312275" y="1866850"/>
              <a:ext cx="20700" cy="16000"/>
            </a:xfrm>
            <a:custGeom>
              <a:avLst/>
              <a:gdLst/>
              <a:ahLst/>
              <a:cxnLst/>
              <a:rect l="l" t="t" r="r" b="b"/>
              <a:pathLst>
                <a:path w="828" h="640" extrusionOk="0">
                  <a:moveTo>
                    <a:pt x="286" y="1"/>
                  </a:moveTo>
                  <a:cubicBezTo>
                    <a:pt x="128" y="1"/>
                    <a:pt x="1" y="134"/>
                    <a:pt x="12" y="294"/>
                  </a:cubicBezTo>
                  <a:cubicBezTo>
                    <a:pt x="12" y="503"/>
                    <a:pt x="205" y="639"/>
                    <a:pt x="499" y="639"/>
                  </a:cubicBezTo>
                  <a:cubicBezTo>
                    <a:pt x="505" y="639"/>
                    <a:pt x="511" y="639"/>
                    <a:pt x="517" y="639"/>
                  </a:cubicBezTo>
                  <a:cubicBezTo>
                    <a:pt x="701" y="639"/>
                    <a:pt x="793" y="530"/>
                    <a:pt x="805" y="358"/>
                  </a:cubicBezTo>
                  <a:cubicBezTo>
                    <a:pt x="828" y="157"/>
                    <a:pt x="615" y="13"/>
                    <a:pt x="305" y="1"/>
                  </a:cubicBezTo>
                  <a:cubicBezTo>
                    <a:pt x="298" y="1"/>
                    <a:pt x="292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8"/>
            <p:cNvSpPr/>
            <p:nvPr/>
          </p:nvSpPr>
          <p:spPr>
            <a:xfrm>
              <a:off x="2958150" y="2088850"/>
              <a:ext cx="16550" cy="20000"/>
            </a:xfrm>
            <a:custGeom>
              <a:avLst/>
              <a:gdLst/>
              <a:ahLst/>
              <a:cxnLst/>
              <a:rect l="l" t="t" r="r" b="b"/>
              <a:pathLst>
                <a:path w="662" h="800" extrusionOk="0">
                  <a:moveTo>
                    <a:pt x="388" y="1"/>
                  </a:moveTo>
                  <a:cubicBezTo>
                    <a:pt x="382" y="1"/>
                    <a:pt x="375" y="1"/>
                    <a:pt x="369" y="2"/>
                  </a:cubicBezTo>
                  <a:cubicBezTo>
                    <a:pt x="365" y="1"/>
                    <a:pt x="361" y="1"/>
                    <a:pt x="357" y="1"/>
                  </a:cubicBezTo>
                  <a:cubicBezTo>
                    <a:pt x="131" y="1"/>
                    <a:pt x="63" y="174"/>
                    <a:pt x="24" y="513"/>
                  </a:cubicBezTo>
                  <a:cubicBezTo>
                    <a:pt x="1" y="685"/>
                    <a:pt x="133" y="800"/>
                    <a:pt x="317" y="800"/>
                  </a:cubicBezTo>
                  <a:cubicBezTo>
                    <a:pt x="524" y="800"/>
                    <a:pt x="661" y="587"/>
                    <a:pt x="656" y="283"/>
                  </a:cubicBezTo>
                  <a:cubicBezTo>
                    <a:pt x="661" y="129"/>
                    <a:pt x="5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8"/>
            <p:cNvSpPr/>
            <p:nvPr/>
          </p:nvSpPr>
          <p:spPr>
            <a:xfrm>
              <a:off x="3056675" y="2157075"/>
              <a:ext cx="20550" cy="15975"/>
            </a:xfrm>
            <a:custGeom>
              <a:avLst/>
              <a:gdLst/>
              <a:ahLst/>
              <a:cxnLst/>
              <a:rect l="l" t="t" r="r" b="b"/>
              <a:pathLst>
                <a:path w="822" h="639" extrusionOk="0">
                  <a:moveTo>
                    <a:pt x="285" y="0"/>
                  </a:moveTo>
                  <a:cubicBezTo>
                    <a:pt x="128" y="0"/>
                    <a:pt x="1" y="134"/>
                    <a:pt x="17" y="294"/>
                  </a:cubicBezTo>
                  <a:cubicBezTo>
                    <a:pt x="12" y="501"/>
                    <a:pt x="219" y="639"/>
                    <a:pt x="529" y="639"/>
                  </a:cubicBezTo>
                  <a:cubicBezTo>
                    <a:pt x="690" y="639"/>
                    <a:pt x="822" y="501"/>
                    <a:pt x="816" y="334"/>
                  </a:cubicBezTo>
                  <a:cubicBezTo>
                    <a:pt x="810" y="145"/>
                    <a:pt x="598" y="7"/>
                    <a:pt x="305" y="1"/>
                  </a:cubicBezTo>
                  <a:cubicBezTo>
                    <a:pt x="298" y="0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8"/>
            <p:cNvSpPr/>
            <p:nvPr/>
          </p:nvSpPr>
          <p:spPr>
            <a:xfrm>
              <a:off x="2977700" y="1941550"/>
              <a:ext cx="20250" cy="15850"/>
            </a:xfrm>
            <a:custGeom>
              <a:avLst/>
              <a:gdLst/>
              <a:ahLst/>
              <a:cxnLst/>
              <a:rect l="l" t="t" r="r" b="b"/>
              <a:pathLst>
                <a:path w="810" h="634" extrusionOk="0">
                  <a:moveTo>
                    <a:pt x="312" y="0"/>
                  </a:moveTo>
                  <a:cubicBezTo>
                    <a:pt x="305" y="0"/>
                    <a:pt x="299" y="0"/>
                    <a:pt x="293" y="0"/>
                  </a:cubicBezTo>
                  <a:cubicBezTo>
                    <a:pt x="132" y="0"/>
                    <a:pt x="0" y="138"/>
                    <a:pt x="12" y="299"/>
                  </a:cubicBezTo>
                  <a:cubicBezTo>
                    <a:pt x="17" y="479"/>
                    <a:pt x="240" y="633"/>
                    <a:pt x="499" y="633"/>
                  </a:cubicBezTo>
                  <a:cubicBezTo>
                    <a:pt x="513" y="633"/>
                    <a:pt x="526" y="633"/>
                    <a:pt x="540" y="632"/>
                  </a:cubicBezTo>
                  <a:cubicBezTo>
                    <a:pt x="724" y="626"/>
                    <a:pt x="810" y="511"/>
                    <a:pt x="810" y="339"/>
                  </a:cubicBezTo>
                  <a:cubicBezTo>
                    <a:pt x="810" y="137"/>
                    <a:pt x="611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8"/>
            <p:cNvSpPr/>
            <p:nvPr/>
          </p:nvSpPr>
          <p:spPr>
            <a:xfrm>
              <a:off x="3429750" y="1826625"/>
              <a:ext cx="19975" cy="16175"/>
            </a:xfrm>
            <a:custGeom>
              <a:avLst/>
              <a:gdLst/>
              <a:ahLst/>
              <a:cxnLst/>
              <a:rect l="l" t="t" r="r" b="b"/>
              <a:pathLst>
                <a:path w="799" h="647" extrusionOk="0">
                  <a:moveTo>
                    <a:pt x="282" y="1"/>
                  </a:moveTo>
                  <a:cubicBezTo>
                    <a:pt x="128" y="1"/>
                    <a:pt x="0" y="132"/>
                    <a:pt x="6" y="289"/>
                  </a:cubicBezTo>
                  <a:cubicBezTo>
                    <a:pt x="0" y="502"/>
                    <a:pt x="195" y="634"/>
                    <a:pt x="511" y="645"/>
                  </a:cubicBezTo>
                  <a:cubicBezTo>
                    <a:pt x="518" y="646"/>
                    <a:pt x="524" y="646"/>
                    <a:pt x="531" y="646"/>
                  </a:cubicBezTo>
                  <a:cubicBezTo>
                    <a:pt x="677" y="646"/>
                    <a:pt x="798" y="524"/>
                    <a:pt x="793" y="370"/>
                  </a:cubicBezTo>
                  <a:cubicBezTo>
                    <a:pt x="798" y="146"/>
                    <a:pt x="632" y="19"/>
                    <a:pt x="310" y="2"/>
                  </a:cubicBezTo>
                  <a:cubicBezTo>
                    <a:pt x="301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8"/>
            <p:cNvSpPr/>
            <p:nvPr/>
          </p:nvSpPr>
          <p:spPr>
            <a:xfrm>
              <a:off x="2970075" y="2142400"/>
              <a:ext cx="16675" cy="20025"/>
            </a:xfrm>
            <a:custGeom>
              <a:avLst/>
              <a:gdLst/>
              <a:ahLst/>
              <a:cxnLst/>
              <a:rect l="l" t="t" r="r" b="b"/>
              <a:pathLst>
                <a:path w="667" h="801" extrusionOk="0">
                  <a:moveTo>
                    <a:pt x="390" y="1"/>
                  </a:moveTo>
                  <a:cubicBezTo>
                    <a:pt x="381" y="1"/>
                    <a:pt x="372" y="1"/>
                    <a:pt x="363" y="2"/>
                  </a:cubicBezTo>
                  <a:cubicBezTo>
                    <a:pt x="359" y="2"/>
                    <a:pt x="356" y="2"/>
                    <a:pt x="353" y="2"/>
                  </a:cubicBezTo>
                  <a:cubicBezTo>
                    <a:pt x="152" y="2"/>
                    <a:pt x="29" y="179"/>
                    <a:pt x="18" y="490"/>
                  </a:cubicBezTo>
                  <a:cubicBezTo>
                    <a:pt x="1" y="654"/>
                    <a:pt x="128" y="801"/>
                    <a:pt x="290" y="801"/>
                  </a:cubicBezTo>
                  <a:cubicBezTo>
                    <a:pt x="293" y="801"/>
                    <a:pt x="296" y="801"/>
                    <a:pt x="299" y="800"/>
                  </a:cubicBezTo>
                  <a:cubicBezTo>
                    <a:pt x="303" y="801"/>
                    <a:pt x="307" y="801"/>
                    <a:pt x="310" y="801"/>
                  </a:cubicBezTo>
                  <a:cubicBezTo>
                    <a:pt x="554" y="801"/>
                    <a:pt x="605" y="612"/>
                    <a:pt x="655" y="295"/>
                  </a:cubicBezTo>
                  <a:cubicBezTo>
                    <a:pt x="666" y="138"/>
                    <a:pt x="544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8"/>
            <p:cNvSpPr/>
            <p:nvPr/>
          </p:nvSpPr>
          <p:spPr>
            <a:xfrm>
              <a:off x="3056250" y="2106625"/>
              <a:ext cx="14950" cy="14300"/>
            </a:xfrm>
            <a:custGeom>
              <a:avLst/>
              <a:gdLst/>
              <a:ahLst/>
              <a:cxnLst/>
              <a:rect l="l" t="t" r="r" b="b"/>
              <a:pathLst>
                <a:path w="598" h="572" extrusionOk="0">
                  <a:moveTo>
                    <a:pt x="321" y="0"/>
                  </a:moveTo>
                  <a:cubicBezTo>
                    <a:pt x="308" y="0"/>
                    <a:pt x="295" y="1"/>
                    <a:pt x="281" y="3"/>
                  </a:cubicBezTo>
                  <a:cubicBezTo>
                    <a:pt x="121" y="3"/>
                    <a:pt x="0" y="141"/>
                    <a:pt x="23" y="302"/>
                  </a:cubicBezTo>
                  <a:cubicBezTo>
                    <a:pt x="34" y="485"/>
                    <a:pt x="161" y="554"/>
                    <a:pt x="322" y="571"/>
                  </a:cubicBezTo>
                  <a:cubicBezTo>
                    <a:pt x="500" y="548"/>
                    <a:pt x="592" y="445"/>
                    <a:pt x="597" y="273"/>
                  </a:cubicBezTo>
                  <a:cubicBezTo>
                    <a:pt x="592" y="119"/>
                    <a:pt x="470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8"/>
            <p:cNvSpPr/>
            <p:nvPr/>
          </p:nvSpPr>
          <p:spPr>
            <a:xfrm>
              <a:off x="3022350" y="1940100"/>
              <a:ext cx="14650" cy="14175"/>
            </a:xfrm>
            <a:custGeom>
              <a:avLst/>
              <a:gdLst/>
              <a:ahLst/>
              <a:cxnLst/>
              <a:rect l="l" t="t" r="r" b="b"/>
              <a:pathLst>
                <a:path w="586" h="567" extrusionOk="0">
                  <a:moveTo>
                    <a:pt x="293" y="1"/>
                  </a:moveTo>
                  <a:cubicBezTo>
                    <a:pt x="127" y="12"/>
                    <a:pt x="12" y="93"/>
                    <a:pt x="6" y="277"/>
                  </a:cubicBezTo>
                  <a:cubicBezTo>
                    <a:pt x="0" y="460"/>
                    <a:pt x="104" y="552"/>
                    <a:pt x="276" y="564"/>
                  </a:cubicBezTo>
                  <a:cubicBezTo>
                    <a:pt x="289" y="566"/>
                    <a:pt x="301" y="566"/>
                    <a:pt x="314" y="566"/>
                  </a:cubicBezTo>
                  <a:cubicBezTo>
                    <a:pt x="464" y="566"/>
                    <a:pt x="586" y="442"/>
                    <a:pt x="581" y="288"/>
                  </a:cubicBezTo>
                  <a:cubicBezTo>
                    <a:pt x="581" y="93"/>
                    <a:pt x="460" y="24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18"/>
          <p:cNvGrpSpPr/>
          <p:nvPr/>
        </p:nvGrpSpPr>
        <p:grpSpPr>
          <a:xfrm rot="-240842">
            <a:off x="6667839" y="4451064"/>
            <a:ext cx="2502100" cy="1252245"/>
            <a:chOff x="738850" y="1989800"/>
            <a:chExt cx="1130725" cy="569100"/>
          </a:xfrm>
        </p:grpSpPr>
        <p:sp>
          <p:nvSpPr>
            <p:cNvPr id="2436" name="Google Shape;2436;p18"/>
            <p:cNvSpPr/>
            <p:nvPr/>
          </p:nvSpPr>
          <p:spPr>
            <a:xfrm>
              <a:off x="1790550" y="1989800"/>
              <a:ext cx="17700" cy="14075"/>
            </a:xfrm>
            <a:custGeom>
              <a:avLst/>
              <a:gdLst/>
              <a:ahLst/>
              <a:cxnLst/>
              <a:rect l="l" t="t" r="r" b="b"/>
              <a:pathLst>
                <a:path w="708" h="563" extrusionOk="0">
                  <a:moveTo>
                    <a:pt x="236" y="0"/>
                  </a:moveTo>
                  <a:cubicBezTo>
                    <a:pt x="219" y="23"/>
                    <a:pt x="202" y="46"/>
                    <a:pt x="179" y="69"/>
                  </a:cubicBezTo>
                  <a:cubicBezTo>
                    <a:pt x="30" y="201"/>
                    <a:pt x="1" y="379"/>
                    <a:pt x="150" y="500"/>
                  </a:cubicBezTo>
                  <a:cubicBezTo>
                    <a:pt x="216" y="542"/>
                    <a:pt x="290" y="563"/>
                    <a:pt x="366" y="563"/>
                  </a:cubicBezTo>
                  <a:cubicBezTo>
                    <a:pt x="423" y="563"/>
                    <a:pt x="481" y="551"/>
                    <a:pt x="535" y="529"/>
                  </a:cubicBezTo>
                  <a:cubicBezTo>
                    <a:pt x="707" y="420"/>
                    <a:pt x="673" y="241"/>
                    <a:pt x="535" y="98"/>
                  </a:cubicBezTo>
                  <a:cubicBezTo>
                    <a:pt x="512" y="69"/>
                    <a:pt x="489" y="35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8"/>
            <p:cNvSpPr/>
            <p:nvPr/>
          </p:nvSpPr>
          <p:spPr>
            <a:xfrm>
              <a:off x="1225500" y="2002225"/>
              <a:ext cx="644075" cy="432900"/>
            </a:xfrm>
            <a:custGeom>
              <a:avLst/>
              <a:gdLst/>
              <a:ahLst/>
              <a:cxnLst/>
              <a:rect l="l" t="t" r="r" b="b"/>
              <a:pathLst>
                <a:path w="25763" h="17316" extrusionOk="0">
                  <a:moveTo>
                    <a:pt x="5140" y="1"/>
                  </a:moveTo>
                  <a:cubicBezTo>
                    <a:pt x="4271" y="1"/>
                    <a:pt x="3371" y="98"/>
                    <a:pt x="2442" y="296"/>
                  </a:cubicBezTo>
                  <a:cubicBezTo>
                    <a:pt x="1706" y="451"/>
                    <a:pt x="1006" y="761"/>
                    <a:pt x="288" y="1002"/>
                  </a:cubicBezTo>
                  <a:cubicBezTo>
                    <a:pt x="110" y="1066"/>
                    <a:pt x="0" y="1192"/>
                    <a:pt x="81" y="1399"/>
                  </a:cubicBezTo>
                  <a:cubicBezTo>
                    <a:pt x="139" y="1534"/>
                    <a:pt x="231" y="1597"/>
                    <a:pt x="344" y="1597"/>
                  </a:cubicBezTo>
                  <a:cubicBezTo>
                    <a:pt x="399" y="1597"/>
                    <a:pt x="459" y="1582"/>
                    <a:pt x="523" y="1554"/>
                  </a:cubicBezTo>
                  <a:cubicBezTo>
                    <a:pt x="586" y="1525"/>
                    <a:pt x="655" y="1496"/>
                    <a:pt x="718" y="1468"/>
                  </a:cubicBezTo>
                  <a:cubicBezTo>
                    <a:pt x="2132" y="881"/>
                    <a:pt x="3557" y="585"/>
                    <a:pt x="4993" y="585"/>
                  </a:cubicBezTo>
                  <a:cubicBezTo>
                    <a:pt x="6160" y="585"/>
                    <a:pt x="7334" y="781"/>
                    <a:pt x="8513" y="1175"/>
                  </a:cubicBezTo>
                  <a:cubicBezTo>
                    <a:pt x="10592" y="1870"/>
                    <a:pt x="12218" y="3208"/>
                    <a:pt x="13631" y="4839"/>
                  </a:cubicBezTo>
                  <a:cubicBezTo>
                    <a:pt x="14780" y="6166"/>
                    <a:pt x="15722" y="7648"/>
                    <a:pt x="16681" y="9119"/>
                  </a:cubicBezTo>
                  <a:cubicBezTo>
                    <a:pt x="17720" y="10727"/>
                    <a:pt x="18760" y="12335"/>
                    <a:pt x="20047" y="13765"/>
                  </a:cubicBezTo>
                  <a:cubicBezTo>
                    <a:pt x="21466" y="15339"/>
                    <a:pt x="23097" y="16591"/>
                    <a:pt x="25153" y="17223"/>
                  </a:cubicBezTo>
                  <a:cubicBezTo>
                    <a:pt x="25239" y="17252"/>
                    <a:pt x="25325" y="17269"/>
                    <a:pt x="25475" y="17315"/>
                  </a:cubicBezTo>
                  <a:cubicBezTo>
                    <a:pt x="25544" y="17235"/>
                    <a:pt x="25664" y="17154"/>
                    <a:pt x="25699" y="17045"/>
                  </a:cubicBezTo>
                  <a:cubicBezTo>
                    <a:pt x="25762" y="16856"/>
                    <a:pt x="25630" y="16758"/>
                    <a:pt x="25463" y="16689"/>
                  </a:cubicBezTo>
                  <a:cubicBezTo>
                    <a:pt x="24929" y="16482"/>
                    <a:pt x="24372" y="16299"/>
                    <a:pt x="23861" y="16046"/>
                  </a:cubicBezTo>
                  <a:cubicBezTo>
                    <a:pt x="22189" y="15219"/>
                    <a:pt x="20845" y="13978"/>
                    <a:pt x="19754" y="12502"/>
                  </a:cubicBezTo>
                  <a:cubicBezTo>
                    <a:pt x="18634" y="10991"/>
                    <a:pt x="17600" y="9412"/>
                    <a:pt x="16554" y="7843"/>
                  </a:cubicBezTo>
                  <a:cubicBezTo>
                    <a:pt x="15595" y="6407"/>
                    <a:pt x="14653" y="4966"/>
                    <a:pt x="13441" y="3725"/>
                  </a:cubicBezTo>
                  <a:cubicBezTo>
                    <a:pt x="11051" y="1281"/>
                    <a:pt x="8291" y="1"/>
                    <a:pt x="5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8"/>
            <p:cNvSpPr/>
            <p:nvPr/>
          </p:nvSpPr>
          <p:spPr>
            <a:xfrm>
              <a:off x="738850" y="2125350"/>
              <a:ext cx="383275" cy="237400"/>
            </a:xfrm>
            <a:custGeom>
              <a:avLst/>
              <a:gdLst/>
              <a:ahLst/>
              <a:cxnLst/>
              <a:rect l="l" t="t" r="r" b="b"/>
              <a:pathLst>
                <a:path w="15331" h="9496" extrusionOk="0">
                  <a:moveTo>
                    <a:pt x="15141" y="1"/>
                  </a:moveTo>
                  <a:cubicBezTo>
                    <a:pt x="15050" y="1"/>
                    <a:pt x="14933" y="42"/>
                    <a:pt x="14843" y="75"/>
                  </a:cubicBezTo>
                  <a:cubicBezTo>
                    <a:pt x="14774" y="104"/>
                    <a:pt x="14739" y="219"/>
                    <a:pt x="14682" y="288"/>
                  </a:cubicBezTo>
                  <a:cubicBezTo>
                    <a:pt x="14021" y="1172"/>
                    <a:pt x="13384" y="2080"/>
                    <a:pt x="12694" y="2947"/>
                  </a:cubicBezTo>
                  <a:cubicBezTo>
                    <a:pt x="11390" y="4590"/>
                    <a:pt x="9954" y="6106"/>
                    <a:pt x="8197" y="7290"/>
                  </a:cubicBezTo>
                  <a:cubicBezTo>
                    <a:pt x="6697" y="8295"/>
                    <a:pt x="5084" y="8946"/>
                    <a:pt x="3259" y="8946"/>
                  </a:cubicBezTo>
                  <a:cubicBezTo>
                    <a:pt x="3198" y="8946"/>
                    <a:pt x="3135" y="8945"/>
                    <a:pt x="3073" y="8944"/>
                  </a:cubicBezTo>
                  <a:cubicBezTo>
                    <a:pt x="2166" y="8909"/>
                    <a:pt x="1270" y="8726"/>
                    <a:pt x="425" y="8387"/>
                  </a:cubicBezTo>
                  <a:cubicBezTo>
                    <a:pt x="369" y="8364"/>
                    <a:pt x="315" y="8353"/>
                    <a:pt x="267" y="8353"/>
                  </a:cubicBezTo>
                  <a:cubicBezTo>
                    <a:pt x="141" y="8353"/>
                    <a:pt x="48" y="8425"/>
                    <a:pt x="23" y="8553"/>
                  </a:cubicBezTo>
                  <a:cubicBezTo>
                    <a:pt x="0" y="8668"/>
                    <a:pt x="127" y="8812"/>
                    <a:pt x="201" y="8932"/>
                  </a:cubicBezTo>
                  <a:cubicBezTo>
                    <a:pt x="230" y="8973"/>
                    <a:pt x="310" y="8984"/>
                    <a:pt x="368" y="9001"/>
                  </a:cubicBezTo>
                  <a:cubicBezTo>
                    <a:pt x="1252" y="9323"/>
                    <a:pt x="2183" y="9490"/>
                    <a:pt x="3119" y="9495"/>
                  </a:cubicBezTo>
                  <a:cubicBezTo>
                    <a:pt x="3475" y="9467"/>
                    <a:pt x="3837" y="9444"/>
                    <a:pt x="4193" y="9415"/>
                  </a:cubicBezTo>
                  <a:cubicBezTo>
                    <a:pt x="4383" y="9398"/>
                    <a:pt x="4567" y="9357"/>
                    <a:pt x="4756" y="9323"/>
                  </a:cubicBezTo>
                  <a:cubicBezTo>
                    <a:pt x="7054" y="8892"/>
                    <a:pt x="8972" y="7749"/>
                    <a:pt x="10667" y="6187"/>
                  </a:cubicBezTo>
                  <a:cubicBezTo>
                    <a:pt x="12488" y="4498"/>
                    <a:pt x="13895" y="2476"/>
                    <a:pt x="15302" y="454"/>
                  </a:cubicBezTo>
                  <a:cubicBezTo>
                    <a:pt x="15314" y="437"/>
                    <a:pt x="15331" y="414"/>
                    <a:pt x="15331" y="403"/>
                  </a:cubicBezTo>
                  <a:cubicBezTo>
                    <a:pt x="15308" y="270"/>
                    <a:pt x="15325" y="81"/>
                    <a:pt x="15233" y="24"/>
                  </a:cubicBezTo>
                  <a:cubicBezTo>
                    <a:pt x="15209" y="7"/>
                    <a:pt x="15177" y="1"/>
                    <a:pt x="15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8"/>
            <p:cNvSpPr/>
            <p:nvPr/>
          </p:nvSpPr>
          <p:spPr>
            <a:xfrm>
              <a:off x="1536100" y="2164350"/>
              <a:ext cx="324425" cy="310700"/>
            </a:xfrm>
            <a:custGeom>
              <a:avLst/>
              <a:gdLst/>
              <a:ahLst/>
              <a:cxnLst/>
              <a:rect l="l" t="t" r="r" b="b"/>
              <a:pathLst>
                <a:path w="12977" h="12428" extrusionOk="0">
                  <a:moveTo>
                    <a:pt x="378" y="1"/>
                  </a:moveTo>
                  <a:cubicBezTo>
                    <a:pt x="310" y="1"/>
                    <a:pt x="241" y="28"/>
                    <a:pt x="173" y="89"/>
                  </a:cubicBezTo>
                  <a:cubicBezTo>
                    <a:pt x="1" y="244"/>
                    <a:pt x="69" y="405"/>
                    <a:pt x="202" y="560"/>
                  </a:cubicBezTo>
                  <a:cubicBezTo>
                    <a:pt x="500" y="922"/>
                    <a:pt x="816" y="1272"/>
                    <a:pt x="1075" y="1657"/>
                  </a:cubicBezTo>
                  <a:cubicBezTo>
                    <a:pt x="2028" y="3087"/>
                    <a:pt x="2959" y="4523"/>
                    <a:pt x="3895" y="5959"/>
                  </a:cubicBezTo>
                  <a:cubicBezTo>
                    <a:pt x="5664" y="8665"/>
                    <a:pt x="8048" y="10641"/>
                    <a:pt x="11052" y="11847"/>
                  </a:cubicBezTo>
                  <a:cubicBezTo>
                    <a:pt x="11569" y="12054"/>
                    <a:pt x="12103" y="12220"/>
                    <a:pt x="12689" y="12427"/>
                  </a:cubicBezTo>
                  <a:cubicBezTo>
                    <a:pt x="12781" y="12335"/>
                    <a:pt x="12930" y="12255"/>
                    <a:pt x="12953" y="12146"/>
                  </a:cubicBezTo>
                  <a:cubicBezTo>
                    <a:pt x="12976" y="12048"/>
                    <a:pt x="12878" y="11893"/>
                    <a:pt x="12781" y="11818"/>
                  </a:cubicBezTo>
                  <a:cubicBezTo>
                    <a:pt x="12689" y="11743"/>
                    <a:pt x="12545" y="11732"/>
                    <a:pt x="12419" y="11692"/>
                  </a:cubicBezTo>
                  <a:cubicBezTo>
                    <a:pt x="9518" y="10773"/>
                    <a:pt x="7066" y="9182"/>
                    <a:pt x="5222" y="6746"/>
                  </a:cubicBezTo>
                  <a:cubicBezTo>
                    <a:pt x="4337" y="5575"/>
                    <a:pt x="3591" y="4294"/>
                    <a:pt x="2758" y="3076"/>
                  </a:cubicBezTo>
                  <a:cubicBezTo>
                    <a:pt x="2080" y="2094"/>
                    <a:pt x="1362" y="1134"/>
                    <a:pt x="661" y="169"/>
                  </a:cubicBezTo>
                  <a:cubicBezTo>
                    <a:pt x="581" y="65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8"/>
            <p:cNvSpPr/>
            <p:nvPr/>
          </p:nvSpPr>
          <p:spPr>
            <a:xfrm>
              <a:off x="1331325" y="2117600"/>
              <a:ext cx="299875" cy="265250"/>
            </a:xfrm>
            <a:custGeom>
              <a:avLst/>
              <a:gdLst/>
              <a:ahLst/>
              <a:cxnLst/>
              <a:rect l="l" t="t" r="r" b="b"/>
              <a:pathLst>
                <a:path w="11995" h="10610" extrusionOk="0">
                  <a:moveTo>
                    <a:pt x="1255" y="0"/>
                  </a:moveTo>
                  <a:cubicBezTo>
                    <a:pt x="1245" y="0"/>
                    <a:pt x="1234" y="0"/>
                    <a:pt x="1224" y="0"/>
                  </a:cubicBezTo>
                  <a:cubicBezTo>
                    <a:pt x="1058" y="23"/>
                    <a:pt x="730" y="58"/>
                    <a:pt x="403" y="115"/>
                  </a:cubicBezTo>
                  <a:cubicBezTo>
                    <a:pt x="190" y="144"/>
                    <a:pt x="1" y="242"/>
                    <a:pt x="64" y="506"/>
                  </a:cubicBezTo>
                  <a:cubicBezTo>
                    <a:pt x="105" y="675"/>
                    <a:pt x="208" y="728"/>
                    <a:pt x="341" y="728"/>
                  </a:cubicBezTo>
                  <a:cubicBezTo>
                    <a:pt x="394" y="728"/>
                    <a:pt x="452" y="720"/>
                    <a:pt x="512" y="707"/>
                  </a:cubicBezTo>
                  <a:cubicBezTo>
                    <a:pt x="811" y="638"/>
                    <a:pt x="1115" y="604"/>
                    <a:pt x="1418" y="604"/>
                  </a:cubicBezTo>
                  <a:cubicBezTo>
                    <a:pt x="1821" y="604"/>
                    <a:pt x="2222" y="664"/>
                    <a:pt x="2608" y="782"/>
                  </a:cubicBezTo>
                  <a:cubicBezTo>
                    <a:pt x="3631" y="1097"/>
                    <a:pt x="4492" y="1689"/>
                    <a:pt x="5268" y="2401"/>
                  </a:cubicBezTo>
                  <a:cubicBezTo>
                    <a:pt x="7726" y="4670"/>
                    <a:pt x="9719" y="7312"/>
                    <a:pt x="11316" y="10248"/>
                  </a:cubicBezTo>
                  <a:cubicBezTo>
                    <a:pt x="11374" y="10357"/>
                    <a:pt x="11414" y="10495"/>
                    <a:pt x="11506" y="10546"/>
                  </a:cubicBezTo>
                  <a:cubicBezTo>
                    <a:pt x="11574" y="10584"/>
                    <a:pt x="11671" y="10609"/>
                    <a:pt x="11758" y="10609"/>
                  </a:cubicBezTo>
                  <a:cubicBezTo>
                    <a:pt x="11803" y="10609"/>
                    <a:pt x="11846" y="10602"/>
                    <a:pt x="11879" y="10586"/>
                  </a:cubicBezTo>
                  <a:cubicBezTo>
                    <a:pt x="11954" y="10540"/>
                    <a:pt x="11983" y="10374"/>
                    <a:pt x="11988" y="10253"/>
                  </a:cubicBezTo>
                  <a:cubicBezTo>
                    <a:pt x="11994" y="10190"/>
                    <a:pt x="11925" y="10115"/>
                    <a:pt x="11891" y="10047"/>
                  </a:cubicBezTo>
                  <a:cubicBezTo>
                    <a:pt x="10581" y="7605"/>
                    <a:pt x="8961" y="5354"/>
                    <a:pt x="7071" y="3343"/>
                  </a:cubicBezTo>
                  <a:cubicBezTo>
                    <a:pt x="6164" y="2384"/>
                    <a:pt x="5222" y="1465"/>
                    <a:pt x="4073" y="793"/>
                  </a:cubicBezTo>
                  <a:cubicBezTo>
                    <a:pt x="3220" y="276"/>
                    <a:pt x="2249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8"/>
            <p:cNvSpPr/>
            <p:nvPr/>
          </p:nvSpPr>
          <p:spPr>
            <a:xfrm>
              <a:off x="932400" y="2199225"/>
              <a:ext cx="300025" cy="266475"/>
            </a:xfrm>
            <a:custGeom>
              <a:avLst/>
              <a:gdLst/>
              <a:ahLst/>
              <a:cxnLst/>
              <a:rect l="l" t="t" r="r" b="b"/>
              <a:pathLst>
                <a:path w="12001" h="10659" extrusionOk="0">
                  <a:moveTo>
                    <a:pt x="11636" y="1"/>
                  </a:moveTo>
                  <a:cubicBezTo>
                    <a:pt x="11538" y="1"/>
                    <a:pt x="11448" y="70"/>
                    <a:pt x="11363" y="159"/>
                  </a:cubicBezTo>
                  <a:cubicBezTo>
                    <a:pt x="10604" y="951"/>
                    <a:pt x="9840" y="1738"/>
                    <a:pt x="9082" y="2531"/>
                  </a:cubicBezTo>
                  <a:cubicBezTo>
                    <a:pt x="7342" y="4335"/>
                    <a:pt x="5619" y="6138"/>
                    <a:pt x="3861" y="7925"/>
                  </a:cubicBezTo>
                  <a:cubicBezTo>
                    <a:pt x="3114" y="8683"/>
                    <a:pt x="2270" y="9320"/>
                    <a:pt x="1276" y="9717"/>
                  </a:cubicBezTo>
                  <a:cubicBezTo>
                    <a:pt x="932" y="9855"/>
                    <a:pt x="564" y="9923"/>
                    <a:pt x="225" y="10061"/>
                  </a:cubicBezTo>
                  <a:cubicBezTo>
                    <a:pt x="122" y="10102"/>
                    <a:pt x="1" y="10274"/>
                    <a:pt x="7" y="10377"/>
                  </a:cubicBezTo>
                  <a:cubicBezTo>
                    <a:pt x="12" y="10486"/>
                    <a:pt x="168" y="10584"/>
                    <a:pt x="231" y="10659"/>
                  </a:cubicBezTo>
                  <a:cubicBezTo>
                    <a:pt x="334" y="10636"/>
                    <a:pt x="369" y="10630"/>
                    <a:pt x="392" y="10624"/>
                  </a:cubicBezTo>
                  <a:cubicBezTo>
                    <a:pt x="627" y="10561"/>
                    <a:pt x="857" y="10509"/>
                    <a:pt x="1087" y="10435"/>
                  </a:cubicBezTo>
                  <a:cubicBezTo>
                    <a:pt x="2368" y="10015"/>
                    <a:pt x="3407" y="9211"/>
                    <a:pt x="4343" y="8275"/>
                  </a:cubicBezTo>
                  <a:cubicBezTo>
                    <a:pt x="5567" y="7046"/>
                    <a:pt x="6762" y="5788"/>
                    <a:pt x="7974" y="4541"/>
                  </a:cubicBezTo>
                  <a:cubicBezTo>
                    <a:pt x="9209" y="3260"/>
                    <a:pt x="10449" y="1974"/>
                    <a:pt x="11690" y="693"/>
                  </a:cubicBezTo>
                  <a:cubicBezTo>
                    <a:pt x="11724" y="653"/>
                    <a:pt x="11759" y="618"/>
                    <a:pt x="11793" y="584"/>
                  </a:cubicBezTo>
                  <a:cubicBezTo>
                    <a:pt x="11948" y="429"/>
                    <a:pt x="12000" y="256"/>
                    <a:pt x="11828" y="90"/>
                  </a:cubicBezTo>
                  <a:cubicBezTo>
                    <a:pt x="11760" y="27"/>
                    <a:pt x="11697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8"/>
            <p:cNvSpPr/>
            <p:nvPr/>
          </p:nvSpPr>
          <p:spPr>
            <a:xfrm>
              <a:off x="1147225" y="2066050"/>
              <a:ext cx="316825" cy="132400"/>
            </a:xfrm>
            <a:custGeom>
              <a:avLst/>
              <a:gdLst/>
              <a:ahLst/>
              <a:cxnLst/>
              <a:rect l="l" t="t" r="r" b="b"/>
              <a:pathLst>
                <a:path w="12673" h="5296" extrusionOk="0">
                  <a:moveTo>
                    <a:pt x="8623" y="0"/>
                  </a:moveTo>
                  <a:cubicBezTo>
                    <a:pt x="8071" y="75"/>
                    <a:pt x="7508" y="109"/>
                    <a:pt x="6974" y="230"/>
                  </a:cubicBezTo>
                  <a:cubicBezTo>
                    <a:pt x="4108" y="850"/>
                    <a:pt x="2063" y="2723"/>
                    <a:pt x="139" y="4773"/>
                  </a:cubicBezTo>
                  <a:cubicBezTo>
                    <a:pt x="1" y="4894"/>
                    <a:pt x="12" y="5112"/>
                    <a:pt x="162" y="5222"/>
                  </a:cubicBezTo>
                  <a:cubicBezTo>
                    <a:pt x="223" y="5273"/>
                    <a:pt x="283" y="5296"/>
                    <a:pt x="341" y="5296"/>
                  </a:cubicBezTo>
                  <a:cubicBezTo>
                    <a:pt x="426" y="5296"/>
                    <a:pt x="506" y="5248"/>
                    <a:pt x="581" y="5170"/>
                  </a:cubicBezTo>
                  <a:cubicBezTo>
                    <a:pt x="799" y="4946"/>
                    <a:pt x="1006" y="4722"/>
                    <a:pt x="1230" y="4504"/>
                  </a:cubicBezTo>
                  <a:cubicBezTo>
                    <a:pt x="2637" y="3136"/>
                    <a:pt x="4165" y="1930"/>
                    <a:pt x="6009" y="1178"/>
                  </a:cubicBezTo>
                  <a:cubicBezTo>
                    <a:pt x="6906" y="812"/>
                    <a:pt x="7816" y="583"/>
                    <a:pt x="8735" y="583"/>
                  </a:cubicBezTo>
                  <a:cubicBezTo>
                    <a:pt x="9347" y="583"/>
                    <a:pt x="9962" y="684"/>
                    <a:pt x="10581" y="914"/>
                  </a:cubicBezTo>
                  <a:cubicBezTo>
                    <a:pt x="11144" y="1120"/>
                    <a:pt x="11650" y="1476"/>
                    <a:pt x="12190" y="1752"/>
                  </a:cubicBezTo>
                  <a:cubicBezTo>
                    <a:pt x="12249" y="1784"/>
                    <a:pt x="12335" y="1804"/>
                    <a:pt x="12411" y="1804"/>
                  </a:cubicBezTo>
                  <a:cubicBezTo>
                    <a:pt x="12460" y="1804"/>
                    <a:pt x="12505" y="1796"/>
                    <a:pt x="12534" y="1775"/>
                  </a:cubicBezTo>
                  <a:cubicBezTo>
                    <a:pt x="12626" y="1695"/>
                    <a:pt x="12672" y="1574"/>
                    <a:pt x="12655" y="1453"/>
                  </a:cubicBezTo>
                  <a:cubicBezTo>
                    <a:pt x="12643" y="1356"/>
                    <a:pt x="12523" y="1264"/>
                    <a:pt x="12425" y="1195"/>
                  </a:cubicBezTo>
                  <a:cubicBezTo>
                    <a:pt x="11288" y="397"/>
                    <a:pt x="10013" y="46"/>
                    <a:pt x="8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8"/>
            <p:cNvSpPr/>
            <p:nvPr/>
          </p:nvSpPr>
          <p:spPr>
            <a:xfrm>
              <a:off x="1559650" y="2367875"/>
              <a:ext cx="245425" cy="191025"/>
            </a:xfrm>
            <a:custGeom>
              <a:avLst/>
              <a:gdLst/>
              <a:ahLst/>
              <a:cxnLst/>
              <a:rect l="l" t="t" r="r" b="b"/>
              <a:pathLst>
                <a:path w="9817" h="7641" extrusionOk="0">
                  <a:moveTo>
                    <a:pt x="261" y="1"/>
                  </a:moveTo>
                  <a:cubicBezTo>
                    <a:pt x="213" y="1"/>
                    <a:pt x="169" y="10"/>
                    <a:pt x="138" y="30"/>
                  </a:cubicBezTo>
                  <a:cubicBezTo>
                    <a:pt x="58" y="76"/>
                    <a:pt x="18" y="231"/>
                    <a:pt x="6" y="346"/>
                  </a:cubicBezTo>
                  <a:cubicBezTo>
                    <a:pt x="1" y="420"/>
                    <a:pt x="75" y="507"/>
                    <a:pt x="121" y="587"/>
                  </a:cubicBezTo>
                  <a:cubicBezTo>
                    <a:pt x="2178" y="4137"/>
                    <a:pt x="5187" y="6457"/>
                    <a:pt x="9151" y="7543"/>
                  </a:cubicBezTo>
                  <a:cubicBezTo>
                    <a:pt x="9266" y="7577"/>
                    <a:pt x="9380" y="7595"/>
                    <a:pt x="9564" y="7640"/>
                  </a:cubicBezTo>
                  <a:cubicBezTo>
                    <a:pt x="9639" y="7554"/>
                    <a:pt x="9783" y="7462"/>
                    <a:pt x="9800" y="7348"/>
                  </a:cubicBezTo>
                  <a:cubicBezTo>
                    <a:pt x="9817" y="7256"/>
                    <a:pt x="9691" y="7124"/>
                    <a:pt x="9599" y="7037"/>
                  </a:cubicBezTo>
                  <a:cubicBezTo>
                    <a:pt x="9547" y="6991"/>
                    <a:pt x="9449" y="6991"/>
                    <a:pt x="9375" y="6974"/>
                  </a:cubicBezTo>
                  <a:cubicBezTo>
                    <a:pt x="5555" y="5958"/>
                    <a:pt x="2649" y="3740"/>
                    <a:pt x="661" y="323"/>
                  </a:cubicBezTo>
                  <a:cubicBezTo>
                    <a:pt x="609" y="231"/>
                    <a:pt x="563" y="104"/>
                    <a:pt x="483" y="58"/>
                  </a:cubicBezTo>
                  <a:cubicBezTo>
                    <a:pt x="423" y="23"/>
                    <a:pt x="337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8"/>
            <p:cNvSpPr/>
            <p:nvPr/>
          </p:nvSpPr>
          <p:spPr>
            <a:xfrm>
              <a:off x="834625" y="2279050"/>
              <a:ext cx="244575" cy="152200"/>
            </a:xfrm>
            <a:custGeom>
              <a:avLst/>
              <a:gdLst/>
              <a:ahLst/>
              <a:cxnLst/>
              <a:rect l="l" t="t" r="r" b="b"/>
              <a:pathLst>
                <a:path w="9783" h="6088" extrusionOk="0">
                  <a:moveTo>
                    <a:pt x="9551" y="0"/>
                  </a:moveTo>
                  <a:cubicBezTo>
                    <a:pt x="9474" y="0"/>
                    <a:pt x="9386" y="15"/>
                    <a:pt x="9317" y="27"/>
                  </a:cubicBezTo>
                  <a:cubicBezTo>
                    <a:pt x="9254" y="44"/>
                    <a:pt x="9202" y="136"/>
                    <a:pt x="9145" y="188"/>
                  </a:cubicBezTo>
                  <a:cubicBezTo>
                    <a:pt x="8048" y="1193"/>
                    <a:pt x="6996" y="2244"/>
                    <a:pt x="5848" y="3181"/>
                  </a:cubicBezTo>
                  <a:cubicBezTo>
                    <a:pt x="4251" y="4479"/>
                    <a:pt x="2430" y="5335"/>
                    <a:pt x="339" y="5490"/>
                  </a:cubicBezTo>
                  <a:cubicBezTo>
                    <a:pt x="121" y="5507"/>
                    <a:pt x="0" y="5633"/>
                    <a:pt x="23" y="5840"/>
                  </a:cubicBezTo>
                  <a:cubicBezTo>
                    <a:pt x="42" y="6034"/>
                    <a:pt x="170" y="6088"/>
                    <a:pt x="324" y="6088"/>
                  </a:cubicBezTo>
                  <a:cubicBezTo>
                    <a:pt x="357" y="6088"/>
                    <a:pt x="391" y="6085"/>
                    <a:pt x="425" y="6081"/>
                  </a:cubicBezTo>
                  <a:cubicBezTo>
                    <a:pt x="506" y="6076"/>
                    <a:pt x="586" y="6070"/>
                    <a:pt x="667" y="6064"/>
                  </a:cubicBezTo>
                  <a:cubicBezTo>
                    <a:pt x="2263" y="5886"/>
                    <a:pt x="3711" y="5312"/>
                    <a:pt x="5067" y="4467"/>
                  </a:cubicBezTo>
                  <a:cubicBezTo>
                    <a:pt x="6675" y="3456"/>
                    <a:pt x="8042" y="2164"/>
                    <a:pt x="9369" y="820"/>
                  </a:cubicBezTo>
                  <a:cubicBezTo>
                    <a:pt x="9489" y="694"/>
                    <a:pt x="9650" y="579"/>
                    <a:pt x="9725" y="429"/>
                  </a:cubicBezTo>
                  <a:cubicBezTo>
                    <a:pt x="9782" y="326"/>
                    <a:pt x="9765" y="108"/>
                    <a:pt x="9702" y="39"/>
                  </a:cubicBezTo>
                  <a:cubicBezTo>
                    <a:pt x="9671" y="10"/>
                    <a:pt x="9615" y="0"/>
                    <a:pt x="9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8"/>
            <p:cNvSpPr/>
            <p:nvPr/>
          </p:nvSpPr>
          <p:spPr>
            <a:xfrm>
              <a:off x="1295725" y="2184375"/>
              <a:ext cx="198750" cy="79225"/>
            </a:xfrm>
            <a:custGeom>
              <a:avLst/>
              <a:gdLst/>
              <a:ahLst/>
              <a:cxnLst/>
              <a:rect l="l" t="t" r="r" b="b"/>
              <a:pathLst>
                <a:path w="7950" h="3169" extrusionOk="0">
                  <a:moveTo>
                    <a:pt x="3188" y="0"/>
                  </a:moveTo>
                  <a:cubicBezTo>
                    <a:pt x="2108" y="18"/>
                    <a:pt x="1229" y="230"/>
                    <a:pt x="402" y="667"/>
                  </a:cubicBezTo>
                  <a:cubicBezTo>
                    <a:pt x="305" y="718"/>
                    <a:pt x="178" y="758"/>
                    <a:pt x="127" y="839"/>
                  </a:cubicBezTo>
                  <a:cubicBezTo>
                    <a:pt x="63" y="948"/>
                    <a:pt x="0" y="1132"/>
                    <a:pt x="46" y="1218"/>
                  </a:cubicBezTo>
                  <a:cubicBezTo>
                    <a:pt x="92" y="1304"/>
                    <a:pt x="287" y="1327"/>
                    <a:pt x="414" y="1339"/>
                  </a:cubicBezTo>
                  <a:cubicBezTo>
                    <a:pt x="494" y="1339"/>
                    <a:pt x="575" y="1258"/>
                    <a:pt x="649" y="1218"/>
                  </a:cubicBezTo>
                  <a:cubicBezTo>
                    <a:pt x="1399" y="828"/>
                    <a:pt x="2182" y="608"/>
                    <a:pt x="3007" y="608"/>
                  </a:cubicBezTo>
                  <a:cubicBezTo>
                    <a:pt x="3143" y="608"/>
                    <a:pt x="3280" y="614"/>
                    <a:pt x="3418" y="626"/>
                  </a:cubicBezTo>
                  <a:cubicBezTo>
                    <a:pt x="5066" y="770"/>
                    <a:pt x="6336" y="1557"/>
                    <a:pt x="7238" y="2935"/>
                  </a:cubicBezTo>
                  <a:cubicBezTo>
                    <a:pt x="7327" y="3065"/>
                    <a:pt x="7424" y="3169"/>
                    <a:pt x="7552" y="3169"/>
                  </a:cubicBezTo>
                  <a:cubicBezTo>
                    <a:pt x="7606" y="3169"/>
                    <a:pt x="7665" y="3150"/>
                    <a:pt x="7732" y="3108"/>
                  </a:cubicBezTo>
                  <a:cubicBezTo>
                    <a:pt x="7950" y="2970"/>
                    <a:pt x="7869" y="2792"/>
                    <a:pt x="7755" y="2620"/>
                  </a:cubicBezTo>
                  <a:cubicBezTo>
                    <a:pt x="6634" y="937"/>
                    <a:pt x="5055" y="75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8"/>
            <p:cNvSpPr/>
            <p:nvPr/>
          </p:nvSpPr>
          <p:spPr>
            <a:xfrm>
              <a:off x="1695925" y="2441950"/>
              <a:ext cx="145200" cy="73450"/>
            </a:xfrm>
            <a:custGeom>
              <a:avLst/>
              <a:gdLst/>
              <a:ahLst/>
              <a:cxnLst/>
              <a:rect l="l" t="t" r="r" b="b"/>
              <a:pathLst>
                <a:path w="5808" h="2938" extrusionOk="0">
                  <a:moveTo>
                    <a:pt x="351" y="1"/>
                  </a:moveTo>
                  <a:cubicBezTo>
                    <a:pt x="253" y="1"/>
                    <a:pt x="166" y="53"/>
                    <a:pt x="104" y="174"/>
                  </a:cubicBezTo>
                  <a:cubicBezTo>
                    <a:pt x="1" y="370"/>
                    <a:pt x="110" y="507"/>
                    <a:pt x="288" y="605"/>
                  </a:cubicBezTo>
                  <a:cubicBezTo>
                    <a:pt x="1781" y="1472"/>
                    <a:pt x="3349" y="2185"/>
                    <a:pt x="4981" y="2748"/>
                  </a:cubicBezTo>
                  <a:lnTo>
                    <a:pt x="5549" y="2937"/>
                  </a:lnTo>
                  <a:cubicBezTo>
                    <a:pt x="5618" y="2880"/>
                    <a:pt x="5756" y="2811"/>
                    <a:pt x="5779" y="2713"/>
                  </a:cubicBezTo>
                  <a:cubicBezTo>
                    <a:pt x="5808" y="2615"/>
                    <a:pt x="5750" y="2472"/>
                    <a:pt x="5687" y="2374"/>
                  </a:cubicBezTo>
                  <a:cubicBezTo>
                    <a:pt x="5647" y="2311"/>
                    <a:pt x="5532" y="2299"/>
                    <a:pt x="5446" y="2265"/>
                  </a:cubicBezTo>
                  <a:cubicBezTo>
                    <a:pt x="4780" y="2012"/>
                    <a:pt x="4090" y="1794"/>
                    <a:pt x="3441" y="1501"/>
                  </a:cubicBezTo>
                  <a:cubicBezTo>
                    <a:pt x="2522" y="1082"/>
                    <a:pt x="1620" y="605"/>
                    <a:pt x="713" y="157"/>
                  </a:cubicBezTo>
                  <a:cubicBezTo>
                    <a:pt x="667" y="134"/>
                    <a:pt x="627" y="111"/>
                    <a:pt x="586" y="82"/>
                  </a:cubicBezTo>
                  <a:cubicBezTo>
                    <a:pt x="505" y="31"/>
                    <a:pt x="425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8"/>
            <p:cNvSpPr/>
            <p:nvPr/>
          </p:nvSpPr>
          <p:spPr>
            <a:xfrm>
              <a:off x="1091675" y="2310975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3795" y="0"/>
                  </a:moveTo>
                  <a:cubicBezTo>
                    <a:pt x="3687" y="0"/>
                    <a:pt x="3580" y="31"/>
                    <a:pt x="3487" y="89"/>
                  </a:cubicBezTo>
                  <a:cubicBezTo>
                    <a:pt x="2246" y="1105"/>
                    <a:pt x="1137" y="2271"/>
                    <a:pt x="184" y="3564"/>
                  </a:cubicBezTo>
                  <a:cubicBezTo>
                    <a:pt x="69" y="3725"/>
                    <a:pt x="0" y="3885"/>
                    <a:pt x="190" y="4029"/>
                  </a:cubicBezTo>
                  <a:cubicBezTo>
                    <a:pt x="257" y="4078"/>
                    <a:pt x="321" y="4100"/>
                    <a:pt x="382" y="4100"/>
                  </a:cubicBezTo>
                  <a:cubicBezTo>
                    <a:pt x="490" y="4100"/>
                    <a:pt x="587" y="4029"/>
                    <a:pt x="672" y="3914"/>
                  </a:cubicBezTo>
                  <a:cubicBezTo>
                    <a:pt x="1603" y="2656"/>
                    <a:pt x="2682" y="1519"/>
                    <a:pt x="3889" y="525"/>
                  </a:cubicBezTo>
                  <a:cubicBezTo>
                    <a:pt x="3969" y="439"/>
                    <a:pt x="4038" y="347"/>
                    <a:pt x="4101" y="255"/>
                  </a:cubicBezTo>
                  <a:cubicBezTo>
                    <a:pt x="4021" y="152"/>
                    <a:pt x="3963" y="14"/>
                    <a:pt x="3889" y="8"/>
                  </a:cubicBezTo>
                  <a:cubicBezTo>
                    <a:pt x="3858" y="3"/>
                    <a:pt x="3826" y="0"/>
                    <a:pt x="3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8"/>
            <p:cNvSpPr/>
            <p:nvPr/>
          </p:nvSpPr>
          <p:spPr>
            <a:xfrm>
              <a:off x="1183225" y="2052075"/>
              <a:ext cx="21775" cy="18100"/>
            </a:xfrm>
            <a:custGeom>
              <a:avLst/>
              <a:gdLst/>
              <a:ahLst/>
              <a:cxnLst/>
              <a:rect l="l" t="t" r="r" b="b"/>
              <a:pathLst>
                <a:path w="871" h="724" extrusionOk="0">
                  <a:moveTo>
                    <a:pt x="364" y="1"/>
                  </a:moveTo>
                  <a:cubicBezTo>
                    <a:pt x="348" y="1"/>
                    <a:pt x="333" y="3"/>
                    <a:pt x="319" y="8"/>
                  </a:cubicBezTo>
                  <a:cubicBezTo>
                    <a:pt x="186" y="60"/>
                    <a:pt x="89" y="163"/>
                    <a:pt x="49" y="295"/>
                  </a:cubicBezTo>
                  <a:cubicBezTo>
                    <a:pt x="0" y="446"/>
                    <a:pt x="291" y="724"/>
                    <a:pt x="488" y="724"/>
                  </a:cubicBezTo>
                  <a:cubicBezTo>
                    <a:pt x="501" y="724"/>
                    <a:pt x="513" y="723"/>
                    <a:pt x="525" y="720"/>
                  </a:cubicBezTo>
                  <a:cubicBezTo>
                    <a:pt x="652" y="697"/>
                    <a:pt x="755" y="565"/>
                    <a:pt x="870" y="479"/>
                  </a:cubicBezTo>
                  <a:cubicBezTo>
                    <a:pt x="823" y="274"/>
                    <a:pt x="53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8"/>
            <p:cNvSpPr/>
            <p:nvPr/>
          </p:nvSpPr>
          <p:spPr>
            <a:xfrm>
              <a:off x="1253925" y="2242100"/>
              <a:ext cx="19800" cy="20925"/>
            </a:xfrm>
            <a:custGeom>
              <a:avLst/>
              <a:gdLst/>
              <a:ahLst/>
              <a:cxnLst/>
              <a:rect l="l" t="t" r="r" b="b"/>
              <a:pathLst>
                <a:path w="792" h="837" extrusionOk="0">
                  <a:moveTo>
                    <a:pt x="535" y="0"/>
                  </a:moveTo>
                  <a:cubicBezTo>
                    <a:pt x="299" y="46"/>
                    <a:pt x="1" y="362"/>
                    <a:pt x="58" y="546"/>
                  </a:cubicBezTo>
                  <a:cubicBezTo>
                    <a:pt x="110" y="678"/>
                    <a:pt x="225" y="782"/>
                    <a:pt x="363" y="833"/>
                  </a:cubicBezTo>
                  <a:cubicBezTo>
                    <a:pt x="370" y="835"/>
                    <a:pt x="379" y="837"/>
                    <a:pt x="388" y="837"/>
                  </a:cubicBezTo>
                  <a:cubicBezTo>
                    <a:pt x="537" y="837"/>
                    <a:pt x="791" y="525"/>
                    <a:pt x="759" y="356"/>
                  </a:cubicBezTo>
                  <a:cubicBezTo>
                    <a:pt x="736" y="224"/>
                    <a:pt x="615" y="121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8"/>
            <p:cNvSpPr/>
            <p:nvPr/>
          </p:nvSpPr>
          <p:spPr>
            <a:xfrm>
              <a:off x="788125" y="2405375"/>
              <a:ext cx="22250" cy="17825"/>
            </a:xfrm>
            <a:custGeom>
              <a:avLst/>
              <a:gdLst/>
              <a:ahLst/>
              <a:cxnLst/>
              <a:rect l="l" t="t" r="r" b="b"/>
              <a:pathLst>
                <a:path w="890" h="713" extrusionOk="0">
                  <a:moveTo>
                    <a:pt x="275" y="0"/>
                  </a:moveTo>
                  <a:cubicBezTo>
                    <a:pt x="223" y="63"/>
                    <a:pt x="97" y="155"/>
                    <a:pt x="57" y="276"/>
                  </a:cubicBezTo>
                  <a:cubicBezTo>
                    <a:pt x="0" y="439"/>
                    <a:pt x="242" y="713"/>
                    <a:pt x="463" y="713"/>
                  </a:cubicBezTo>
                  <a:cubicBezTo>
                    <a:pt x="467" y="713"/>
                    <a:pt x="472" y="713"/>
                    <a:pt x="476" y="712"/>
                  </a:cubicBezTo>
                  <a:cubicBezTo>
                    <a:pt x="620" y="689"/>
                    <a:pt x="740" y="603"/>
                    <a:pt x="809" y="477"/>
                  </a:cubicBezTo>
                  <a:cubicBezTo>
                    <a:pt x="890" y="316"/>
                    <a:pt x="614" y="4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8"/>
            <p:cNvSpPr/>
            <p:nvPr/>
          </p:nvSpPr>
          <p:spPr>
            <a:xfrm>
              <a:off x="1212000" y="2278700"/>
              <a:ext cx="18825" cy="16125"/>
            </a:xfrm>
            <a:custGeom>
              <a:avLst/>
              <a:gdLst/>
              <a:ahLst/>
              <a:cxnLst/>
              <a:rect l="l" t="t" r="r" b="b"/>
              <a:pathLst>
                <a:path w="753" h="645" extrusionOk="0">
                  <a:moveTo>
                    <a:pt x="464" y="0"/>
                  </a:moveTo>
                  <a:cubicBezTo>
                    <a:pt x="455" y="0"/>
                    <a:pt x="446" y="1"/>
                    <a:pt x="437" y="1"/>
                  </a:cubicBezTo>
                  <a:cubicBezTo>
                    <a:pt x="230" y="18"/>
                    <a:pt x="0" y="58"/>
                    <a:pt x="12" y="317"/>
                  </a:cubicBezTo>
                  <a:cubicBezTo>
                    <a:pt x="23" y="438"/>
                    <a:pt x="173" y="558"/>
                    <a:pt x="236" y="644"/>
                  </a:cubicBezTo>
                  <a:cubicBezTo>
                    <a:pt x="517" y="581"/>
                    <a:pt x="753" y="587"/>
                    <a:pt x="753" y="305"/>
                  </a:cubicBezTo>
                  <a:cubicBezTo>
                    <a:pt x="753" y="114"/>
                    <a:pt x="64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8"/>
            <p:cNvSpPr/>
            <p:nvPr/>
          </p:nvSpPr>
          <p:spPr>
            <a:xfrm>
              <a:off x="1121825" y="2212775"/>
              <a:ext cx="16250" cy="18575"/>
            </a:xfrm>
            <a:custGeom>
              <a:avLst/>
              <a:gdLst/>
              <a:ahLst/>
              <a:cxnLst/>
              <a:rect l="l" t="t" r="r" b="b"/>
              <a:pathLst>
                <a:path w="650" h="743" extrusionOk="0">
                  <a:moveTo>
                    <a:pt x="291" y="1"/>
                  </a:moveTo>
                  <a:cubicBezTo>
                    <a:pt x="133" y="1"/>
                    <a:pt x="1" y="135"/>
                    <a:pt x="12" y="300"/>
                  </a:cubicBezTo>
                  <a:cubicBezTo>
                    <a:pt x="1" y="531"/>
                    <a:pt x="130" y="743"/>
                    <a:pt x="292" y="743"/>
                  </a:cubicBezTo>
                  <a:cubicBezTo>
                    <a:pt x="307" y="743"/>
                    <a:pt x="323" y="741"/>
                    <a:pt x="339" y="737"/>
                  </a:cubicBezTo>
                  <a:cubicBezTo>
                    <a:pt x="466" y="708"/>
                    <a:pt x="575" y="587"/>
                    <a:pt x="644" y="547"/>
                  </a:cubicBezTo>
                  <a:cubicBezTo>
                    <a:pt x="649" y="185"/>
                    <a:pt x="525" y="1"/>
                    <a:pt x="328" y="1"/>
                  </a:cubicBezTo>
                  <a:cubicBezTo>
                    <a:pt x="323" y="1"/>
                    <a:pt x="317" y="1"/>
                    <a:pt x="310" y="2"/>
                  </a:cubicBezTo>
                  <a:cubicBezTo>
                    <a:pt x="304" y="1"/>
                    <a:pt x="29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8"/>
            <p:cNvSpPr/>
            <p:nvPr/>
          </p:nvSpPr>
          <p:spPr>
            <a:xfrm>
              <a:off x="1092825" y="2245675"/>
              <a:ext cx="15800" cy="18550"/>
            </a:xfrm>
            <a:custGeom>
              <a:avLst/>
              <a:gdLst/>
              <a:ahLst/>
              <a:cxnLst/>
              <a:rect l="l" t="t" r="r" b="b"/>
              <a:pathLst>
                <a:path w="632" h="742" extrusionOk="0">
                  <a:moveTo>
                    <a:pt x="290" y="1"/>
                  </a:moveTo>
                  <a:cubicBezTo>
                    <a:pt x="93" y="1"/>
                    <a:pt x="0" y="121"/>
                    <a:pt x="11" y="323"/>
                  </a:cubicBezTo>
                  <a:cubicBezTo>
                    <a:pt x="29" y="529"/>
                    <a:pt x="63" y="742"/>
                    <a:pt x="327" y="742"/>
                  </a:cubicBezTo>
                  <a:cubicBezTo>
                    <a:pt x="528" y="742"/>
                    <a:pt x="632" y="621"/>
                    <a:pt x="620" y="397"/>
                  </a:cubicBezTo>
                  <a:cubicBezTo>
                    <a:pt x="597" y="213"/>
                    <a:pt x="580" y="1"/>
                    <a:pt x="304" y="1"/>
                  </a:cubicBezTo>
                  <a:cubicBezTo>
                    <a:pt x="300" y="1"/>
                    <a:pt x="295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8"/>
            <p:cNvSpPr/>
            <p:nvPr/>
          </p:nvSpPr>
          <p:spPr>
            <a:xfrm>
              <a:off x="1287550" y="2142450"/>
              <a:ext cx="19250" cy="15250"/>
            </a:xfrm>
            <a:custGeom>
              <a:avLst/>
              <a:gdLst/>
              <a:ahLst/>
              <a:cxnLst/>
              <a:rect l="l" t="t" r="r" b="b"/>
              <a:pathLst>
                <a:path w="770" h="610" extrusionOk="0">
                  <a:moveTo>
                    <a:pt x="413" y="0"/>
                  </a:moveTo>
                  <a:cubicBezTo>
                    <a:pt x="253" y="29"/>
                    <a:pt x="29" y="29"/>
                    <a:pt x="11" y="299"/>
                  </a:cubicBezTo>
                  <a:cubicBezTo>
                    <a:pt x="0" y="496"/>
                    <a:pt x="104" y="610"/>
                    <a:pt x="294" y="610"/>
                  </a:cubicBezTo>
                  <a:cubicBezTo>
                    <a:pt x="303" y="610"/>
                    <a:pt x="312" y="609"/>
                    <a:pt x="321" y="609"/>
                  </a:cubicBezTo>
                  <a:cubicBezTo>
                    <a:pt x="522" y="597"/>
                    <a:pt x="741" y="574"/>
                    <a:pt x="758" y="310"/>
                  </a:cubicBezTo>
                  <a:cubicBezTo>
                    <a:pt x="769" y="121"/>
                    <a:pt x="655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8"/>
            <p:cNvSpPr/>
            <p:nvPr/>
          </p:nvSpPr>
          <p:spPr>
            <a:xfrm>
              <a:off x="1251350" y="2163250"/>
              <a:ext cx="18975" cy="15250"/>
            </a:xfrm>
            <a:custGeom>
              <a:avLst/>
              <a:gdLst/>
              <a:ahLst/>
              <a:cxnLst/>
              <a:rect l="l" t="t" r="r" b="b"/>
              <a:pathLst>
                <a:path w="759" h="610" extrusionOk="0">
                  <a:moveTo>
                    <a:pt x="462" y="1"/>
                  </a:moveTo>
                  <a:cubicBezTo>
                    <a:pt x="457" y="1"/>
                    <a:pt x="453" y="1"/>
                    <a:pt x="448" y="1"/>
                  </a:cubicBezTo>
                  <a:cubicBezTo>
                    <a:pt x="253" y="7"/>
                    <a:pt x="35" y="24"/>
                    <a:pt x="18" y="294"/>
                  </a:cubicBezTo>
                  <a:cubicBezTo>
                    <a:pt x="0" y="495"/>
                    <a:pt x="109" y="604"/>
                    <a:pt x="316" y="610"/>
                  </a:cubicBezTo>
                  <a:cubicBezTo>
                    <a:pt x="517" y="587"/>
                    <a:pt x="730" y="581"/>
                    <a:pt x="747" y="317"/>
                  </a:cubicBezTo>
                  <a:cubicBezTo>
                    <a:pt x="758" y="120"/>
                    <a:pt x="64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8"/>
            <p:cNvSpPr/>
            <p:nvPr/>
          </p:nvSpPr>
          <p:spPr>
            <a:xfrm>
              <a:off x="1534300" y="2320800"/>
              <a:ext cx="14750" cy="15800"/>
            </a:xfrm>
            <a:custGeom>
              <a:avLst/>
              <a:gdLst/>
              <a:ahLst/>
              <a:cxnLst/>
              <a:rect l="l" t="t" r="r" b="b"/>
              <a:pathLst>
                <a:path w="590" h="632" extrusionOk="0">
                  <a:moveTo>
                    <a:pt x="377" y="0"/>
                  </a:moveTo>
                  <a:lnTo>
                    <a:pt x="245" y="6"/>
                  </a:lnTo>
                  <a:cubicBezTo>
                    <a:pt x="164" y="115"/>
                    <a:pt x="44" y="213"/>
                    <a:pt x="27" y="327"/>
                  </a:cubicBezTo>
                  <a:cubicBezTo>
                    <a:pt x="1" y="493"/>
                    <a:pt x="106" y="631"/>
                    <a:pt x="257" y="631"/>
                  </a:cubicBezTo>
                  <a:cubicBezTo>
                    <a:pt x="274" y="631"/>
                    <a:pt x="291" y="629"/>
                    <a:pt x="308" y="626"/>
                  </a:cubicBezTo>
                  <a:cubicBezTo>
                    <a:pt x="423" y="603"/>
                    <a:pt x="578" y="454"/>
                    <a:pt x="584" y="350"/>
                  </a:cubicBezTo>
                  <a:cubicBezTo>
                    <a:pt x="590" y="241"/>
                    <a:pt x="446" y="121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8"/>
            <p:cNvSpPr/>
            <p:nvPr/>
          </p:nvSpPr>
          <p:spPr>
            <a:xfrm>
              <a:off x="1772600" y="1996100"/>
              <a:ext cx="14250" cy="15975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357" y="1"/>
                  </a:moveTo>
                  <a:lnTo>
                    <a:pt x="219" y="7"/>
                  </a:lnTo>
                  <a:cubicBezTo>
                    <a:pt x="144" y="110"/>
                    <a:pt x="1" y="236"/>
                    <a:pt x="18" y="323"/>
                  </a:cubicBezTo>
                  <a:cubicBezTo>
                    <a:pt x="41" y="443"/>
                    <a:pt x="196" y="535"/>
                    <a:pt x="294" y="639"/>
                  </a:cubicBezTo>
                  <a:cubicBezTo>
                    <a:pt x="386" y="541"/>
                    <a:pt x="552" y="461"/>
                    <a:pt x="564" y="351"/>
                  </a:cubicBezTo>
                  <a:cubicBezTo>
                    <a:pt x="569" y="242"/>
                    <a:pt x="426" y="116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8"/>
            <p:cNvSpPr/>
            <p:nvPr/>
          </p:nvSpPr>
          <p:spPr>
            <a:xfrm>
              <a:off x="1510525" y="2138700"/>
              <a:ext cx="16125" cy="1422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301" y="0"/>
                  </a:moveTo>
                  <a:cubicBezTo>
                    <a:pt x="297" y="0"/>
                    <a:pt x="293" y="0"/>
                    <a:pt x="288" y="1"/>
                  </a:cubicBezTo>
                  <a:cubicBezTo>
                    <a:pt x="191" y="6"/>
                    <a:pt x="47" y="173"/>
                    <a:pt x="30" y="282"/>
                  </a:cubicBezTo>
                  <a:cubicBezTo>
                    <a:pt x="0" y="436"/>
                    <a:pt x="116" y="568"/>
                    <a:pt x="259" y="568"/>
                  </a:cubicBezTo>
                  <a:cubicBezTo>
                    <a:pt x="282" y="568"/>
                    <a:pt x="305" y="565"/>
                    <a:pt x="329" y="558"/>
                  </a:cubicBezTo>
                  <a:cubicBezTo>
                    <a:pt x="443" y="535"/>
                    <a:pt x="541" y="414"/>
                    <a:pt x="644" y="340"/>
                  </a:cubicBezTo>
                  <a:cubicBezTo>
                    <a:pt x="644" y="294"/>
                    <a:pt x="644" y="248"/>
                    <a:pt x="644" y="207"/>
                  </a:cubicBezTo>
                  <a:cubicBezTo>
                    <a:pt x="528" y="136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8"/>
            <p:cNvSpPr/>
            <p:nvPr/>
          </p:nvSpPr>
          <p:spPr>
            <a:xfrm>
              <a:off x="1482250" y="2112600"/>
              <a:ext cx="16000" cy="14375"/>
            </a:xfrm>
            <a:custGeom>
              <a:avLst/>
              <a:gdLst/>
              <a:ahLst/>
              <a:cxnLst/>
              <a:rect l="l" t="t" r="r" b="b"/>
              <a:pathLst>
                <a:path w="640" h="575" extrusionOk="0">
                  <a:moveTo>
                    <a:pt x="384" y="0"/>
                  </a:moveTo>
                  <a:cubicBezTo>
                    <a:pt x="362" y="0"/>
                    <a:pt x="339" y="4"/>
                    <a:pt x="316" y="11"/>
                  </a:cubicBezTo>
                  <a:cubicBezTo>
                    <a:pt x="202" y="34"/>
                    <a:pt x="104" y="154"/>
                    <a:pt x="1" y="235"/>
                  </a:cubicBezTo>
                  <a:cubicBezTo>
                    <a:pt x="1" y="281"/>
                    <a:pt x="6" y="332"/>
                    <a:pt x="6" y="378"/>
                  </a:cubicBezTo>
                  <a:cubicBezTo>
                    <a:pt x="117" y="445"/>
                    <a:pt x="238" y="574"/>
                    <a:pt x="344" y="574"/>
                  </a:cubicBezTo>
                  <a:cubicBezTo>
                    <a:pt x="348" y="574"/>
                    <a:pt x="352" y="574"/>
                    <a:pt x="357" y="574"/>
                  </a:cubicBezTo>
                  <a:cubicBezTo>
                    <a:pt x="454" y="556"/>
                    <a:pt x="598" y="396"/>
                    <a:pt x="609" y="287"/>
                  </a:cubicBezTo>
                  <a:cubicBezTo>
                    <a:pt x="639" y="133"/>
                    <a:pt x="523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8"/>
            <p:cNvSpPr/>
            <p:nvPr/>
          </p:nvSpPr>
          <p:spPr>
            <a:xfrm>
              <a:off x="895725" y="2467825"/>
              <a:ext cx="14600" cy="15650"/>
            </a:xfrm>
            <a:custGeom>
              <a:avLst/>
              <a:gdLst/>
              <a:ahLst/>
              <a:cxnLst/>
              <a:rect l="l" t="t" r="r" b="b"/>
              <a:pathLst>
                <a:path w="584" h="626" extrusionOk="0">
                  <a:moveTo>
                    <a:pt x="250" y="1"/>
                  </a:moveTo>
                  <a:cubicBezTo>
                    <a:pt x="170" y="110"/>
                    <a:pt x="43" y="208"/>
                    <a:pt x="26" y="328"/>
                  </a:cubicBezTo>
                  <a:cubicBezTo>
                    <a:pt x="0" y="479"/>
                    <a:pt x="92" y="626"/>
                    <a:pt x="251" y="626"/>
                  </a:cubicBezTo>
                  <a:cubicBezTo>
                    <a:pt x="268" y="626"/>
                    <a:pt x="284" y="624"/>
                    <a:pt x="302" y="621"/>
                  </a:cubicBezTo>
                  <a:cubicBezTo>
                    <a:pt x="411" y="598"/>
                    <a:pt x="572" y="455"/>
                    <a:pt x="578" y="363"/>
                  </a:cubicBezTo>
                  <a:cubicBezTo>
                    <a:pt x="583" y="248"/>
                    <a:pt x="451" y="12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8"/>
            <p:cNvSpPr/>
            <p:nvPr/>
          </p:nvSpPr>
          <p:spPr>
            <a:xfrm>
              <a:off x="1150400" y="2086125"/>
              <a:ext cx="15825" cy="13850"/>
            </a:xfrm>
            <a:custGeom>
              <a:avLst/>
              <a:gdLst/>
              <a:ahLst/>
              <a:cxnLst/>
              <a:rect l="l" t="t" r="r" b="b"/>
              <a:pathLst>
                <a:path w="633" h="554" extrusionOk="0">
                  <a:moveTo>
                    <a:pt x="283" y="1"/>
                  </a:moveTo>
                  <a:cubicBezTo>
                    <a:pt x="279" y="1"/>
                    <a:pt x="275" y="1"/>
                    <a:pt x="270" y="1"/>
                  </a:cubicBezTo>
                  <a:cubicBezTo>
                    <a:pt x="173" y="13"/>
                    <a:pt x="0" y="208"/>
                    <a:pt x="18" y="277"/>
                  </a:cubicBezTo>
                  <a:cubicBezTo>
                    <a:pt x="69" y="415"/>
                    <a:pt x="184" y="513"/>
                    <a:pt x="322" y="553"/>
                  </a:cubicBezTo>
                  <a:cubicBezTo>
                    <a:pt x="325" y="553"/>
                    <a:pt x="328" y="553"/>
                    <a:pt x="331" y="553"/>
                  </a:cubicBezTo>
                  <a:cubicBezTo>
                    <a:pt x="416" y="553"/>
                    <a:pt x="527" y="406"/>
                    <a:pt x="632" y="329"/>
                  </a:cubicBezTo>
                  <a:lnTo>
                    <a:pt x="632" y="197"/>
                  </a:lnTo>
                  <a:cubicBezTo>
                    <a:pt x="511" y="131"/>
                    <a:pt x="389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8"/>
            <p:cNvSpPr/>
            <p:nvPr/>
          </p:nvSpPr>
          <p:spPr>
            <a:xfrm>
              <a:off x="1648300" y="2396475"/>
              <a:ext cx="14625" cy="15500"/>
            </a:xfrm>
            <a:custGeom>
              <a:avLst/>
              <a:gdLst/>
              <a:ahLst/>
              <a:cxnLst/>
              <a:rect l="l" t="t" r="r" b="b"/>
              <a:pathLst>
                <a:path w="585" h="620" extrusionOk="0">
                  <a:moveTo>
                    <a:pt x="246" y="0"/>
                  </a:moveTo>
                  <a:cubicBezTo>
                    <a:pt x="165" y="109"/>
                    <a:pt x="45" y="213"/>
                    <a:pt x="22" y="327"/>
                  </a:cubicBezTo>
                  <a:cubicBezTo>
                    <a:pt x="1" y="483"/>
                    <a:pt x="97" y="620"/>
                    <a:pt x="255" y="620"/>
                  </a:cubicBezTo>
                  <a:cubicBezTo>
                    <a:pt x="272" y="620"/>
                    <a:pt x="290" y="618"/>
                    <a:pt x="309" y="615"/>
                  </a:cubicBezTo>
                  <a:cubicBezTo>
                    <a:pt x="418" y="592"/>
                    <a:pt x="573" y="448"/>
                    <a:pt x="579" y="350"/>
                  </a:cubicBezTo>
                  <a:cubicBezTo>
                    <a:pt x="584" y="236"/>
                    <a:pt x="447" y="115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8"/>
            <p:cNvSpPr/>
            <p:nvPr/>
          </p:nvSpPr>
          <p:spPr>
            <a:xfrm>
              <a:off x="1669600" y="2416150"/>
              <a:ext cx="16450" cy="14175"/>
            </a:xfrm>
            <a:custGeom>
              <a:avLst/>
              <a:gdLst/>
              <a:ahLst/>
              <a:cxnLst/>
              <a:rect l="l" t="t" r="r" b="b"/>
              <a:pathLst>
                <a:path w="658" h="567" extrusionOk="0">
                  <a:moveTo>
                    <a:pt x="318" y="0"/>
                  </a:moveTo>
                  <a:cubicBezTo>
                    <a:pt x="226" y="0"/>
                    <a:pt x="77" y="149"/>
                    <a:pt x="48" y="258"/>
                  </a:cubicBezTo>
                  <a:cubicBezTo>
                    <a:pt x="1" y="417"/>
                    <a:pt x="124" y="566"/>
                    <a:pt x="278" y="566"/>
                  </a:cubicBezTo>
                  <a:cubicBezTo>
                    <a:pt x="291" y="566"/>
                    <a:pt x="305" y="565"/>
                    <a:pt x="318" y="563"/>
                  </a:cubicBezTo>
                  <a:cubicBezTo>
                    <a:pt x="433" y="546"/>
                    <a:pt x="542" y="425"/>
                    <a:pt x="652" y="356"/>
                  </a:cubicBezTo>
                  <a:cubicBezTo>
                    <a:pt x="652" y="310"/>
                    <a:pt x="657" y="270"/>
                    <a:pt x="657" y="224"/>
                  </a:cubicBezTo>
                  <a:cubicBezTo>
                    <a:pt x="542" y="144"/>
                    <a:pt x="433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8"/>
            <p:cNvSpPr/>
            <p:nvPr/>
          </p:nvSpPr>
          <p:spPr>
            <a:xfrm>
              <a:off x="837625" y="2490225"/>
              <a:ext cx="15825" cy="13925"/>
            </a:xfrm>
            <a:custGeom>
              <a:avLst/>
              <a:gdLst/>
              <a:ahLst/>
              <a:cxnLst/>
              <a:rect l="l" t="t" r="r" b="b"/>
              <a:pathLst>
                <a:path w="633" h="557" extrusionOk="0">
                  <a:moveTo>
                    <a:pt x="288" y="1"/>
                  </a:moveTo>
                  <a:cubicBezTo>
                    <a:pt x="191" y="1"/>
                    <a:pt x="1" y="185"/>
                    <a:pt x="18" y="259"/>
                  </a:cubicBezTo>
                  <a:cubicBezTo>
                    <a:pt x="58" y="391"/>
                    <a:pt x="162" y="506"/>
                    <a:pt x="294" y="552"/>
                  </a:cubicBezTo>
                  <a:cubicBezTo>
                    <a:pt x="302" y="555"/>
                    <a:pt x="310" y="556"/>
                    <a:pt x="318" y="556"/>
                  </a:cubicBezTo>
                  <a:cubicBezTo>
                    <a:pt x="403" y="556"/>
                    <a:pt x="522" y="431"/>
                    <a:pt x="621" y="363"/>
                  </a:cubicBezTo>
                  <a:lnTo>
                    <a:pt x="633" y="236"/>
                  </a:lnTo>
                  <a:cubicBezTo>
                    <a:pt x="518" y="150"/>
                    <a:pt x="40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8"/>
            <p:cNvSpPr/>
            <p:nvPr/>
          </p:nvSpPr>
          <p:spPr>
            <a:xfrm>
              <a:off x="1512500" y="2282000"/>
              <a:ext cx="16150" cy="14225"/>
            </a:xfrm>
            <a:custGeom>
              <a:avLst/>
              <a:gdLst/>
              <a:ahLst/>
              <a:cxnLst/>
              <a:rect l="l" t="t" r="r" b="b"/>
              <a:pathLst>
                <a:path w="646" h="569" extrusionOk="0">
                  <a:moveTo>
                    <a:pt x="308" y="1"/>
                  </a:moveTo>
                  <a:cubicBezTo>
                    <a:pt x="306" y="1"/>
                    <a:pt x="303" y="1"/>
                    <a:pt x="301" y="1"/>
                  </a:cubicBezTo>
                  <a:cubicBezTo>
                    <a:pt x="204" y="7"/>
                    <a:pt x="54" y="168"/>
                    <a:pt x="37" y="277"/>
                  </a:cubicBezTo>
                  <a:cubicBezTo>
                    <a:pt x="1" y="428"/>
                    <a:pt x="124" y="569"/>
                    <a:pt x="276" y="569"/>
                  </a:cubicBezTo>
                  <a:cubicBezTo>
                    <a:pt x="292" y="569"/>
                    <a:pt x="308" y="567"/>
                    <a:pt x="324" y="564"/>
                  </a:cubicBezTo>
                  <a:cubicBezTo>
                    <a:pt x="439" y="541"/>
                    <a:pt x="537" y="420"/>
                    <a:pt x="646" y="340"/>
                  </a:cubicBezTo>
                  <a:lnTo>
                    <a:pt x="646" y="208"/>
                  </a:lnTo>
                  <a:cubicBezTo>
                    <a:pt x="533" y="135"/>
                    <a:pt x="415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66" name="Google Shape;2466;p18"/>
          <p:cNvPicPr preferRelativeResize="0"/>
          <p:nvPr/>
        </p:nvPicPr>
        <p:blipFill rotWithShape="1">
          <a:blip r:embed="rId5"/>
          <a:srcRect t="2090" r="43426" b="-2090"/>
          <a:stretch>
            <a:fillRect/>
          </a:stretch>
        </p:blipFill>
        <p:spPr>
          <a:xfrm rot="-5570297">
            <a:off x="8238763" y="2159181"/>
            <a:ext cx="1259498" cy="9353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7" name="Google Shape;2467;p18"/>
          <p:cNvGrpSpPr/>
          <p:nvPr/>
        </p:nvGrpSpPr>
        <p:grpSpPr>
          <a:xfrm flipH="1">
            <a:off x="154578" y="102400"/>
            <a:ext cx="8918694" cy="4934985"/>
            <a:chOff x="1870550" y="2854975"/>
            <a:chExt cx="3725125" cy="2061225"/>
          </a:xfrm>
        </p:grpSpPr>
        <p:sp>
          <p:nvSpPr>
            <p:cNvPr id="2468" name="Google Shape;2468;p18"/>
            <p:cNvSpPr/>
            <p:nvPr/>
          </p:nvSpPr>
          <p:spPr>
            <a:xfrm>
              <a:off x="1872927" y="3626494"/>
              <a:ext cx="30050" cy="26350"/>
            </a:xfrm>
            <a:custGeom>
              <a:avLst/>
              <a:gdLst/>
              <a:ahLst/>
              <a:cxnLst/>
              <a:rect l="l" t="t" r="r" b="b"/>
              <a:pathLst>
                <a:path w="1202" h="1054" extrusionOk="0">
                  <a:moveTo>
                    <a:pt x="612" y="1"/>
                  </a:moveTo>
                  <a:cubicBezTo>
                    <a:pt x="498" y="1"/>
                    <a:pt x="384" y="35"/>
                    <a:pt x="288" y="106"/>
                  </a:cubicBezTo>
                  <a:cubicBezTo>
                    <a:pt x="185" y="186"/>
                    <a:pt x="93" y="272"/>
                    <a:pt x="1" y="359"/>
                  </a:cubicBezTo>
                  <a:lnTo>
                    <a:pt x="1" y="703"/>
                  </a:lnTo>
                  <a:cubicBezTo>
                    <a:pt x="110" y="784"/>
                    <a:pt x="219" y="870"/>
                    <a:pt x="334" y="944"/>
                  </a:cubicBezTo>
                  <a:cubicBezTo>
                    <a:pt x="441" y="1018"/>
                    <a:pt x="559" y="1054"/>
                    <a:pt x="672" y="1054"/>
                  </a:cubicBezTo>
                  <a:cubicBezTo>
                    <a:pt x="813" y="1054"/>
                    <a:pt x="945" y="998"/>
                    <a:pt x="1035" y="893"/>
                  </a:cubicBezTo>
                  <a:cubicBezTo>
                    <a:pt x="1201" y="669"/>
                    <a:pt x="1184" y="353"/>
                    <a:pt x="994" y="152"/>
                  </a:cubicBezTo>
                  <a:cubicBezTo>
                    <a:pt x="888" y="51"/>
                    <a:pt x="75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8"/>
            <p:cNvSpPr/>
            <p:nvPr/>
          </p:nvSpPr>
          <p:spPr>
            <a:xfrm>
              <a:off x="4891575" y="2854975"/>
              <a:ext cx="30175" cy="26950"/>
            </a:xfrm>
            <a:custGeom>
              <a:avLst/>
              <a:gdLst/>
              <a:ahLst/>
              <a:cxnLst/>
              <a:rect l="l" t="t" r="r" b="b"/>
              <a:pathLst>
                <a:path w="1207" h="1078" extrusionOk="0">
                  <a:moveTo>
                    <a:pt x="466" y="0"/>
                  </a:moveTo>
                  <a:cubicBezTo>
                    <a:pt x="391" y="46"/>
                    <a:pt x="322" y="92"/>
                    <a:pt x="259" y="144"/>
                  </a:cubicBezTo>
                  <a:cubicBezTo>
                    <a:pt x="23" y="351"/>
                    <a:pt x="0" y="632"/>
                    <a:pt x="190" y="862"/>
                  </a:cubicBezTo>
                  <a:cubicBezTo>
                    <a:pt x="308" y="1001"/>
                    <a:pt x="490" y="1077"/>
                    <a:pt x="660" y="1077"/>
                  </a:cubicBezTo>
                  <a:cubicBezTo>
                    <a:pt x="772" y="1077"/>
                    <a:pt x="878" y="1045"/>
                    <a:pt x="960" y="977"/>
                  </a:cubicBezTo>
                  <a:cubicBezTo>
                    <a:pt x="1172" y="793"/>
                    <a:pt x="1207" y="471"/>
                    <a:pt x="1034" y="247"/>
                  </a:cubicBezTo>
                  <a:cubicBezTo>
                    <a:pt x="965" y="161"/>
                    <a:pt x="891" y="75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8"/>
            <p:cNvSpPr/>
            <p:nvPr/>
          </p:nvSpPr>
          <p:spPr>
            <a:xfrm>
              <a:off x="2270025" y="4898975"/>
              <a:ext cx="19125" cy="17225"/>
            </a:xfrm>
            <a:custGeom>
              <a:avLst/>
              <a:gdLst/>
              <a:ahLst/>
              <a:cxnLst/>
              <a:rect l="l" t="t" r="r" b="b"/>
              <a:pathLst>
                <a:path w="765" h="689" extrusionOk="0">
                  <a:moveTo>
                    <a:pt x="390" y="1"/>
                  </a:moveTo>
                  <a:cubicBezTo>
                    <a:pt x="310" y="1"/>
                    <a:pt x="231" y="22"/>
                    <a:pt x="162" y="63"/>
                  </a:cubicBezTo>
                  <a:cubicBezTo>
                    <a:pt x="1" y="172"/>
                    <a:pt x="24" y="356"/>
                    <a:pt x="139" y="511"/>
                  </a:cubicBezTo>
                  <a:cubicBezTo>
                    <a:pt x="173" y="568"/>
                    <a:pt x="208" y="632"/>
                    <a:pt x="242" y="689"/>
                  </a:cubicBezTo>
                  <a:lnTo>
                    <a:pt x="587" y="689"/>
                  </a:lnTo>
                  <a:cubicBezTo>
                    <a:pt x="615" y="614"/>
                    <a:pt x="650" y="540"/>
                    <a:pt x="679" y="465"/>
                  </a:cubicBezTo>
                  <a:cubicBezTo>
                    <a:pt x="765" y="275"/>
                    <a:pt x="719" y="103"/>
                    <a:pt x="547" y="28"/>
                  </a:cubicBezTo>
                  <a:cubicBezTo>
                    <a:pt x="496" y="10"/>
                    <a:pt x="44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8"/>
            <p:cNvSpPr/>
            <p:nvPr/>
          </p:nvSpPr>
          <p:spPr>
            <a:xfrm>
              <a:off x="5579700" y="4124600"/>
              <a:ext cx="15975" cy="1607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48" y="0"/>
                  </a:moveTo>
                  <a:cubicBezTo>
                    <a:pt x="166" y="0"/>
                    <a:pt x="50" y="105"/>
                    <a:pt x="29" y="268"/>
                  </a:cubicBezTo>
                  <a:cubicBezTo>
                    <a:pt x="0" y="446"/>
                    <a:pt x="115" y="629"/>
                    <a:pt x="299" y="641"/>
                  </a:cubicBezTo>
                  <a:cubicBezTo>
                    <a:pt x="306" y="642"/>
                    <a:pt x="313" y="642"/>
                    <a:pt x="319" y="642"/>
                  </a:cubicBezTo>
                  <a:cubicBezTo>
                    <a:pt x="422" y="642"/>
                    <a:pt x="530" y="563"/>
                    <a:pt x="638" y="520"/>
                  </a:cubicBezTo>
                  <a:lnTo>
                    <a:pt x="638" y="90"/>
                  </a:lnTo>
                  <a:cubicBezTo>
                    <a:pt x="563" y="49"/>
                    <a:pt x="483" y="26"/>
                    <a:pt x="403" y="3"/>
                  </a:cubicBezTo>
                  <a:cubicBezTo>
                    <a:pt x="384" y="1"/>
                    <a:pt x="365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8"/>
            <p:cNvSpPr/>
            <p:nvPr/>
          </p:nvSpPr>
          <p:spPr>
            <a:xfrm>
              <a:off x="5370750" y="4018975"/>
              <a:ext cx="82900" cy="146650"/>
            </a:xfrm>
            <a:custGeom>
              <a:avLst/>
              <a:gdLst/>
              <a:ahLst/>
              <a:cxnLst/>
              <a:rect l="l" t="t" r="r" b="b"/>
              <a:pathLst>
                <a:path w="3316" h="5866" extrusionOk="0">
                  <a:moveTo>
                    <a:pt x="1695" y="2281"/>
                  </a:moveTo>
                  <a:lnTo>
                    <a:pt x="2385" y="2970"/>
                  </a:lnTo>
                  <a:cubicBezTo>
                    <a:pt x="2143" y="3194"/>
                    <a:pt x="1868" y="3441"/>
                    <a:pt x="1586" y="3700"/>
                  </a:cubicBezTo>
                  <a:lnTo>
                    <a:pt x="1115" y="3091"/>
                  </a:lnTo>
                  <a:lnTo>
                    <a:pt x="1695" y="2281"/>
                  </a:lnTo>
                  <a:close/>
                  <a:moveTo>
                    <a:pt x="1632" y="1"/>
                  </a:moveTo>
                  <a:cubicBezTo>
                    <a:pt x="1609" y="104"/>
                    <a:pt x="1581" y="196"/>
                    <a:pt x="1575" y="288"/>
                  </a:cubicBezTo>
                  <a:cubicBezTo>
                    <a:pt x="1512" y="857"/>
                    <a:pt x="1466" y="1425"/>
                    <a:pt x="1391" y="2000"/>
                  </a:cubicBezTo>
                  <a:cubicBezTo>
                    <a:pt x="1322" y="2580"/>
                    <a:pt x="1190" y="2695"/>
                    <a:pt x="593" y="2758"/>
                  </a:cubicBezTo>
                  <a:cubicBezTo>
                    <a:pt x="478" y="2769"/>
                    <a:pt x="369" y="2787"/>
                    <a:pt x="254" y="2815"/>
                  </a:cubicBezTo>
                  <a:cubicBezTo>
                    <a:pt x="185" y="2838"/>
                    <a:pt x="133" y="2907"/>
                    <a:pt x="1" y="3016"/>
                  </a:cubicBezTo>
                  <a:cubicBezTo>
                    <a:pt x="259" y="3097"/>
                    <a:pt x="443" y="3149"/>
                    <a:pt x="627" y="3200"/>
                  </a:cubicBezTo>
                  <a:cubicBezTo>
                    <a:pt x="1179" y="3361"/>
                    <a:pt x="1345" y="3574"/>
                    <a:pt x="1397" y="4148"/>
                  </a:cubicBezTo>
                  <a:cubicBezTo>
                    <a:pt x="1437" y="4636"/>
                    <a:pt x="1489" y="5124"/>
                    <a:pt x="1546" y="5607"/>
                  </a:cubicBezTo>
                  <a:cubicBezTo>
                    <a:pt x="1563" y="5693"/>
                    <a:pt x="1586" y="5779"/>
                    <a:pt x="1621" y="5865"/>
                  </a:cubicBezTo>
                  <a:cubicBezTo>
                    <a:pt x="1684" y="5745"/>
                    <a:pt x="1724" y="5618"/>
                    <a:pt x="1730" y="5486"/>
                  </a:cubicBezTo>
                  <a:cubicBezTo>
                    <a:pt x="1787" y="5073"/>
                    <a:pt x="1833" y="4659"/>
                    <a:pt x="1896" y="4246"/>
                  </a:cubicBezTo>
                  <a:cubicBezTo>
                    <a:pt x="1988" y="3625"/>
                    <a:pt x="2339" y="3235"/>
                    <a:pt x="2959" y="3091"/>
                  </a:cubicBezTo>
                  <a:cubicBezTo>
                    <a:pt x="3080" y="3051"/>
                    <a:pt x="3200" y="3005"/>
                    <a:pt x="3315" y="2953"/>
                  </a:cubicBezTo>
                  <a:cubicBezTo>
                    <a:pt x="3085" y="2879"/>
                    <a:pt x="2959" y="2833"/>
                    <a:pt x="2827" y="2798"/>
                  </a:cubicBezTo>
                  <a:cubicBezTo>
                    <a:pt x="2350" y="2678"/>
                    <a:pt x="2046" y="2385"/>
                    <a:pt x="1954" y="1896"/>
                  </a:cubicBezTo>
                  <a:cubicBezTo>
                    <a:pt x="1919" y="1741"/>
                    <a:pt x="1896" y="1580"/>
                    <a:pt x="1885" y="1425"/>
                  </a:cubicBezTo>
                  <a:cubicBezTo>
                    <a:pt x="1862" y="1052"/>
                    <a:pt x="1851" y="679"/>
                    <a:pt x="1833" y="305"/>
                  </a:cubicBezTo>
                  <a:cubicBezTo>
                    <a:pt x="1828" y="185"/>
                    <a:pt x="1839" y="47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8"/>
            <p:cNvSpPr/>
            <p:nvPr/>
          </p:nvSpPr>
          <p:spPr>
            <a:xfrm>
              <a:off x="5137204" y="3049595"/>
              <a:ext cx="81025" cy="147225"/>
            </a:xfrm>
            <a:custGeom>
              <a:avLst/>
              <a:gdLst/>
              <a:ahLst/>
              <a:cxnLst/>
              <a:rect l="l" t="t" r="r" b="b"/>
              <a:pathLst>
                <a:path w="3241" h="5889" extrusionOk="0">
                  <a:moveTo>
                    <a:pt x="1707" y="2281"/>
                  </a:moveTo>
                  <a:lnTo>
                    <a:pt x="2385" y="2982"/>
                  </a:lnTo>
                  <a:lnTo>
                    <a:pt x="1603" y="3706"/>
                  </a:lnTo>
                  <a:lnTo>
                    <a:pt x="1121" y="3085"/>
                  </a:lnTo>
                  <a:lnTo>
                    <a:pt x="1707" y="2281"/>
                  </a:lnTo>
                  <a:close/>
                  <a:moveTo>
                    <a:pt x="1626" y="1"/>
                  </a:moveTo>
                  <a:cubicBezTo>
                    <a:pt x="1609" y="121"/>
                    <a:pt x="1598" y="208"/>
                    <a:pt x="1592" y="288"/>
                  </a:cubicBezTo>
                  <a:cubicBezTo>
                    <a:pt x="1517" y="914"/>
                    <a:pt x="1454" y="1546"/>
                    <a:pt x="1374" y="2172"/>
                  </a:cubicBezTo>
                  <a:cubicBezTo>
                    <a:pt x="1333" y="2505"/>
                    <a:pt x="1144" y="2683"/>
                    <a:pt x="811" y="2718"/>
                  </a:cubicBezTo>
                  <a:cubicBezTo>
                    <a:pt x="638" y="2735"/>
                    <a:pt x="466" y="2764"/>
                    <a:pt x="299" y="2804"/>
                  </a:cubicBezTo>
                  <a:cubicBezTo>
                    <a:pt x="219" y="2821"/>
                    <a:pt x="156" y="2901"/>
                    <a:pt x="1" y="3011"/>
                  </a:cubicBezTo>
                  <a:lnTo>
                    <a:pt x="736" y="3229"/>
                  </a:lnTo>
                  <a:cubicBezTo>
                    <a:pt x="1121" y="3338"/>
                    <a:pt x="1351" y="3585"/>
                    <a:pt x="1391" y="3993"/>
                  </a:cubicBezTo>
                  <a:cubicBezTo>
                    <a:pt x="1408" y="4194"/>
                    <a:pt x="1414" y="4395"/>
                    <a:pt x="1437" y="4596"/>
                  </a:cubicBezTo>
                  <a:cubicBezTo>
                    <a:pt x="1483" y="5027"/>
                    <a:pt x="1540" y="5457"/>
                    <a:pt x="1592" y="5888"/>
                  </a:cubicBezTo>
                  <a:lnTo>
                    <a:pt x="1695" y="5883"/>
                  </a:lnTo>
                  <a:cubicBezTo>
                    <a:pt x="1712" y="5704"/>
                    <a:pt x="1730" y="5521"/>
                    <a:pt x="1758" y="5337"/>
                  </a:cubicBezTo>
                  <a:cubicBezTo>
                    <a:pt x="1799" y="4981"/>
                    <a:pt x="1850" y="4630"/>
                    <a:pt x="1902" y="4268"/>
                  </a:cubicBezTo>
                  <a:cubicBezTo>
                    <a:pt x="1988" y="3625"/>
                    <a:pt x="2344" y="3229"/>
                    <a:pt x="2982" y="3085"/>
                  </a:cubicBezTo>
                  <a:cubicBezTo>
                    <a:pt x="3074" y="3057"/>
                    <a:pt x="3160" y="3016"/>
                    <a:pt x="3240" y="2970"/>
                  </a:cubicBezTo>
                  <a:cubicBezTo>
                    <a:pt x="3189" y="2924"/>
                    <a:pt x="3171" y="2896"/>
                    <a:pt x="3148" y="2884"/>
                  </a:cubicBezTo>
                  <a:cubicBezTo>
                    <a:pt x="3097" y="2861"/>
                    <a:pt x="3039" y="2844"/>
                    <a:pt x="2988" y="2833"/>
                  </a:cubicBezTo>
                  <a:cubicBezTo>
                    <a:pt x="2298" y="2718"/>
                    <a:pt x="1965" y="2287"/>
                    <a:pt x="1914" y="1621"/>
                  </a:cubicBezTo>
                  <a:cubicBezTo>
                    <a:pt x="1879" y="1201"/>
                    <a:pt x="1868" y="788"/>
                    <a:pt x="1845" y="368"/>
                  </a:cubicBezTo>
                  <a:cubicBezTo>
                    <a:pt x="1839" y="236"/>
                    <a:pt x="1879" y="75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8"/>
            <p:cNvSpPr/>
            <p:nvPr/>
          </p:nvSpPr>
          <p:spPr>
            <a:xfrm>
              <a:off x="3108045" y="4732730"/>
              <a:ext cx="71550" cy="130550"/>
            </a:xfrm>
            <a:custGeom>
              <a:avLst/>
              <a:gdLst/>
              <a:ahLst/>
              <a:cxnLst/>
              <a:rect l="l" t="t" r="r" b="b"/>
              <a:pathLst>
                <a:path w="2862" h="5222" extrusionOk="0">
                  <a:moveTo>
                    <a:pt x="1368" y="2143"/>
                  </a:moveTo>
                  <a:lnTo>
                    <a:pt x="1930" y="2779"/>
                  </a:lnTo>
                  <a:lnTo>
                    <a:pt x="1930" y="2779"/>
                  </a:lnTo>
                  <a:lnTo>
                    <a:pt x="1345" y="3326"/>
                  </a:lnTo>
                  <a:lnTo>
                    <a:pt x="920" y="2763"/>
                  </a:lnTo>
                  <a:lnTo>
                    <a:pt x="1368" y="2143"/>
                  </a:lnTo>
                  <a:close/>
                  <a:moveTo>
                    <a:pt x="1379" y="0"/>
                  </a:moveTo>
                  <a:cubicBezTo>
                    <a:pt x="1362" y="115"/>
                    <a:pt x="1339" y="230"/>
                    <a:pt x="1327" y="351"/>
                  </a:cubicBezTo>
                  <a:cubicBezTo>
                    <a:pt x="1276" y="822"/>
                    <a:pt x="1247" y="1293"/>
                    <a:pt x="1172" y="1764"/>
                  </a:cubicBezTo>
                  <a:cubicBezTo>
                    <a:pt x="1086" y="2333"/>
                    <a:pt x="1006" y="2396"/>
                    <a:pt x="437" y="2476"/>
                  </a:cubicBezTo>
                  <a:cubicBezTo>
                    <a:pt x="293" y="2499"/>
                    <a:pt x="150" y="2539"/>
                    <a:pt x="6" y="2574"/>
                  </a:cubicBezTo>
                  <a:lnTo>
                    <a:pt x="1" y="2717"/>
                  </a:lnTo>
                  <a:cubicBezTo>
                    <a:pt x="190" y="2775"/>
                    <a:pt x="368" y="2838"/>
                    <a:pt x="558" y="2890"/>
                  </a:cubicBezTo>
                  <a:cubicBezTo>
                    <a:pt x="943" y="2987"/>
                    <a:pt x="1138" y="3234"/>
                    <a:pt x="1161" y="3631"/>
                  </a:cubicBezTo>
                  <a:cubicBezTo>
                    <a:pt x="1178" y="3929"/>
                    <a:pt x="1207" y="4234"/>
                    <a:pt x="1241" y="4532"/>
                  </a:cubicBezTo>
                  <a:cubicBezTo>
                    <a:pt x="1270" y="4762"/>
                    <a:pt x="1270" y="5003"/>
                    <a:pt x="1396" y="5222"/>
                  </a:cubicBezTo>
                  <a:cubicBezTo>
                    <a:pt x="1437" y="5101"/>
                    <a:pt x="1465" y="4980"/>
                    <a:pt x="1477" y="4860"/>
                  </a:cubicBezTo>
                  <a:cubicBezTo>
                    <a:pt x="1528" y="4475"/>
                    <a:pt x="1574" y="4090"/>
                    <a:pt x="1643" y="3711"/>
                  </a:cubicBezTo>
                  <a:cubicBezTo>
                    <a:pt x="1724" y="3240"/>
                    <a:pt x="1994" y="2936"/>
                    <a:pt x="2459" y="2804"/>
                  </a:cubicBezTo>
                  <a:cubicBezTo>
                    <a:pt x="2574" y="2769"/>
                    <a:pt x="2677" y="2717"/>
                    <a:pt x="2861" y="2648"/>
                  </a:cubicBezTo>
                  <a:cubicBezTo>
                    <a:pt x="2769" y="2602"/>
                    <a:pt x="2677" y="2568"/>
                    <a:pt x="2580" y="2539"/>
                  </a:cubicBezTo>
                  <a:cubicBezTo>
                    <a:pt x="1959" y="2424"/>
                    <a:pt x="1672" y="2028"/>
                    <a:pt x="1626" y="1425"/>
                  </a:cubicBezTo>
                  <a:cubicBezTo>
                    <a:pt x="1603" y="1080"/>
                    <a:pt x="1586" y="736"/>
                    <a:pt x="1563" y="391"/>
                  </a:cubicBezTo>
                  <a:cubicBezTo>
                    <a:pt x="1557" y="265"/>
                    <a:pt x="1528" y="133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8"/>
            <p:cNvSpPr/>
            <p:nvPr/>
          </p:nvSpPr>
          <p:spPr>
            <a:xfrm>
              <a:off x="5214046" y="3562890"/>
              <a:ext cx="27325" cy="26175"/>
            </a:xfrm>
            <a:custGeom>
              <a:avLst/>
              <a:gdLst/>
              <a:ahLst/>
              <a:cxnLst/>
              <a:rect l="l" t="t" r="r" b="b"/>
              <a:pathLst>
                <a:path w="1093" h="1047" extrusionOk="0">
                  <a:moveTo>
                    <a:pt x="534" y="0"/>
                  </a:moveTo>
                  <a:cubicBezTo>
                    <a:pt x="531" y="0"/>
                    <a:pt x="527" y="0"/>
                    <a:pt x="524" y="0"/>
                  </a:cubicBezTo>
                  <a:cubicBezTo>
                    <a:pt x="219" y="6"/>
                    <a:pt x="1" y="224"/>
                    <a:pt x="1" y="512"/>
                  </a:cubicBezTo>
                  <a:cubicBezTo>
                    <a:pt x="1" y="804"/>
                    <a:pt x="264" y="1046"/>
                    <a:pt x="582" y="1046"/>
                  </a:cubicBezTo>
                  <a:cubicBezTo>
                    <a:pt x="589" y="1046"/>
                    <a:pt x="597" y="1046"/>
                    <a:pt x="604" y="1046"/>
                  </a:cubicBezTo>
                  <a:cubicBezTo>
                    <a:pt x="874" y="1046"/>
                    <a:pt x="1092" y="810"/>
                    <a:pt x="1075" y="540"/>
                  </a:cubicBezTo>
                  <a:cubicBezTo>
                    <a:pt x="1075" y="239"/>
                    <a:pt x="834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8"/>
            <p:cNvSpPr/>
            <p:nvPr/>
          </p:nvSpPr>
          <p:spPr>
            <a:xfrm>
              <a:off x="2484533" y="3958834"/>
              <a:ext cx="27475" cy="26225"/>
            </a:xfrm>
            <a:custGeom>
              <a:avLst/>
              <a:gdLst/>
              <a:ahLst/>
              <a:cxnLst/>
              <a:rect l="l" t="t" r="r" b="b"/>
              <a:pathLst>
                <a:path w="1099" h="1049" extrusionOk="0">
                  <a:moveTo>
                    <a:pt x="529" y="0"/>
                  </a:moveTo>
                  <a:cubicBezTo>
                    <a:pt x="242" y="0"/>
                    <a:pt x="6" y="228"/>
                    <a:pt x="1" y="519"/>
                  </a:cubicBezTo>
                  <a:cubicBezTo>
                    <a:pt x="1" y="795"/>
                    <a:pt x="265" y="1042"/>
                    <a:pt x="575" y="1047"/>
                  </a:cubicBezTo>
                  <a:cubicBezTo>
                    <a:pt x="588" y="1048"/>
                    <a:pt x="601" y="1049"/>
                    <a:pt x="614" y="1049"/>
                  </a:cubicBezTo>
                  <a:cubicBezTo>
                    <a:pt x="868" y="1049"/>
                    <a:pt x="1081" y="839"/>
                    <a:pt x="1081" y="576"/>
                  </a:cubicBezTo>
                  <a:cubicBezTo>
                    <a:pt x="1098" y="278"/>
                    <a:pt x="868" y="19"/>
                    <a:pt x="570" y="2"/>
                  </a:cubicBezTo>
                  <a:cubicBezTo>
                    <a:pt x="556" y="1"/>
                    <a:pt x="542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8"/>
            <p:cNvSpPr/>
            <p:nvPr/>
          </p:nvSpPr>
          <p:spPr>
            <a:xfrm>
              <a:off x="5398607" y="3132972"/>
              <a:ext cx="27175" cy="26175"/>
            </a:xfrm>
            <a:custGeom>
              <a:avLst/>
              <a:gdLst/>
              <a:ahLst/>
              <a:cxnLst/>
              <a:rect l="l" t="t" r="r" b="b"/>
              <a:pathLst>
                <a:path w="1087" h="1047" extrusionOk="0">
                  <a:moveTo>
                    <a:pt x="556" y="0"/>
                  </a:moveTo>
                  <a:cubicBezTo>
                    <a:pt x="549" y="0"/>
                    <a:pt x="542" y="0"/>
                    <a:pt x="535" y="1"/>
                  </a:cubicBezTo>
                  <a:cubicBezTo>
                    <a:pt x="531" y="1"/>
                    <a:pt x="528" y="1"/>
                    <a:pt x="524" y="1"/>
                  </a:cubicBezTo>
                  <a:cubicBezTo>
                    <a:pt x="242" y="1"/>
                    <a:pt x="7" y="223"/>
                    <a:pt x="1" y="506"/>
                  </a:cubicBezTo>
                  <a:cubicBezTo>
                    <a:pt x="1" y="793"/>
                    <a:pt x="281" y="1046"/>
                    <a:pt x="595" y="1046"/>
                  </a:cubicBezTo>
                  <a:cubicBezTo>
                    <a:pt x="602" y="1046"/>
                    <a:pt x="609" y="1046"/>
                    <a:pt x="615" y="1046"/>
                  </a:cubicBezTo>
                  <a:cubicBezTo>
                    <a:pt x="891" y="1040"/>
                    <a:pt x="1081" y="822"/>
                    <a:pt x="1081" y="535"/>
                  </a:cubicBezTo>
                  <a:cubicBezTo>
                    <a:pt x="1086" y="237"/>
                    <a:pt x="845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8"/>
            <p:cNvSpPr/>
            <p:nvPr/>
          </p:nvSpPr>
          <p:spPr>
            <a:xfrm>
              <a:off x="1888200" y="4240525"/>
              <a:ext cx="27175" cy="27050"/>
            </a:xfrm>
            <a:custGeom>
              <a:avLst/>
              <a:gdLst/>
              <a:ahLst/>
              <a:cxnLst/>
              <a:rect l="l" t="t" r="r" b="b"/>
              <a:pathLst>
                <a:path w="1087" h="1082" extrusionOk="0">
                  <a:moveTo>
                    <a:pt x="509" y="1"/>
                  </a:moveTo>
                  <a:cubicBezTo>
                    <a:pt x="253" y="1"/>
                    <a:pt x="35" y="202"/>
                    <a:pt x="24" y="461"/>
                  </a:cubicBezTo>
                  <a:cubicBezTo>
                    <a:pt x="1" y="783"/>
                    <a:pt x="248" y="1076"/>
                    <a:pt x="546" y="1082"/>
                  </a:cubicBezTo>
                  <a:cubicBezTo>
                    <a:pt x="828" y="1082"/>
                    <a:pt x="1063" y="852"/>
                    <a:pt x="1063" y="565"/>
                  </a:cubicBezTo>
                  <a:cubicBezTo>
                    <a:pt x="1086" y="260"/>
                    <a:pt x="845" y="2"/>
                    <a:pt x="541" y="2"/>
                  </a:cubicBezTo>
                  <a:cubicBezTo>
                    <a:pt x="530" y="1"/>
                    <a:pt x="520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8"/>
            <p:cNvSpPr/>
            <p:nvPr/>
          </p:nvSpPr>
          <p:spPr>
            <a:xfrm>
              <a:off x="2829775" y="2869175"/>
              <a:ext cx="27325" cy="26600"/>
            </a:xfrm>
            <a:custGeom>
              <a:avLst/>
              <a:gdLst/>
              <a:ahLst/>
              <a:cxnLst/>
              <a:rect l="l" t="t" r="r" b="b"/>
              <a:pathLst>
                <a:path w="1093" h="1064" extrusionOk="0">
                  <a:moveTo>
                    <a:pt x="531" y="1"/>
                  </a:moveTo>
                  <a:cubicBezTo>
                    <a:pt x="253" y="1"/>
                    <a:pt x="18" y="221"/>
                    <a:pt x="12" y="501"/>
                  </a:cubicBezTo>
                  <a:cubicBezTo>
                    <a:pt x="1" y="794"/>
                    <a:pt x="277" y="1064"/>
                    <a:pt x="592" y="1064"/>
                  </a:cubicBezTo>
                  <a:cubicBezTo>
                    <a:pt x="868" y="1064"/>
                    <a:pt x="1063" y="857"/>
                    <a:pt x="1075" y="564"/>
                  </a:cubicBezTo>
                  <a:cubicBezTo>
                    <a:pt x="1092" y="260"/>
                    <a:pt x="851" y="7"/>
                    <a:pt x="552" y="1"/>
                  </a:cubicBezTo>
                  <a:cubicBezTo>
                    <a:pt x="545" y="1"/>
                    <a:pt x="53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8"/>
            <p:cNvSpPr/>
            <p:nvPr/>
          </p:nvSpPr>
          <p:spPr>
            <a:xfrm>
              <a:off x="4749275" y="2954625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1"/>
                  </a:moveTo>
                  <a:cubicBezTo>
                    <a:pt x="144" y="1"/>
                    <a:pt x="0" y="156"/>
                    <a:pt x="12" y="334"/>
                  </a:cubicBezTo>
                  <a:cubicBezTo>
                    <a:pt x="29" y="529"/>
                    <a:pt x="190" y="673"/>
                    <a:pt x="385" y="673"/>
                  </a:cubicBezTo>
                  <a:cubicBezTo>
                    <a:pt x="546" y="656"/>
                    <a:pt x="672" y="518"/>
                    <a:pt x="678" y="357"/>
                  </a:cubicBezTo>
                  <a:cubicBezTo>
                    <a:pt x="678" y="162"/>
                    <a:pt x="517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8"/>
            <p:cNvSpPr/>
            <p:nvPr/>
          </p:nvSpPr>
          <p:spPr>
            <a:xfrm>
              <a:off x="1870550" y="3203450"/>
              <a:ext cx="17525" cy="16725"/>
            </a:xfrm>
            <a:custGeom>
              <a:avLst/>
              <a:gdLst/>
              <a:ahLst/>
              <a:cxnLst/>
              <a:rect l="l" t="t" r="r" b="b"/>
              <a:pathLst>
                <a:path w="701" h="669" extrusionOk="0">
                  <a:moveTo>
                    <a:pt x="347" y="1"/>
                  </a:moveTo>
                  <a:cubicBezTo>
                    <a:pt x="337" y="1"/>
                    <a:pt x="326" y="1"/>
                    <a:pt x="316" y="2"/>
                  </a:cubicBezTo>
                  <a:cubicBezTo>
                    <a:pt x="132" y="14"/>
                    <a:pt x="0" y="174"/>
                    <a:pt x="29" y="352"/>
                  </a:cubicBezTo>
                  <a:cubicBezTo>
                    <a:pt x="52" y="530"/>
                    <a:pt x="201" y="663"/>
                    <a:pt x="379" y="668"/>
                  </a:cubicBezTo>
                  <a:cubicBezTo>
                    <a:pt x="563" y="663"/>
                    <a:pt x="701" y="507"/>
                    <a:pt x="689" y="329"/>
                  </a:cubicBezTo>
                  <a:cubicBezTo>
                    <a:pt x="679" y="144"/>
                    <a:pt x="52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8"/>
            <p:cNvSpPr/>
            <p:nvPr/>
          </p:nvSpPr>
          <p:spPr>
            <a:xfrm>
              <a:off x="5282888" y="4475041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36" y="1"/>
                  </a:moveTo>
                  <a:cubicBezTo>
                    <a:pt x="329" y="1"/>
                    <a:pt x="323" y="1"/>
                    <a:pt x="316" y="1"/>
                  </a:cubicBezTo>
                  <a:cubicBezTo>
                    <a:pt x="138" y="13"/>
                    <a:pt x="0" y="162"/>
                    <a:pt x="0" y="340"/>
                  </a:cubicBezTo>
                  <a:cubicBezTo>
                    <a:pt x="28" y="532"/>
                    <a:pt x="189" y="668"/>
                    <a:pt x="379" y="668"/>
                  </a:cubicBezTo>
                  <a:cubicBezTo>
                    <a:pt x="383" y="668"/>
                    <a:pt x="387" y="668"/>
                    <a:pt x="391" y="668"/>
                  </a:cubicBezTo>
                  <a:cubicBezTo>
                    <a:pt x="557" y="656"/>
                    <a:pt x="667" y="536"/>
                    <a:pt x="667" y="352"/>
                  </a:cubicBezTo>
                  <a:cubicBezTo>
                    <a:pt x="678" y="163"/>
                    <a:pt x="528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8"/>
            <p:cNvSpPr/>
            <p:nvPr/>
          </p:nvSpPr>
          <p:spPr>
            <a:xfrm>
              <a:off x="5084425" y="4860300"/>
              <a:ext cx="17400" cy="16700"/>
            </a:xfrm>
            <a:custGeom>
              <a:avLst/>
              <a:gdLst/>
              <a:ahLst/>
              <a:cxnLst/>
              <a:rect l="l" t="t" r="r" b="b"/>
              <a:pathLst>
                <a:path w="696" h="668" extrusionOk="0">
                  <a:moveTo>
                    <a:pt x="338" y="1"/>
                  </a:moveTo>
                  <a:cubicBezTo>
                    <a:pt x="331" y="1"/>
                    <a:pt x="324" y="1"/>
                    <a:pt x="316" y="2"/>
                  </a:cubicBezTo>
                  <a:cubicBezTo>
                    <a:pt x="138" y="13"/>
                    <a:pt x="1" y="174"/>
                    <a:pt x="24" y="352"/>
                  </a:cubicBezTo>
                  <a:cubicBezTo>
                    <a:pt x="47" y="530"/>
                    <a:pt x="196" y="662"/>
                    <a:pt x="374" y="668"/>
                  </a:cubicBezTo>
                  <a:cubicBezTo>
                    <a:pt x="552" y="668"/>
                    <a:pt x="696" y="513"/>
                    <a:pt x="690" y="335"/>
                  </a:cubicBezTo>
                  <a:cubicBezTo>
                    <a:pt x="679" y="147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8"/>
            <p:cNvSpPr/>
            <p:nvPr/>
          </p:nvSpPr>
          <p:spPr>
            <a:xfrm>
              <a:off x="2744050" y="4889200"/>
              <a:ext cx="16975" cy="16525"/>
            </a:xfrm>
            <a:custGeom>
              <a:avLst/>
              <a:gdLst/>
              <a:ahLst/>
              <a:cxnLst/>
              <a:rect l="l" t="t" r="r" b="b"/>
              <a:pathLst>
                <a:path w="679" h="661" extrusionOk="0">
                  <a:moveTo>
                    <a:pt x="328" y="0"/>
                  </a:moveTo>
                  <a:cubicBezTo>
                    <a:pt x="150" y="6"/>
                    <a:pt x="6" y="149"/>
                    <a:pt x="1" y="333"/>
                  </a:cubicBezTo>
                  <a:cubicBezTo>
                    <a:pt x="18" y="519"/>
                    <a:pt x="178" y="661"/>
                    <a:pt x="368" y="661"/>
                  </a:cubicBezTo>
                  <a:cubicBezTo>
                    <a:pt x="372" y="661"/>
                    <a:pt x="376" y="661"/>
                    <a:pt x="380" y="661"/>
                  </a:cubicBezTo>
                  <a:cubicBezTo>
                    <a:pt x="546" y="661"/>
                    <a:pt x="678" y="523"/>
                    <a:pt x="667" y="356"/>
                  </a:cubicBezTo>
                  <a:cubicBezTo>
                    <a:pt x="678" y="161"/>
                    <a:pt x="523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8"/>
            <p:cNvSpPr/>
            <p:nvPr/>
          </p:nvSpPr>
          <p:spPr>
            <a:xfrm>
              <a:off x="2357962" y="4304319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22" y="1"/>
                  </a:moveTo>
                  <a:cubicBezTo>
                    <a:pt x="144" y="1"/>
                    <a:pt x="0" y="144"/>
                    <a:pt x="0" y="328"/>
                  </a:cubicBezTo>
                  <a:cubicBezTo>
                    <a:pt x="0" y="517"/>
                    <a:pt x="150" y="668"/>
                    <a:pt x="336" y="668"/>
                  </a:cubicBezTo>
                  <a:cubicBezTo>
                    <a:pt x="343" y="668"/>
                    <a:pt x="349" y="667"/>
                    <a:pt x="356" y="667"/>
                  </a:cubicBezTo>
                  <a:cubicBezTo>
                    <a:pt x="534" y="661"/>
                    <a:pt x="678" y="506"/>
                    <a:pt x="661" y="328"/>
                  </a:cubicBezTo>
                  <a:cubicBezTo>
                    <a:pt x="643" y="150"/>
                    <a:pt x="500" y="12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8"/>
            <p:cNvSpPr/>
            <p:nvPr/>
          </p:nvSpPr>
          <p:spPr>
            <a:xfrm>
              <a:off x="2084950" y="4671775"/>
              <a:ext cx="17375" cy="16700"/>
            </a:xfrm>
            <a:custGeom>
              <a:avLst/>
              <a:gdLst/>
              <a:ahLst/>
              <a:cxnLst/>
              <a:rect l="l" t="t" r="r" b="b"/>
              <a:pathLst>
                <a:path w="695" h="668" extrusionOk="0">
                  <a:moveTo>
                    <a:pt x="344" y="1"/>
                  </a:moveTo>
                  <a:cubicBezTo>
                    <a:pt x="340" y="1"/>
                    <a:pt x="337" y="1"/>
                    <a:pt x="333" y="1"/>
                  </a:cubicBezTo>
                  <a:cubicBezTo>
                    <a:pt x="330" y="1"/>
                    <a:pt x="326" y="1"/>
                    <a:pt x="323" y="1"/>
                  </a:cubicBezTo>
                  <a:cubicBezTo>
                    <a:pt x="144" y="1"/>
                    <a:pt x="0" y="153"/>
                    <a:pt x="17" y="334"/>
                  </a:cubicBezTo>
                  <a:cubicBezTo>
                    <a:pt x="34" y="520"/>
                    <a:pt x="189" y="667"/>
                    <a:pt x="380" y="667"/>
                  </a:cubicBezTo>
                  <a:cubicBezTo>
                    <a:pt x="383" y="667"/>
                    <a:pt x="387" y="667"/>
                    <a:pt x="391" y="667"/>
                  </a:cubicBezTo>
                  <a:cubicBezTo>
                    <a:pt x="569" y="644"/>
                    <a:pt x="695" y="489"/>
                    <a:pt x="683" y="311"/>
                  </a:cubicBezTo>
                  <a:cubicBezTo>
                    <a:pt x="661" y="137"/>
                    <a:pt x="51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8"/>
            <p:cNvSpPr/>
            <p:nvPr/>
          </p:nvSpPr>
          <p:spPr>
            <a:xfrm>
              <a:off x="2062100" y="3293950"/>
              <a:ext cx="17550" cy="16550"/>
            </a:xfrm>
            <a:custGeom>
              <a:avLst/>
              <a:gdLst/>
              <a:ahLst/>
              <a:cxnLst/>
              <a:rect l="l" t="t" r="r" b="b"/>
              <a:pathLst>
                <a:path w="702" h="662" extrusionOk="0">
                  <a:moveTo>
                    <a:pt x="335" y="0"/>
                  </a:moveTo>
                  <a:cubicBezTo>
                    <a:pt x="161" y="0"/>
                    <a:pt x="17" y="129"/>
                    <a:pt x="6" y="305"/>
                  </a:cubicBezTo>
                  <a:cubicBezTo>
                    <a:pt x="1" y="477"/>
                    <a:pt x="179" y="656"/>
                    <a:pt x="363" y="661"/>
                  </a:cubicBezTo>
                  <a:cubicBezTo>
                    <a:pt x="529" y="661"/>
                    <a:pt x="661" y="535"/>
                    <a:pt x="673" y="374"/>
                  </a:cubicBezTo>
                  <a:cubicBezTo>
                    <a:pt x="701" y="179"/>
                    <a:pt x="552" y="6"/>
                    <a:pt x="357" y="1"/>
                  </a:cubicBezTo>
                  <a:cubicBezTo>
                    <a:pt x="349" y="0"/>
                    <a:pt x="342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8"/>
            <p:cNvSpPr/>
            <p:nvPr/>
          </p:nvSpPr>
          <p:spPr>
            <a:xfrm>
              <a:off x="5461075" y="3597375"/>
              <a:ext cx="16825" cy="16975"/>
            </a:xfrm>
            <a:custGeom>
              <a:avLst/>
              <a:gdLst/>
              <a:ahLst/>
              <a:cxnLst/>
              <a:rect l="l" t="t" r="r" b="b"/>
              <a:pathLst>
                <a:path w="673" h="679" extrusionOk="0">
                  <a:moveTo>
                    <a:pt x="337" y="0"/>
                  </a:moveTo>
                  <a:cubicBezTo>
                    <a:pt x="330" y="0"/>
                    <a:pt x="323" y="0"/>
                    <a:pt x="317" y="1"/>
                  </a:cubicBezTo>
                  <a:cubicBezTo>
                    <a:pt x="150" y="1"/>
                    <a:pt x="18" y="139"/>
                    <a:pt x="18" y="305"/>
                  </a:cubicBezTo>
                  <a:cubicBezTo>
                    <a:pt x="1" y="495"/>
                    <a:pt x="145" y="667"/>
                    <a:pt x="346" y="678"/>
                  </a:cubicBezTo>
                  <a:cubicBezTo>
                    <a:pt x="524" y="673"/>
                    <a:pt x="667" y="529"/>
                    <a:pt x="673" y="345"/>
                  </a:cubicBezTo>
                  <a:cubicBezTo>
                    <a:pt x="673" y="157"/>
                    <a:pt x="52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8"/>
            <p:cNvSpPr/>
            <p:nvPr/>
          </p:nvSpPr>
          <p:spPr>
            <a:xfrm>
              <a:off x="4492760" y="4824454"/>
              <a:ext cx="16250" cy="16950"/>
            </a:xfrm>
            <a:custGeom>
              <a:avLst/>
              <a:gdLst/>
              <a:ahLst/>
              <a:cxnLst/>
              <a:rect l="l" t="t" r="r" b="b"/>
              <a:pathLst>
                <a:path w="650" h="678" extrusionOk="0">
                  <a:moveTo>
                    <a:pt x="331" y="1"/>
                  </a:moveTo>
                  <a:cubicBezTo>
                    <a:pt x="313" y="1"/>
                    <a:pt x="295" y="2"/>
                    <a:pt x="276" y="5"/>
                  </a:cubicBezTo>
                  <a:cubicBezTo>
                    <a:pt x="93" y="23"/>
                    <a:pt x="1" y="138"/>
                    <a:pt x="1" y="316"/>
                  </a:cubicBezTo>
                  <a:cubicBezTo>
                    <a:pt x="1" y="510"/>
                    <a:pt x="157" y="678"/>
                    <a:pt x="323" y="678"/>
                  </a:cubicBezTo>
                  <a:cubicBezTo>
                    <a:pt x="329" y="678"/>
                    <a:pt x="334" y="678"/>
                    <a:pt x="340" y="677"/>
                  </a:cubicBezTo>
                  <a:cubicBezTo>
                    <a:pt x="518" y="649"/>
                    <a:pt x="644" y="499"/>
                    <a:pt x="644" y="321"/>
                  </a:cubicBezTo>
                  <a:cubicBezTo>
                    <a:pt x="649" y="144"/>
                    <a:pt x="504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8"/>
            <p:cNvSpPr/>
            <p:nvPr/>
          </p:nvSpPr>
          <p:spPr>
            <a:xfrm>
              <a:off x="3616634" y="2916390"/>
              <a:ext cx="17100" cy="16700"/>
            </a:xfrm>
            <a:custGeom>
              <a:avLst/>
              <a:gdLst/>
              <a:ahLst/>
              <a:cxnLst/>
              <a:rect l="l" t="t" r="r" b="b"/>
              <a:pathLst>
                <a:path w="684" h="668" extrusionOk="0">
                  <a:moveTo>
                    <a:pt x="347" y="1"/>
                  </a:moveTo>
                  <a:cubicBezTo>
                    <a:pt x="341" y="1"/>
                    <a:pt x="334" y="1"/>
                    <a:pt x="328" y="1"/>
                  </a:cubicBezTo>
                  <a:cubicBezTo>
                    <a:pt x="324" y="1"/>
                    <a:pt x="321" y="1"/>
                    <a:pt x="318" y="1"/>
                  </a:cubicBezTo>
                  <a:cubicBezTo>
                    <a:pt x="139" y="1"/>
                    <a:pt x="1" y="154"/>
                    <a:pt x="23" y="334"/>
                  </a:cubicBezTo>
                  <a:cubicBezTo>
                    <a:pt x="40" y="520"/>
                    <a:pt x="201" y="668"/>
                    <a:pt x="386" y="668"/>
                  </a:cubicBezTo>
                  <a:cubicBezTo>
                    <a:pt x="390" y="668"/>
                    <a:pt x="393" y="668"/>
                    <a:pt x="397" y="667"/>
                  </a:cubicBezTo>
                  <a:cubicBezTo>
                    <a:pt x="557" y="639"/>
                    <a:pt x="678" y="507"/>
                    <a:pt x="684" y="346"/>
                  </a:cubicBezTo>
                  <a:cubicBezTo>
                    <a:pt x="684" y="157"/>
                    <a:pt x="53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1" name="Google Shape;2491;p18"/>
          <p:cNvGrpSpPr/>
          <p:nvPr/>
        </p:nvGrpSpPr>
        <p:grpSpPr>
          <a:xfrm rot="6726962">
            <a:off x="8446782" y="2246375"/>
            <a:ext cx="1069558" cy="885187"/>
            <a:chOff x="765400" y="1065875"/>
            <a:chExt cx="1766875" cy="1462300"/>
          </a:xfrm>
        </p:grpSpPr>
        <p:sp>
          <p:nvSpPr>
            <p:cNvPr id="2492" name="Google Shape;2492;p18"/>
            <p:cNvSpPr/>
            <p:nvPr/>
          </p:nvSpPr>
          <p:spPr>
            <a:xfrm>
              <a:off x="765400" y="1207175"/>
              <a:ext cx="148225" cy="147800"/>
            </a:xfrm>
            <a:custGeom>
              <a:avLst/>
              <a:gdLst/>
              <a:ahLst/>
              <a:cxnLst/>
              <a:rect l="l" t="t" r="r" b="b"/>
              <a:pathLst>
                <a:path w="5929" h="5912" extrusionOk="0">
                  <a:moveTo>
                    <a:pt x="5693" y="1718"/>
                  </a:moveTo>
                  <a:cubicBezTo>
                    <a:pt x="5785" y="1592"/>
                    <a:pt x="5796" y="1356"/>
                    <a:pt x="5745" y="1201"/>
                  </a:cubicBezTo>
                  <a:cubicBezTo>
                    <a:pt x="5728" y="1132"/>
                    <a:pt x="5446" y="1086"/>
                    <a:pt x="5308" y="1127"/>
                  </a:cubicBezTo>
                  <a:cubicBezTo>
                    <a:pt x="4964" y="1218"/>
                    <a:pt x="4630" y="1362"/>
                    <a:pt x="4269" y="1488"/>
                  </a:cubicBezTo>
                  <a:cubicBezTo>
                    <a:pt x="3993" y="1063"/>
                    <a:pt x="3769" y="673"/>
                    <a:pt x="3493" y="317"/>
                  </a:cubicBezTo>
                  <a:cubicBezTo>
                    <a:pt x="3246" y="1"/>
                    <a:pt x="2919" y="47"/>
                    <a:pt x="2787" y="420"/>
                  </a:cubicBezTo>
                  <a:cubicBezTo>
                    <a:pt x="2654" y="822"/>
                    <a:pt x="2551" y="1236"/>
                    <a:pt x="2482" y="1649"/>
                  </a:cubicBezTo>
                  <a:cubicBezTo>
                    <a:pt x="2407" y="2051"/>
                    <a:pt x="2201" y="2287"/>
                    <a:pt x="1799" y="2402"/>
                  </a:cubicBezTo>
                  <a:cubicBezTo>
                    <a:pt x="1282" y="2551"/>
                    <a:pt x="782" y="2741"/>
                    <a:pt x="282" y="2930"/>
                  </a:cubicBezTo>
                  <a:cubicBezTo>
                    <a:pt x="167" y="2976"/>
                    <a:pt x="1" y="3114"/>
                    <a:pt x="12" y="3189"/>
                  </a:cubicBezTo>
                  <a:cubicBezTo>
                    <a:pt x="41" y="3344"/>
                    <a:pt x="127" y="3482"/>
                    <a:pt x="254" y="3574"/>
                  </a:cubicBezTo>
                  <a:cubicBezTo>
                    <a:pt x="414" y="3683"/>
                    <a:pt x="610" y="3734"/>
                    <a:pt x="805" y="3786"/>
                  </a:cubicBezTo>
                  <a:cubicBezTo>
                    <a:pt x="1173" y="3884"/>
                    <a:pt x="1546" y="3964"/>
                    <a:pt x="1879" y="4045"/>
                  </a:cubicBezTo>
                  <a:cubicBezTo>
                    <a:pt x="2005" y="4699"/>
                    <a:pt x="1293" y="5423"/>
                    <a:pt x="2362" y="5911"/>
                  </a:cubicBezTo>
                  <a:cubicBezTo>
                    <a:pt x="2637" y="5532"/>
                    <a:pt x="2924" y="5193"/>
                    <a:pt x="3148" y="4808"/>
                  </a:cubicBezTo>
                  <a:cubicBezTo>
                    <a:pt x="3367" y="4429"/>
                    <a:pt x="3642" y="4263"/>
                    <a:pt x="4108" y="4343"/>
                  </a:cubicBezTo>
                  <a:cubicBezTo>
                    <a:pt x="4682" y="4447"/>
                    <a:pt x="5268" y="4464"/>
                    <a:pt x="5929" y="4527"/>
                  </a:cubicBezTo>
                  <a:cubicBezTo>
                    <a:pt x="5929" y="3619"/>
                    <a:pt x="5010" y="3292"/>
                    <a:pt x="4981" y="2471"/>
                  </a:cubicBezTo>
                  <a:cubicBezTo>
                    <a:pt x="5199" y="2252"/>
                    <a:pt x="5475" y="2011"/>
                    <a:pt x="5693" y="17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8"/>
            <p:cNvSpPr/>
            <p:nvPr/>
          </p:nvSpPr>
          <p:spPr>
            <a:xfrm>
              <a:off x="983525" y="1310575"/>
              <a:ext cx="154250" cy="133000"/>
            </a:xfrm>
            <a:custGeom>
              <a:avLst/>
              <a:gdLst/>
              <a:ahLst/>
              <a:cxnLst/>
              <a:rect l="l" t="t" r="r" b="b"/>
              <a:pathLst>
                <a:path w="6170" h="5320" extrusionOk="0">
                  <a:moveTo>
                    <a:pt x="5871" y="2430"/>
                  </a:moveTo>
                  <a:cubicBezTo>
                    <a:pt x="5555" y="2258"/>
                    <a:pt x="5216" y="2126"/>
                    <a:pt x="4872" y="1971"/>
                  </a:cubicBezTo>
                  <a:cubicBezTo>
                    <a:pt x="4964" y="1471"/>
                    <a:pt x="5073" y="1034"/>
                    <a:pt x="5119" y="592"/>
                  </a:cubicBezTo>
                  <a:cubicBezTo>
                    <a:pt x="5159" y="190"/>
                    <a:pt x="4895" y="0"/>
                    <a:pt x="4539" y="178"/>
                  </a:cubicBezTo>
                  <a:cubicBezTo>
                    <a:pt x="4165" y="374"/>
                    <a:pt x="3803" y="598"/>
                    <a:pt x="3464" y="851"/>
                  </a:cubicBezTo>
                  <a:cubicBezTo>
                    <a:pt x="3131" y="1086"/>
                    <a:pt x="2821" y="1115"/>
                    <a:pt x="2454" y="919"/>
                  </a:cubicBezTo>
                  <a:cubicBezTo>
                    <a:pt x="1983" y="672"/>
                    <a:pt x="1489" y="460"/>
                    <a:pt x="995" y="253"/>
                  </a:cubicBezTo>
                  <a:cubicBezTo>
                    <a:pt x="880" y="207"/>
                    <a:pt x="661" y="190"/>
                    <a:pt x="615" y="253"/>
                  </a:cubicBezTo>
                  <a:cubicBezTo>
                    <a:pt x="529" y="385"/>
                    <a:pt x="501" y="540"/>
                    <a:pt x="529" y="701"/>
                  </a:cubicBezTo>
                  <a:cubicBezTo>
                    <a:pt x="564" y="885"/>
                    <a:pt x="673" y="1063"/>
                    <a:pt x="776" y="1230"/>
                  </a:cubicBezTo>
                  <a:cubicBezTo>
                    <a:pt x="977" y="1557"/>
                    <a:pt x="1184" y="1873"/>
                    <a:pt x="1374" y="2160"/>
                  </a:cubicBezTo>
                  <a:cubicBezTo>
                    <a:pt x="1012" y="2723"/>
                    <a:pt x="1" y="2752"/>
                    <a:pt x="426" y="3843"/>
                  </a:cubicBezTo>
                  <a:cubicBezTo>
                    <a:pt x="891" y="3763"/>
                    <a:pt x="1333" y="3717"/>
                    <a:pt x="1758" y="3596"/>
                  </a:cubicBezTo>
                  <a:cubicBezTo>
                    <a:pt x="2189" y="3470"/>
                    <a:pt x="2494" y="3539"/>
                    <a:pt x="2769" y="3924"/>
                  </a:cubicBezTo>
                  <a:cubicBezTo>
                    <a:pt x="3114" y="4395"/>
                    <a:pt x="3522" y="4814"/>
                    <a:pt x="3958" y="5319"/>
                  </a:cubicBezTo>
                  <a:cubicBezTo>
                    <a:pt x="4590" y="4670"/>
                    <a:pt x="4148" y="3791"/>
                    <a:pt x="4699" y="3177"/>
                  </a:cubicBezTo>
                  <a:cubicBezTo>
                    <a:pt x="5010" y="3165"/>
                    <a:pt x="5377" y="3183"/>
                    <a:pt x="5733" y="3125"/>
                  </a:cubicBezTo>
                  <a:cubicBezTo>
                    <a:pt x="5888" y="3096"/>
                    <a:pt x="6061" y="2936"/>
                    <a:pt x="6130" y="2792"/>
                  </a:cubicBezTo>
                  <a:cubicBezTo>
                    <a:pt x="6170" y="2723"/>
                    <a:pt x="5998" y="2499"/>
                    <a:pt x="5871" y="2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8"/>
            <p:cNvSpPr/>
            <p:nvPr/>
          </p:nvSpPr>
          <p:spPr>
            <a:xfrm>
              <a:off x="881300" y="1065875"/>
              <a:ext cx="126525" cy="109450"/>
            </a:xfrm>
            <a:custGeom>
              <a:avLst/>
              <a:gdLst/>
              <a:ahLst/>
              <a:cxnLst/>
              <a:rect l="l" t="t" r="r" b="b"/>
              <a:pathLst>
                <a:path w="5061" h="4378" extrusionOk="0">
                  <a:moveTo>
                    <a:pt x="4819" y="2000"/>
                  </a:moveTo>
                  <a:cubicBezTo>
                    <a:pt x="4561" y="1856"/>
                    <a:pt x="4285" y="1753"/>
                    <a:pt x="3998" y="1621"/>
                  </a:cubicBezTo>
                  <a:cubicBezTo>
                    <a:pt x="4073" y="1213"/>
                    <a:pt x="4165" y="851"/>
                    <a:pt x="4205" y="489"/>
                  </a:cubicBezTo>
                  <a:cubicBezTo>
                    <a:pt x="4239" y="162"/>
                    <a:pt x="4015" y="1"/>
                    <a:pt x="3722" y="144"/>
                  </a:cubicBezTo>
                  <a:cubicBezTo>
                    <a:pt x="3418" y="305"/>
                    <a:pt x="3125" y="495"/>
                    <a:pt x="2843" y="702"/>
                  </a:cubicBezTo>
                  <a:cubicBezTo>
                    <a:pt x="2568" y="897"/>
                    <a:pt x="2315" y="914"/>
                    <a:pt x="2011" y="759"/>
                  </a:cubicBezTo>
                  <a:cubicBezTo>
                    <a:pt x="1620" y="552"/>
                    <a:pt x="1218" y="380"/>
                    <a:pt x="810" y="208"/>
                  </a:cubicBezTo>
                  <a:cubicBezTo>
                    <a:pt x="718" y="173"/>
                    <a:pt x="540" y="156"/>
                    <a:pt x="506" y="208"/>
                  </a:cubicBezTo>
                  <a:cubicBezTo>
                    <a:pt x="431" y="317"/>
                    <a:pt x="408" y="449"/>
                    <a:pt x="431" y="575"/>
                  </a:cubicBezTo>
                  <a:cubicBezTo>
                    <a:pt x="477" y="730"/>
                    <a:pt x="546" y="880"/>
                    <a:pt x="638" y="1012"/>
                  </a:cubicBezTo>
                  <a:cubicBezTo>
                    <a:pt x="799" y="1282"/>
                    <a:pt x="977" y="1540"/>
                    <a:pt x="1126" y="1781"/>
                  </a:cubicBezTo>
                  <a:cubicBezTo>
                    <a:pt x="827" y="2241"/>
                    <a:pt x="0" y="2264"/>
                    <a:pt x="351" y="3160"/>
                  </a:cubicBezTo>
                  <a:cubicBezTo>
                    <a:pt x="730" y="3097"/>
                    <a:pt x="1097" y="3057"/>
                    <a:pt x="1442" y="2959"/>
                  </a:cubicBezTo>
                  <a:cubicBezTo>
                    <a:pt x="1787" y="2861"/>
                    <a:pt x="2045" y="2913"/>
                    <a:pt x="2275" y="3229"/>
                  </a:cubicBezTo>
                  <a:cubicBezTo>
                    <a:pt x="2556" y="3614"/>
                    <a:pt x="2895" y="3958"/>
                    <a:pt x="3251" y="4378"/>
                  </a:cubicBezTo>
                  <a:cubicBezTo>
                    <a:pt x="3774" y="3838"/>
                    <a:pt x="3412" y="3120"/>
                    <a:pt x="3860" y="2620"/>
                  </a:cubicBezTo>
                  <a:cubicBezTo>
                    <a:pt x="4119" y="2608"/>
                    <a:pt x="4417" y="2620"/>
                    <a:pt x="4710" y="2574"/>
                  </a:cubicBezTo>
                  <a:cubicBezTo>
                    <a:pt x="4837" y="2551"/>
                    <a:pt x="4980" y="2419"/>
                    <a:pt x="5038" y="2298"/>
                  </a:cubicBezTo>
                  <a:cubicBezTo>
                    <a:pt x="5061" y="2241"/>
                    <a:pt x="4923" y="2057"/>
                    <a:pt x="4819" y="20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8"/>
            <p:cNvSpPr/>
            <p:nvPr/>
          </p:nvSpPr>
          <p:spPr>
            <a:xfrm>
              <a:off x="948350" y="2004000"/>
              <a:ext cx="126675" cy="109450"/>
            </a:xfrm>
            <a:custGeom>
              <a:avLst/>
              <a:gdLst/>
              <a:ahLst/>
              <a:cxnLst/>
              <a:rect l="l" t="t" r="r" b="b"/>
              <a:pathLst>
                <a:path w="5067" h="4378" extrusionOk="0">
                  <a:moveTo>
                    <a:pt x="4825" y="2000"/>
                  </a:moveTo>
                  <a:cubicBezTo>
                    <a:pt x="4567" y="1856"/>
                    <a:pt x="4286" y="1753"/>
                    <a:pt x="4004" y="1621"/>
                  </a:cubicBezTo>
                  <a:cubicBezTo>
                    <a:pt x="4079" y="1213"/>
                    <a:pt x="4171" y="851"/>
                    <a:pt x="4205" y="489"/>
                  </a:cubicBezTo>
                  <a:cubicBezTo>
                    <a:pt x="4240" y="162"/>
                    <a:pt x="4021" y="1"/>
                    <a:pt x="3728" y="150"/>
                  </a:cubicBezTo>
                  <a:cubicBezTo>
                    <a:pt x="3418" y="311"/>
                    <a:pt x="3125" y="495"/>
                    <a:pt x="2850" y="702"/>
                  </a:cubicBezTo>
                  <a:cubicBezTo>
                    <a:pt x="2574" y="897"/>
                    <a:pt x="2321" y="914"/>
                    <a:pt x="2017" y="759"/>
                  </a:cubicBezTo>
                  <a:cubicBezTo>
                    <a:pt x="1626" y="552"/>
                    <a:pt x="1224" y="380"/>
                    <a:pt x="816" y="208"/>
                  </a:cubicBezTo>
                  <a:cubicBezTo>
                    <a:pt x="724" y="173"/>
                    <a:pt x="541" y="156"/>
                    <a:pt x="506" y="208"/>
                  </a:cubicBezTo>
                  <a:cubicBezTo>
                    <a:pt x="437" y="317"/>
                    <a:pt x="408" y="449"/>
                    <a:pt x="431" y="575"/>
                  </a:cubicBezTo>
                  <a:cubicBezTo>
                    <a:pt x="477" y="730"/>
                    <a:pt x="546" y="880"/>
                    <a:pt x="638" y="1018"/>
                  </a:cubicBezTo>
                  <a:cubicBezTo>
                    <a:pt x="799" y="1282"/>
                    <a:pt x="977" y="1540"/>
                    <a:pt x="1126" y="1782"/>
                  </a:cubicBezTo>
                  <a:cubicBezTo>
                    <a:pt x="833" y="2241"/>
                    <a:pt x="1" y="2264"/>
                    <a:pt x="351" y="3166"/>
                  </a:cubicBezTo>
                  <a:cubicBezTo>
                    <a:pt x="730" y="3091"/>
                    <a:pt x="1098" y="3057"/>
                    <a:pt x="1442" y="2959"/>
                  </a:cubicBezTo>
                  <a:cubicBezTo>
                    <a:pt x="1793" y="2861"/>
                    <a:pt x="2051" y="2913"/>
                    <a:pt x="2275" y="3229"/>
                  </a:cubicBezTo>
                  <a:cubicBezTo>
                    <a:pt x="2557" y="3614"/>
                    <a:pt x="2896" y="3958"/>
                    <a:pt x="3252" y="4378"/>
                  </a:cubicBezTo>
                  <a:cubicBezTo>
                    <a:pt x="3774" y="3844"/>
                    <a:pt x="3412" y="3120"/>
                    <a:pt x="3861" y="2620"/>
                  </a:cubicBezTo>
                  <a:cubicBezTo>
                    <a:pt x="4119" y="2609"/>
                    <a:pt x="4418" y="2620"/>
                    <a:pt x="4711" y="2574"/>
                  </a:cubicBezTo>
                  <a:cubicBezTo>
                    <a:pt x="4837" y="2551"/>
                    <a:pt x="4981" y="2419"/>
                    <a:pt x="5038" y="2298"/>
                  </a:cubicBezTo>
                  <a:cubicBezTo>
                    <a:pt x="5067" y="2241"/>
                    <a:pt x="4923" y="2057"/>
                    <a:pt x="4825" y="20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8"/>
            <p:cNvSpPr/>
            <p:nvPr/>
          </p:nvSpPr>
          <p:spPr>
            <a:xfrm>
              <a:off x="1030925" y="1723275"/>
              <a:ext cx="78150" cy="67525"/>
            </a:xfrm>
            <a:custGeom>
              <a:avLst/>
              <a:gdLst/>
              <a:ahLst/>
              <a:cxnLst/>
              <a:rect l="l" t="t" r="r" b="b"/>
              <a:pathLst>
                <a:path w="3126" h="2701" extrusionOk="0">
                  <a:moveTo>
                    <a:pt x="2976" y="1235"/>
                  </a:moveTo>
                  <a:cubicBezTo>
                    <a:pt x="2821" y="1144"/>
                    <a:pt x="2648" y="1080"/>
                    <a:pt x="2470" y="1000"/>
                  </a:cubicBezTo>
                  <a:cubicBezTo>
                    <a:pt x="2516" y="747"/>
                    <a:pt x="2574" y="523"/>
                    <a:pt x="2597" y="299"/>
                  </a:cubicBezTo>
                  <a:cubicBezTo>
                    <a:pt x="2620" y="98"/>
                    <a:pt x="2482" y="1"/>
                    <a:pt x="2304" y="92"/>
                  </a:cubicBezTo>
                  <a:cubicBezTo>
                    <a:pt x="2114" y="190"/>
                    <a:pt x="1930" y="305"/>
                    <a:pt x="1758" y="431"/>
                  </a:cubicBezTo>
                  <a:cubicBezTo>
                    <a:pt x="1614" y="552"/>
                    <a:pt x="1408" y="569"/>
                    <a:pt x="1247" y="466"/>
                  </a:cubicBezTo>
                  <a:cubicBezTo>
                    <a:pt x="1006" y="339"/>
                    <a:pt x="753" y="236"/>
                    <a:pt x="506" y="127"/>
                  </a:cubicBezTo>
                  <a:cubicBezTo>
                    <a:pt x="448" y="104"/>
                    <a:pt x="333" y="98"/>
                    <a:pt x="316" y="127"/>
                  </a:cubicBezTo>
                  <a:cubicBezTo>
                    <a:pt x="270" y="196"/>
                    <a:pt x="253" y="276"/>
                    <a:pt x="270" y="357"/>
                  </a:cubicBezTo>
                  <a:cubicBezTo>
                    <a:pt x="293" y="454"/>
                    <a:pt x="339" y="546"/>
                    <a:pt x="397" y="627"/>
                  </a:cubicBezTo>
                  <a:cubicBezTo>
                    <a:pt x="494" y="793"/>
                    <a:pt x="603" y="954"/>
                    <a:pt x="695" y="1098"/>
                  </a:cubicBezTo>
                  <a:cubicBezTo>
                    <a:pt x="512" y="1385"/>
                    <a:pt x="0" y="1396"/>
                    <a:pt x="219" y="1953"/>
                  </a:cubicBezTo>
                  <a:cubicBezTo>
                    <a:pt x="454" y="1907"/>
                    <a:pt x="678" y="1885"/>
                    <a:pt x="891" y="1827"/>
                  </a:cubicBezTo>
                  <a:cubicBezTo>
                    <a:pt x="1109" y="1764"/>
                    <a:pt x="1264" y="1798"/>
                    <a:pt x="1408" y="1994"/>
                  </a:cubicBezTo>
                  <a:cubicBezTo>
                    <a:pt x="1580" y="2229"/>
                    <a:pt x="1787" y="2442"/>
                    <a:pt x="2011" y="2700"/>
                  </a:cubicBezTo>
                  <a:cubicBezTo>
                    <a:pt x="2327" y="2367"/>
                    <a:pt x="2103" y="1925"/>
                    <a:pt x="2384" y="1615"/>
                  </a:cubicBezTo>
                  <a:cubicBezTo>
                    <a:pt x="2556" y="1615"/>
                    <a:pt x="2734" y="1609"/>
                    <a:pt x="2907" y="1586"/>
                  </a:cubicBezTo>
                  <a:cubicBezTo>
                    <a:pt x="2993" y="1563"/>
                    <a:pt x="3068" y="1500"/>
                    <a:pt x="3108" y="1419"/>
                  </a:cubicBezTo>
                  <a:cubicBezTo>
                    <a:pt x="3125" y="1385"/>
                    <a:pt x="3039" y="1270"/>
                    <a:pt x="2976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8"/>
            <p:cNvSpPr/>
            <p:nvPr/>
          </p:nvSpPr>
          <p:spPr>
            <a:xfrm>
              <a:off x="784075" y="2334850"/>
              <a:ext cx="183250" cy="193325"/>
            </a:xfrm>
            <a:custGeom>
              <a:avLst/>
              <a:gdLst/>
              <a:ahLst/>
              <a:cxnLst/>
              <a:rect l="l" t="t" r="r" b="b"/>
              <a:pathLst>
                <a:path w="7330" h="7733" extrusionOk="0">
                  <a:moveTo>
                    <a:pt x="4848" y="1960"/>
                  </a:moveTo>
                  <a:cubicBezTo>
                    <a:pt x="4923" y="1569"/>
                    <a:pt x="5044" y="1110"/>
                    <a:pt x="5067" y="650"/>
                  </a:cubicBezTo>
                  <a:cubicBezTo>
                    <a:pt x="5072" y="449"/>
                    <a:pt x="4917" y="190"/>
                    <a:pt x="4756" y="58"/>
                  </a:cubicBezTo>
                  <a:cubicBezTo>
                    <a:pt x="4682" y="1"/>
                    <a:pt x="4354" y="156"/>
                    <a:pt x="4234" y="288"/>
                  </a:cubicBezTo>
                  <a:cubicBezTo>
                    <a:pt x="3929" y="633"/>
                    <a:pt x="3677" y="1023"/>
                    <a:pt x="3384" y="1420"/>
                  </a:cubicBezTo>
                  <a:cubicBezTo>
                    <a:pt x="2786" y="1167"/>
                    <a:pt x="2269" y="903"/>
                    <a:pt x="1724" y="725"/>
                  </a:cubicBezTo>
                  <a:cubicBezTo>
                    <a:pt x="1235" y="564"/>
                    <a:pt x="920" y="845"/>
                    <a:pt x="1046" y="1339"/>
                  </a:cubicBezTo>
                  <a:cubicBezTo>
                    <a:pt x="1189" y="1862"/>
                    <a:pt x="1373" y="2373"/>
                    <a:pt x="1597" y="2867"/>
                  </a:cubicBezTo>
                  <a:cubicBezTo>
                    <a:pt x="1804" y="3350"/>
                    <a:pt x="1752" y="3746"/>
                    <a:pt x="1408" y="4154"/>
                  </a:cubicBezTo>
                  <a:cubicBezTo>
                    <a:pt x="965" y="4682"/>
                    <a:pt x="563" y="5239"/>
                    <a:pt x="167" y="5802"/>
                  </a:cubicBezTo>
                  <a:cubicBezTo>
                    <a:pt x="81" y="5929"/>
                    <a:pt x="0" y="6199"/>
                    <a:pt x="64" y="6273"/>
                  </a:cubicBezTo>
                  <a:cubicBezTo>
                    <a:pt x="207" y="6417"/>
                    <a:pt x="397" y="6503"/>
                    <a:pt x="598" y="6509"/>
                  </a:cubicBezTo>
                  <a:cubicBezTo>
                    <a:pt x="845" y="6509"/>
                    <a:pt x="1098" y="6423"/>
                    <a:pt x="1339" y="6342"/>
                  </a:cubicBezTo>
                  <a:cubicBezTo>
                    <a:pt x="1798" y="6181"/>
                    <a:pt x="2252" y="6003"/>
                    <a:pt x="2666" y="5848"/>
                  </a:cubicBezTo>
                  <a:cubicBezTo>
                    <a:pt x="3269" y="6457"/>
                    <a:pt x="3028" y="7732"/>
                    <a:pt x="4515" y="7491"/>
                  </a:cubicBezTo>
                  <a:cubicBezTo>
                    <a:pt x="4538" y="6888"/>
                    <a:pt x="4601" y="6319"/>
                    <a:pt x="4567" y="5762"/>
                  </a:cubicBezTo>
                  <a:cubicBezTo>
                    <a:pt x="4527" y="5182"/>
                    <a:pt x="4699" y="4826"/>
                    <a:pt x="5256" y="4579"/>
                  </a:cubicBezTo>
                  <a:cubicBezTo>
                    <a:pt x="5934" y="4280"/>
                    <a:pt x="6577" y="3878"/>
                    <a:pt x="7330" y="3470"/>
                  </a:cubicBezTo>
                  <a:cubicBezTo>
                    <a:pt x="6686" y="2505"/>
                    <a:pt x="5463" y="2815"/>
                    <a:pt x="4848" y="19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8"/>
            <p:cNvSpPr/>
            <p:nvPr/>
          </p:nvSpPr>
          <p:spPr>
            <a:xfrm>
              <a:off x="1133175" y="2206775"/>
              <a:ext cx="140025" cy="147775"/>
            </a:xfrm>
            <a:custGeom>
              <a:avLst/>
              <a:gdLst/>
              <a:ahLst/>
              <a:cxnLst/>
              <a:rect l="l" t="t" r="r" b="b"/>
              <a:pathLst>
                <a:path w="5601" h="5911" extrusionOk="0">
                  <a:moveTo>
                    <a:pt x="3705" y="1500"/>
                  </a:moveTo>
                  <a:cubicBezTo>
                    <a:pt x="3757" y="1201"/>
                    <a:pt x="3854" y="856"/>
                    <a:pt x="3871" y="500"/>
                  </a:cubicBezTo>
                  <a:cubicBezTo>
                    <a:pt x="3877" y="345"/>
                    <a:pt x="3757" y="150"/>
                    <a:pt x="3630" y="46"/>
                  </a:cubicBezTo>
                  <a:cubicBezTo>
                    <a:pt x="3579" y="0"/>
                    <a:pt x="3326" y="115"/>
                    <a:pt x="3234" y="224"/>
                  </a:cubicBezTo>
                  <a:cubicBezTo>
                    <a:pt x="3004" y="489"/>
                    <a:pt x="2809" y="787"/>
                    <a:pt x="2585" y="1086"/>
                  </a:cubicBezTo>
                  <a:cubicBezTo>
                    <a:pt x="2125" y="891"/>
                    <a:pt x="1729" y="695"/>
                    <a:pt x="1315" y="558"/>
                  </a:cubicBezTo>
                  <a:cubicBezTo>
                    <a:pt x="942" y="431"/>
                    <a:pt x="701" y="649"/>
                    <a:pt x="798" y="1029"/>
                  </a:cubicBezTo>
                  <a:cubicBezTo>
                    <a:pt x="908" y="1425"/>
                    <a:pt x="1045" y="1815"/>
                    <a:pt x="1218" y="2195"/>
                  </a:cubicBezTo>
                  <a:cubicBezTo>
                    <a:pt x="1379" y="2562"/>
                    <a:pt x="1338" y="2867"/>
                    <a:pt x="1074" y="3182"/>
                  </a:cubicBezTo>
                  <a:cubicBezTo>
                    <a:pt x="735" y="3579"/>
                    <a:pt x="425" y="4010"/>
                    <a:pt x="126" y="4440"/>
                  </a:cubicBezTo>
                  <a:cubicBezTo>
                    <a:pt x="57" y="4538"/>
                    <a:pt x="0" y="4745"/>
                    <a:pt x="46" y="4797"/>
                  </a:cubicBezTo>
                  <a:cubicBezTo>
                    <a:pt x="155" y="4906"/>
                    <a:pt x="304" y="4969"/>
                    <a:pt x="454" y="4980"/>
                  </a:cubicBezTo>
                  <a:cubicBezTo>
                    <a:pt x="649" y="4969"/>
                    <a:pt x="839" y="4923"/>
                    <a:pt x="1022" y="4848"/>
                  </a:cubicBezTo>
                  <a:cubicBezTo>
                    <a:pt x="1373" y="4728"/>
                    <a:pt x="1723" y="4590"/>
                    <a:pt x="2033" y="4475"/>
                  </a:cubicBezTo>
                  <a:cubicBezTo>
                    <a:pt x="2499" y="4940"/>
                    <a:pt x="2315" y="5911"/>
                    <a:pt x="3452" y="5733"/>
                  </a:cubicBezTo>
                  <a:cubicBezTo>
                    <a:pt x="3469" y="5268"/>
                    <a:pt x="3515" y="4837"/>
                    <a:pt x="3492" y="4406"/>
                  </a:cubicBezTo>
                  <a:cubicBezTo>
                    <a:pt x="3464" y="3964"/>
                    <a:pt x="3590" y="3688"/>
                    <a:pt x="4021" y="3504"/>
                  </a:cubicBezTo>
                  <a:cubicBezTo>
                    <a:pt x="4538" y="3274"/>
                    <a:pt x="5026" y="2970"/>
                    <a:pt x="5600" y="2654"/>
                  </a:cubicBezTo>
                  <a:cubicBezTo>
                    <a:pt x="5106" y="1919"/>
                    <a:pt x="4176" y="2154"/>
                    <a:pt x="3705" y="1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8"/>
            <p:cNvSpPr/>
            <p:nvPr/>
          </p:nvSpPr>
          <p:spPr>
            <a:xfrm>
              <a:off x="1617800" y="1870475"/>
              <a:ext cx="203800" cy="197750"/>
            </a:xfrm>
            <a:custGeom>
              <a:avLst/>
              <a:gdLst/>
              <a:ahLst/>
              <a:cxnLst/>
              <a:rect l="l" t="t" r="r" b="b"/>
              <a:pathLst>
                <a:path w="8152" h="7910" extrusionOk="0">
                  <a:moveTo>
                    <a:pt x="7525" y="1838"/>
                  </a:moveTo>
                  <a:cubicBezTo>
                    <a:pt x="7043" y="1913"/>
                    <a:pt x="6566" y="2056"/>
                    <a:pt x="6061" y="2177"/>
                  </a:cubicBezTo>
                  <a:cubicBezTo>
                    <a:pt x="5745" y="1557"/>
                    <a:pt x="5498" y="988"/>
                    <a:pt x="5182" y="465"/>
                  </a:cubicBezTo>
                  <a:cubicBezTo>
                    <a:pt x="4895" y="0"/>
                    <a:pt x="4441" y="12"/>
                    <a:pt x="4200" y="500"/>
                  </a:cubicBezTo>
                  <a:cubicBezTo>
                    <a:pt x="3958" y="1028"/>
                    <a:pt x="3757" y="1568"/>
                    <a:pt x="3597" y="2125"/>
                  </a:cubicBezTo>
                  <a:cubicBezTo>
                    <a:pt x="3436" y="2665"/>
                    <a:pt x="3120" y="2952"/>
                    <a:pt x="2557" y="3050"/>
                  </a:cubicBezTo>
                  <a:cubicBezTo>
                    <a:pt x="1833" y="3171"/>
                    <a:pt x="1121" y="3354"/>
                    <a:pt x="414" y="3538"/>
                  </a:cubicBezTo>
                  <a:cubicBezTo>
                    <a:pt x="254" y="3579"/>
                    <a:pt x="1" y="3745"/>
                    <a:pt x="7" y="3848"/>
                  </a:cubicBezTo>
                  <a:cubicBezTo>
                    <a:pt x="18" y="4067"/>
                    <a:pt x="116" y="4268"/>
                    <a:pt x="277" y="4411"/>
                  </a:cubicBezTo>
                  <a:cubicBezTo>
                    <a:pt x="478" y="4584"/>
                    <a:pt x="742" y="4681"/>
                    <a:pt x="995" y="4779"/>
                  </a:cubicBezTo>
                  <a:cubicBezTo>
                    <a:pt x="1477" y="4969"/>
                    <a:pt x="1977" y="5135"/>
                    <a:pt x="2419" y="5296"/>
                  </a:cubicBezTo>
                  <a:cubicBezTo>
                    <a:pt x="2488" y="6209"/>
                    <a:pt x="1420" y="7082"/>
                    <a:pt x="2792" y="7909"/>
                  </a:cubicBezTo>
                  <a:cubicBezTo>
                    <a:pt x="3229" y="7433"/>
                    <a:pt x="3671" y="7013"/>
                    <a:pt x="4027" y="6537"/>
                  </a:cubicBezTo>
                  <a:cubicBezTo>
                    <a:pt x="4401" y="6037"/>
                    <a:pt x="4786" y="5859"/>
                    <a:pt x="5406" y="6043"/>
                  </a:cubicBezTo>
                  <a:cubicBezTo>
                    <a:pt x="6170" y="6267"/>
                    <a:pt x="6963" y="6382"/>
                    <a:pt x="7859" y="6565"/>
                  </a:cubicBezTo>
                  <a:cubicBezTo>
                    <a:pt x="8002" y="5336"/>
                    <a:pt x="6790" y="4745"/>
                    <a:pt x="6876" y="3624"/>
                  </a:cubicBezTo>
                  <a:cubicBezTo>
                    <a:pt x="7204" y="3354"/>
                    <a:pt x="7623" y="3067"/>
                    <a:pt x="7956" y="2705"/>
                  </a:cubicBezTo>
                  <a:cubicBezTo>
                    <a:pt x="8100" y="2545"/>
                    <a:pt x="8152" y="2229"/>
                    <a:pt x="8111" y="2010"/>
                  </a:cubicBezTo>
                  <a:cubicBezTo>
                    <a:pt x="8094" y="1913"/>
                    <a:pt x="7721" y="1815"/>
                    <a:pt x="7525" y="1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8"/>
            <p:cNvSpPr/>
            <p:nvPr/>
          </p:nvSpPr>
          <p:spPr>
            <a:xfrm>
              <a:off x="1401250" y="2118600"/>
              <a:ext cx="97675" cy="87475"/>
            </a:xfrm>
            <a:custGeom>
              <a:avLst/>
              <a:gdLst/>
              <a:ahLst/>
              <a:cxnLst/>
              <a:rect l="l" t="t" r="r" b="b"/>
              <a:pathLst>
                <a:path w="3907" h="3499" extrusionOk="0">
                  <a:moveTo>
                    <a:pt x="2896" y="977"/>
                  </a:moveTo>
                  <a:cubicBezTo>
                    <a:pt x="2741" y="696"/>
                    <a:pt x="2620" y="443"/>
                    <a:pt x="2459" y="207"/>
                  </a:cubicBezTo>
                  <a:cubicBezTo>
                    <a:pt x="2316" y="1"/>
                    <a:pt x="2103" y="1"/>
                    <a:pt x="1994" y="213"/>
                  </a:cubicBezTo>
                  <a:cubicBezTo>
                    <a:pt x="1879" y="449"/>
                    <a:pt x="1787" y="684"/>
                    <a:pt x="1713" y="931"/>
                  </a:cubicBezTo>
                  <a:cubicBezTo>
                    <a:pt x="1644" y="1172"/>
                    <a:pt x="1494" y="1299"/>
                    <a:pt x="1224" y="1333"/>
                  </a:cubicBezTo>
                  <a:cubicBezTo>
                    <a:pt x="874" y="1385"/>
                    <a:pt x="535" y="1460"/>
                    <a:pt x="196" y="1534"/>
                  </a:cubicBezTo>
                  <a:cubicBezTo>
                    <a:pt x="122" y="1551"/>
                    <a:pt x="1" y="1626"/>
                    <a:pt x="1" y="1672"/>
                  </a:cubicBezTo>
                  <a:cubicBezTo>
                    <a:pt x="12" y="1770"/>
                    <a:pt x="64" y="1862"/>
                    <a:pt x="139" y="1925"/>
                  </a:cubicBezTo>
                  <a:cubicBezTo>
                    <a:pt x="242" y="1999"/>
                    <a:pt x="363" y="2057"/>
                    <a:pt x="483" y="2097"/>
                  </a:cubicBezTo>
                  <a:cubicBezTo>
                    <a:pt x="719" y="2183"/>
                    <a:pt x="960" y="2258"/>
                    <a:pt x="1173" y="2333"/>
                  </a:cubicBezTo>
                  <a:cubicBezTo>
                    <a:pt x="1213" y="2740"/>
                    <a:pt x="707" y="3125"/>
                    <a:pt x="1374" y="3499"/>
                  </a:cubicBezTo>
                  <a:cubicBezTo>
                    <a:pt x="1575" y="3309"/>
                    <a:pt x="1770" y="3108"/>
                    <a:pt x="1954" y="2896"/>
                  </a:cubicBezTo>
                  <a:cubicBezTo>
                    <a:pt x="2132" y="2677"/>
                    <a:pt x="2316" y="2603"/>
                    <a:pt x="2614" y="2689"/>
                  </a:cubicBezTo>
                  <a:cubicBezTo>
                    <a:pt x="2982" y="2792"/>
                    <a:pt x="3361" y="2850"/>
                    <a:pt x="3798" y="2941"/>
                  </a:cubicBezTo>
                  <a:cubicBezTo>
                    <a:pt x="3855" y="2396"/>
                    <a:pt x="3269" y="2126"/>
                    <a:pt x="3304" y="1626"/>
                  </a:cubicBezTo>
                  <a:cubicBezTo>
                    <a:pt x="3482" y="1505"/>
                    <a:pt x="3648" y="1368"/>
                    <a:pt x="3809" y="1224"/>
                  </a:cubicBezTo>
                  <a:cubicBezTo>
                    <a:pt x="3878" y="1138"/>
                    <a:pt x="3907" y="1023"/>
                    <a:pt x="3884" y="920"/>
                  </a:cubicBezTo>
                  <a:cubicBezTo>
                    <a:pt x="3872" y="874"/>
                    <a:pt x="3694" y="828"/>
                    <a:pt x="3602" y="839"/>
                  </a:cubicBezTo>
                  <a:cubicBezTo>
                    <a:pt x="3367" y="862"/>
                    <a:pt x="3137" y="925"/>
                    <a:pt x="2896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8"/>
            <p:cNvSpPr/>
            <p:nvPr/>
          </p:nvSpPr>
          <p:spPr>
            <a:xfrm>
              <a:off x="2040850" y="1793350"/>
              <a:ext cx="97675" cy="87475"/>
            </a:xfrm>
            <a:custGeom>
              <a:avLst/>
              <a:gdLst/>
              <a:ahLst/>
              <a:cxnLst/>
              <a:rect l="l" t="t" r="r" b="b"/>
              <a:pathLst>
                <a:path w="3907" h="3499" extrusionOk="0">
                  <a:moveTo>
                    <a:pt x="2895" y="977"/>
                  </a:moveTo>
                  <a:cubicBezTo>
                    <a:pt x="2740" y="696"/>
                    <a:pt x="2620" y="443"/>
                    <a:pt x="2465" y="207"/>
                  </a:cubicBezTo>
                  <a:cubicBezTo>
                    <a:pt x="2321" y="1"/>
                    <a:pt x="2103" y="1"/>
                    <a:pt x="1994" y="213"/>
                  </a:cubicBezTo>
                  <a:cubicBezTo>
                    <a:pt x="1879" y="449"/>
                    <a:pt x="1787" y="684"/>
                    <a:pt x="1718" y="931"/>
                  </a:cubicBezTo>
                  <a:cubicBezTo>
                    <a:pt x="1643" y="1172"/>
                    <a:pt x="1494" y="1299"/>
                    <a:pt x="1224" y="1333"/>
                  </a:cubicBezTo>
                  <a:cubicBezTo>
                    <a:pt x="879" y="1385"/>
                    <a:pt x="535" y="1460"/>
                    <a:pt x="202" y="1534"/>
                  </a:cubicBezTo>
                  <a:cubicBezTo>
                    <a:pt x="121" y="1551"/>
                    <a:pt x="1" y="1626"/>
                    <a:pt x="6" y="1672"/>
                  </a:cubicBezTo>
                  <a:cubicBezTo>
                    <a:pt x="18" y="1770"/>
                    <a:pt x="64" y="1862"/>
                    <a:pt x="138" y="1925"/>
                  </a:cubicBezTo>
                  <a:cubicBezTo>
                    <a:pt x="248" y="1999"/>
                    <a:pt x="362" y="2057"/>
                    <a:pt x="489" y="2091"/>
                  </a:cubicBezTo>
                  <a:cubicBezTo>
                    <a:pt x="724" y="2183"/>
                    <a:pt x="960" y="2258"/>
                    <a:pt x="1172" y="2333"/>
                  </a:cubicBezTo>
                  <a:cubicBezTo>
                    <a:pt x="1218" y="2740"/>
                    <a:pt x="707" y="3125"/>
                    <a:pt x="1373" y="3499"/>
                  </a:cubicBezTo>
                  <a:cubicBezTo>
                    <a:pt x="1580" y="3292"/>
                    <a:pt x="1793" y="3108"/>
                    <a:pt x="1959" y="2895"/>
                  </a:cubicBezTo>
                  <a:cubicBezTo>
                    <a:pt x="2126" y="2683"/>
                    <a:pt x="2315" y="2603"/>
                    <a:pt x="2614" y="2689"/>
                  </a:cubicBezTo>
                  <a:cubicBezTo>
                    <a:pt x="2982" y="2798"/>
                    <a:pt x="3367" y="2855"/>
                    <a:pt x="3797" y="2941"/>
                  </a:cubicBezTo>
                  <a:cubicBezTo>
                    <a:pt x="3855" y="2396"/>
                    <a:pt x="3269" y="2126"/>
                    <a:pt x="3303" y="1626"/>
                  </a:cubicBezTo>
                  <a:cubicBezTo>
                    <a:pt x="3481" y="1505"/>
                    <a:pt x="3654" y="1368"/>
                    <a:pt x="3815" y="1224"/>
                  </a:cubicBezTo>
                  <a:cubicBezTo>
                    <a:pt x="3883" y="1138"/>
                    <a:pt x="3906" y="1023"/>
                    <a:pt x="3883" y="914"/>
                  </a:cubicBezTo>
                  <a:cubicBezTo>
                    <a:pt x="3878" y="874"/>
                    <a:pt x="3694" y="828"/>
                    <a:pt x="3602" y="833"/>
                  </a:cubicBezTo>
                  <a:cubicBezTo>
                    <a:pt x="3367" y="862"/>
                    <a:pt x="3137" y="925"/>
                    <a:pt x="2895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8"/>
            <p:cNvSpPr/>
            <p:nvPr/>
          </p:nvSpPr>
          <p:spPr>
            <a:xfrm>
              <a:off x="2127725" y="1550100"/>
              <a:ext cx="183975" cy="165150"/>
            </a:xfrm>
            <a:custGeom>
              <a:avLst/>
              <a:gdLst/>
              <a:ahLst/>
              <a:cxnLst/>
              <a:rect l="l" t="t" r="r" b="b"/>
              <a:pathLst>
                <a:path w="7359" h="6606" extrusionOk="0">
                  <a:moveTo>
                    <a:pt x="6790" y="1580"/>
                  </a:moveTo>
                  <a:cubicBezTo>
                    <a:pt x="6353" y="1637"/>
                    <a:pt x="5923" y="1746"/>
                    <a:pt x="5469" y="1844"/>
                  </a:cubicBezTo>
                  <a:cubicBezTo>
                    <a:pt x="5170" y="1316"/>
                    <a:pt x="4940" y="839"/>
                    <a:pt x="4647" y="397"/>
                  </a:cubicBezTo>
                  <a:cubicBezTo>
                    <a:pt x="4378" y="0"/>
                    <a:pt x="3970" y="6"/>
                    <a:pt x="3763" y="408"/>
                  </a:cubicBezTo>
                  <a:cubicBezTo>
                    <a:pt x="3550" y="845"/>
                    <a:pt x="3372" y="1298"/>
                    <a:pt x="3234" y="1764"/>
                  </a:cubicBezTo>
                  <a:cubicBezTo>
                    <a:pt x="3097" y="2212"/>
                    <a:pt x="2815" y="2447"/>
                    <a:pt x="2304" y="2522"/>
                  </a:cubicBezTo>
                  <a:cubicBezTo>
                    <a:pt x="1649" y="2614"/>
                    <a:pt x="1012" y="2757"/>
                    <a:pt x="368" y="2901"/>
                  </a:cubicBezTo>
                  <a:cubicBezTo>
                    <a:pt x="225" y="2935"/>
                    <a:pt x="1" y="3068"/>
                    <a:pt x="6" y="3159"/>
                  </a:cubicBezTo>
                  <a:cubicBezTo>
                    <a:pt x="24" y="3343"/>
                    <a:pt x="116" y="3516"/>
                    <a:pt x="259" y="3630"/>
                  </a:cubicBezTo>
                  <a:cubicBezTo>
                    <a:pt x="443" y="3774"/>
                    <a:pt x="684" y="3866"/>
                    <a:pt x="914" y="3952"/>
                  </a:cubicBezTo>
                  <a:cubicBezTo>
                    <a:pt x="1356" y="4119"/>
                    <a:pt x="1810" y="4268"/>
                    <a:pt x="2212" y="4406"/>
                  </a:cubicBezTo>
                  <a:cubicBezTo>
                    <a:pt x="2292" y="5170"/>
                    <a:pt x="1333" y="5888"/>
                    <a:pt x="2591" y="6606"/>
                  </a:cubicBezTo>
                  <a:cubicBezTo>
                    <a:pt x="2976" y="6210"/>
                    <a:pt x="3372" y="5865"/>
                    <a:pt x="3688" y="5469"/>
                  </a:cubicBezTo>
                  <a:cubicBezTo>
                    <a:pt x="4016" y="5055"/>
                    <a:pt x="4360" y="4911"/>
                    <a:pt x="4929" y="5078"/>
                  </a:cubicBezTo>
                  <a:cubicBezTo>
                    <a:pt x="5624" y="5273"/>
                    <a:pt x="6342" y="5382"/>
                    <a:pt x="7152" y="5555"/>
                  </a:cubicBezTo>
                  <a:cubicBezTo>
                    <a:pt x="7267" y="4521"/>
                    <a:pt x="6158" y="4010"/>
                    <a:pt x="6221" y="3068"/>
                  </a:cubicBezTo>
                  <a:cubicBezTo>
                    <a:pt x="6514" y="2849"/>
                    <a:pt x="6888" y="2614"/>
                    <a:pt x="7186" y="2315"/>
                  </a:cubicBezTo>
                  <a:cubicBezTo>
                    <a:pt x="7313" y="2183"/>
                    <a:pt x="7359" y="1919"/>
                    <a:pt x="7313" y="1729"/>
                  </a:cubicBezTo>
                  <a:cubicBezTo>
                    <a:pt x="7307" y="1655"/>
                    <a:pt x="6968" y="1563"/>
                    <a:pt x="6790" y="15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8"/>
            <p:cNvSpPr/>
            <p:nvPr/>
          </p:nvSpPr>
          <p:spPr>
            <a:xfrm>
              <a:off x="2364675" y="1647025"/>
              <a:ext cx="167600" cy="187700"/>
            </a:xfrm>
            <a:custGeom>
              <a:avLst/>
              <a:gdLst/>
              <a:ahLst/>
              <a:cxnLst/>
              <a:rect l="l" t="t" r="r" b="b"/>
              <a:pathLst>
                <a:path w="6704" h="7508" extrusionOk="0">
                  <a:moveTo>
                    <a:pt x="6054" y="2154"/>
                  </a:moveTo>
                  <a:cubicBezTo>
                    <a:pt x="5572" y="2160"/>
                    <a:pt x="5089" y="2206"/>
                    <a:pt x="4613" y="2298"/>
                  </a:cubicBezTo>
                  <a:cubicBezTo>
                    <a:pt x="4147" y="2373"/>
                    <a:pt x="3808" y="2229"/>
                    <a:pt x="3515" y="1810"/>
                  </a:cubicBezTo>
                  <a:cubicBezTo>
                    <a:pt x="3136" y="1270"/>
                    <a:pt x="2723" y="759"/>
                    <a:pt x="2303" y="259"/>
                  </a:cubicBezTo>
                  <a:cubicBezTo>
                    <a:pt x="2206" y="144"/>
                    <a:pt x="1982" y="0"/>
                    <a:pt x="1907" y="46"/>
                  </a:cubicBezTo>
                  <a:cubicBezTo>
                    <a:pt x="1752" y="150"/>
                    <a:pt x="1643" y="305"/>
                    <a:pt x="1603" y="489"/>
                  </a:cubicBezTo>
                  <a:cubicBezTo>
                    <a:pt x="1551" y="718"/>
                    <a:pt x="1580" y="971"/>
                    <a:pt x="1608" y="1218"/>
                  </a:cubicBezTo>
                  <a:cubicBezTo>
                    <a:pt x="1660" y="1683"/>
                    <a:pt x="1735" y="2154"/>
                    <a:pt x="1792" y="2579"/>
                  </a:cubicBezTo>
                  <a:cubicBezTo>
                    <a:pt x="1149" y="2999"/>
                    <a:pt x="69" y="2465"/>
                    <a:pt x="0" y="3912"/>
                  </a:cubicBezTo>
                  <a:cubicBezTo>
                    <a:pt x="523" y="4079"/>
                    <a:pt x="1011" y="4274"/>
                    <a:pt x="1511" y="4377"/>
                  </a:cubicBezTo>
                  <a:cubicBezTo>
                    <a:pt x="2028" y="4481"/>
                    <a:pt x="2309" y="4728"/>
                    <a:pt x="2418" y="5308"/>
                  </a:cubicBezTo>
                  <a:cubicBezTo>
                    <a:pt x="2556" y="6014"/>
                    <a:pt x="2786" y="6704"/>
                    <a:pt x="3004" y="7508"/>
                  </a:cubicBezTo>
                  <a:cubicBezTo>
                    <a:pt x="3975" y="7140"/>
                    <a:pt x="3929" y="5922"/>
                    <a:pt x="4802" y="5555"/>
                  </a:cubicBezTo>
                  <a:cubicBezTo>
                    <a:pt x="5129" y="5716"/>
                    <a:pt x="5509" y="5940"/>
                    <a:pt x="5911" y="6072"/>
                  </a:cubicBezTo>
                  <a:cubicBezTo>
                    <a:pt x="6083" y="6129"/>
                    <a:pt x="6341" y="6049"/>
                    <a:pt x="6491" y="5928"/>
                  </a:cubicBezTo>
                  <a:cubicBezTo>
                    <a:pt x="6548" y="5877"/>
                    <a:pt x="6479" y="5532"/>
                    <a:pt x="6382" y="5388"/>
                  </a:cubicBezTo>
                  <a:cubicBezTo>
                    <a:pt x="6135" y="5015"/>
                    <a:pt x="5842" y="4688"/>
                    <a:pt x="5549" y="4320"/>
                  </a:cubicBezTo>
                  <a:cubicBezTo>
                    <a:pt x="5888" y="3820"/>
                    <a:pt x="6209" y="3401"/>
                    <a:pt x="6468" y="2936"/>
                  </a:cubicBezTo>
                  <a:cubicBezTo>
                    <a:pt x="6703" y="2516"/>
                    <a:pt x="6514" y="2154"/>
                    <a:pt x="6054" y="21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8"/>
            <p:cNvSpPr/>
            <p:nvPr/>
          </p:nvSpPr>
          <p:spPr>
            <a:xfrm>
              <a:off x="2133900" y="1873900"/>
              <a:ext cx="167600" cy="187725"/>
            </a:xfrm>
            <a:custGeom>
              <a:avLst/>
              <a:gdLst/>
              <a:ahLst/>
              <a:cxnLst/>
              <a:rect l="l" t="t" r="r" b="b"/>
              <a:pathLst>
                <a:path w="6704" h="7509" extrusionOk="0">
                  <a:moveTo>
                    <a:pt x="6055" y="2149"/>
                  </a:moveTo>
                  <a:cubicBezTo>
                    <a:pt x="5572" y="2155"/>
                    <a:pt x="5090" y="2207"/>
                    <a:pt x="4613" y="2293"/>
                  </a:cubicBezTo>
                  <a:cubicBezTo>
                    <a:pt x="4148" y="2373"/>
                    <a:pt x="3809" y="2230"/>
                    <a:pt x="3516" y="1804"/>
                  </a:cubicBezTo>
                  <a:cubicBezTo>
                    <a:pt x="3137" y="1265"/>
                    <a:pt x="2723" y="759"/>
                    <a:pt x="2304" y="254"/>
                  </a:cubicBezTo>
                  <a:cubicBezTo>
                    <a:pt x="2206" y="139"/>
                    <a:pt x="1982" y="1"/>
                    <a:pt x="1908" y="41"/>
                  </a:cubicBezTo>
                  <a:cubicBezTo>
                    <a:pt x="1753" y="144"/>
                    <a:pt x="1643" y="305"/>
                    <a:pt x="1603" y="483"/>
                  </a:cubicBezTo>
                  <a:cubicBezTo>
                    <a:pt x="1551" y="713"/>
                    <a:pt x="1580" y="972"/>
                    <a:pt x="1609" y="1213"/>
                  </a:cubicBezTo>
                  <a:cubicBezTo>
                    <a:pt x="1661" y="1684"/>
                    <a:pt x="1735" y="2149"/>
                    <a:pt x="1793" y="2574"/>
                  </a:cubicBezTo>
                  <a:cubicBezTo>
                    <a:pt x="1149" y="2993"/>
                    <a:pt x="70" y="2459"/>
                    <a:pt x="1" y="3907"/>
                  </a:cubicBezTo>
                  <a:cubicBezTo>
                    <a:pt x="523" y="4073"/>
                    <a:pt x="1012" y="4269"/>
                    <a:pt x="1511" y="4372"/>
                  </a:cubicBezTo>
                  <a:cubicBezTo>
                    <a:pt x="2028" y="4475"/>
                    <a:pt x="2310" y="4722"/>
                    <a:pt x="2419" y="5303"/>
                  </a:cubicBezTo>
                  <a:cubicBezTo>
                    <a:pt x="2557" y="6009"/>
                    <a:pt x="2786" y="6704"/>
                    <a:pt x="3005" y="7508"/>
                  </a:cubicBezTo>
                  <a:cubicBezTo>
                    <a:pt x="3975" y="7141"/>
                    <a:pt x="3929" y="5923"/>
                    <a:pt x="4803" y="5555"/>
                  </a:cubicBezTo>
                  <a:cubicBezTo>
                    <a:pt x="5130" y="5710"/>
                    <a:pt x="5509" y="5940"/>
                    <a:pt x="5911" y="6072"/>
                  </a:cubicBezTo>
                  <a:cubicBezTo>
                    <a:pt x="6083" y="6130"/>
                    <a:pt x="6342" y="6044"/>
                    <a:pt x="6491" y="5929"/>
                  </a:cubicBezTo>
                  <a:cubicBezTo>
                    <a:pt x="6549" y="5877"/>
                    <a:pt x="6480" y="5532"/>
                    <a:pt x="6382" y="5383"/>
                  </a:cubicBezTo>
                  <a:cubicBezTo>
                    <a:pt x="6135" y="5015"/>
                    <a:pt x="5842" y="4688"/>
                    <a:pt x="5549" y="4320"/>
                  </a:cubicBezTo>
                  <a:cubicBezTo>
                    <a:pt x="5888" y="3815"/>
                    <a:pt x="6210" y="3396"/>
                    <a:pt x="6468" y="2936"/>
                  </a:cubicBezTo>
                  <a:cubicBezTo>
                    <a:pt x="6704" y="2517"/>
                    <a:pt x="6514" y="2155"/>
                    <a:pt x="6055" y="2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8"/>
            <p:cNvSpPr/>
            <p:nvPr/>
          </p:nvSpPr>
          <p:spPr>
            <a:xfrm>
              <a:off x="2357925" y="1876925"/>
              <a:ext cx="125525" cy="109025"/>
            </a:xfrm>
            <a:custGeom>
              <a:avLst/>
              <a:gdLst/>
              <a:ahLst/>
              <a:cxnLst/>
              <a:rect l="l" t="t" r="r" b="b"/>
              <a:pathLst>
                <a:path w="5021" h="4361" extrusionOk="0">
                  <a:moveTo>
                    <a:pt x="4659" y="1218"/>
                  </a:moveTo>
                  <a:cubicBezTo>
                    <a:pt x="4360" y="1230"/>
                    <a:pt x="4067" y="1281"/>
                    <a:pt x="3751" y="1322"/>
                  </a:cubicBezTo>
                  <a:cubicBezTo>
                    <a:pt x="3584" y="948"/>
                    <a:pt x="3458" y="615"/>
                    <a:pt x="3280" y="299"/>
                  </a:cubicBezTo>
                  <a:cubicBezTo>
                    <a:pt x="3125" y="18"/>
                    <a:pt x="2849" y="1"/>
                    <a:pt x="2683" y="259"/>
                  </a:cubicBezTo>
                  <a:cubicBezTo>
                    <a:pt x="2516" y="540"/>
                    <a:pt x="2372" y="833"/>
                    <a:pt x="2252" y="1144"/>
                  </a:cubicBezTo>
                  <a:cubicBezTo>
                    <a:pt x="2137" y="1437"/>
                    <a:pt x="1930" y="1580"/>
                    <a:pt x="1586" y="1597"/>
                  </a:cubicBezTo>
                  <a:cubicBezTo>
                    <a:pt x="1143" y="1626"/>
                    <a:pt x="701" y="1683"/>
                    <a:pt x="264" y="1741"/>
                  </a:cubicBezTo>
                  <a:cubicBezTo>
                    <a:pt x="161" y="1758"/>
                    <a:pt x="6" y="1833"/>
                    <a:pt x="0" y="1896"/>
                  </a:cubicBezTo>
                  <a:cubicBezTo>
                    <a:pt x="6" y="2017"/>
                    <a:pt x="58" y="2137"/>
                    <a:pt x="144" y="2229"/>
                  </a:cubicBezTo>
                  <a:cubicBezTo>
                    <a:pt x="270" y="2333"/>
                    <a:pt x="414" y="2419"/>
                    <a:pt x="569" y="2482"/>
                  </a:cubicBezTo>
                  <a:cubicBezTo>
                    <a:pt x="856" y="2614"/>
                    <a:pt x="1149" y="2740"/>
                    <a:pt x="1413" y="2855"/>
                  </a:cubicBezTo>
                  <a:cubicBezTo>
                    <a:pt x="1425" y="3378"/>
                    <a:pt x="741" y="3809"/>
                    <a:pt x="1545" y="4360"/>
                  </a:cubicBezTo>
                  <a:cubicBezTo>
                    <a:pt x="1827" y="4119"/>
                    <a:pt x="2114" y="3906"/>
                    <a:pt x="2349" y="3654"/>
                  </a:cubicBezTo>
                  <a:cubicBezTo>
                    <a:pt x="2585" y="3407"/>
                    <a:pt x="2832" y="3321"/>
                    <a:pt x="3205" y="3464"/>
                  </a:cubicBezTo>
                  <a:cubicBezTo>
                    <a:pt x="3659" y="3636"/>
                    <a:pt x="4142" y="3751"/>
                    <a:pt x="4682" y="3912"/>
                  </a:cubicBezTo>
                  <a:cubicBezTo>
                    <a:pt x="4814" y="3223"/>
                    <a:pt x="4096" y="2815"/>
                    <a:pt x="4193" y="2189"/>
                  </a:cubicBezTo>
                  <a:cubicBezTo>
                    <a:pt x="4400" y="2051"/>
                    <a:pt x="4664" y="1919"/>
                    <a:pt x="4883" y="1735"/>
                  </a:cubicBezTo>
                  <a:cubicBezTo>
                    <a:pt x="4980" y="1655"/>
                    <a:pt x="5020" y="1477"/>
                    <a:pt x="5003" y="1350"/>
                  </a:cubicBezTo>
                  <a:cubicBezTo>
                    <a:pt x="5003" y="1299"/>
                    <a:pt x="4779" y="1218"/>
                    <a:pt x="4659" y="12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8"/>
            <p:cNvSpPr/>
            <p:nvPr/>
          </p:nvSpPr>
          <p:spPr>
            <a:xfrm>
              <a:off x="866800" y="1159950"/>
              <a:ext cx="54425" cy="72525"/>
            </a:xfrm>
            <a:custGeom>
              <a:avLst/>
              <a:gdLst/>
              <a:ahLst/>
              <a:cxnLst/>
              <a:rect l="l" t="t" r="r" b="b"/>
              <a:pathLst>
                <a:path w="2177" h="2901" extrusionOk="0">
                  <a:moveTo>
                    <a:pt x="1838" y="103"/>
                  </a:moveTo>
                  <a:cubicBezTo>
                    <a:pt x="1155" y="672"/>
                    <a:pt x="689" y="1574"/>
                    <a:pt x="201" y="2309"/>
                  </a:cubicBezTo>
                  <a:cubicBezTo>
                    <a:pt x="0" y="2619"/>
                    <a:pt x="488" y="2901"/>
                    <a:pt x="695" y="2596"/>
                  </a:cubicBezTo>
                  <a:cubicBezTo>
                    <a:pt x="1189" y="1867"/>
                    <a:pt x="1861" y="1126"/>
                    <a:pt x="2125" y="270"/>
                  </a:cubicBezTo>
                  <a:cubicBezTo>
                    <a:pt x="2177" y="98"/>
                    <a:pt x="1964" y="0"/>
                    <a:pt x="1838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8"/>
            <p:cNvSpPr/>
            <p:nvPr/>
          </p:nvSpPr>
          <p:spPr>
            <a:xfrm>
              <a:off x="985250" y="1178025"/>
              <a:ext cx="39225" cy="103575"/>
            </a:xfrm>
            <a:custGeom>
              <a:avLst/>
              <a:gdLst/>
              <a:ahLst/>
              <a:cxnLst/>
              <a:rect l="l" t="t" r="r" b="b"/>
              <a:pathLst>
                <a:path w="1569" h="4143" extrusionOk="0">
                  <a:moveTo>
                    <a:pt x="81" y="443"/>
                  </a:moveTo>
                  <a:cubicBezTo>
                    <a:pt x="403" y="1621"/>
                    <a:pt x="707" y="2855"/>
                    <a:pt x="1196" y="3970"/>
                  </a:cubicBezTo>
                  <a:cubicBezTo>
                    <a:pt x="1270" y="4142"/>
                    <a:pt x="1569" y="4062"/>
                    <a:pt x="1546" y="3878"/>
                  </a:cubicBezTo>
                  <a:cubicBezTo>
                    <a:pt x="1402" y="2660"/>
                    <a:pt x="891" y="1488"/>
                    <a:pt x="569" y="311"/>
                  </a:cubicBezTo>
                  <a:cubicBezTo>
                    <a:pt x="483" y="1"/>
                    <a:pt x="1" y="133"/>
                    <a:pt x="81" y="4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8"/>
            <p:cNvSpPr/>
            <p:nvPr/>
          </p:nvSpPr>
          <p:spPr>
            <a:xfrm>
              <a:off x="874250" y="1324225"/>
              <a:ext cx="86200" cy="56300"/>
            </a:xfrm>
            <a:custGeom>
              <a:avLst/>
              <a:gdLst/>
              <a:ahLst/>
              <a:cxnLst/>
              <a:rect l="l" t="t" r="r" b="b"/>
              <a:pathLst>
                <a:path w="3448" h="2252" extrusionOk="0">
                  <a:moveTo>
                    <a:pt x="2298" y="1074"/>
                  </a:moveTo>
                  <a:cubicBezTo>
                    <a:pt x="1776" y="776"/>
                    <a:pt x="1247" y="494"/>
                    <a:pt x="719" y="207"/>
                  </a:cubicBezTo>
                  <a:cubicBezTo>
                    <a:pt x="340" y="0"/>
                    <a:pt x="1" y="574"/>
                    <a:pt x="380" y="787"/>
                  </a:cubicBezTo>
                  <a:cubicBezTo>
                    <a:pt x="845" y="1045"/>
                    <a:pt x="1310" y="1304"/>
                    <a:pt x="1776" y="1568"/>
                  </a:cubicBezTo>
                  <a:cubicBezTo>
                    <a:pt x="2224" y="1827"/>
                    <a:pt x="2654" y="2171"/>
                    <a:pt x="3177" y="2229"/>
                  </a:cubicBezTo>
                  <a:cubicBezTo>
                    <a:pt x="3344" y="2252"/>
                    <a:pt x="3447" y="2028"/>
                    <a:pt x="3367" y="1896"/>
                  </a:cubicBezTo>
                  <a:cubicBezTo>
                    <a:pt x="3120" y="1505"/>
                    <a:pt x="2695" y="1304"/>
                    <a:pt x="2298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8"/>
            <p:cNvSpPr/>
            <p:nvPr/>
          </p:nvSpPr>
          <p:spPr>
            <a:xfrm>
              <a:off x="1042125" y="1447125"/>
              <a:ext cx="25300" cy="227500"/>
            </a:xfrm>
            <a:custGeom>
              <a:avLst/>
              <a:gdLst/>
              <a:ahLst/>
              <a:cxnLst/>
              <a:rect l="l" t="t" r="r" b="b"/>
              <a:pathLst>
                <a:path w="1012" h="9100" extrusionOk="0">
                  <a:moveTo>
                    <a:pt x="552" y="357"/>
                  </a:moveTo>
                  <a:cubicBezTo>
                    <a:pt x="540" y="7"/>
                    <a:pt x="0" y="1"/>
                    <a:pt x="6" y="357"/>
                  </a:cubicBezTo>
                  <a:cubicBezTo>
                    <a:pt x="35" y="1787"/>
                    <a:pt x="35" y="3212"/>
                    <a:pt x="69" y="4642"/>
                  </a:cubicBezTo>
                  <a:cubicBezTo>
                    <a:pt x="104" y="6038"/>
                    <a:pt x="58" y="7606"/>
                    <a:pt x="586" y="8915"/>
                  </a:cubicBezTo>
                  <a:cubicBezTo>
                    <a:pt x="655" y="9099"/>
                    <a:pt x="919" y="9082"/>
                    <a:pt x="931" y="8870"/>
                  </a:cubicBezTo>
                  <a:cubicBezTo>
                    <a:pt x="1011" y="7474"/>
                    <a:pt x="730" y="6044"/>
                    <a:pt x="667" y="4642"/>
                  </a:cubicBezTo>
                  <a:cubicBezTo>
                    <a:pt x="603" y="3212"/>
                    <a:pt x="598" y="1787"/>
                    <a:pt x="552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8"/>
            <p:cNvSpPr/>
            <p:nvPr/>
          </p:nvSpPr>
          <p:spPr>
            <a:xfrm>
              <a:off x="1029350" y="1806700"/>
              <a:ext cx="34050" cy="148075"/>
            </a:xfrm>
            <a:custGeom>
              <a:avLst/>
              <a:gdLst/>
              <a:ahLst/>
              <a:cxnLst/>
              <a:rect l="l" t="t" r="r" b="b"/>
              <a:pathLst>
                <a:path w="1362" h="5923" extrusionOk="0">
                  <a:moveTo>
                    <a:pt x="747" y="380"/>
                  </a:moveTo>
                  <a:cubicBezTo>
                    <a:pt x="580" y="1213"/>
                    <a:pt x="488" y="2051"/>
                    <a:pt x="396" y="2890"/>
                  </a:cubicBezTo>
                  <a:cubicBezTo>
                    <a:pt x="305" y="3780"/>
                    <a:pt x="0" y="4734"/>
                    <a:pt x="98" y="5624"/>
                  </a:cubicBezTo>
                  <a:cubicBezTo>
                    <a:pt x="92" y="5842"/>
                    <a:pt x="385" y="5923"/>
                    <a:pt x="500" y="5733"/>
                  </a:cubicBezTo>
                  <a:cubicBezTo>
                    <a:pt x="954" y="5124"/>
                    <a:pt x="971" y="4332"/>
                    <a:pt x="1040" y="3596"/>
                  </a:cubicBezTo>
                  <a:cubicBezTo>
                    <a:pt x="1137" y="2574"/>
                    <a:pt x="1155" y="1546"/>
                    <a:pt x="1310" y="529"/>
                  </a:cubicBezTo>
                  <a:cubicBezTo>
                    <a:pt x="1361" y="167"/>
                    <a:pt x="822" y="1"/>
                    <a:pt x="747" y="3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8"/>
            <p:cNvSpPr/>
            <p:nvPr/>
          </p:nvSpPr>
          <p:spPr>
            <a:xfrm>
              <a:off x="908850" y="2100075"/>
              <a:ext cx="105875" cy="234525"/>
            </a:xfrm>
            <a:custGeom>
              <a:avLst/>
              <a:gdLst/>
              <a:ahLst/>
              <a:cxnLst/>
              <a:rect l="l" t="t" r="r" b="b"/>
              <a:pathLst>
                <a:path w="4235" h="9381" extrusionOk="0">
                  <a:moveTo>
                    <a:pt x="3499" y="334"/>
                  </a:moveTo>
                  <a:cubicBezTo>
                    <a:pt x="2884" y="1735"/>
                    <a:pt x="2264" y="3137"/>
                    <a:pt x="1655" y="4544"/>
                  </a:cubicBezTo>
                  <a:cubicBezTo>
                    <a:pt x="1052" y="5951"/>
                    <a:pt x="300" y="7428"/>
                    <a:pt x="47" y="8950"/>
                  </a:cubicBezTo>
                  <a:cubicBezTo>
                    <a:pt x="1" y="9208"/>
                    <a:pt x="340" y="9380"/>
                    <a:pt x="489" y="9133"/>
                  </a:cubicBezTo>
                  <a:cubicBezTo>
                    <a:pt x="1207" y="7933"/>
                    <a:pt x="1615" y="6543"/>
                    <a:pt x="2143" y="5251"/>
                  </a:cubicBezTo>
                  <a:cubicBezTo>
                    <a:pt x="2775" y="3688"/>
                    <a:pt x="3442" y="2137"/>
                    <a:pt x="4091" y="581"/>
                  </a:cubicBezTo>
                  <a:cubicBezTo>
                    <a:pt x="4234" y="248"/>
                    <a:pt x="3648" y="1"/>
                    <a:pt x="3499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8"/>
            <p:cNvSpPr/>
            <p:nvPr/>
          </p:nvSpPr>
          <p:spPr>
            <a:xfrm>
              <a:off x="963850" y="2325525"/>
              <a:ext cx="144650" cy="86475"/>
            </a:xfrm>
            <a:custGeom>
              <a:avLst/>
              <a:gdLst/>
              <a:ahLst/>
              <a:cxnLst/>
              <a:rect l="l" t="t" r="r" b="b"/>
              <a:pathLst>
                <a:path w="5786" h="3459" extrusionOk="0">
                  <a:moveTo>
                    <a:pt x="5423" y="35"/>
                  </a:moveTo>
                  <a:cubicBezTo>
                    <a:pt x="3620" y="385"/>
                    <a:pt x="1839" y="1787"/>
                    <a:pt x="317" y="2763"/>
                  </a:cubicBezTo>
                  <a:cubicBezTo>
                    <a:pt x="1" y="2964"/>
                    <a:pt x="288" y="3458"/>
                    <a:pt x="610" y="3269"/>
                  </a:cubicBezTo>
                  <a:cubicBezTo>
                    <a:pt x="1437" y="2781"/>
                    <a:pt x="2276" y="2315"/>
                    <a:pt x="3120" y="1867"/>
                  </a:cubicBezTo>
                  <a:cubicBezTo>
                    <a:pt x="3976" y="1408"/>
                    <a:pt x="4901" y="1034"/>
                    <a:pt x="5624" y="374"/>
                  </a:cubicBezTo>
                  <a:cubicBezTo>
                    <a:pt x="5785" y="230"/>
                    <a:pt x="5613" y="1"/>
                    <a:pt x="542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8"/>
            <p:cNvSpPr/>
            <p:nvPr/>
          </p:nvSpPr>
          <p:spPr>
            <a:xfrm>
              <a:off x="1248175" y="2203600"/>
              <a:ext cx="141900" cy="57325"/>
            </a:xfrm>
            <a:custGeom>
              <a:avLst/>
              <a:gdLst/>
              <a:ahLst/>
              <a:cxnLst/>
              <a:rect l="l" t="t" r="r" b="b"/>
              <a:pathLst>
                <a:path w="5676" h="2293" extrusionOk="0">
                  <a:moveTo>
                    <a:pt x="5486" y="18"/>
                  </a:moveTo>
                  <a:cubicBezTo>
                    <a:pt x="3729" y="254"/>
                    <a:pt x="1994" y="1087"/>
                    <a:pt x="323" y="1672"/>
                  </a:cubicBezTo>
                  <a:cubicBezTo>
                    <a:pt x="1" y="1782"/>
                    <a:pt x="133" y="2293"/>
                    <a:pt x="466" y="2184"/>
                  </a:cubicBezTo>
                  <a:cubicBezTo>
                    <a:pt x="2143" y="1655"/>
                    <a:pt x="4085" y="1299"/>
                    <a:pt x="5561" y="311"/>
                  </a:cubicBezTo>
                  <a:cubicBezTo>
                    <a:pt x="5676" y="231"/>
                    <a:pt x="5653" y="1"/>
                    <a:pt x="548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8"/>
            <p:cNvSpPr/>
            <p:nvPr/>
          </p:nvSpPr>
          <p:spPr>
            <a:xfrm>
              <a:off x="1507375" y="2041500"/>
              <a:ext cx="131000" cy="100250"/>
            </a:xfrm>
            <a:custGeom>
              <a:avLst/>
              <a:gdLst/>
              <a:ahLst/>
              <a:cxnLst/>
              <a:rect l="l" t="t" r="r" b="b"/>
              <a:pathLst>
                <a:path w="5240" h="4010" extrusionOk="0">
                  <a:moveTo>
                    <a:pt x="4935" y="40"/>
                  </a:moveTo>
                  <a:cubicBezTo>
                    <a:pt x="3177" y="540"/>
                    <a:pt x="1540" y="2108"/>
                    <a:pt x="242" y="3349"/>
                  </a:cubicBezTo>
                  <a:cubicBezTo>
                    <a:pt x="1" y="3573"/>
                    <a:pt x="322" y="4009"/>
                    <a:pt x="598" y="3808"/>
                  </a:cubicBezTo>
                  <a:cubicBezTo>
                    <a:pt x="2092" y="2751"/>
                    <a:pt x="4022" y="1781"/>
                    <a:pt x="5142" y="304"/>
                  </a:cubicBezTo>
                  <a:cubicBezTo>
                    <a:pt x="5239" y="172"/>
                    <a:pt x="5078" y="0"/>
                    <a:pt x="4935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8"/>
            <p:cNvSpPr/>
            <p:nvPr/>
          </p:nvSpPr>
          <p:spPr>
            <a:xfrm>
              <a:off x="1810100" y="1862850"/>
              <a:ext cx="243850" cy="107725"/>
            </a:xfrm>
            <a:custGeom>
              <a:avLst/>
              <a:gdLst/>
              <a:ahLst/>
              <a:cxnLst/>
              <a:rect l="l" t="t" r="r" b="b"/>
              <a:pathLst>
                <a:path w="9754" h="4309" extrusionOk="0">
                  <a:moveTo>
                    <a:pt x="9110" y="167"/>
                  </a:moveTo>
                  <a:cubicBezTo>
                    <a:pt x="7795" y="868"/>
                    <a:pt x="6479" y="1448"/>
                    <a:pt x="5106" y="2040"/>
                  </a:cubicBezTo>
                  <a:cubicBezTo>
                    <a:pt x="3504" y="2729"/>
                    <a:pt x="1941" y="3545"/>
                    <a:pt x="224" y="3906"/>
                  </a:cubicBezTo>
                  <a:cubicBezTo>
                    <a:pt x="0" y="3952"/>
                    <a:pt x="52" y="4309"/>
                    <a:pt x="276" y="4297"/>
                  </a:cubicBezTo>
                  <a:cubicBezTo>
                    <a:pt x="2120" y="4217"/>
                    <a:pt x="3699" y="3367"/>
                    <a:pt x="5382" y="2689"/>
                  </a:cubicBezTo>
                  <a:cubicBezTo>
                    <a:pt x="6738" y="2149"/>
                    <a:pt x="8426" y="1695"/>
                    <a:pt x="9489" y="661"/>
                  </a:cubicBezTo>
                  <a:cubicBezTo>
                    <a:pt x="9753" y="403"/>
                    <a:pt x="9420" y="1"/>
                    <a:pt x="9110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8"/>
            <p:cNvSpPr/>
            <p:nvPr/>
          </p:nvSpPr>
          <p:spPr>
            <a:xfrm>
              <a:off x="2131450" y="1699450"/>
              <a:ext cx="107875" cy="103550"/>
            </a:xfrm>
            <a:custGeom>
              <a:avLst/>
              <a:gdLst/>
              <a:ahLst/>
              <a:cxnLst/>
              <a:rect l="l" t="t" r="r" b="b"/>
              <a:pathLst>
                <a:path w="4315" h="4142" extrusionOk="0">
                  <a:moveTo>
                    <a:pt x="3993" y="80"/>
                  </a:moveTo>
                  <a:cubicBezTo>
                    <a:pt x="3177" y="396"/>
                    <a:pt x="2597" y="1086"/>
                    <a:pt x="1977" y="1677"/>
                  </a:cubicBezTo>
                  <a:cubicBezTo>
                    <a:pt x="1311" y="2326"/>
                    <a:pt x="702" y="3027"/>
                    <a:pt x="145" y="3774"/>
                  </a:cubicBezTo>
                  <a:cubicBezTo>
                    <a:pt x="1" y="3958"/>
                    <a:pt x="294" y="4141"/>
                    <a:pt x="449" y="4009"/>
                  </a:cubicBezTo>
                  <a:cubicBezTo>
                    <a:pt x="1144" y="3412"/>
                    <a:pt x="1851" y="2849"/>
                    <a:pt x="2534" y="2234"/>
                  </a:cubicBezTo>
                  <a:cubicBezTo>
                    <a:pt x="3149" y="1671"/>
                    <a:pt x="3878" y="1166"/>
                    <a:pt x="4240" y="396"/>
                  </a:cubicBezTo>
                  <a:cubicBezTo>
                    <a:pt x="4315" y="247"/>
                    <a:pt x="4194" y="0"/>
                    <a:pt x="3993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8"/>
            <p:cNvSpPr/>
            <p:nvPr/>
          </p:nvSpPr>
          <p:spPr>
            <a:xfrm>
              <a:off x="2297025" y="1630075"/>
              <a:ext cx="78725" cy="51575"/>
            </a:xfrm>
            <a:custGeom>
              <a:avLst/>
              <a:gdLst/>
              <a:ahLst/>
              <a:cxnLst/>
              <a:rect l="l" t="t" r="r" b="b"/>
              <a:pathLst>
                <a:path w="3149" h="2063" extrusionOk="0">
                  <a:moveTo>
                    <a:pt x="1936" y="971"/>
                  </a:moveTo>
                  <a:cubicBezTo>
                    <a:pt x="1460" y="696"/>
                    <a:pt x="977" y="420"/>
                    <a:pt x="495" y="156"/>
                  </a:cubicBezTo>
                  <a:cubicBezTo>
                    <a:pt x="225" y="1"/>
                    <a:pt x="1" y="397"/>
                    <a:pt x="253" y="564"/>
                  </a:cubicBezTo>
                  <a:cubicBezTo>
                    <a:pt x="719" y="868"/>
                    <a:pt x="1161" y="1207"/>
                    <a:pt x="1621" y="1517"/>
                  </a:cubicBezTo>
                  <a:cubicBezTo>
                    <a:pt x="2005" y="1776"/>
                    <a:pt x="2436" y="2063"/>
                    <a:pt x="2919" y="2057"/>
                  </a:cubicBezTo>
                  <a:cubicBezTo>
                    <a:pt x="3091" y="2051"/>
                    <a:pt x="3148" y="1862"/>
                    <a:pt x="3051" y="1741"/>
                  </a:cubicBezTo>
                  <a:cubicBezTo>
                    <a:pt x="2769" y="1385"/>
                    <a:pt x="2321" y="1195"/>
                    <a:pt x="1936" y="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8"/>
            <p:cNvSpPr/>
            <p:nvPr/>
          </p:nvSpPr>
          <p:spPr>
            <a:xfrm>
              <a:off x="2450975" y="1806125"/>
              <a:ext cx="25425" cy="65075"/>
            </a:xfrm>
            <a:custGeom>
              <a:avLst/>
              <a:gdLst/>
              <a:ahLst/>
              <a:cxnLst/>
              <a:rect l="l" t="t" r="r" b="b"/>
              <a:pathLst>
                <a:path w="1017" h="2603" extrusionOk="0">
                  <a:moveTo>
                    <a:pt x="356" y="397"/>
                  </a:moveTo>
                  <a:cubicBezTo>
                    <a:pt x="305" y="770"/>
                    <a:pt x="253" y="1144"/>
                    <a:pt x="178" y="1511"/>
                  </a:cubicBezTo>
                  <a:cubicBezTo>
                    <a:pt x="115" y="1822"/>
                    <a:pt x="0" y="2120"/>
                    <a:pt x="86" y="2436"/>
                  </a:cubicBezTo>
                  <a:cubicBezTo>
                    <a:pt x="121" y="2551"/>
                    <a:pt x="253" y="2603"/>
                    <a:pt x="356" y="2545"/>
                  </a:cubicBezTo>
                  <a:cubicBezTo>
                    <a:pt x="649" y="2339"/>
                    <a:pt x="718" y="2017"/>
                    <a:pt x="787" y="1684"/>
                  </a:cubicBezTo>
                  <a:cubicBezTo>
                    <a:pt x="873" y="1259"/>
                    <a:pt x="914" y="828"/>
                    <a:pt x="965" y="403"/>
                  </a:cubicBezTo>
                  <a:cubicBezTo>
                    <a:pt x="1017" y="1"/>
                    <a:pt x="402" y="12"/>
                    <a:pt x="356" y="3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8"/>
            <p:cNvSpPr/>
            <p:nvPr/>
          </p:nvSpPr>
          <p:spPr>
            <a:xfrm>
              <a:off x="2286550" y="1958200"/>
              <a:ext cx="69375" cy="32900"/>
            </a:xfrm>
            <a:custGeom>
              <a:avLst/>
              <a:gdLst/>
              <a:ahLst/>
              <a:cxnLst/>
              <a:rect l="l" t="t" r="r" b="b"/>
              <a:pathLst>
                <a:path w="2775" h="1316" extrusionOk="0">
                  <a:moveTo>
                    <a:pt x="2643" y="190"/>
                  </a:moveTo>
                  <a:cubicBezTo>
                    <a:pt x="2315" y="1"/>
                    <a:pt x="1936" y="138"/>
                    <a:pt x="1603" y="236"/>
                  </a:cubicBezTo>
                  <a:cubicBezTo>
                    <a:pt x="1195" y="357"/>
                    <a:pt x="799" y="506"/>
                    <a:pt x="391" y="621"/>
                  </a:cubicBezTo>
                  <a:cubicBezTo>
                    <a:pt x="0" y="724"/>
                    <a:pt x="167" y="1316"/>
                    <a:pt x="552" y="1218"/>
                  </a:cubicBezTo>
                  <a:cubicBezTo>
                    <a:pt x="919" y="1126"/>
                    <a:pt x="1270" y="1006"/>
                    <a:pt x="1632" y="897"/>
                  </a:cubicBezTo>
                  <a:cubicBezTo>
                    <a:pt x="1988" y="793"/>
                    <a:pt x="2419" y="770"/>
                    <a:pt x="2683" y="506"/>
                  </a:cubicBezTo>
                  <a:cubicBezTo>
                    <a:pt x="2775" y="414"/>
                    <a:pt x="2758" y="253"/>
                    <a:pt x="2643" y="1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8"/>
            <p:cNvSpPr/>
            <p:nvPr/>
          </p:nvSpPr>
          <p:spPr>
            <a:xfrm>
              <a:off x="2098300" y="1880075"/>
              <a:ext cx="50000" cy="68525"/>
            </a:xfrm>
            <a:custGeom>
              <a:avLst/>
              <a:gdLst/>
              <a:ahLst/>
              <a:cxnLst/>
              <a:rect l="l" t="t" r="r" b="b"/>
              <a:pathLst>
                <a:path w="2000" h="2741" extrusionOk="0">
                  <a:moveTo>
                    <a:pt x="569" y="265"/>
                  </a:moveTo>
                  <a:cubicBezTo>
                    <a:pt x="414" y="1"/>
                    <a:pt x="0" y="242"/>
                    <a:pt x="161" y="506"/>
                  </a:cubicBezTo>
                  <a:cubicBezTo>
                    <a:pt x="632" y="1293"/>
                    <a:pt x="1086" y="2097"/>
                    <a:pt x="1815" y="2672"/>
                  </a:cubicBezTo>
                  <a:cubicBezTo>
                    <a:pt x="1890" y="2741"/>
                    <a:pt x="1999" y="2655"/>
                    <a:pt x="1953" y="2568"/>
                  </a:cubicBezTo>
                  <a:cubicBezTo>
                    <a:pt x="1511" y="1787"/>
                    <a:pt x="1034" y="1029"/>
                    <a:pt x="569" y="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1" name="Google Shape;2521;p18"/>
          <p:cNvGrpSpPr/>
          <p:nvPr/>
        </p:nvGrpSpPr>
        <p:grpSpPr>
          <a:xfrm rot="4816009">
            <a:off x="434317" y="4242234"/>
            <a:ext cx="602119" cy="966945"/>
            <a:chOff x="4391575" y="1027675"/>
            <a:chExt cx="951350" cy="1527775"/>
          </a:xfrm>
        </p:grpSpPr>
        <p:sp>
          <p:nvSpPr>
            <p:cNvPr id="2522" name="Google Shape;2522;p18"/>
            <p:cNvSpPr/>
            <p:nvPr/>
          </p:nvSpPr>
          <p:spPr>
            <a:xfrm>
              <a:off x="4877650" y="2425625"/>
              <a:ext cx="147350" cy="129825"/>
            </a:xfrm>
            <a:custGeom>
              <a:avLst/>
              <a:gdLst/>
              <a:ahLst/>
              <a:cxnLst/>
              <a:rect l="l" t="t" r="r" b="b"/>
              <a:pathLst>
                <a:path w="5894" h="5193" extrusionOk="0">
                  <a:moveTo>
                    <a:pt x="5417" y="2832"/>
                  </a:moveTo>
                  <a:cubicBezTo>
                    <a:pt x="5135" y="2591"/>
                    <a:pt x="4848" y="2361"/>
                    <a:pt x="4590" y="2154"/>
                  </a:cubicBezTo>
                  <a:cubicBezTo>
                    <a:pt x="4756" y="1522"/>
                    <a:pt x="5681" y="1201"/>
                    <a:pt x="4969" y="316"/>
                  </a:cubicBezTo>
                  <a:cubicBezTo>
                    <a:pt x="4561" y="534"/>
                    <a:pt x="4165" y="707"/>
                    <a:pt x="3814" y="942"/>
                  </a:cubicBezTo>
                  <a:cubicBezTo>
                    <a:pt x="3458" y="1178"/>
                    <a:pt x="3148" y="1206"/>
                    <a:pt x="2780" y="942"/>
                  </a:cubicBezTo>
                  <a:cubicBezTo>
                    <a:pt x="2327" y="609"/>
                    <a:pt x="1821" y="339"/>
                    <a:pt x="1270" y="0"/>
                  </a:cubicBezTo>
                  <a:cubicBezTo>
                    <a:pt x="879" y="793"/>
                    <a:pt x="1545" y="1471"/>
                    <a:pt x="1218" y="2194"/>
                  </a:cubicBezTo>
                  <a:cubicBezTo>
                    <a:pt x="937" y="2298"/>
                    <a:pt x="592" y="2390"/>
                    <a:pt x="282" y="2550"/>
                  </a:cubicBezTo>
                  <a:cubicBezTo>
                    <a:pt x="150" y="2625"/>
                    <a:pt x="35" y="2820"/>
                    <a:pt x="12" y="2981"/>
                  </a:cubicBezTo>
                  <a:cubicBezTo>
                    <a:pt x="0" y="3050"/>
                    <a:pt x="224" y="3205"/>
                    <a:pt x="362" y="3234"/>
                  </a:cubicBezTo>
                  <a:cubicBezTo>
                    <a:pt x="701" y="3309"/>
                    <a:pt x="1051" y="3320"/>
                    <a:pt x="1419" y="3360"/>
                  </a:cubicBezTo>
                  <a:cubicBezTo>
                    <a:pt x="1482" y="3854"/>
                    <a:pt x="1505" y="4291"/>
                    <a:pt x="1597" y="4710"/>
                  </a:cubicBezTo>
                  <a:cubicBezTo>
                    <a:pt x="1672" y="5089"/>
                    <a:pt x="1976" y="5193"/>
                    <a:pt x="2258" y="4923"/>
                  </a:cubicBezTo>
                  <a:cubicBezTo>
                    <a:pt x="2545" y="4630"/>
                    <a:pt x="2809" y="4320"/>
                    <a:pt x="3045" y="3986"/>
                  </a:cubicBezTo>
                  <a:cubicBezTo>
                    <a:pt x="3280" y="3670"/>
                    <a:pt x="3562" y="3556"/>
                    <a:pt x="3958" y="3625"/>
                  </a:cubicBezTo>
                  <a:cubicBezTo>
                    <a:pt x="4469" y="3716"/>
                    <a:pt x="4986" y="3768"/>
                    <a:pt x="5503" y="3808"/>
                  </a:cubicBezTo>
                  <a:cubicBezTo>
                    <a:pt x="5624" y="3820"/>
                    <a:pt x="5830" y="3768"/>
                    <a:pt x="5853" y="3699"/>
                  </a:cubicBezTo>
                  <a:cubicBezTo>
                    <a:pt x="5894" y="3556"/>
                    <a:pt x="5876" y="3395"/>
                    <a:pt x="5802" y="3263"/>
                  </a:cubicBezTo>
                  <a:cubicBezTo>
                    <a:pt x="5716" y="3090"/>
                    <a:pt x="5560" y="2958"/>
                    <a:pt x="5417" y="28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8"/>
            <p:cNvSpPr/>
            <p:nvPr/>
          </p:nvSpPr>
          <p:spPr>
            <a:xfrm>
              <a:off x="4597775" y="2330275"/>
              <a:ext cx="146050" cy="138600"/>
            </a:xfrm>
            <a:custGeom>
              <a:avLst/>
              <a:gdLst/>
              <a:ahLst/>
              <a:cxnLst/>
              <a:rect l="l" t="t" r="r" b="b"/>
              <a:pathLst>
                <a:path w="5842" h="5544" extrusionOk="0">
                  <a:moveTo>
                    <a:pt x="4354" y="2091"/>
                  </a:moveTo>
                  <a:cubicBezTo>
                    <a:pt x="3912" y="2120"/>
                    <a:pt x="3642" y="1988"/>
                    <a:pt x="3458" y="1568"/>
                  </a:cubicBezTo>
                  <a:cubicBezTo>
                    <a:pt x="3234" y="1051"/>
                    <a:pt x="2935" y="569"/>
                    <a:pt x="2631" y="0"/>
                  </a:cubicBezTo>
                  <a:cubicBezTo>
                    <a:pt x="1896" y="483"/>
                    <a:pt x="2126" y="1407"/>
                    <a:pt x="1482" y="1867"/>
                  </a:cubicBezTo>
                  <a:cubicBezTo>
                    <a:pt x="1184" y="1815"/>
                    <a:pt x="839" y="1718"/>
                    <a:pt x="494" y="1700"/>
                  </a:cubicBezTo>
                  <a:cubicBezTo>
                    <a:pt x="339" y="1695"/>
                    <a:pt x="144" y="1809"/>
                    <a:pt x="41" y="1930"/>
                  </a:cubicBezTo>
                  <a:cubicBezTo>
                    <a:pt x="0" y="1988"/>
                    <a:pt x="115" y="2235"/>
                    <a:pt x="219" y="2326"/>
                  </a:cubicBezTo>
                  <a:cubicBezTo>
                    <a:pt x="477" y="2556"/>
                    <a:pt x="770" y="2751"/>
                    <a:pt x="1069" y="2975"/>
                  </a:cubicBezTo>
                  <a:cubicBezTo>
                    <a:pt x="873" y="3429"/>
                    <a:pt x="678" y="3820"/>
                    <a:pt x="540" y="4228"/>
                  </a:cubicBezTo>
                  <a:cubicBezTo>
                    <a:pt x="414" y="4595"/>
                    <a:pt x="626" y="4837"/>
                    <a:pt x="1000" y="4739"/>
                  </a:cubicBezTo>
                  <a:cubicBezTo>
                    <a:pt x="1396" y="4635"/>
                    <a:pt x="1787" y="4498"/>
                    <a:pt x="2160" y="4331"/>
                  </a:cubicBezTo>
                  <a:cubicBezTo>
                    <a:pt x="2522" y="4176"/>
                    <a:pt x="2821" y="4216"/>
                    <a:pt x="3131" y="4475"/>
                  </a:cubicBezTo>
                  <a:cubicBezTo>
                    <a:pt x="3527" y="4808"/>
                    <a:pt x="3946" y="5112"/>
                    <a:pt x="4371" y="5417"/>
                  </a:cubicBezTo>
                  <a:cubicBezTo>
                    <a:pt x="4469" y="5486"/>
                    <a:pt x="4670" y="5543"/>
                    <a:pt x="4728" y="5497"/>
                  </a:cubicBezTo>
                  <a:cubicBezTo>
                    <a:pt x="4837" y="5388"/>
                    <a:pt x="4906" y="5244"/>
                    <a:pt x="4911" y="5089"/>
                  </a:cubicBezTo>
                  <a:cubicBezTo>
                    <a:pt x="4911" y="4905"/>
                    <a:pt x="4842" y="4716"/>
                    <a:pt x="4785" y="4532"/>
                  </a:cubicBezTo>
                  <a:cubicBezTo>
                    <a:pt x="4664" y="4187"/>
                    <a:pt x="4532" y="3843"/>
                    <a:pt x="4417" y="3527"/>
                  </a:cubicBezTo>
                  <a:cubicBezTo>
                    <a:pt x="4877" y="3073"/>
                    <a:pt x="5842" y="3263"/>
                    <a:pt x="5664" y="2137"/>
                  </a:cubicBezTo>
                  <a:cubicBezTo>
                    <a:pt x="5204" y="2120"/>
                    <a:pt x="4779" y="2068"/>
                    <a:pt x="4354" y="20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8"/>
            <p:cNvSpPr/>
            <p:nvPr/>
          </p:nvSpPr>
          <p:spPr>
            <a:xfrm>
              <a:off x="4518225" y="2172600"/>
              <a:ext cx="107275" cy="101675"/>
            </a:xfrm>
            <a:custGeom>
              <a:avLst/>
              <a:gdLst/>
              <a:ahLst/>
              <a:cxnLst/>
              <a:rect l="l" t="t" r="r" b="b"/>
              <a:pathLst>
                <a:path w="4291" h="4067" extrusionOk="0">
                  <a:moveTo>
                    <a:pt x="3200" y="1534"/>
                  </a:moveTo>
                  <a:cubicBezTo>
                    <a:pt x="2878" y="1557"/>
                    <a:pt x="2677" y="1459"/>
                    <a:pt x="2545" y="1149"/>
                  </a:cubicBezTo>
                  <a:cubicBezTo>
                    <a:pt x="2378" y="770"/>
                    <a:pt x="2160" y="420"/>
                    <a:pt x="1930" y="0"/>
                  </a:cubicBezTo>
                  <a:cubicBezTo>
                    <a:pt x="1396" y="351"/>
                    <a:pt x="1563" y="1034"/>
                    <a:pt x="1086" y="1373"/>
                  </a:cubicBezTo>
                  <a:cubicBezTo>
                    <a:pt x="850" y="1316"/>
                    <a:pt x="603" y="1275"/>
                    <a:pt x="362" y="1247"/>
                  </a:cubicBezTo>
                  <a:cubicBezTo>
                    <a:pt x="230" y="1258"/>
                    <a:pt x="115" y="1321"/>
                    <a:pt x="35" y="1419"/>
                  </a:cubicBezTo>
                  <a:cubicBezTo>
                    <a:pt x="0" y="1459"/>
                    <a:pt x="86" y="1643"/>
                    <a:pt x="161" y="1706"/>
                  </a:cubicBezTo>
                  <a:cubicBezTo>
                    <a:pt x="351" y="1873"/>
                    <a:pt x="563" y="2016"/>
                    <a:pt x="787" y="2177"/>
                  </a:cubicBezTo>
                  <a:cubicBezTo>
                    <a:pt x="643" y="2510"/>
                    <a:pt x="500" y="2798"/>
                    <a:pt x="396" y="3102"/>
                  </a:cubicBezTo>
                  <a:cubicBezTo>
                    <a:pt x="305" y="3372"/>
                    <a:pt x="465" y="3544"/>
                    <a:pt x="735" y="3475"/>
                  </a:cubicBezTo>
                  <a:cubicBezTo>
                    <a:pt x="1028" y="3401"/>
                    <a:pt x="1310" y="3297"/>
                    <a:pt x="1585" y="3177"/>
                  </a:cubicBezTo>
                  <a:cubicBezTo>
                    <a:pt x="1821" y="3056"/>
                    <a:pt x="2114" y="3096"/>
                    <a:pt x="2303" y="3286"/>
                  </a:cubicBezTo>
                  <a:cubicBezTo>
                    <a:pt x="2591" y="3533"/>
                    <a:pt x="2901" y="3751"/>
                    <a:pt x="3211" y="3975"/>
                  </a:cubicBezTo>
                  <a:cubicBezTo>
                    <a:pt x="3286" y="4021"/>
                    <a:pt x="3435" y="4067"/>
                    <a:pt x="3475" y="4033"/>
                  </a:cubicBezTo>
                  <a:cubicBezTo>
                    <a:pt x="3556" y="3952"/>
                    <a:pt x="3602" y="3849"/>
                    <a:pt x="3607" y="3734"/>
                  </a:cubicBezTo>
                  <a:cubicBezTo>
                    <a:pt x="3596" y="3596"/>
                    <a:pt x="3567" y="3458"/>
                    <a:pt x="3515" y="3326"/>
                  </a:cubicBezTo>
                  <a:cubicBezTo>
                    <a:pt x="3429" y="3073"/>
                    <a:pt x="3326" y="2821"/>
                    <a:pt x="3245" y="2591"/>
                  </a:cubicBezTo>
                  <a:cubicBezTo>
                    <a:pt x="3584" y="2252"/>
                    <a:pt x="4291" y="2390"/>
                    <a:pt x="4165" y="1568"/>
                  </a:cubicBezTo>
                  <a:cubicBezTo>
                    <a:pt x="3826" y="1557"/>
                    <a:pt x="3510" y="1522"/>
                    <a:pt x="3200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8"/>
            <p:cNvSpPr/>
            <p:nvPr/>
          </p:nvSpPr>
          <p:spPr>
            <a:xfrm>
              <a:off x="5069050" y="2223725"/>
              <a:ext cx="107300" cy="101675"/>
            </a:xfrm>
            <a:custGeom>
              <a:avLst/>
              <a:gdLst/>
              <a:ahLst/>
              <a:cxnLst/>
              <a:rect l="l" t="t" r="r" b="b"/>
              <a:pathLst>
                <a:path w="4292" h="4067" extrusionOk="0">
                  <a:moveTo>
                    <a:pt x="3195" y="1534"/>
                  </a:moveTo>
                  <a:cubicBezTo>
                    <a:pt x="2873" y="1551"/>
                    <a:pt x="2678" y="1459"/>
                    <a:pt x="2540" y="1149"/>
                  </a:cubicBezTo>
                  <a:cubicBezTo>
                    <a:pt x="2379" y="770"/>
                    <a:pt x="2155" y="414"/>
                    <a:pt x="1931" y="0"/>
                  </a:cubicBezTo>
                  <a:cubicBezTo>
                    <a:pt x="1391" y="351"/>
                    <a:pt x="1563" y="1028"/>
                    <a:pt x="1087" y="1373"/>
                  </a:cubicBezTo>
                  <a:cubicBezTo>
                    <a:pt x="851" y="1315"/>
                    <a:pt x="604" y="1275"/>
                    <a:pt x="363" y="1247"/>
                  </a:cubicBezTo>
                  <a:cubicBezTo>
                    <a:pt x="231" y="1258"/>
                    <a:pt x="116" y="1315"/>
                    <a:pt x="30" y="1419"/>
                  </a:cubicBezTo>
                  <a:cubicBezTo>
                    <a:pt x="1" y="1459"/>
                    <a:pt x="81" y="1643"/>
                    <a:pt x="162" y="1706"/>
                  </a:cubicBezTo>
                  <a:cubicBezTo>
                    <a:pt x="351" y="1878"/>
                    <a:pt x="564" y="2016"/>
                    <a:pt x="782" y="2177"/>
                  </a:cubicBezTo>
                  <a:cubicBezTo>
                    <a:pt x="639" y="2510"/>
                    <a:pt x="495" y="2797"/>
                    <a:pt x="397" y="3102"/>
                  </a:cubicBezTo>
                  <a:cubicBezTo>
                    <a:pt x="305" y="3372"/>
                    <a:pt x="460" y="3544"/>
                    <a:pt x="736" y="3475"/>
                  </a:cubicBezTo>
                  <a:cubicBezTo>
                    <a:pt x="1023" y="3401"/>
                    <a:pt x="1311" y="3297"/>
                    <a:pt x="1586" y="3177"/>
                  </a:cubicBezTo>
                  <a:cubicBezTo>
                    <a:pt x="1851" y="3062"/>
                    <a:pt x="2075" y="3090"/>
                    <a:pt x="2304" y="3286"/>
                  </a:cubicBezTo>
                  <a:cubicBezTo>
                    <a:pt x="2591" y="3527"/>
                    <a:pt x="2902" y="3751"/>
                    <a:pt x="3212" y="3975"/>
                  </a:cubicBezTo>
                  <a:cubicBezTo>
                    <a:pt x="3286" y="4021"/>
                    <a:pt x="3436" y="4067"/>
                    <a:pt x="3476" y="4032"/>
                  </a:cubicBezTo>
                  <a:cubicBezTo>
                    <a:pt x="3556" y="3952"/>
                    <a:pt x="3602" y="3849"/>
                    <a:pt x="3608" y="3734"/>
                  </a:cubicBezTo>
                  <a:cubicBezTo>
                    <a:pt x="3597" y="3596"/>
                    <a:pt x="3568" y="3458"/>
                    <a:pt x="3516" y="3326"/>
                  </a:cubicBezTo>
                  <a:cubicBezTo>
                    <a:pt x="3424" y="3073"/>
                    <a:pt x="3327" y="2820"/>
                    <a:pt x="3241" y="2591"/>
                  </a:cubicBezTo>
                  <a:cubicBezTo>
                    <a:pt x="3579" y="2252"/>
                    <a:pt x="4292" y="2390"/>
                    <a:pt x="4160" y="1568"/>
                  </a:cubicBezTo>
                  <a:cubicBezTo>
                    <a:pt x="3821" y="1551"/>
                    <a:pt x="3511" y="1511"/>
                    <a:pt x="3195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8"/>
            <p:cNvSpPr/>
            <p:nvPr/>
          </p:nvSpPr>
          <p:spPr>
            <a:xfrm>
              <a:off x="5008475" y="1907950"/>
              <a:ext cx="131125" cy="124650"/>
            </a:xfrm>
            <a:custGeom>
              <a:avLst/>
              <a:gdLst/>
              <a:ahLst/>
              <a:cxnLst/>
              <a:rect l="l" t="t" r="r" b="b"/>
              <a:pathLst>
                <a:path w="5245" h="4986" extrusionOk="0">
                  <a:moveTo>
                    <a:pt x="3912" y="1884"/>
                  </a:moveTo>
                  <a:cubicBezTo>
                    <a:pt x="3521" y="1907"/>
                    <a:pt x="3274" y="1792"/>
                    <a:pt x="3113" y="1413"/>
                  </a:cubicBezTo>
                  <a:cubicBezTo>
                    <a:pt x="2912" y="948"/>
                    <a:pt x="2642" y="511"/>
                    <a:pt x="2367" y="0"/>
                  </a:cubicBezTo>
                  <a:cubicBezTo>
                    <a:pt x="1706" y="437"/>
                    <a:pt x="1913" y="1264"/>
                    <a:pt x="1333" y="1683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10" y="1522"/>
                    <a:pt x="132" y="1631"/>
                    <a:pt x="40" y="1741"/>
                  </a:cubicBezTo>
                  <a:cubicBezTo>
                    <a:pt x="0" y="1787"/>
                    <a:pt x="103" y="2011"/>
                    <a:pt x="201" y="2097"/>
                  </a:cubicBezTo>
                  <a:cubicBezTo>
                    <a:pt x="431" y="2304"/>
                    <a:pt x="695" y="2476"/>
                    <a:pt x="959" y="2671"/>
                  </a:cubicBezTo>
                  <a:cubicBezTo>
                    <a:pt x="787" y="3079"/>
                    <a:pt x="609" y="3429"/>
                    <a:pt x="488" y="3797"/>
                  </a:cubicBezTo>
                  <a:cubicBezTo>
                    <a:pt x="373" y="4130"/>
                    <a:pt x="569" y="4343"/>
                    <a:pt x="902" y="4262"/>
                  </a:cubicBezTo>
                  <a:cubicBezTo>
                    <a:pt x="1258" y="4165"/>
                    <a:pt x="1603" y="4044"/>
                    <a:pt x="1941" y="3895"/>
                  </a:cubicBezTo>
                  <a:cubicBezTo>
                    <a:pt x="2269" y="3751"/>
                    <a:pt x="2539" y="3791"/>
                    <a:pt x="2815" y="4021"/>
                  </a:cubicBezTo>
                  <a:cubicBezTo>
                    <a:pt x="3171" y="4325"/>
                    <a:pt x="3550" y="4595"/>
                    <a:pt x="3929" y="4871"/>
                  </a:cubicBezTo>
                  <a:cubicBezTo>
                    <a:pt x="4015" y="4929"/>
                    <a:pt x="4199" y="4986"/>
                    <a:pt x="4251" y="4940"/>
                  </a:cubicBezTo>
                  <a:cubicBezTo>
                    <a:pt x="4348" y="4842"/>
                    <a:pt x="4406" y="4716"/>
                    <a:pt x="4411" y="4578"/>
                  </a:cubicBezTo>
                  <a:cubicBezTo>
                    <a:pt x="4400" y="4406"/>
                    <a:pt x="4365" y="4233"/>
                    <a:pt x="4296" y="4073"/>
                  </a:cubicBezTo>
                  <a:cubicBezTo>
                    <a:pt x="4193" y="3762"/>
                    <a:pt x="4072" y="3452"/>
                    <a:pt x="3969" y="3171"/>
                  </a:cubicBezTo>
                  <a:cubicBezTo>
                    <a:pt x="4383" y="2763"/>
                    <a:pt x="5244" y="2930"/>
                    <a:pt x="5089" y="1919"/>
                  </a:cubicBezTo>
                  <a:cubicBezTo>
                    <a:pt x="4681" y="1907"/>
                    <a:pt x="4296" y="1861"/>
                    <a:pt x="3912" y="18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8"/>
            <p:cNvSpPr/>
            <p:nvPr/>
          </p:nvSpPr>
          <p:spPr>
            <a:xfrm>
              <a:off x="4603075" y="1811150"/>
              <a:ext cx="131150" cy="124525"/>
            </a:xfrm>
            <a:custGeom>
              <a:avLst/>
              <a:gdLst/>
              <a:ahLst/>
              <a:cxnLst/>
              <a:rect l="l" t="t" r="r" b="b"/>
              <a:pathLst>
                <a:path w="5246" h="4981" extrusionOk="0">
                  <a:moveTo>
                    <a:pt x="3907" y="1879"/>
                  </a:moveTo>
                  <a:cubicBezTo>
                    <a:pt x="3516" y="1902"/>
                    <a:pt x="3275" y="1787"/>
                    <a:pt x="3108" y="1408"/>
                  </a:cubicBezTo>
                  <a:cubicBezTo>
                    <a:pt x="2907" y="943"/>
                    <a:pt x="2637" y="512"/>
                    <a:pt x="2362" y="1"/>
                  </a:cubicBezTo>
                  <a:cubicBezTo>
                    <a:pt x="1701" y="432"/>
                    <a:pt x="1914" y="1264"/>
                    <a:pt x="1328" y="1678"/>
                  </a:cubicBezTo>
                  <a:cubicBezTo>
                    <a:pt x="1063" y="1626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35"/>
                  </a:cubicBezTo>
                  <a:cubicBezTo>
                    <a:pt x="1" y="1781"/>
                    <a:pt x="104" y="2005"/>
                    <a:pt x="196" y="2092"/>
                  </a:cubicBezTo>
                  <a:cubicBezTo>
                    <a:pt x="426" y="2298"/>
                    <a:pt x="690" y="2471"/>
                    <a:pt x="960" y="2666"/>
                  </a:cubicBezTo>
                  <a:cubicBezTo>
                    <a:pt x="782" y="3074"/>
                    <a:pt x="604" y="3424"/>
                    <a:pt x="483" y="3798"/>
                  </a:cubicBezTo>
                  <a:cubicBezTo>
                    <a:pt x="374" y="4125"/>
                    <a:pt x="564" y="4337"/>
                    <a:pt x="897" y="4257"/>
                  </a:cubicBezTo>
                  <a:cubicBezTo>
                    <a:pt x="1253" y="4159"/>
                    <a:pt x="1603" y="4039"/>
                    <a:pt x="1937" y="3889"/>
                  </a:cubicBezTo>
                  <a:cubicBezTo>
                    <a:pt x="2264" y="3752"/>
                    <a:pt x="2534" y="3786"/>
                    <a:pt x="2810" y="4022"/>
                  </a:cubicBezTo>
                  <a:cubicBezTo>
                    <a:pt x="3166" y="4320"/>
                    <a:pt x="3545" y="4596"/>
                    <a:pt x="3924" y="4866"/>
                  </a:cubicBezTo>
                  <a:cubicBezTo>
                    <a:pt x="4010" y="4923"/>
                    <a:pt x="4194" y="4981"/>
                    <a:pt x="4246" y="4935"/>
                  </a:cubicBezTo>
                  <a:cubicBezTo>
                    <a:pt x="4343" y="4843"/>
                    <a:pt x="4401" y="4711"/>
                    <a:pt x="4406" y="4573"/>
                  </a:cubicBezTo>
                  <a:cubicBezTo>
                    <a:pt x="4401" y="4401"/>
                    <a:pt x="4360" y="4234"/>
                    <a:pt x="4297" y="4073"/>
                  </a:cubicBezTo>
                  <a:cubicBezTo>
                    <a:pt x="4188" y="3757"/>
                    <a:pt x="4068" y="3447"/>
                    <a:pt x="3964" y="3166"/>
                  </a:cubicBezTo>
                  <a:cubicBezTo>
                    <a:pt x="4378" y="2758"/>
                    <a:pt x="5245" y="2924"/>
                    <a:pt x="5084" y="1914"/>
                  </a:cubicBezTo>
                  <a:cubicBezTo>
                    <a:pt x="4676" y="1908"/>
                    <a:pt x="4292" y="1856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8"/>
            <p:cNvSpPr/>
            <p:nvPr/>
          </p:nvSpPr>
          <p:spPr>
            <a:xfrm>
              <a:off x="5018525" y="1721850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12" y="1878"/>
                  </a:moveTo>
                  <a:cubicBezTo>
                    <a:pt x="3521" y="1907"/>
                    <a:pt x="3274" y="1786"/>
                    <a:pt x="3108" y="1407"/>
                  </a:cubicBezTo>
                  <a:cubicBezTo>
                    <a:pt x="2907" y="948"/>
                    <a:pt x="2642" y="511"/>
                    <a:pt x="2367" y="0"/>
                  </a:cubicBezTo>
                  <a:cubicBezTo>
                    <a:pt x="1706" y="431"/>
                    <a:pt x="1913" y="1264"/>
                    <a:pt x="1333" y="1677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05" y="1522"/>
                    <a:pt x="132" y="1626"/>
                    <a:pt x="40" y="1735"/>
                  </a:cubicBezTo>
                  <a:cubicBezTo>
                    <a:pt x="0" y="1786"/>
                    <a:pt x="103" y="2010"/>
                    <a:pt x="195" y="2091"/>
                  </a:cubicBezTo>
                  <a:cubicBezTo>
                    <a:pt x="431" y="2298"/>
                    <a:pt x="695" y="2470"/>
                    <a:pt x="959" y="2665"/>
                  </a:cubicBezTo>
                  <a:cubicBezTo>
                    <a:pt x="787" y="3073"/>
                    <a:pt x="609" y="3423"/>
                    <a:pt x="488" y="3791"/>
                  </a:cubicBezTo>
                  <a:cubicBezTo>
                    <a:pt x="373" y="4124"/>
                    <a:pt x="569" y="4337"/>
                    <a:pt x="902" y="4256"/>
                  </a:cubicBezTo>
                  <a:cubicBezTo>
                    <a:pt x="1258" y="4159"/>
                    <a:pt x="1603" y="4038"/>
                    <a:pt x="1942" y="3889"/>
                  </a:cubicBezTo>
                  <a:cubicBezTo>
                    <a:pt x="2269" y="3745"/>
                    <a:pt x="2539" y="3785"/>
                    <a:pt x="2815" y="4021"/>
                  </a:cubicBezTo>
                  <a:cubicBezTo>
                    <a:pt x="3171" y="4320"/>
                    <a:pt x="3550" y="4595"/>
                    <a:pt x="3929" y="4865"/>
                  </a:cubicBezTo>
                  <a:cubicBezTo>
                    <a:pt x="4015" y="4923"/>
                    <a:pt x="4199" y="4980"/>
                    <a:pt x="4245" y="4934"/>
                  </a:cubicBezTo>
                  <a:cubicBezTo>
                    <a:pt x="4343" y="4836"/>
                    <a:pt x="4400" y="4710"/>
                    <a:pt x="4411" y="4578"/>
                  </a:cubicBezTo>
                  <a:cubicBezTo>
                    <a:pt x="4400" y="4400"/>
                    <a:pt x="4360" y="4233"/>
                    <a:pt x="4297" y="4073"/>
                  </a:cubicBezTo>
                  <a:cubicBezTo>
                    <a:pt x="4193" y="3757"/>
                    <a:pt x="4067" y="3452"/>
                    <a:pt x="3963" y="3171"/>
                  </a:cubicBezTo>
                  <a:cubicBezTo>
                    <a:pt x="4383" y="2757"/>
                    <a:pt x="5244" y="2929"/>
                    <a:pt x="5089" y="1919"/>
                  </a:cubicBezTo>
                  <a:cubicBezTo>
                    <a:pt x="4681" y="1901"/>
                    <a:pt x="4297" y="1861"/>
                    <a:pt x="3912" y="18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8"/>
            <p:cNvSpPr/>
            <p:nvPr/>
          </p:nvSpPr>
          <p:spPr>
            <a:xfrm>
              <a:off x="4986200" y="1345175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07" y="1879"/>
                  </a:moveTo>
                  <a:cubicBezTo>
                    <a:pt x="3516" y="1908"/>
                    <a:pt x="3275" y="1787"/>
                    <a:pt x="3108" y="1408"/>
                  </a:cubicBezTo>
                  <a:cubicBezTo>
                    <a:pt x="2907" y="948"/>
                    <a:pt x="2637" y="512"/>
                    <a:pt x="2361" y="1"/>
                  </a:cubicBezTo>
                  <a:cubicBezTo>
                    <a:pt x="1701" y="437"/>
                    <a:pt x="1913" y="1264"/>
                    <a:pt x="1328" y="1678"/>
                  </a:cubicBezTo>
                  <a:cubicBezTo>
                    <a:pt x="1063" y="1632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41"/>
                  </a:cubicBezTo>
                  <a:cubicBezTo>
                    <a:pt x="1" y="1787"/>
                    <a:pt x="104" y="2011"/>
                    <a:pt x="196" y="2092"/>
                  </a:cubicBezTo>
                  <a:cubicBezTo>
                    <a:pt x="426" y="2298"/>
                    <a:pt x="690" y="2471"/>
                    <a:pt x="960" y="2672"/>
                  </a:cubicBezTo>
                  <a:cubicBezTo>
                    <a:pt x="782" y="3079"/>
                    <a:pt x="604" y="3430"/>
                    <a:pt x="483" y="3797"/>
                  </a:cubicBezTo>
                  <a:cubicBezTo>
                    <a:pt x="374" y="4131"/>
                    <a:pt x="564" y="4343"/>
                    <a:pt x="897" y="4263"/>
                  </a:cubicBezTo>
                  <a:cubicBezTo>
                    <a:pt x="1253" y="4165"/>
                    <a:pt x="1603" y="4044"/>
                    <a:pt x="1936" y="3895"/>
                  </a:cubicBezTo>
                  <a:cubicBezTo>
                    <a:pt x="2264" y="3751"/>
                    <a:pt x="2534" y="3786"/>
                    <a:pt x="2809" y="4021"/>
                  </a:cubicBezTo>
                  <a:cubicBezTo>
                    <a:pt x="3166" y="4326"/>
                    <a:pt x="3545" y="4596"/>
                    <a:pt x="3924" y="4866"/>
                  </a:cubicBezTo>
                  <a:cubicBezTo>
                    <a:pt x="4010" y="4929"/>
                    <a:pt x="4194" y="4981"/>
                    <a:pt x="4245" y="4940"/>
                  </a:cubicBezTo>
                  <a:cubicBezTo>
                    <a:pt x="4343" y="4843"/>
                    <a:pt x="4401" y="4711"/>
                    <a:pt x="4406" y="4579"/>
                  </a:cubicBezTo>
                  <a:cubicBezTo>
                    <a:pt x="4395" y="4401"/>
                    <a:pt x="4360" y="4234"/>
                    <a:pt x="4297" y="4073"/>
                  </a:cubicBezTo>
                  <a:cubicBezTo>
                    <a:pt x="4188" y="3757"/>
                    <a:pt x="4067" y="3447"/>
                    <a:pt x="3964" y="3171"/>
                  </a:cubicBezTo>
                  <a:cubicBezTo>
                    <a:pt x="4378" y="2758"/>
                    <a:pt x="5245" y="2930"/>
                    <a:pt x="5084" y="1919"/>
                  </a:cubicBezTo>
                  <a:cubicBezTo>
                    <a:pt x="4676" y="1902"/>
                    <a:pt x="4297" y="1862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8"/>
            <p:cNvSpPr/>
            <p:nvPr/>
          </p:nvSpPr>
          <p:spPr>
            <a:xfrm>
              <a:off x="4804850" y="1274250"/>
              <a:ext cx="109425" cy="103975"/>
            </a:xfrm>
            <a:custGeom>
              <a:avLst/>
              <a:gdLst/>
              <a:ahLst/>
              <a:cxnLst/>
              <a:rect l="l" t="t" r="r" b="b"/>
              <a:pathLst>
                <a:path w="4377" h="4159" extrusionOk="0">
                  <a:moveTo>
                    <a:pt x="3263" y="1568"/>
                  </a:moveTo>
                  <a:cubicBezTo>
                    <a:pt x="2935" y="1591"/>
                    <a:pt x="2728" y="1494"/>
                    <a:pt x="2596" y="1178"/>
                  </a:cubicBezTo>
                  <a:cubicBezTo>
                    <a:pt x="2424" y="793"/>
                    <a:pt x="2200" y="425"/>
                    <a:pt x="1970" y="0"/>
                  </a:cubicBezTo>
                  <a:cubicBezTo>
                    <a:pt x="1419" y="362"/>
                    <a:pt x="1591" y="1057"/>
                    <a:pt x="1109" y="1402"/>
                  </a:cubicBezTo>
                  <a:cubicBezTo>
                    <a:pt x="885" y="1362"/>
                    <a:pt x="626" y="1293"/>
                    <a:pt x="368" y="1275"/>
                  </a:cubicBezTo>
                  <a:cubicBezTo>
                    <a:pt x="236" y="1287"/>
                    <a:pt x="115" y="1350"/>
                    <a:pt x="29" y="1453"/>
                  </a:cubicBezTo>
                  <a:cubicBezTo>
                    <a:pt x="0" y="1494"/>
                    <a:pt x="86" y="1677"/>
                    <a:pt x="161" y="1746"/>
                  </a:cubicBezTo>
                  <a:cubicBezTo>
                    <a:pt x="356" y="1919"/>
                    <a:pt x="574" y="2062"/>
                    <a:pt x="798" y="2229"/>
                  </a:cubicBezTo>
                  <a:cubicBezTo>
                    <a:pt x="655" y="2568"/>
                    <a:pt x="506" y="2861"/>
                    <a:pt x="402" y="3171"/>
                  </a:cubicBezTo>
                  <a:cubicBezTo>
                    <a:pt x="310" y="3447"/>
                    <a:pt x="471" y="3625"/>
                    <a:pt x="747" y="3556"/>
                  </a:cubicBezTo>
                  <a:cubicBezTo>
                    <a:pt x="1045" y="3475"/>
                    <a:pt x="1333" y="3372"/>
                    <a:pt x="1614" y="3251"/>
                  </a:cubicBezTo>
                  <a:cubicBezTo>
                    <a:pt x="1890" y="3131"/>
                    <a:pt x="2114" y="3159"/>
                    <a:pt x="2344" y="3360"/>
                  </a:cubicBezTo>
                  <a:cubicBezTo>
                    <a:pt x="2642" y="3607"/>
                    <a:pt x="2958" y="3837"/>
                    <a:pt x="3274" y="4061"/>
                  </a:cubicBezTo>
                  <a:cubicBezTo>
                    <a:pt x="3349" y="4113"/>
                    <a:pt x="3504" y="4159"/>
                    <a:pt x="3544" y="4124"/>
                  </a:cubicBezTo>
                  <a:cubicBezTo>
                    <a:pt x="3625" y="4044"/>
                    <a:pt x="3670" y="3935"/>
                    <a:pt x="3676" y="3820"/>
                  </a:cubicBezTo>
                  <a:cubicBezTo>
                    <a:pt x="3670" y="3676"/>
                    <a:pt x="3636" y="3538"/>
                    <a:pt x="3584" y="3401"/>
                  </a:cubicBezTo>
                  <a:cubicBezTo>
                    <a:pt x="3492" y="3142"/>
                    <a:pt x="3395" y="2884"/>
                    <a:pt x="3309" y="2648"/>
                  </a:cubicBezTo>
                  <a:cubicBezTo>
                    <a:pt x="3653" y="2304"/>
                    <a:pt x="4377" y="2447"/>
                    <a:pt x="4245" y="1603"/>
                  </a:cubicBezTo>
                  <a:cubicBezTo>
                    <a:pt x="3900" y="1591"/>
                    <a:pt x="3579" y="1557"/>
                    <a:pt x="3263" y="1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8"/>
            <p:cNvSpPr/>
            <p:nvPr/>
          </p:nvSpPr>
          <p:spPr>
            <a:xfrm>
              <a:off x="4547800" y="1300525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9" y="1609"/>
                  </a:moveTo>
                  <a:cubicBezTo>
                    <a:pt x="3671" y="1097"/>
                    <a:pt x="3608" y="586"/>
                    <a:pt x="3567" y="0"/>
                  </a:cubicBezTo>
                  <a:cubicBezTo>
                    <a:pt x="2780" y="121"/>
                    <a:pt x="2620" y="971"/>
                    <a:pt x="1913" y="1103"/>
                  </a:cubicBezTo>
                  <a:cubicBezTo>
                    <a:pt x="1689" y="948"/>
                    <a:pt x="1442" y="741"/>
                    <a:pt x="1161" y="592"/>
                  </a:cubicBezTo>
                  <a:cubicBezTo>
                    <a:pt x="1040" y="529"/>
                    <a:pt x="833" y="552"/>
                    <a:pt x="707" y="615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8" y="1293"/>
                    <a:pt x="994" y="1563"/>
                    <a:pt x="1155" y="1856"/>
                  </a:cubicBezTo>
                  <a:cubicBezTo>
                    <a:pt x="822" y="2154"/>
                    <a:pt x="512" y="2401"/>
                    <a:pt x="242" y="2689"/>
                  </a:cubicBezTo>
                  <a:cubicBezTo>
                    <a:pt x="0" y="2941"/>
                    <a:pt x="87" y="3223"/>
                    <a:pt x="431" y="3286"/>
                  </a:cubicBezTo>
                  <a:cubicBezTo>
                    <a:pt x="793" y="3349"/>
                    <a:pt x="1166" y="3384"/>
                    <a:pt x="1534" y="3389"/>
                  </a:cubicBezTo>
                  <a:cubicBezTo>
                    <a:pt x="1896" y="3401"/>
                    <a:pt x="2126" y="3544"/>
                    <a:pt x="2281" y="3878"/>
                  </a:cubicBezTo>
                  <a:cubicBezTo>
                    <a:pt x="2482" y="4303"/>
                    <a:pt x="2712" y="4716"/>
                    <a:pt x="2947" y="5124"/>
                  </a:cubicBezTo>
                  <a:cubicBezTo>
                    <a:pt x="2999" y="5216"/>
                    <a:pt x="3142" y="5342"/>
                    <a:pt x="3211" y="5325"/>
                  </a:cubicBezTo>
                  <a:cubicBezTo>
                    <a:pt x="3338" y="5273"/>
                    <a:pt x="3447" y="5181"/>
                    <a:pt x="3510" y="5061"/>
                  </a:cubicBezTo>
                  <a:cubicBezTo>
                    <a:pt x="3573" y="4900"/>
                    <a:pt x="3608" y="4728"/>
                    <a:pt x="3619" y="4555"/>
                  </a:cubicBezTo>
                  <a:cubicBezTo>
                    <a:pt x="3654" y="4222"/>
                    <a:pt x="3671" y="3889"/>
                    <a:pt x="3694" y="3590"/>
                  </a:cubicBezTo>
                  <a:cubicBezTo>
                    <a:pt x="4251" y="3389"/>
                    <a:pt x="4969" y="3906"/>
                    <a:pt x="5256" y="2913"/>
                  </a:cubicBezTo>
                  <a:cubicBezTo>
                    <a:pt x="4883" y="2723"/>
                    <a:pt x="4550" y="2522"/>
                    <a:pt x="4194" y="2378"/>
                  </a:cubicBezTo>
                  <a:cubicBezTo>
                    <a:pt x="3820" y="2235"/>
                    <a:pt x="3648" y="2028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8"/>
            <p:cNvSpPr/>
            <p:nvPr/>
          </p:nvSpPr>
          <p:spPr>
            <a:xfrm>
              <a:off x="5211500" y="1281700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4" y="1609"/>
                  </a:moveTo>
                  <a:cubicBezTo>
                    <a:pt x="3666" y="1098"/>
                    <a:pt x="3602" y="587"/>
                    <a:pt x="3568" y="1"/>
                  </a:cubicBezTo>
                  <a:cubicBezTo>
                    <a:pt x="2781" y="122"/>
                    <a:pt x="2620" y="966"/>
                    <a:pt x="1914" y="1104"/>
                  </a:cubicBezTo>
                  <a:cubicBezTo>
                    <a:pt x="1690" y="949"/>
                    <a:pt x="1443" y="736"/>
                    <a:pt x="1161" y="593"/>
                  </a:cubicBezTo>
                  <a:cubicBezTo>
                    <a:pt x="1041" y="529"/>
                    <a:pt x="834" y="547"/>
                    <a:pt x="702" y="610"/>
                  </a:cubicBezTo>
                  <a:cubicBezTo>
                    <a:pt x="650" y="638"/>
                    <a:pt x="650" y="885"/>
                    <a:pt x="696" y="1006"/>
                  </a:cubicBezTo>
                  <a:cubicBezTo>
                    <a:pt x="822" y="1293"/>
                    <a:pt x="995" y="1563"/>
                    <a:pt x="1155" y="1856"/>
                  </a:cubicBezTo>
                  <a:cubicBezTo>
                    <a:pt x="822" y="2155"/>
                    <a:pt x="512" y="2402"/>
                    <a:pt x="242" y="2689"/>
                  </a:cubicBezTo>
                  <a:cubicBezTo>
                    <a:pt x="1" y="2942"/>
                    <a:pt x="87" y="3223"/>
                    <a:pt x="426" y="3286"/>
                  </a:cubicBezTo>
                  <a:cubicBezTo>
                    <a:pt x="794" y="3350"/>
                    <a:pt x="1167" y="3384"/>
                    <a:pt x="1535" y="3390"/>
                  </a:cubicBezTo>
                  <a:cubicBezTo>
                    <a:pt x="1896" y="3396"/>
                    <a:pt x="2126" y="3545"/>
                    <a:pt x="2281" y="3878"/>
                  </a:cubicBezTo>
                  <a:cubicBezTo>
                    <a:pt x="2482" y="4303"/>
                    <a:pt x="2712" y="4711"/>
                    <a:pt x="2948" y="5119"/>
                  </a:cubicBezTo>
                  <a:cubicBezTo>
                    <a:pt x="2999" y="5211"/>
                    <a:pt x="3143" y="5343"/>
                    <a:pt x="3206" y="5320"/>
                  </a:cubicBezTo>
                  <a:cubicBezTo>
                    <a:pt x="3338" y="5274"/>
                    <a:pt x="3447" y="5182"/>
                    <a:pt x="3511" y="5056"/>
                  </a:cubicBezTo>
                  <a:cubicBezTo>
                    <a:pt x="3574" y="4895"/>
                    <a:pt x="3608" y="4728"/>
                    <a:pt x="3620" y="4556"/>
                  </a:cubicBezTo>
                  <a:cubicBezTo>
                    <a:pt x="3654" y="4223"/>
                    <a:pt x="3671" y="3890"/>
                    <a:pt x="3694" y="3585"/>
                  </a:cubicBezTo>
                  <a:cubicBezTo>
                    <a:pt x="4251" y="3384"/>
                    <a:pt x="4969" y="3907"/>
                    <a:pt x="5257" y="2913"/>
                  </a:cubicBezTo>
                  <a:cubicBezTo>
                    <a:pt x="4883" y="2724"/>
                    <a:pt x="4550" y="2522"/>
                    <a:pt x="4194" y="2379"/>
                  </a:cubicBezTo>
                  <a:cubicBezTo>
                    <a:pt x="3832" y="2241"/>
                    <a:pt x="3648" y="2023"/>
                    <a:pt x="3654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8"/>
            <p:cNvSpPr/>
            <p:nvPr/>
          </p:nvSpPr>
          <p:spPr>
            <a:xfrm>
              <a:off x="4391575" y="1027675"/>
              <a:ext cx="131400" cy="133575"/>
            </a:xfrm>
            <a:custGeom>
              <a:avLst/>
              <a:gdLst/>
              <a:ahLst/>
              <a:cxnLst/>
              <a:rect l="l" t="t" r="r" b="b"/>
              <a:pathLst>
                <a:path w="5256" h="5343" extrusionOk="0">
                  <a:moveTo>
                    <a:pt x="3659" y="1609"/>
                  </a:moveTo>
                  <a:cubicBezTo>
                    <a:pt x="3670" y="1098"/>
                    <a:pt x="3607" y="587"/>
                    <a:pt x="3567" y="1"/>
                  </a:cubicBezTo>
                  <a:cubicBezTo>
                    <a:pt x="2780" y="121"/>
                    <a:pt x="2619" y="966"/>
                    <a:pt x="1913" y="1104"/>
                  </a:cubicBezTo>
                  <a:cubicBezTo>
                    <a:pt x="1689" y="949"/>
                    <a:pt x="1442" y="736"/>
                    <a:pt x="1160" y="592"/>
                  </a:cubicBezTo>
                  <a:cubicBezTo>
                    <a:pt x="1040" y="529"/>
                    <a:pt x="833" y="552"/>
                    <a:pt x="707" y="610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7" y="1293"/>
                    <a:pt x="994" y="1563"/>
                    <a:pt x="1155" y="1856"/>
                  </a:cubicBezTo>
                  <a:cubicBezTo>
                    <a:pt x="821" y="2155"/>
                    <a:pt x="511" y="2402"/>
                    <a:pt x="241" y="2689"/>
                  </a:cubicBezTo>
                  <a:cubicBezTo>
                    <a:pt x="0" y="2942"/>
                    <a:pt x="86" y="3223"/>
                    <a:pt x="431" y="3286"/>
                  </a:cubicBezTo>
                  <a:cubicBezTo>
                    <a:pt x="793" y="3350"/>
                    <a:pt x="1166" y="3384"/>
                    <a:pt x="1534" y="3390"/>
                  </a:cubicBezTo>
                  <a:cubicBezTo>
                    <a:pt x="1896" y="3401"/>
                    <a:pt x="2125" y="3545"/>
                    <a:pt x="2280" y="3878"/>
                  </a:cubicBezTo>
                  <a:cubicBezTo>
                    <a:pt x="2481" y="4303"/>
                    <a:pt x="2711" y="4711"/>
                    <a:pt x="2947" y="5119"/>
                  </a:cubicBezTo>
                  <a:cubicBezTo>
                    <a:pt x="2998" y="5211"/>
                    <a:pt x="3148" y="5343"/>
                    <a:pt x="3211" y="5320"/>
                  </a:cubicBezTo>
                  <a:cubicBezTo>
                    <a:pt x="3337" y="5274"/>
                    <a:pt x="3446" y="5182"/>
                    <a:pt x="3510" y="5061"/>
                  </a:cubicBezTo>
                  <a:cubicBezTo>
                    <a:pt x="3573" y="4895"/>
                    <a:pt x="3613" y="4728"/>
                    <a:pt x="3619" y="4550"/>
                  </a:cubicBezTo>
                  <a:cubicBezTo>
                    <a:pt x="3653" y="4217"/>
                    <a:pt x="3676" y="3884"/>
                    <a:pt x="3699" y="3585"/>
                  </a:cubicBezTo>
                  <a:cubicBezTo>
                    <a:pt x="4251" y="3384"/>
                    <a:pt x="4969" y="3901"/>
                    <a:pt x="5256" y="2913"/>
                  </a:cubicBezTo>
                  <a:cubicBezTo>
                    <a:pt x="4888" y="2723"/>
                    <a:pt x="4555" y="2517"/>
                    <a:pt x="4193" y="2379"/>
                  </a:cubicBezTo>
                  <a:cubicBezTo>
                    <a:pt x="3831" y="2235"/>
                    <a:pt x="3647" y="2023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8"/>
            <p:cNvSpPr/>
            <p:nvPr/>
          </p:nvSpPr>
          <p:spPr>
            <a:xfrm>
              <a:off x="4754000" y="2425900"/>
              <a:ext cx="132000" cy="43400"/>
            </a:xfrm>
            <a:custGeom>
              <a:avLst/>
              <a:gdLst/>
              <a:ahLst/>
              <a:cxnLst/>
              <a:rect l="l" t="t" r="r" b="b"/>
              <a:pathLst>
                <a:path w="5280" h="1736" extrusionOk="0">
                  <a:moveTo>
                    <a:pt x="5090" y="1350"/>
                  </a:moveTo>
                  <a:cubicBezTo>
                    <a:pt x="4349" y="1080"/>
                    <a:pt x="3579" y="908"/>
                    <a:pt x="2815" y="719"/>
                  </a:cubicBezTo>
                  <a:cubicBezTo>
                    <a:pt x="2005" y="512"/>
                    <a:pt x="1081" y="1"/>
                    <a:pt x="242" y="98"/>
                  </a:cubicBezTo>
                  <a:cubicBezTo>
                    <a:pt x="52" y="115"/>
                    <a:pt x="1" y="362"/>
                    <a:pt x="162" y="454"/>
                  </a:cubicBezTo>
                  <a:cubicBezTo>
                    <a:pt x="799" y="856"/>
                    <a:pt x="1718" y="960"/>
                    <a:pt x="2442" y="1161"/>
                  </a:cubicBezTo>
                  <a:cubicBezTo>
                    <a:pt x="3275" y="1385"/>
                    <a:pt x="4142" y="1431"/>
                    <a:pt x="4975" y="1678"/>
                  </a:cubicBezTo>
                  <a:cubicBezTo>
                    <a:pt x="5165" y="1735"/>
                    <a:pt x="5279" y="1419"/>
                    <a:pt x="5090" y="1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8"/>
            <p:cNvSpPr/>
            <p:nvPr/>
          </p:nvSpPr>
          <p:spPr>
            <a:xfrm>
              <a:off x="4976300" y="2343050"/>
              <a:ext cx="92925" cy="88625"/>
            </a:xfrm>
            <a:custGeom>
              <a:avLst/>
              <a:gdLst/>
              <a:ahLst/>
              <a:cxnLst/>
              <a:rect l="l" t="t" r="r" b="b"/>
              <a:pathLst>
                <a:path w="3717" h="3545" extrusionOk="0">
                  <a:moveTo>
                    <a:pt x="3435" y="64"/>
                  </a:moveTo>
                  <a:cubicBezTo>
                    <a:pt x="2838" y="345"/>
                    <a:pt x="2396" y="850"/>
                    <a:pt x="1936" y="1327"/>
                  </a:cubicBezTo>
                  <a:cubicBezTo>
                    <a:pt x="1362" y="1919"/>
                    <a:pt x="782" y="2516"/>
                    <a:pt x="173" y="3073"/>
                  </a:cubicBezTo>
                  <a:cubicBezTo>
                    <a:pt x="0" y="3234"/>
                    <a:pt x="265" y="3544"/>
                    <a:pt x="443" y="3395"/>
                  </a:cubicBezTo>
                  <a:cubicBezTo>
                    <a:pt x="1017" y="2913"/>
                    <a:pt x="1557" y="2401"/>
                    <a:pt x="2103" y="1890"/>
                  </a:cubicBezTo>
                  <a:cubicBezTo>
                    <a:pt x="2631" y="1390"/>
                    <a:pt x="3251" y="919"/>
                    <a:pt x="3642" y="299"/>
                  </a:cubicBezTo>
                  <a:cubicBezTo>
                    <a:pt x="3717" y="184"/>
                    <a:pt x="3567" y="0"/>
                    <a:pt x="3435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8"/>
            <p:cNvSpPr/>
            <p:nvPr/>
          </p:nvSpPr>
          <p:spPr>
            <a:xfrm>
              <a:off x="5098775" y="2077525"/>
              <a:ext cx="33925" cy="151525"/>
            </a:xfrm>
            <a:custGeom>
              <a:avLst/>
              <a:gdLst/>
              <a:ahLst/>
              <a:cxnLst/>
              <a:rect l="l" t="t" r="r" b="b"/>
              <a:pathLst>
                <a:path w="1357" h="6061" extrusionOk="0">
                  <a:moveTo>
                    <a:pt x="7" y="277"/>
                  </a:moveTo>
                  <a:cubicBezTo>
                    <a:pt x="1" y="1046"/>
                    <a:pt x="254" y="1799"/>
                    <a:pt x="403" y="2551"/>
                  </a:cubicBezTo>
                  <a:cubicBezTo>
                    <a:pt x="616" y="3631"/>
                    <a:pt x="788" y="4711"/>
                    <a:pt x="920" y="5796"/>
                  </a:cubicBezTo>
                  <a:cubicBezTo>
                    <a:pt x="949" y="6061"/>
                    <a:pt x="1357" y="6049"/>
                    <a:pt x="1339" y="5779"/>
                  </a:cubicBezTo>
                  <a:cubicBezTo>
                    <a:pt x="1207" y="4027"/>
                    <a:pt x="1196" y="1741"/>
                    <a:pt x="346" y="167"/>
                  </a:cubicBezTo>
                  <a:cubicBezTo>
                    <a:pt x="254" y="1"/>
                    <a:pt x="7" y="110"/>
                    <a:pt x="7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18"/>
            <p:cNvSpPr/>
            <p:nvPr/>
          </p:nvSpPr>
          <p:spPr>
            <a:xfrm>
              <a:off x="5072950" y="1839150"/>
              <a:ext cx="16525" cy="73425"/>
            </a:xfrm>
            <a:custGeom>
              <a:avLst/>
              <a:gdLst/>
              <a:ahLst/>
              <a:cxnLst/>
              <a:rect l="l" t="t" r="r" b="b"/>
              <a:pathLst>
                <a:path w="661" h="2937" extrusionOk="0">
                  <a:moveTo>
                    <a:pt x="213" y="121"/>
                  </a:moveTo>
                  <a:cubicBezTo>
                    <a:pt x="0" y="466"/>
                    <a:pt x="46" y="885"/>
                    <a:pt x="40" y="1270"/>
                  </a:cubicBezTo>
                  <a:cubicBezTo>
                    <a:pt x="40" y="1730"/>
                    <a:pt x="35" y="2189"/>
                    <a:pt x="35" y="2643"/>
                  </a:cubicBezTo>
                  <a:cubicBezTo>
                    <a:pt x="35" y="2936"/>
                    <a:pt x="460" y="2902"/>
                    <a:pt x="477" y="2626"/>
                  </a:cubicBezTo>
                  <a:cubicBezTo>
                    <a:pt x="511" y="2166"/>
                    <a:pt x="540" y="1707"/>
                    <a:pt x="574" y="1247"/>
                  </a:cubicBezTo>
                  <a:cubicBezTo>
                    <a:pt x="603" y="857"/>
                    <a:pt x="661" y="466"/>
                    <a:pt x="477" y="110"/>
                  </a:cubicBezTo>
                  <a:cubicBezTo>
                    <a:pt x="419" y="1"/>
                    <a:pt x="270" y="35"/>
                    <a:pt x="213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18"/>
            <p:cNvSpPr/>
            <p:nvPr/>
          </p:nvSpPr>
          <p:spPr>
            <a:xfrm>
              <a:off x="5050525" y="1495375"/>
              <a:ext cx="51025" cy="226500"/>
            </a:xfrm>
            <a:custGeom>
              <a:avLst/>
              <a:gdLst/>
              <a:ahLst/>
              <a:cxnLst/>
              <a:rect l="l" t="t" r="r" b="b"/>
              <a:pathLst>
                <a:path w="2041" h="9060" extrusionOk="0">
                  <a:moveTo>
                    <a:pt x="294" y="116"/>
                  </a:moveTo>
                  <a:cubicBezTo>
                    <a:pt x="179" y="1"/>
                    <a:pt x="1" y="139"/>
                    <a:pt x="41" y="282"/>
                  </a:cubicBezTo>
                  <a:cubicBezTo>
                    <a:pt x="426" y="1661"/>
                    <a:pt x="949" y="2919"/>
                    <a:pt x="1167" y="4349"/>
                  </a:cubicBezTo>
                  <a:cubicBezTo>
                    <a:pt x="1385" y="5785"/>
                    <a:pt x="1403" y="7250"/>
                    <a:pt x="1471" y="8703"/>
                  </a:cubicBezTo>
                  <a:cubicBezTo>
                    <a:pt x="1494" y="9059"/>
                    <a:pt x="2040" y="9030"/>
                    <a:pt x="2029" y="8674"/>
                  </a:cubicBezTo>
                  <a:cubicBezTo>
                    <a:pt x="1971" y="7112"/>
                    <a:pt x="1960" y="5544"/>
                    <a:pt x="1764" y="3987"/>
                  </a:cubicBezTo>
                  <a:cubicBezTo>
                    <a:pt x="1598" y="2649"/>
                    <a:pt x="1276" y="1104"/>
                    <a:pt x="294" y="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18"/>
            <p:cNvSpPr/>
            <p:nvPr/>
          </p:nvSpPr>
          <p:spPr>
            <a:xfrm>
              <a:off x="5098500" y="1350925"/>
              <a:ext cx="99250" cy="40650"/>
            </a:xfrm>
            <a:custGeom>
              <a:avLst/>
              <a:gdLst/>
              <a:ahLst/>
              <a:cxnLst/>
              <a:rect l="l" t="t" r="r" b="b"/>
              <a:pathLst>
                <a:path w="3970" h="1626" extrusionOk="0">
                  <a:moveTo>
                    <a:pt x="3723" y="6"/>
                  </a:moveTo>
                  <a:cubicBezTo>
                    <a:pt x="2585" y="18"/>
                    <a:pt x="1396" y="707"/>
                    <a:pt x="322" y="1052"/>
                  </a:cubicBezTo>
                  <a:cubicBezTo>
                    <a:pt x="0" y="1155"/>
                    <a:pt x="156" y="1626"/>
                    <a:pt x="477" y="1546"/>
                  </a:cubicBezTo>
                  <a:cubicBezTo>
                    <a:pt x="1551" y="1276"/>
                    <a:pt x="2941" y="1034"/>
                    <a:pt x="3826" y="328"/>
                  </a:cubicBezTo>
                  <a:cubicBezTo>
                    <a:pt x="3970" y="230"/>
                    <a:pt x="3901" y="0"/>
                    <a:pt x="372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18"/>
            <p:cNvSpPr/>
            <p:nvPr/>
          </p:nvSpPr>
          <p:spPr>
            <a:xfrm>
              <a:off x="4913125" y="1343600"/>
              <a:ext cx="82000" cy="45125"/>
            </a:xfrm>
            <a:custGeom>
              <a:avLst/>
              <a:gdLst/>
              <a:ahLst/>
              <a:cxnLst/>
              <a:rect l="l" t="t" r="r" b="b"/>
              <a:pathLst>
                <a:path w="3280" h="1805" extrusionOk="0">
                  <a:moveTo>
                    <a:pt x="2120" y="604"/>
                  </a:moveTo>
                  <a:cubicBezTo>
                    <a:pt x="1488" y="345"/>
                    <a:pt x="931" y="1"/>
                    <a:pt x="224" y="23"/>
                  </a:cubicBezTo>
                  <a:cubicBezTo>
                    <a:pt x="103" y="29"/>
                    <a:pt x="0" y="190"/>
                    <a:pt x="80" y="293"/>
                  </a:cubicBezTo>
                  <a:cubicBezTo>
                    <a:pt x="402" y="690"/>
                    <a:pt x="810" y="845"/>
                    <a:pt x="1275" y="1023"/>
                  </a:cubicBezTo>
                  <a:cubicBezTo>
                    <a:pt x="1516" y="1115"/>
                    <a:pt x="1758" y="1207"/>
                    <a:pt x="2005" y="1287"/>
                  </a:cubicBezTo>
                  <a:cubicBezTo>
                    <a:pt x="2269" y="1368"/>
                    <a:pt x="2631" y="1396"/>
                    <a:pt x="2815" y="1632"/>
                  </a:cubicBezTo>
                  <a:cubicBezTo>
                    <a:pt x="2947" y="1804"/>
                    <a:pt x="3280" y="1689"/>
                    <a:pt x="3188" y="1459"/>
                  </a:cubicBezTo>
                  <a:cubicBezTo>
                    <a:pt x="3010" y="1000"/>
                    <a:pt x="2556" y="782"/>
                    <a:pt x="2120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18"/>
            <p:cNvSpPr/>
            <p:nvPr/>
          </p:nvSpPr>
          <p:spPr>
            <a:xfrm>
              <a:off x="4647600" y="1330100"/>
              <a:ext cx="135725" cy="24575"/>
            </a:xfrm>
            <a:custGeom>
              <a:avLst/>
              <a:gdLst/>
              <a:ahLst/>
              <a:cxnLst/>
              <a:rect l="l" t="t" r="r" b="b"/>
              <a:pathLst>
                <a:path w="5429" h="983" extrusionOk="0">
                  <a:moveTo>
                    <a:pt x="5279" y="167"/>
                  </a:moveTo>
                  <a:cubicBezTo>
                    <a:pt x="3625" y="1"/>
                    <a:pt x="1965" y="248"/>
                    <a:pt x="322" y="443"/>
                  </a:cubicBezTo>
                  <a:cubicBezTo>
                    <a:pt x="0" y="483"/>
                    <a:pt x="18" y="983"/>
                    <a:pt x="345" y="948"/>
                  </a:cubicBezTo>
                  <a:cubicBezTo>
                    <a:pt x="1994" y="788"/>
                    <a:pt x="3671" y="788"/>
                    <a:pt x="5291" y="437"/>
                  </a:cubicBezTo>
                  <a:cubicBezTo>
                    <a:pt x="5428" y="414"/>
                    <a:pt x="5417" y="184"/>
                    <a:pt x="52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18"/>
            <p:cNvSpPr/>
            <p:nvPr/>
          </p:nvSpPr>
          <p:spPr>
            <a:xfrm>
              <a:off x="4621600" y="1436800"/>
              <a:ext cx="48275" cy="334450"/>
            </a:xfrm>
            <a:custGeom>
              <a:avLst/>
              <a:gdLst/>
              <a:ahLst/>
              <a:cxnLst/>
              <a:rect l="l" t="t" r="r" b="b"/>
              <a:pathLst>
                <a:path w="1931" h="13378" extrusionOk="0">
                  <a:moveTo>
                    <a:pt x="305" y="138"/>
                  </a:moveTo>
                  <a:cubicBezTo>
                    <a:pt x="213" y="0"/>
                    <a:pt x="1" y="69"/>
                    <a:pt x="1" y="236"/>
                  </a:cubicBezTo>
                  <a:cubicBezTo>
                    <a:pt x="64" y="1195"/>
                    <a:pt x="403" y="2131"/>
                    <a:pt x="604" y="3068"/>
                  </a:cubicBezTo>
                  <a:cubicBezTo>
                    <a:pt x="845" y="4176"/>
                    <a:pt x="983" y="5308"/>
                    <a:pt x="1098" y="6434"/>
                  </a:cubicBezTo>
                  <a:cubicBezTo>
                    <a:pt x="1328" y="8645"/>
                    <a:pt x="1385" y="10868"/>
                    <a:pt x="1471" y="13085"/>
                  </a:cubicBezTo>
                  <a:cubicBezTo>
                    <a:pt x="1483" y="13378"/>
                    <a:pt x="1931" y="13355"/>
                    <a:pt x="1925" y="13062"/>
                  </a:cubicBezTo>
                  <a:cubicBezTo>
                    <a:pt x="1896" y="10845"/>
                    <a:pt x="1914" y="8622"/>
                    <a:pt x="1741" y="6405"/>
                  </a:cubicBezTo>
                  <a:cubicBezTo>
                    <a:pt x="1586" y="4446"/>
                    <a:pt x="1414" y="1815"/>
                    <a:pt x="305" y="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18"/>
            <p:cNvSpPr/>
            <p:nvPr/>
          </p:nvSpPr>
          <p:spPr>
            <a:xfrm>
              <a:off x="4589150" y="1945850"/>
              <a:ext cx="69525" cy="219150"/>
            </a:xfrm>
            <a:custGeom>
              <a:avLst/>
              <a:gdLst/>
              <a:ahLst/>
              <a:cxnLst/>
              <a:rect l="l" t="t" r="r" b="b"/>
              <a:pathLst>
                <a:path w="2781" h="8766" extrusionOk="0">
                  <a:moveTo>
                    <a:pt x="2379" y="167"/>
                  </a:moveTo>
                  <a:cubicBezTo>
                    <a:pt x="1850" y="1345"/>
                    <a:pt x="1689" y="2700"/>
                    <a:pt x="1379" y="3947"/>
                  </a:cubicBezTo>
                  <a:cubicBezTo>
                    <a:pt x="1006" y="5434"/>
                    <a:pt x="564" y="6911"/>
                    <a:pt x="98" y="8370"/>
                  </a:cubicBezTo>
                  <a:cubicBezTo>
                    <a:pt x="1" y="8674"/>
                    <a:pt x="472" y="8766"/>
                    <a:pt x="575" y="8473"/>
                  </a:cubicBezTo>
                  <a:cubicBezTo>
                    <a:pt x="1046" y="7129"/>
                    <a:pt x="1494" y="5779"/>
                    <a:pt x="1896" y="4418"/>
                  </a:cubicBezTo>
                  <a:cubicBezTo>
                    <a:pt x="2287" y="3091"/>
                    <a:pt x="2781" y="1632"/>
                    <a:pt x="2706" y="236"/>
                  </a:cubicBezTo>
                  <a:cubicBezTo>
                    <a:pt x="2700" y="70"/>
                    <a:pt x="2448" y="1"/>
                    <a:pt x="23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18"/>
            <p:cNvSpPr/>
            <p:nvPr/>
          </p:nvSpPr>
          <p:spPr>
            <a:xfrm>
              <a:off x="4601500" y="2288200"/>
              <a:ext cx="45975" cy="64775"/>
            </a:xfrm>
            <a:custGeom>
              <a:avLst/>
              <a:gdLst/>
              <a:ahLst/>
              <a:cxnLst/>
              <a:rect l="l" t="t" r="r" b="b"/>
              <a:pathLst>
                <a:path w="1839" h="2591" extrusionOk="0">
                  <a:moveTo>
                    <a:pt x="317" y="149"/>
                  </a:moveTo>
                  <a:cubicBezTo>
                    <a:pt x="219" y="0"/>
                    <a:pt x="1" y="144"/>
                    <a:pt x="93" y="293"/>
                  </a:cubicBezTo>
                  <a:cubicBezTo>
                    <a:pt x="449" y="1011"/>
                    <a:pt x="897" y="1683"/>
                    <a:pt x="1328" y="2355"/>
                  </a:cubicBezTo>
                  <a:cubicBezTo>
                    <a:pt x="1471" y="2591"/>
                    <a:pt x="1839" y="2355"/>
                    <a:pt x="1689" y="2125"/>
                  </a:cubicBezTo>
                  <a:cubicBezTo>
                    <a:pt x="1247" y="1453"/>
                    <a:pt x="828" y="764"/>
                    <a:pt x="317" y="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8"/>
            <p:cNvSpPr/>
            <p:nvPr/>
          </p:nvSpPr>
          <p:spPr>
            <a:xfrm>
              <a:off x="4515500" y="1162375"/>
              <a:ext cx="58600" cy="131125"/>
            </a:xfrm>
            <a:custGeom>
              <a:avLst/>
              <a:gdLst/>
              <a:ahLst/>
              <a:cxnLst/>
              <a:rect l="l" t="t" r="r" b="b"/>
              <a:pathLst>
                <a:path w="2344" h="5245" extrusionOk="0">
                  <a:moveTo>
                    <a:pt x="276" y="121"/>
                  </a:moveTo>
                  <a:cubicBezTo>
                    <a:pt x="190" y="1"/>
                    <a:pt x="0" y="87"/>
                    <a:pt x="40" y="230"/>
                  </a:cubicBezTo>
                  <a:cubicBezTo>
                    <a:pt x="385" y="1844"/>
                    <a:pt x="1160" y="3424"/>
                    <a:pt x="1775" y="4958"/>
                  </a:cubicBezTo>
                  <a:cubicBezTo>
                    <a:pt x="1890" y="5245"/>
                    <a:pt x="2344" y="5101"/>
                    <a:pt x="2229" y="4814"/>
                  </a:cubicBezTo>
                  <a:cubicBezTo>
                    <a:pt x="1643" y="3263"/>
                    <a:pt x="1229" y="1494"/>
                    <a:pt x="276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_1_1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8" name="Google Shape;2708;p20"/>
          <p:cNvPicPr preferRelativeResize="0"/>
          <p:nvPr/>
        </p:nvPicPr>
        <p:blipFill rotWithShape="1">
          <a:blip r:embed="rId3"/>
          <a:srcRect l="58297" t="-9" r="26189" b="4952"/>
          <a:stretch>
            <a:fillRect/>
          </a:stretch>
        </p:blipFill>
        <p:spPr>
          <a:xfrm rot="10800000">
            <a:off x="-27981" y="-142849"/>
            <a:ext cx="1158001" cy="3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9" name="Google Shape;2709;p20"/>
          <p:cNvPicPr preferRelativeResize="0"/>
          <p:nvPr/>
        </p:nvPicPr>
        <p:blipFill rotWithShape="1">
          <a:blip r:embed="rId4"/>
          <a:srcRect l="31590" t="5834" r="-1869" b="54313"/>
          <a:stretch>
            <a:fillRect/>
          </a:stretch>
        </p:blipFill>
        <p:spPr>
          <a:xfrm rot="10800000">
            <a:off x="6211695" y="-94175"/>
            <a:ext cx="2980675" cy="9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0" name="Google Shape;2710;p20"/>
          <p:cNvPicPr preferRelativeResize="0"/>
          <p:nvPr/>
        </p:nvPicPr>
        <p:blipFill rotWithShape="1">
          <a:blip r:embed="rId5"/>
          <a:srcRect l="25424" t="11552" r="47838" b="-17732"/>
          <a:stretch>
            <a:fillRect/>
          </a:stretch>
        </p:blipFill>
        <p:spPr>
          <a:xfrm rot="10800000">
            <a:off x="7754419" y="1943401"/>
            <a:ext cx="1406725" cy="3142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1" name="Google Shape;2711;p20"/>
          <p:cNvGrpSpPr/>
          <p:nvPr/>
        </p:nvGrpSpPr>
        <p:grpSpPr>
          <a:xfrm rot="4268897">
            <a:off x="-14140" y="4229765"/>
            <a:ext cx="1520525" cy="1658836"/>
            <a:chOff x="2762575" y="1685550"/>
            <a:chExt cx="687150" cy="753900"/>
          </a:xfrm>
        </p:grpSpPr>
        <p:sp>
          <p:nvSpPr>
            <p:cNvPr id="2712" name="Google Shape;2712;p20"/>
            <p:cNvSpPr/>
            <p:nvPr/>
          </p:nvSpPr>
          <p:spPr>
            <a:xfrm>
              <a:off x="2762575" y="1954450"/>
              <a:ext cx="195750" cy="440425"/>
            </a:xfrm>
            <a:custGeom>
              <a:avLst/>
              <a:gdLst/>
              <a:ahLst/>
              <a:cxnLst/>
              <a:rect l="l" t="t" r="r" b="b"/>
              <a:pathLst>
                <a:path w="7830" h="17617" extrusionOk="0">
                  <a:moveTo>
                    <a:pt x="7483" y="0"/>
                  </a:moveTo>
                  <a:cubicBezTo>
                    <a:pt x="7256" y="0"/>
                    <a:pt x="7029" y="23"/>
                    <a:pt x="6807" y="64"/>
                  </a:cubicBezTo>
                  <a:cubicBezTo>
                    <a:pt x="5607" y="334"/>
                    <a:pt x="4814" y="1098"/>
                    <a:pt x="4303" y="2184"/>
                  </a:cubicBezTo>
                  <a:cubicBezTo>
                    <a:pt x="3809" y="3241"/>
                    <a:pt x="3815" y="4349"/>
                    <a:pt x="4010" y="5469"/>
                  </a:cubicBezTo>
                  <a:cubicBezTo>
                    <a:pt x="4211" y="6624"/>
                    <a:pt x="4625" y="7710"/>
                    <a:pt x="4992" y="8812"/>
                  </a:cubicBezTo>
                  <a:cubicBezTo>
                    <a:pt x="5343" y="9841"/>
                    <a:pt x="5658" y="10875"/>
                    <a:pt x="5687" y="11972"/>
                  </a:cubicBezTo>
                  <a:cubicBezTo>
                    <a:pt x="5653" y="12305"/>
                    <a:pt x="5647" y="12649"/>
                    <a:pt x="5572" y="12971"/>
                  </a:cubicBezTo>
                  <a:cubicBezTo>
                    <a:pt x="5084" y="15068"/>
                    <a:pt x="3740" y="16337"/>
                    <a:pt x="1695" y="16883"/>
                  </a:cubicBezTo>
                  <a:cubicBezTo>
                    <a:pt x="1253" y="16998"/>
                    <a:pt x="782" y="16975"/>
                    <a:pt x="322" y="17038"/>
                  </a:cubicBezTo>
                  <a:cubicBezTo>
                    <a:pt x="213" y="17049"/>
                    <a:pt x="110" y="17107"/>
                    <a:pt x="41" y="17199"/>
                  </a:cubicBezTo>
                  <a:cubicBezTo>
                    <a:pt x="1" y="17296"/>
                    <a:pt x="18" y="17411"/>
                    <a:pt x="81" y="17497"/>
                  </a:cubicBezTo>
                  <a:cubicBezTo>
                    <a:pt x="173" y="17572"/>
                    <a:pt x="282" y="17612"/>
                    <a:pt x="397" y="17612"/>
                  </a:cubicBezTo>
                  <a:cubicBezTo>
                    <a:pt x="465" y="17615"/>
                    <a:pt x="532" y="17616"/>
                    <a:pt x="600" y="17616"/>
                  </a:cubicBezTo>
                  <a:cubicBezTo>
                    <a:pt x="2799" y="17616"/>
                    <a:pt x="4944" y="16176"/>
                    <a:pt x="5819" y="14108"/>
                  </a:cubicBezTo>
                  <a:cubicBezTo>
                    <a:pt x="6353" y="12839"/>
                    <a:pt x="6359" y="11535"/>
                    <a:pt x="6009" y="10243"/>
                  </a:cubicBezTo>
                  <a:cubicBezTo>
                    <a:pt x="5716" y="9140"/>
                    <a:pt x="5337" y="8054"/>
                    <a:pt x="4981" y="6957"/>
                  </a:cubicBezTo>
                  <a:cubicBezTo>
                    <a:pt x="4567" y="5676"/>
                    <a:pt x="4406" y="4372"/>
                    <a:pt x="4693" y="3034"/>
                  </a:cubicBezTo>
                  <a:cubicBezTo>
                    <a:pt x="5044" y="1414"/>
                    <a:pt x="5900" y="679"/>
                    <a:pt x="7548" y="576"/>
                  </a:cubicBezTo>
                  <a:cubicBezTo>
                    <a:pt x="7732" y="564"/>
                    <a:pt x="7830" y="467"/>
                    <a:pt x="7830" y="294"/>
                  </a:cubicBezTo>
                  <a:cubicBezTo>
                    <a:pt x="7830" y="122"/>
                    <a:pt x="7738" y="1"/>
                    <a:pt x="7560" y="1"/>
                  </a:cubicBezTo>
                  <a:cubicBezTo>
                    <a:pt x="7534" y="1"/>
                    <a:pt x="7509" y="0"/>
                    <a:pt x="7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0"/>
            <p:cNvSpPr/>
            <p:nvPr/>
          </p:nvSpPr>
          <p:spPr>
            <a:xfrm>
              <a:off x="3061400" y="1685550"/>
              <a:ext cx="230075" cy="267950"/>
            </a:xfrm>
            <a:custGeom>
              <a:avLst/>
              <a:gdLst/>
              <a:ahLst/>
              <a:cxnLst/>
              <a:rect l="l" t="t" r="r" b="b"/>
              <a:pathLst>
                <a:path w="9203" h="10718" extrusionOk="0">
                  <a:moveTo>
                    <a:pt x="8892" y="0"/>
                  </a:moveTo>
                  <a:cubicBezTo>
                    <a:pt x="8874" y="0"/>
                    <a:pt x="8855" y="2"/>
                    <a:pt x="8835" y="5"/>
                  </a:cubicBezTo>
                  <a:cubicBezTo>
                    <a:pt x="7956" y="125"/>
                    <a:pt x="7410" y="705"/>
                    <a:pt x="7313" y="1596"/>
                  </a:cubicBezTo>
                  <a:cubicBezTo>
                    <a:pt x="7232" y="2302"/>
                    <a:pt x="7376" y="2986"/>
                    <a:pt x="7520" y="3675"/>
                  </a:cubicBezTo>
                  <a:cubicBezTo>
                    <a:pt x="7640" y="4249"/>
                    <a:pt x="7807" y="4829"/>
                    <a:pt x="7836" y="5410"/>
                  </a:cubicBezTo>
                  <a:cubicBezTo>
                    <a:pt x="7899" y="6662"/>
                    <a:pt x="7393" y="7724"/>
                    <a:pt x="6514" y="8603"/>
                  </a:cubicBezTo>
                  <a:cubicBezTo>
                    <a:pt x="5458" y="9660"/>
                    <a:pt x="4125" y="10074"/>
                    <a:pt x="2654" y="10108"/>
                  </a:cubicBezTo>
                  <a:cubicBezTo>
                    <a:pt x="2609" y="10109"/>
                    <a:pt x="2563" y="10109"/>
                    <a:pt x="2518" y="10109"/>
                  </a:cubicBezTo>
                  <a:cubicBezTo>
                    <a:pt x="1834" y="10109"/>
                    <a:pt x="1151" y="10028"/>
                    <a:pt x="483" y="9861"/>
                  </a:cubicBezTo>
                  <a:cubicBezTo>
                    <a:pt x="423" y="9848"/>
                    <a:pt x="370" y="9841"/>
                    <a:pt x="323" y="9841"/>
                  </a:cubicBezTo>
                  <a:cubicBezTo>
                    <a:pt x="173" y="9841"/>
                    <a:pt x="88" y="9911"/>
                    <a:pt x="52" y="10051"/>
                  </a:cubicBezTo>
                  <a:cubicBezTo>
                    <a:pt x="1" y="10258"/>
                    <a:pt x="87" y="10390"/>
                    <a:pt x="345" y="10430"/>
                  </a:cubicBezTo>
                  <a:cubicBezTo>
                    <a:pt x="1040" y="10539"/>
                    <a:pt x="1730" y="10631"/>
                    <a:pt x="2316" y="10717"/>
                  </a:cubicBezTo>
                  <a:cubicBezTo>
                    <a:pt x="2896" y="10654"/>
                    <a:pt x="3361" y="10637"/>
                    <a:pt x="3815" y="10562"/>
                  </a:cubicBezTo>
                  <a:cubicBezTo>
                    <a:pt x="5262" y="10309"/>
                    <a:pt x="6497" y="9666"/>
                    <a:pt x="7405" y="8483"/>
                  </a:cubicBezTo>
                  <a:cubicBezTo>
                    <a:pt x="8215" y="7426"/>
                    <a:pt x="8599" y="6231"/>
                    <a:pt x="8381" y="4893"/>
                  </a:cubicBezTo>
                  <a:cubicBezTo>
                    <a:pt x="8284" y="4324"/>
                    <a:pt x="8088" y="3767"/>
                    <a:pt x="7968" y="3204"/>
                  </a:cubicBezTo>
                  <a:cubicBezTo>
                    <a:pt x="7881" y="2825"/>
                    <a:pt x="7830" y="2440"/>
                    <a:pt x="7813" y="2055"/>
                  </a:cubicBezTo>
                  <a:cubicBezTo>
                    <a:pt x="7784" y="1205"/>
                    <a:pt x="8111" y="792"/>
                    <a:pt x="8933" y="573"/>
                  </a:cubicBezTo>
                  <a:cubicBezTo>
                    <a:pt x="9105" y="527"/>
                    <a:pt x="9203" y="430"/>
                    <a:pt x="9168" y="257"/>
                  </a:cubicBezTo>
                  <a:cubicBezTo>
                    <a:pt x="9137" y="103"/>
                    <a:pt x="9043" y="0"/>
                    <a:pt x="8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0"/>
            <p:cNvSpPr/>
            <p:nvPr/>
          </p:nvSpPr>
          <p:spPr>
            <a:xfrm>
              <a:off x="3071750" y="1899625"/>
              <a:ext cx="335175" cy="180450"/>
            </a:xfrm>
            <a:custGeom>
              <a:avLst/>
              <a:gdLst/>
              <a:ahLst/>
              <a:cxnLst/>
              <a:rect l="l" t="t" r="r" b="b"/>
              <a:pathLst>
                <a:path w="13407" h="7218" extrusionOk="0">
                  <a:moveTo>
                    <a:pt x="13126" y="0"/>
                  </a:moveTo>
                  <a:cubicBezTo>
                    <a:pt x="13043" y="0"/>
                    <a:pt x="12954" y="33"/>
                    <a:pt x="12878" y="98"/>
                  </a:cubicBezTo>
                  <a:cubicBezTo>
                    <a:pt x="12539" y="385"/>
                    <a:pt x="12287" y="758"/>
                    <a:pt x="12149" y="1183"/>
                  </a:cubicBezTo>
                  <a:cubicBezTo>
                    <a:pt x="11999" y="1666"/>
                    <a:pt x="11867" y="2154"/>
                    <a:pt x="11752" y="2648"/>
                  </a:cubicBezTo>
                  <a:cubicBezTo>
                    <a:pt x="11546" y="3527"/>
                    <a:pt x="11149" y="4279"/>
                    <a:pt x="10420" y="4842"/>
                  </a:cubicBezTo>
                  <a:cubicBezTo>
                    <a:pt x="9593" y="5486"/>
                    <a:pt x="8628" y="5824"/>
                    <a:pt x="7600" y="5939"/>
                  </a:cubicBezTo>
                  <a:cubicBezTo>
                    <a:pt x="6594" y="6054"/>
                    <a:pt x="5589" y="6077"/>
                    <a:pt x="4584" y="6146"/>
                  </a:cubicBezTo>
                  <a:cubicBezTo>
                    <a:pt x="4584" y="6117"/>
                    <a:pt x="4584" y="6089"/>
                    <a:pt x="4584" y="6060"/>
                  </a:cubicBezTo>
                  <a:cubicBezTo>
                    <a:pt x="3826" y="6100"/>
                    <a:pt x="3062" y="6123"/>
                    <a:pt x="2304" y="6175"/>
                  </a:cubicBezTo>
                  <a:cubicBezTo>
                    <a:pt x="1609" y="6226"/>
                    <a:pt x="931" y="6382"/>
                    <a:pt x="282" y="6629"/>
                  </a:cubicBezTo>
                  <a:cubicBezTo>
                    <a:pt x="81" y="6703"/>
                    <a:pt x="0" y="6858"/>
                    <a:pt x="64" y="7031"/>
                  </a:cubicBezTo>
                  <a:cubicBezTo>
                    <a:pt x="112" y="7159"/>
                    <a:pt x="196" y="7217"/>
                    <a:pt x="302" y="7217"/>
                  </a:cubicBezTo>
                  <a:cubicBezTo>
                    <a:pt x="347" y="7217"/>
                    <a:pt x="396" y="7207"/>
                    <a:pt x="448" y="7186"/>
                  </a:cubicBezTo>
                  <a:cubicBezTo>
                    <a:pt x="1620" y="6749"/>
                    <a:pt x="2844" y="6675"/>
                    <a:pt x="4084" y="6657"/>
                  </a:cubicBezTo>
                  <a:cubicBezTo>
                    <a:pt x="5147" y="6640"/>
                    <a:pt x="6215" y="6634"/>
                    <a:pt x="7284" y="6565"/>
                  </a:cubicBezTo>
                  <a:cubicBezTo>
                    <a:pt x="8358" y="6502"/>
                    <a:pt x="9409" y="6181"/>
                    <a:pt x="10334" y="5623"/>
                  </a:cubicBezTo>
                  <a:cubicBezTo>
                    <a:pt x="11126" y="5141"/>
                    <a:pt x="11752" y="4503"/>
                    <a:pt x="12045" y="3602"/>
                  </a:cubicBezTo>
                  <a:cubicBezTo>
                    <a:pt x="12172" y="3205"/>
                    <a:pt x="12269" y="2797"/>
                    <a:pt x="12367" y="2390"/>
                  </a:cubicBezTo>
                  <a:cubicBezTo>
                    <a:pt x="12551" y="1683"/>
                    <a:pt x="12752" y="977"/>
                    <a:pt x="13332" y="460"/>
                  </a:cubicBezTo>
                  <a:cubicBezTo>
                    <a:pt x="13390" y="408"/>
                    <a:pt x="13407" y="247"/>
                    <a:pt x="13372" y="161"/>
                  </a:cubicBezTo>
                  <a:cubicBezTo>
                    <a:pt x="13330" y="54"/>
                    <a:pt x="13233" y="0"/>
                    <a:pt x="1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0"/>
            <p:cNvSpPr/>
            <p:nvPr/>
          </p:nvSpPr>
          <p:spPr>
            <a:xfrm>
              <a:off x="2807100" y="2189475"/>
              <a:ext cx="204350" cy="249975"/>
            </a:xfrm>
            <a:custGeom>
              <a:avLst/>
              <a:gdLst/>
              <a:ahLst/>
              <a:cxnLst/>
              <a:rect l="l" t="t" r="r" b="b"/>
              <a:pathLst>
                <a:path w="8174" h="9999" extrusionOk="0">
                  <a:moveTo>
                    <a:pt x="7482" y="1"/>
                  </a:moveTo>
                  <a:cubicBezTo>
                    <a:pt x="7448" y="1"/>
                    <a:pt x="7413" y="7"/>
                    <a:pt x="7375" y="20"/>
                  </a:cubicBezTo>
                  <a:cubicBezTo>
                    <a:pt x="7197" y="78"/>
                    <a:pt x="7146" y="210"/>
                    <a:pt x="7209" y="440"/>
                  </a:cubicBezTo>
                  <a:lnTo>
                    <a:pt x="7243" y="549"/>
                  </a:lnTo>
                  <a:cubicBezTo>
                    <a:pt x="7542" y="1468"/>
                    <a:pt x="7674" y="2410"/>
                    <a:pt x="7548" y="3369"/>
                  </a:cubicBezTo>
                  <a:cubicBezTo>
                    <a:pt x="7186" y="6120"/>
                    <a:pt x="5704" y="8004"/>
                    <a:pt x="3125" y="9010"/>
                  </a:cubicBezTo>
                  <a:cubicBezTo>
                    <a:pt x="2410" y="9291"/>
                    <a:pt x="1662" y="9417"/>
                    <a:pt x="898" y="9417"/>
                  </a:cubicBezTo>
                  <a:cubicBezTo>
                    <a:pt x="711" y="9417"/>
                    <a:pt x="522" y="9409"/>
                    <a:pt x="333" y="9394"/>
                  </a:cubicBezTo>
                  <a:cubicBezTo>
                    <a:pt x="310" y="9393"/>
                    <a:pt x="287" y="9392"/>
                    <a:pt x="264" y="9392"/>
                  </a:cubicBezTo>
                  <a:cubicBezTo>
                    <a:pt x="135" y="9392"/>
                    <a:pt x="20" y="9426"/>
                    <a:pt x="0" y="9572"/>
                  </a:cubicBezTo>
                  <a:cubicBezTo>
                    <a:pt x="0" y="9699"/>
                    <a:pt x="40" y="9819"/>
                    <a:pt x="127" y="9917"/>
                  </a:cubicBezTo>
                  <a:cubicBezTo>
                    <a:pt x="173" y="9975"/>
                    <a:pt x="305" y="9980"/>
                    <a:pt x="397" y="9986"/>
                  </a:cubicBezTo>
                  <a:cubicBezTo>
                    <a:pt x="544" y="9994"/>
                    <a:pt x="691" y="9999"/>
                    <a:pt x="837" y="9999"/>
                  </a:cubicBezTo>
                  <a:cubicBezTo>
                    <a:pt x="1504" y="9999"/>
                    <a:pt x="2164" y="9912"/>
                    <a:pt x="2809" y="9733"/>
                  </a:cubicBezTo>
                  <a:cubicBezTo>
                    <a:pt x="5951" y="8895"/>
                    <a:pt x="8174" y="5971"/>
                    <a:pt x="8174" y="2691"/>
                  </a:cubicBezTo>
                  <a:cubicBezTo>
                    <a:pt x="8168" y="2645"/>
                    <a:pt x="8168" y="2605"/>
                    <a:pt x="8168" y="2559"/>
                  </a:cubicBezTo>
                  <a:cubicBezTo>
                    <a:pt x="8162" y="1772"/>
                    <a:pt x="8025" y="997"/>
                    <a:pt x="7766" y="256"/>
                  </a:cubicBezTo>
                  <a:cubicBezTo>
                    <a:pt x="7707" y="92"/>
                    <a:pt x="7609" y="1"/>
                    <a:pt x="7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0"/>
            <p:cNvSpPr/>
            <p:nvPr/>
          </p:nvSpPr>
          <p:spPr>
            <a:xfrm>
              <a:off x="2964200" y="1973125"/>
              <a:ext cx="311625" cy="93350"/>
            </a:xfrm>
            <a:custGeom>
              <a:avLst/>
              <a:gdLst/>
              <a:ahLst/>
              <a:cxnLst/>
              <a:rect l="l" t="t" r="r" b="b"/>
              <a:pathLst>
                <a:path w="12465" h="3734" extrusionOk="0">
                  <a:moveTo>
                    <a:pt x="12119" y="0"/>
                  </a:moveTo>
                  <a:cubicBezTo>
                    <a:pt x="12033" y="0"/>
                    <a:pt x="11941" y="36"/>
                    <a:pt x="11856" y="110"/>
                  </a:cubicBezTo>
                  <a:cubicBezTo>
                    <a:pt x="11017" y="863"/>
                    <a:pt x="10000" y="1201"/>
                    <a:pt x="8909" y="1253"/>
                  </a:cubicBezTo>
                  <a:cubicBezTo>
                    <a:pt x="8549" y="1268"/>
                    <a:pt x="8188" y="1274"/>
                    <a:pt x="7828" y="1274"/>
                  </a:cubicBezTo>
                  <a:cubicBezTo>
                    <a:pt x="7106" y="1274"/>
                    <a:pt x="6384" y="1251"/>
                    <a:pt x="5664" y="1236"/>
                  </a:cubicBezTo>
                  <a:cubicBezTo>
                    <a:pt x="5406" y="1231"/>
                    <a:pt x="5148" y="1226"/>
                    <a:pt x="4890" y="1226"/>
                  </a:cubicBezTo>
                  <a:cubicBezTo>
                    <a:pt x="4298" y="1226"/>
                    <a:pt x="3707" y="1251"/>
                    <a:pt x="3119" y="1351"/>
                  </a:cubicBezTo>
                  <a:cubicBezTo>
                    <a:pt x="1867" y="1569"/>
                    <a:pt x="850" y="2149"/>
                    <a:pt x="132" y="3218"/>
                  </a:cubicBezTo>
                  <a:cubicBezTo>
                    <a:pt x="0" y="3424"/>
                    <a:pt x="0" y="3568"/>
                    <a:pt x="144" y="3671"/>
                  </a:cubicBezTo>
                  <a:cubicBezTo>
                    <a:pt x="200" y="3713"/>
                    <a:pt x="260" y="3733"/>
                    <a:pt x="321" y="3733"/>
                  </a:cubicBezTo>
                  <a:cubicBezTo>
                    <a:pt x="428" y="3733"/>
                    <a:pt x="534" y="3670"/>
                    <a:pt x="615" y="3545"/>
                  </a:cubicBezTo>
                  <a:cubicBezTo>
                    <a:pt x="1264" y="2563"/>
                    <a:pt x="2200" y="2046"/>
                    <a:pt x="3337" y="1833"/>
                  </a:cubicBezTo>
                  <a:cubicBezTo>
                    <a:pt x="3938" y="1720"/>
                    <a:pt x="4540" y="1694"/>
                    <a:pt x="5143" y="1694"/>
                  </a:cubicBezTo>
                  <a:cubicBezTo>
                    <a:pt x="5613" y="1694"/>
                    <a:pt x="6083" y="1710"/>
                    <a:pt x="6554" y="1713"/>
                  </a:cubicBezTo>
                  <a:cubicBezTo>
                    <a:pt x="6554" y="1736"/>
                    <a:pt x="6554" y="1759"/>
                    <a:pt x="6560" y="1782"/>
                  </a:cubicBezTo>
                  <a:cubicBezTo>
                    <a:pt x="7576" y="1741"/>
                    <a:pt x="8599" y="1736"/>
                    <a:pt x="9616" y="1644"/>
                  </a:cubicBezTo>
                  <a:cubicBezTo>
                    <a:pt x="10586" y="1569"/>
                    <a:pt x="11505" y="1184"/>
                    <a:pt x="12240" y="547"/>
                  </a:cubicBezTo>
                  <a:cubicBezTo>
                    <a:pt x="12430" y="386"/>
                    <a:pt x="12465" y="254"/>
                    <a:pt x="12350" y="110"/>
                  </a:cubicBezTo>
                  <a:cubicBezTo>
                    <a:pt x="12289" y="38"/>
                    <a:pt x="12207" y="0"/>
                    <a:pt x="1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0"/>
            <p:cNvSpPr/>
            <p:nvPr/>
          </p:nvSpPr>
          <p:spPr>
            <a:xfrm>
              <a:off x="3322325" y="1720625"/>
              <a:ext cx="58050" cy="105825"/>
            </a:xfrm>
            <a:custGeom>
              <a:avLst/>
              <a:gdLst/>
              <a:ahLst/>
              <a:cxnLst/>
              <a:rect l="l" t="t" r="r" b="b"/>
              <a:pathLst>
                <a:path w="2322" h="4233" extrusionOk="0">
                  <a:moveTo>
                    <a:pt x="2085" y="1"/>
                  </a:moveTo>
                  <a:cubicBezTo>
                    <a:pt x="2052" y="1"/>
                    <a:pt x="2018" y="5"/>
                    <a:pt x="1982" y="15"/>
                  </a:cubicBezTo>
                  <a:cubicBezTo>
                    <a:pt x="1919" y="32"/>
                    <a:pt x="1856" y="55"/>
                    <a:pt x="1798" y="89"/>
                  </a:cubicBezTo>
                  <a:cubicBezTo>
                    <a:pt x="650" y="635"/>
                    <a:pt x="92" y="1571"/>
                    <a:pt x="1" y="2990"/>
                  </a:cubicBezTo>
                  <a:cubicBezTo>
                    <a:pt x="64" y="3237"/>
                    <a:pt x="167" y="3639"/>
                    <a:pt x="282" y="4041"/>
                  </a:cubicBezTo>
                  <a:cubicBezTo>
                    <a:pt x="314" y="4161"/>
                    <a:pt x="395" y="4233"/>
                    <a:pt x="505" y="4233"/>
                  </a:cubicBezTo>
                  <a:cubicBezTo>
                    <a:pt x="532" y="4233"/>
                    <a:pt x="561" y="4228"/>
                    <a:pt x="592" y="4219"/>
                  </a:cubicBezTo>
                  <a:cubicBezTo>
                    <a:pt x="736" y="4190"/>
                    <a:pt x="839" y="4053"/>
                    <a:pt x="822" y="3903"/>
                  </a:cubicBezTo>
                  <a:cubicBezTo>
                    <a:pt x="810" y="3829"/>
                    <a:pt x="787" y="3754"/>
                    <a:pt x="759" y="3685"/>
                  </a:cubicBezTo>
                  <a:cubicBezTo>
                    <a:pt x="305" y="2496"/>
                    <a:pt x="856" y="1152"/>
                    <a:pt x="2017" y="623"/>
                  </a:cubicBezTo>
                  <a:cubicBezTo>
                    <a:pt x="2086" y="600"/>
                    <a:pt x="2189" y="578"/>
                    <a:pt x="2212" y="526"/>
                  </a:cubicBezTo>
                  <a:cubicBezTo>
                    <a:pt x="2269" y="417"/>
                    <a:pt x="2321" y="285"/>
                    <a:pt x="2304" y="170"/>
                  </a:cubicBezTo>
                  <a:cubicBezTo>
                    <a:pt x="2282" y="54"/>
                    <a:pt x="2195" y="1"/>
                    <a:pt x="2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0"/>
            <p:cNvSpPr/>
            <p:nvPr/>
          </p:nvSpPr>
          <p:spPr>
            <a:xfrm>
              <a:off x="3289875" y="1925150"/>
              <a:ext cx="16525" cy="20025"/>
            </a:xfrm>
            <a:custGeom>
              <a:avLst/>
              <a:gdLst/>
              <a:ahLst/>
              <a:cxnLst/>
              <a:rect l="l" t="t" r="r" b="b"/>
              <a:pathLst>
                <a:path w="661" h="801" extrusionOk="0">
                  <a:moveTo>
                    <a:pt x="344" y="1"/>
                  </a:moveTo>
                  <a:cubicBezTo>
                    <a:pt x="148" y="1"/>
                    <a:pt x="29" y="178"/>
                    <a:pt x="12" y="484"/>
                  </a:cubicBezTo>
                  <a:cubicBezTo>
                    <a:pt x="0" y="668"/>
                    <a:pt x="104" y="794"/>
                    <a:pt x="282" y="800"/>
                  </a:cubicBezTo>
                  <a:cubicBezTo>
                    <a:pt x="288" y="800"/>
                    <a:pt x="295" y="800"/>
                    <a:pt x="301" y="800"/>
                  </a:cubicBezTo>
                  <a:cubicBezTo>
                    <a:pt x="502" y="800"/>
                    <a:pt x="627" y="623"/>
                    <a:pt x="638" y="306"/>
                  </a:cubicBezTo>
                  <a:cubicBezTo>
                    <a:pt x="661" y="143"/>
                    <a:pt x="534" y="1"/>
                    <a:pt x="372" y="1"/>
                  </a:cubicBezTo>
                  <a:cubicBezTo>
                    <a:pt x="369" y="1"/>
                    <a:pt x="366" y="1"/>
                    <a:pt x="362" y="1"/>
                  </a:cubicBezTo>
                  <a:cubicBezTo>
                    <a:pt x="356" y="1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0"/>
            <p:cNvSpPr/>
            <p:nvPr/>
          </p:nvSpPr>
          <p:spPr>
            <a:xfrm>
              <a:off x="3312275" y="1866850"/>
              <a:ext cx="20700" cy="16000"/>
            </a:xfrm>
            <a:custGeom>
              <a:avLst/>
              <a:gdLst/>
              <a:ahLst/>
              <a:cxnLst/>
              <a:rect l="l" t="t" r="r" b="b"/>
              <a:pathLst>
                <a:path w="828" h="640" extrusionOk="0">
                  <a:moveTo>
                    <a:pt x="286" y="1"/>
                  </a:moveTo>
                  <a:cubicBezTo>
                    <a:pt x="128" y="1"/>
                    <a:pt x="1" y="134"/>
                    <a:pt x="12" y="294"/>
                  </a:cubicBezTo>
                  <a:cubicBezTo>
                    <a:pt x="12" y="503"/>
                    <a:pt x="205" y="639"/>
                    <a:pt x="499" y="639"/>
                  </a:cubicBezTo>
                  <a:cubicBezTo>
                    <a:pt x="505" y="639"/>
                    <a:pt x="511" y="639"/>
                    <a:pt x="517" y="639"/>
                  </a:cubicBezTo>
                  <a:cubicBezTo>
                    <a:pt x="701" y="639"/>
                    <a:pt x="793" y="530"/>
                    <a:pt x="805" y="358"/>
                  </a:cubicBezTo>
                  <a:cubicBezTo>
                    <a:pt x="828" y="157"/>
                    <a:pt x="615" y="13"/>
                    <a:pt x="305" y="1"/>
                  </a:cubicBezTo>
                  <a:cubicBezTo>
                    <a:pt x="298" y="1"/>
                    <a:pt x="292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0"/>
            <p:cNvSpPr/>
            <p:nvPr/>
          </p:nvSpPr>
          <p:spPr>
            <a:xfrm>
              <a:off x="2958150" y="2088850"/>
              <a:ext cx="16550" cy="20000"/>
            </a:xfrm>
            <a:custGeom>
              <a:avLst/>
              <a:gdLst/>
              <a:ahLst/>
              <a:cxnLst/>
              <a:rect l="l" t="t" r="r" b="b"/>
              <a:pathLst>
                <a:path w="662" h="800" extrusionOk="0">
                  <a:moveTo>
                    <a:pt x="388" y="1"/>
                  </a:moveTo>
                  <a:cubicBezTo>
                    <a:pt x="382" y="1"/>
                    <a:pt x="375" y="1"/>
                    <a:pt x="369" y="2"/>
                  </a:cubicBezTo>
                  <a:cubicBezTo>
                    <a:pt x="365" y="1"/>
                    <a:pt x="361" y="1"/>
                    <a:pt x="357" y="1"/>
                  </a:cubicBezTo>
                  <a:cubicBezTo>
                    <a:pt x="131" y="1"/>
                    <a:pt x="63" y="174"/>
                    <a:pt x="24" y="513"/>
                  </a:cubicBezTo>
                  <a:cubicBezTo>
                    <a:pt x="1" y="685"/>
                    <a:pt x="133" y="800"/>
                    <a:pt x="317" y="800"/>
                  </a:cubicBezTo>
                  <a:cubicBezTo>
                    <a:pt x="524" y="800"/>
                    <a:pt x="661" y="587"/>
                    <a:pt x="656" y="283"/>
                  </a:cubicBezTo>
                  <a:cubicBezTo>
                    <a:pt x="661" y="129"/>
                    <a:pt x="5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0"/>
            <p:cNvSpPr/>
            <p:nvPr/>
          </p:nvSpPr>
          <p:spPr>
            <a:xfrm>
              <a:off x="3056675" y="2157075"/>
              <a:ext cx="20550" cy="15975"/>
            </a:xfrm>
            <a:custGeom>
              <a:avLst/>
              <a:gdLst/>
              <a:ahLst/>
              <a:cxnLst/>
              <a:rect l="l" t="t" r="r" b="b"/>
              <a:pathLst>
                <a:path w="822" h="639" extrusionOk="0">
                  <a:moveTo>
                    <a:pt x="285" y="0"/>
                  </a:moveTo>
                  <a:cubicBezTo>
                    <a:pt x="128" y="0"/>
                    <a:pt x="1" y="134"/>
                    <a:pt x="17" y="294"/>
                  </a:cubicBezTo>
                  <a:cubicBezTo>
                    <a:pt x="12" y="501"/>
                    <a:pt x="219" y="639"/>
                    <a:pt x="529" y="639"/>
                  </a:cubicBezTo>
                  <a:cubicBezTo>
                    <a:pt x="690" y="639"/>
                    <a:pt x="822" y="501"/>
                    <a:pt x="816" y="334"/>
                  </a:cubicBezTo>
                  <a:cubicBezTo>
                    <a:pt x="810" y="145"/>
                    <a:pt x="598" y="7"/>
                    <a:pt x="305" y="1"/>
                  </a:cubicBezTo>
                  <a:cubicBezTo>
                    <a:pt x="298" y="0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0"/>
            <p:cNvSpPr/>
            <p:nvPr/>
          </p:nvSpPr>
          <p:spPr>
            <a:xfrm>
              <a:off x="2977700" y="1941550"/>
              <a:ext cx="20250" cy="15850"/>
            </a:xfrm>
            <a:custGeom>
              <a:avLst/>
              <a:gdLst/>
              <a:ahLst/>
              <a:cxnLst/>
              <a:rect l="l" t="t" r="r" b="b"/>
              <a:pathLst>
                <a:path w="810" h="634" extrusionOk="0">
                  <a:moveTo>
                    <a:pt x="312" y="0"/>
                  </a:moveTo>
                  <a:cubicBezTo>
                    <a:pt x="305" y="0"/>
                    <a:pt x="299" y="0"/>
                    <a:pt x="293" y="0"/>
                  </a:cubicBezTo>
                  <a:cubicBezTo>
                    <a:pt x="132" y="0"/>
                    <a:pt x="0" y="138"/>
                    <a:pt x="12" y="299"/>
                  </a:cubicBezTo>
                  <a:cubicBezTo>
                    <a:pt x="17" y="479"/>
                    <a:pt x="240" y="633"/>
                    <a:pt x="499" y="633"/>
                  </a:cubicBezTo>
                  <a:cubicBezTo>
                    <a:pt x="513" y="633"/>
                    <a:pt x="526" y="633"/>
                    <a:pt x="540" y="632"/>
                  </a:cubicBezTo>
                  <a:cubicBezTo>
                    <a:pt x="724" y="626"/>
                    <a:pt x="810" y="511"/>
                    <a:pt x="810" y="339"/>
                  </a:cubicBezTo>
                  <a:cubicBezTo>
                    <a:pt x="810" y="137"/>
                    <a:pt x="611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0"/>
            <p:cNvSpPr/>
            <p:nvPr/>
          </p:nvSpPr>
          <p:spPr>
            <a:xfrm>
              <a:off x="3429750" y="1826625"/>
              <a:ext cx="19975" cy="16175"/>
            </a:xfrm>
            <a:custGeom>
              <a:avLst/>
              <a:gdLst/>
              <a:ahLst/>
              <a:cxnLst/>
              <a:rect l="l" t="t" r="r" b="b"/>
              <a:pathLst>
                <a:path w="799" h="647" extrusionOk="0">
                  <a:moveTo>
                    <a:pt x="282" y="1"/>
                  </a:moveTo>
                  <a:cubicBezTo>
                    <a:pt x="128" y="1"/>
                    <a:pt x="0" y="132"/>
                    <a:pt x="6" y="289"/>
                  </a:cubicBezTo>
                  <a:cubicBezTo>
                    <a:pt x="0" y="502"/>
                    <a:pt x="195" y="634"/>
                    <a:pt x="511" y="645"/>
                  </a:cubicBezTo>
                  <a:cubicBezTo>
                    <a:pt x="518" y="646"/>
                    <a:pt x="524" y="646"/>
                    <a:pt x="531" y="646"/>
                  </a:cubicBezTo>
                  <a:cubicBezTo>
                    <a:pt x="677" y="646"/>
                    <a:pt x="798" y="524"/>
                    <a:pt x="793" y="370"/>
                  </a:cubicBezTo>
                  <a:cubicBezTo>
                    <a:pt x="798" y="146"/>
                    <a:pt x="632" y="19"/>
                    <a:pt x="310" y="2"/>
                  </a:cubicBezTo>
                  <a:cubicBezTo>
                    <a:pt x="301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0"/>
            <p:cNvSpPr/>
            <p:nvPr/>
          </p:nvSpPr>
          <p:spPr>
            <a:xfrm>
              <a:off x="2970075" y="2142400"/>
              <a:ext cx="16675" cy="20025"/>
            </a:xfrm>
            <a:custGeom>
              <a:avLst/>
              <a:gdLst/>
              <a:ahLst/>
              <a:cxnLst/>
              <a:rect l="l" t="t" r="r" b="b"/>
              <a:pathLst>
                <a:path w="667" h="801" extrusionOk="0">
                  <a:moveTo>
                    <a:pt x="390" y="1"/>
                  </a:moveTo>
                  <a:cubicBezTo>
                    <a:pt x="381" y="1"/>
                    <a:pt x="372" y="1"/>
                    <a:pt x="363" y="2"/>
                  </a:cubicBezTo>
                  <a:cubicBezTo>
                    <a:pt x="359" y="2"/>
                    <a:pt x="356" y="2"/>
                    <a:pt x="353" y="2"/>
                  </a:cubicBezTo>
                  <a:cubicBezTo>
                    <a:pt x="152" y="2"/>
                    <a:pt x="29" y="179"/>
                    <a:pt x="18" y="490"/>
                  </a:cubicBezTo>
                  <a:cubicBezTo>
                    <a:pt x="1" y="654"/>
                    <a:pt x="128" y="801"/>
                    <a:pt x="290" y="801"/>
                  </a:cubicBezTo>
                  <a:cubicBezTo>
                    <a:pt x="293" y="801"/>
                    <a:pt x="296" y="801"/>
                    <a:pt x="299" y="800"/>
                  </a:cubicBezTo>
                  <a:cubicBezTo>
                    <a:pt x="303" y="801"/>
                    <a:pt x="307" y="801"/>
                    <a:pt x="310" y="801"/>
                  </a:cubicBezTo>
                  <a:cubicBezTo>
                    <a:pt x="554" y="801"/>
                    <a:pt x="605" y="612"/>
                    <a:pt x="655" y="295"/>
                  </a:cubicBezTo>
                  <a:cubicBezTo>
                    <a:pt x="666" y="138"/>
                    <a:pt x="544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0"/>
            <p:cNvSpPr/>
            <p:nvPr/>
          </p:nvSpPr>
          <p:spPr>
            <a:xfrm>
              <a:off x="3056250" y="2106625"/>
              <a:ext cx="14950" cy="14300"/>
            </a:xfrm>
            <a:custGeom>
              <a:avLst/>
              <a:gdLst/>
              <a:ahLst/>
              <a:cxnLst/>
              <a:rect l="l" t="t" r="r" b="b"/>
              <a:pathLst>
                <a:path w="598" h="572" extrusionOk="0">
                  <a:moveTo>
                    <a:pt x="321" y="0"/>
                  </a:moveTo>
                  <a:cubicBezTo>
                    <a:pt x="308" y="0"/>
                    <a:pt x="295" y="1"/>
                    <a:pt x="281" y="3"/>
                  </a:cubicBezTo>
                  <a:cubicBezTo>
                    <a:pt x="121" y="3"/>
                    <a:pt x="0" y="141"/>
                    <a:pt x="23" y="302"/>
                  </a:cubicBezTo>
                  <a:cubicBezTo>
                    <a:pt x="34" y="485"/>
                    <a:pt x="161" y="554"/>
                    <a:pt x="322" y="571"/>
                  </a:cubicBezTo>
                  <a:cubicBezTo>
                    <a:pt x="500" y="548"/>
                    <a:pt x="592" y="445"/>
                    <a:pt x="597" y="273"/>
                  </a:cubicBezTo>
                  <a:cubicBezTo>
                    <a:pt x="592" y="119"/>
                    <a:pt x="470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0"/>
            <p:cNvSpPr/>
            <p:nvPr/>
          </p:nvSpPr>
          <p:spPr>
            <a:xfrm>
              <a:off x="3022350" y="1940100"/>
              <a:ext cx="14650" cy="14175"/>
            </a:xfrm>
            <a:custGeom>
              <a:avLst/>
              <a:gdLst/>
              <a:ahLst/>
              <a:cxnLst/>
              <a:rect l="l" t="t" r="r" b="b"/>
              <a:pathLst>
                <a:path w="586" h="567" extrusionOk="0">
                  <a:moveTo>
                    <a:pt x="293" y="1"/>
                  </a:moveTo>
                  <a:cubicBezTo>
                    <a:pt x="127" y="12"/>
                    <a:pt x="12" y="93"/>
                    <a:pt x="6" y="277"/>
                  </a:cubicBezTo>
                  <a:cubicBezTo>
                    <a:pt x="0" y="460"/>
                    <a:pt x="104" y="552"/>
                    <a:pt x="276" y="564"/>
                  </a:cubicBezTo>
                  <a:cubicBezTo>
                    <a:pt x="289" y="566"/>
                    <a:pt x="301" y="566"/>
                    <a:pt x="314" y="566"/>
                  </a:cubicBezTo>
                  <a:cubicBezTo>
                    <a:pt x="464" y="566"/>
                    <a:pt x="586" y="442"/>
                    <a:pt x="581" y="288"/>
                  </a:cubicBezTo>
                  <a:cubicBezTo>
                    <a:pt x="581" y="93"/>
                    <a:pt x="460" y="24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7" name="Google Shape;2727;p20"/>
          <p:cNvGrpSpPr/>
          <p:nvPr/>
        </p:nvGrpSpPr>
        <p:grpSpPr>
          <a:xfrm rot="-6317842">
            <a:off x="8346961" y="3572673"/>
            <a:ext cx="1406733" cy="1516423"/>
            <a:chOff x="1999075" y="815450"/>
            <a:chExt cx="635725" cy="689150"/>
          </a:xfrm>
        </p:grpSpPr>
        <p:sp>
          <p:nvSpPr>
            <p:cNvPr id="2728" name="Google Shape;2728;p20"/>
            <p:cNvSpPr/>
            <p:nvPr/>
          </p:nvSpPr>
          <p:spPr>
            <a:xfrm>
              <a:off x="1999075" y="875625"/>
              <a:ext cx="254050" cy="129025"/>
            </a:xfrm>
            <a:custGeom>
              <a:avLst/>
              <a:gdLst/>
              <a:ahLst/>
              <a:cxnLst/>
              <a:rect l="l" t="t" r="r" b="b"/>
              <a:pathLst>
                <a:path w="10162" h="5161" extrusionOk="0">
                  <a:moveTo>
                    <a:pt x="962" y="10"/>
                  </a:moveTo>
                  <a:cubicBezTo>
                    <a:pt x="826" y="10"/>
                    <a:pt x="689" y="13"/>
                    <a:pt x="551" y="17"/>
                  </a:cubicBezTo>
                  <a:cubicBezTo>
                    <a:pt x="333" y="23"/>
                    <a:pt x="98" y="0"/>
                    <a:pt x="0" y="276"/>
                  </a:cubicBezTo>
                  <a:lnTo>
                    <a:pt x="0" y="408"/>
                  </a:lnTo>
                  <a:cubicBezTo>
                    <a:pt x="86" y="563"/>
                    <a:pt x="224" y="592"/>
                    <a:pt x="391" y="592"/>
                  </a:cubicBezTo>
                  <a:cubicBezTo>
                    <a:pt x="600" y="592"/>
                    <a:pt x="810" y="589"/>
                    <a:pt x="1020" y="589"/>
                  </a:cubicBezTo>
                  <a:cubicBezTo>
                    <a:pt x="1334" y="589"/>
                    <a:pt x="1649" y="595"/>
                    <a:pt x="1959" y="626"/>
                  </a:cubicBezTo>
                  <a:cubicBezTo>
                    <a:pt x="4882" y="913"/>
                    <a:pt x="7278" y="2194"/>
                    <a:pt x="9162" y="4440"/>
                  </a:cubicBezTo>
                  <a:cubicBezTo>
                    <a:pt x="9328" y="4641"/>
                    <a:pt x="9466" y="4865"/>
                    <a:pt x="9644" y="5055"/>
                  </a:cubicBezTo>
                  <a:cubicBezTo>
                    <a:pt x="9715" y="5125"/>
                    <a:pt x="9811" y="5160"/>
                    <a:pt x="9907" y="5160"/>
                  </a:cubicBezTo>
                  <a:cubicBezTo>
                    <a:pt x="9921" y="5160"/>
                    <a:pt x="9935" y="5160"/>
                    <a:pt x="9949" y="5158"/>
                  </a:cubicBezTo>
                  <a:cubicBezTo>
                    <a:pt x="10046" y="5118"/>
                    <a:pt x="10121" y="5032"/>
                    <a:pt x="10150" y="4928"/>
                  </a:cubicBezTo>
                  <a:cubicBezTo>
                    <a:pt x="10161" y="4842"/>
                    <a:pt x="10086" y="4733"/>
                    <a:pt x="10029" y="4653"/>
                  </a:cubicBezTo>
                  <a:cubicBezTo>
                    <a:pt x="9265" y="3573"/>
                    <a:pt x="8306" y="2642"/>
                    <a:pt x="7203" y="1907"/>
                  </a:cubicBezTo>
                  <a:cubicBezTo>
                    <a:pt x="5302" y="639"/>
                    <a:pt x="3221" y="10"/>
                    <a:pt x="96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0"/>
            <p:cNvSpPr/>
            <p:nvPr/>
          </p:nvSpPr>
          <p:spPr>
            <a:xfrm>
              <a:off x="2186325" y="841625"/>
              <a:ext cx="448475" cy="555000"/>
            </a:xfrm>
            <a:custGeom>
              <a:avLst/>
              <a:gdLst/>
              <a:ahLst/>
              <a:cxnLst/>
              <a:rect l="l" t="t" r="r" b="b"/>
              <a:pathLst>
                <a:path w="17939" h="22200" extrusionOk="0">
                  <a:moveTo>
                    <a:pt x="334" y="1"/>
                  </a:moveTo>
                  <a:cubicBezTo>
                    <a:pt x="240" y="1"/>
                    <a:pt x="154" y="47"/>
                    <a:pt x="92" y="142"/>
                  </a:cubicBezTo>
                  <a:cubicBezTo>
                    <a:pt x="0" y="292"/>
                    <a:pt x="75" y="407"/>
                    <a:pt x="195" y="510"/>
                  </a:cubicBezTo>
                  <a:cubicBezTo>
                    <a:pt x="442" y="705"/>
                    <a:pt x="689" y="895"/>
                    <a:pt x="925" y="1102"/>
                  </a:cubicBezTo>
                  <a:cubicBezTo>
                    <a:pt x="2447" y="2446"/>
                    <a:pt x="3590" y="4077"/>
                    <a:pt x="4561" y="5840"/>
                  </a:cubicBezTo>
                  <a:cubicBezTo>
                    <a:pt x="5583" y="7707"/>
                    <a:pt x="6393" y="9677"/>
                    <a:pt x="7249" y="11624"/>
                  </a:cubicBezTo>
                  <a:cubicBezTo>
                    <a:pt x="8082" y="13508"/>
                    <a:pt x="8943" y="15375"/>
                    <a:pt x="10087" y="17098"/>
                  </a:cubicBezTo>
                  <a:cubicBezTo>
                    <a:pt x="11075" y="18592"/>
                    <a:pt x="12223" y="19942"/>
                    <a:pt x="13688" y="20993"/>
                  </a:cubicBezTo>
                  <a:cubicBezTo>
                    <a:pt x="14687" y="21707"/>
                    <a:pt x="15783" y="22199"/>
                    <a:pt x="17044" y="22199"/>
                  </a:cubicBezTo>
                  <a:cubicBezTo>
                    <a:pt x="17051" y="22199"/>
                    <a:pt x="17058" y="22199"/>
                    <a:pt x="17065" y="22199"/>
                  </a:cubicBezTo>
                  <a:cubicBezTo>
                    <a:pt x="17215" y="22199"/>
                    <a:pt x="17364" y="22199"/>
                    <a:pt x="17513" y="22193"/>
                  </a:cubicBezTo>
                  <a:cubicBezTo>
                    <a:pt x="17548" y="22193"/>
                    <a:pt x="17588" y="22188"/>
                    <a:pt x="17623" y="22182"/>
                  </a:cubicBezTo>
                  <a:cubicBezTo>
                    <a:pt x="17829" y="22142"/>
                    <a:pt x="17939" y="22015"/>
                    <a:pt x="17916" y="21831"/>
                  </a:cubicBezTo>
                  <a:cubicBezTo>
                    <a:pt x="17887" y="21619"/>
                    <a:pt x="17732" y="21625"/>
                    <a:pt x="17565" y="21619"/>
                  </a:cubicBezTo>
                  <a:cubicBezTo>
                    <a:pt x="17111" y="21607"/>
                    <a:pt x="16652" y="21625"/>
                    <a:pt x="16210" y="21544"/>
                  </a:cubicBezTo>
                  <a:cubicBezTo>
                    <a:pt x="15124" y="21349"/>
                    <a:pt x="14216" y="20775"/>
                    <a:pt x="13384" y="20068"/>
                  </a:cubicBezTo>
                  <a:cubicBezTo>
                    <a:pt x="11965" y="18868"/>
                    <a:pt x="10873" y="17397"/>
                    <a:pt x="9937" y="15800"/>
                  </a:cubicBezTo>
                  <a:cubicBezTo>
                    <a:pt x="8903" y="14048"/>
                    <a:pt x="8105" y="12176"/>
                    <a:pt x="7289" y="10326"/>
                  </a:cubicBezTo>
                  <a:cubicBezTo>
                    <a:pt x="6479" y="8477"/>
                    <a:pt x="5675" y="6621"/>
                    <a:pt x="4647" y="4875"/>
                  </a:cubicBezTo>
                  <a:cubicBezTo>
                    <a:pt x="3607" y="3106"/>
                    <a:pt x="2372" y="1509"/>
                    <a:pt x="758" y="228"/>
                  </a:cubicBezTo>
                  <a:cubicBezTo>
                    <a:pt x="678" y="160"/>
                    <a:pt x="592" y="102"/>
                    <a:pt x="500" y="45"/>
                  </a:cubicBezTo>
                  <a:cubicBezTo>
                    <a:pt x="444" y="16"/>
                    <a:pt x="388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0"/>
            <p:cNvSpPr/>
            <p:nvPr/>
          </p:nvSpPr>
          <p:spPr>
            <a:xfrm>
              <a:off x="2308100" y="1115100"/>
              <a:ext cx="311325" cy="323300"/>
            </a:xfrm>
            <a:custGeom>
              <a:avLst/>
              <a:gdLst/>
              <a:ahLst/>
              <a:cxnLst/>
              <a:rect l="l" t="t" r="r" b="b"/>
              <a:pathLst>
                <a:path w="12453" h="12932" extrusionOk="0">
                  <a:moveTo>
                    <a:pt x="330" y="1"/>
                  </a:moveTo>
                  <a:cubicBezTo>
                    <a:pt x="289" y="1"/>
                    <a:pt x="245" y="11"/>
                    <a:pt x="201" y="31"/>
                  </a:cubicBezTo>
                  <a:cubicBezTo>
                    <a:pt x="0" y="117"/>
                    <a:pt x="29" y="278"/>
                    <a:pt x="92" y="444"/>
                  </a:cubicBezTo>
                  <a:cubicBezTo>
                    <a:pt x="506" y="1541"/>
                    <a:pt x="902" y="2638"/>
                    <a:pt x="1321" y="3735"/>
                  </a:cubicBezTo>
                  <a:cubicBezTo>
                    <a:pt x="1867" y="5171"/>
                    <a:pt x="2458" y="6596"/>
                    <a:pt x="3320" y="7877"/>
                  </a:cubicBezTo>
                  <a:cubicBezTo>
                    <a:pt x="5411" y="10984"/>
                    <a:pt x="8386" y="12575"/>
                    <a:pt x="12068" y="12932"/>
                  </a:cubicBezTo>
                  <a:cubicBezTo>
                    <a:pt x="12321" y="12932"/>
                    <a:pt x="12413" y="12874"/>
                    <a:pt x="12430" y="12690"/>
                  </a:cubicBezTo>
                  <a:cubicBezTo>
                    <a:pt x="12453" y="12501"/>
                    <a:pt x="12344" y="12386"/>
                    <a:pt x="12103" y="12357"/>
                  </a:cubicBezTo>
                  <a:lnTo>
                    <a:pt x="12057" y="12357"/>
                  </a:lnTo>
                  <a:cubicBezTo>
                    <a:pt x="11672" y="12305"/>
                    <a:pt x="11287" y="12282"/>
                    <a:pt x="10902" y="12214"/>
                  </a:cubicBezTo>
                  <a:cubicBezTo>
                    <a:pt x="8220" y="11714"/>
                    <a:pt x="6008" y="10416"/>
                    <a:pt x="4297" y="8290"/>
                  </a:cubicBezTo>
                  <a:cubicBezTo>
                    <a:pt x="3274" y="7015"/>
                    <a:pt x="2608" y="5533"/>
                    <a:pt x="2022" y="4023"/>
                  </a:cubicBezTo>
                  <a:cubicBezTo>
                    <a:pt x="1545" y="2770"/>
                    <a:pt x="1091" y="1507"/>
                    <a:pt x="620" y="249"/>
                  </a:cubicBezTo>
                  <a:cubicBezTo>
                    <a:pt x="560" y="89"/>
                    <a:pt x="45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0"/>
            <p:cNvSpPr/>
            <p:nvPr/>
          </p:nvSpPr>
          <p:spPr>
            <a:xfrm>
              <a:off x="2008550" y="923300"/>
              <a:ext cx="276450" cy="278850"/>
            </a:xfrm>
            <a:custGeom>
              <a:avLst/>
              <a:gdLst/>
              <a:ahLst/>
              <a:cxnLst/>
              <a:rect l="l" t="t" r="r" b="b"/>
              <a:pathLst>
                <a:path w="11058" h="11154" extrusionOk="0">
                  <a:moveTo>
                    <a:pt x="339" y="0"/>
                  </a:moveTo>
                  <a:cubicBezTo>
                    <a:pt x="127" y="17"/>
                    <a:pt x="0" y="149"/>
                    <a:pt x="17" y="339"/>
                  </a:cubicBezTo>
                  <a:cubicBezTo>
                    <a:pt x="40" y="551"/>
                    <a:pt x="213" y="563"/>
                    <a:pt x="362" y="597"/>
                  </a:cubicBezTo>
                  <a:cubicBezTo>
                    <a:pt x="4343" y="1516"/>
                    <a:pt x="7278" y="3803"/>
                    <a:pt x="9231" y="7375"/>
                  </a:cubicBezTo>
                  <a:cubicBezTo>
                    <a:pt x="9822" y="8472"/>
                    <a:pt x="10242" y="9656"/>
                    <a:pt x="10471" y="10885"/>
                  </a:cubicBezTo>
                  <a:cubicBezTo>
                    <a:pt x="10502" y="11040"/>
                    <a:pt x="10566" y="11153"/>
                    <a:pt x="10725" y="11153"/>
                  </a:cubicBezTo>
                  <a:cubicBezTo>
                    <a:pt x="10743" y="11153"/>
                    <a:pt x="10762" y="11152"/>
                    <a:pt x="10782" y="11149"/>
                  </a:cubicBezTo>
                  <a:cubicBezTo>
                    <a:pt x="10965" y="11126"/>
                    <a:pt x="11057" y="10971"/>
                    <a:pt x="11017" y="10764"/>
                  </a:cubicBezTo>
                  <a:cubicBezTo>
                    <a:pt x="10994" y="10626"/>
                    <a:pt x="10965" y="10488"/>
                    <a:pt x="10931" y="10351"/>
                  </a:cubicBezTo>
                  <a:cubicBezTo>
                    <a:pt x="9633" y="5388"/>
                    <a:pt x="6560" y="2062"/>
                    <a:pt x="1718" y="379"/>
                  </a:cubicBezTo>
                  <a:cubicBezTo>
                    <a:pt x="1264" y="224"/>
                    <a:pt x="799" y="126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0"/>
            <p:cNvSpPr/>
            <p:nvPr/>
          </p:nvSpPr>
          <p:spPr>
            <a:xfrm>
              <a:off x="2312975" y="1301425"/>
              <a:ext cx="272425" cy="203175"/>
            </a:xfrm>
            <a:custGeom>
              <a:avLst/>
              <a:gdLst/>
              <a:ahLst/>
              <a:cxnLst/>
              <a:rect l="l" t="t" r="r" b="b"/>
              <a:pathLst>
                <a:path w="10897" h="8127" extrusionOk="0">
                  <a:moveTo>
                    <a:pt x="333" y="0"/>
                  </a:moveTo>
                  <a:cubicBezTo>
                    <a:pt x="281" y="0"/>
                    <a:pt x="228" y="19"/>
                    <a:pt x="173" y="56"/>
                  </a:cubicBezTo>
                  <a:cubicBezTo>
                    <a:pt x="12" y="165"/>
                    <a:pt x="0" y="303"/>
                    <a:pt x="161" y="516"/>
                  </a:cubicBezTo>
                  <a:cubicBezTo>
                    <a:pt x="644" y="1176"/>
                    <a:pt x="1109" y="1837"/>
                    <a:pt x="1614" y="2480"/>
                  </a:cubicBezTo>
                  <a:cubicBezTo>
                    <a:pt x="2757" y="3945"/>
                    <a:pt x="4015" y="5300"/>
                    <a:pt x="5560" y="6363"/>
                  </a:cubicBezTo>
                  <a:cubicBezTo>
                    <a:pt x="7025" y="7374"/>
                    <a:pt x="8633" y="7989"/>
                    <a:pt x="10454" y="8126"/>
                  </a:cubicBezTo>
                  <a:lnTo>
                    <a:pt x="10621" y="8126"/>
                  </a:lnTo>
                  <a:cubicBezTo>
                    <a:pt x="10770" y="8126"/>
                    <a:pt x="10868" y="8063"/>
                    <a:pt x="10879" y="7908"/>
                  </a:cubicBezTo>
                  <a:cubicBezTo>
                    <a:pt x="10897" y="7747"/>
                    <a:pt x="10833" y="7627"/>
                    <a:pt x="10673" y="7587"/>
                  </a:cubicBezTo>
                  <a:cubicBezTo>
                    <a:pt x="10604" y="7569"/>
                    <a:pt x="10540" y="7564"/>
                    <a:pt x="10472" y="7564"/>
                  </a:cubicBezTo>
                  <a:cubicBezTo>
                    <a:pt x="9426" y="7495"/>
                    <a:pt x="8404" y="7236"/>
                    <a:pt x="7450" y="6800"/>
                  </a:cubicBezTo>
                  <a:cubicBezTo>
                    <a:pt x="5945" y="6116"/>
                    <a:pt x="4705" y="5094"/>
                    <a:pt x="3579" y="3910"/>
                  </a:cubicBezTo>
                  <a:cubicBezTo>
                    <a:pt x="2482" y="2762"/>
                    <a:pt x="1540" y="1492"/>
                    <a:pt x="621" y="200"/>
                  </a:cubicBezTo>
                  <a:cubicBezTo>
                    <a:pt x="526" y="68"/>
                    <a:pt x="432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0"/>
            <p:cNvSpPr/>
            <p:nvPr/>
          </p:nvSpPr>
          <p:spPr>
            <a:xfrm>
              <a:off x="2147975" y="832100"/>
              <a:ext cx="16825" cy="17975"/>
            </a:xfrm>
            <a:custGeom>
              <a:avLst/>
              <a:gdLst/>
              <a:ahLst/>
              <a:cxnLst/>
              <a:rect l="l" t="t" r="r" b="b"/>
              <a:pathLst>
                <a:path w="673" h="719" extrusionOk="0">
                  <a:moveTo>
                    <a:pt x="386" y="1"/>
                  </a:moveTo>
                  <a:cubicBezTo>
                    <a:pt x="220" y="1"/>
                    <a:pt x="1" y="250"/>
                    <a:pt x="12" y="449"/>
                  </a:cubicBezTo>
                  <a:cubicBezTo>
                    <a:pt x="18" y="615"/>
                    <a:pt x="110" y="707"/>
                    <a:pt x="276" y="719"/>
                  </a:cubicBezTo>
                  <a:cubicBezTo>
                    <a:pt x="280" y="719"/>
                    <a:pt x="284" y="719"/>
                    <a:pt x="288" y="719"/>
                  </a:cubicBezTo>
                  <a:cubicBezTo>
                    <a:pt x="453" y="719"/>
                    <a:pt x="661" y="484"/>
                    <a:pt x="673" y="282"/>
                  </a:cubicBezTo>
                  <a:cubicBezTo>
                    <a:pt x="673" y="127"/>
                    <a:pt x="546" y="1"/>
                    <a:pt x="391" y="1"/>
                  </a:cubicBezTo>
                  <a:cubicBezTo>
                    <a:pt x="389" y="1"/>
                    <a:pt x="387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0"/>
            <p:cNvSpPr/>
            <p:nvPr/>
          </p:nvSpPr>
          <p:spPr>
            <a:xfrm>
              <a:off x="2100025" y="815450"/>
              <a:ext cx="14225" cy="13525"/>
            </a:xfrm>
            <a:custGeom>
              <a:avLst/>
              <a:gdLst/>
              <a:ahLst/>
              <a:cxnLst/>
              <a:rect l="l" t="t" r="r" b="b"/>
              <a:pathLst>
                <a:path w="569" h="541" extrusionOk="0">
                  <a:moveTo>
                    <a:pt x="286" y="0"/>
                  </a:moveTo>
                  <a:cubicBezTo>
                    <a:pt x="283" y="0"/>
                    <a:pt x="279" y="0"/>
                    <a:pt x="276" y="0"/>
                  </a:cubicBezTo>
                  <a:cubicBezTo>
                    <a:pt x="272" y="0"/>
                    <a:pt x="269" y="0"/>
                    <a:pt x="266" y="0"/>
                  </a:cubicBezTo>
                  <a:cubicBezTo>
                    <a:pt x="121" y="0"/>
                    <a:pt x="6" y="124"/>
                    <a:pt x="12" y="270"/>
                  </a:cubicBezTo>
                  <a:cubicBezTo>
                    <a:pt x="0" y="414"/>
                    <a:pt x="144" y="540"/>
                    <a:pt x="322" y="540"/>
                  </a:cubicBezTo>
                  <a:cubicBezTo>
                    <a:pt x="460" y="535"/>
                    <a:pt x="569" y="414"/>
                    <a:pt x="563" y="270"/>
                  </a:cubicBezTo>
                  <a:cubicBezTo>
                    <a:pt x="563" y="119"/>
                    <a:pt x="437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0"/>
            <p:cNvSpPr/>
            <p:nvPr/>
          </p:nvSpPr>
          <p:spPr>
            <a:xfrm>
              <a:off x="2292425" y="1067750"/>
              <a:ext cx="14250" cy="13800"/>
            </a:xfrm>
            <a:custGeom>
              <a:avLst/>
              <a:gdLst/>
              <a:ahLst/>
              <a:cxnLst/>
              <a:rect l="l" t="t" r="r" b="b"/>
              <a:pathLst>
                <a:path w="570" h="552" extrusionOk="0">
                  <a:moveTo>
                    <a:pt x="272" y="0"/>
                  </a:moveTo>
                  <a:cubicBezTo>
                    <a:pt x="139" y="0"/>
                    <a:pt x="24" y="107"/>
                    <a:pt x="12" y="242"/>
                  </a:cubicBezTo>
                  <a:cubicBezTo>
                    <a:pt x="1" y="408"/>
                    <a:pt x="133" y="546"/>
                    <a:pt x="294" y="552"/>
                  </a:cubicBezTo>
                  <a:cubicBezTo>
                    <a:pt x="449" y="552"/>
                    <a:pt x="570" y="431"/>
                    <a:pt x="570" y="282"/>
                  </a:cubicBezTo>
                  <a:cubicBezTo>
                    <a:pt x="570" y="127"/>
                    <a:pt x="443" y="0"/>
                    <a:pt x="282" y="0"/>
                  </a:cubicBezTo>
                  <a:cubicBezTo>
                    <a:pt x="279" y="0"/>
                    <a:pt x="27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0"/>
            <p:cNvSpPr/>
            <p:nvPr/>
          </p:nvSpPr>
          <p:spPr>
            <a:xfrm>
              <a:off x="2268600" y="1036150"/>
              <a:ext cx="14100" cy="13700"/>
            </a:xfrm>
            <a:custGeom>
              <a:avLst/>
              <a:gdLst/>
              <a:ahLst/>
              <a:cxnLst/>
              <a:rect l="l" t="t" r="r" b="b"/>
              <a:pathLst>
                <a:path w="564" h="548" extrusionOk="0">
                  <a:moveTo>
                    <a:pt x="270" y="1"/>
                  </a:moveTo>
                  <a:cubicBezTo>
                    <a:pt x="115" y="1"/>
                    <a:pt x="0" y="127"/>
                    <a:pt x="6" y="276"/>
                  </a:cubicBezTo>
                  <a:cubicBezTo>
                    <a:pt x="6" y="425"/>
                    <a:pt x="127" y="547"/>
                    <a:pt x="274" y="547"/>
                  </a:cubicBezTo>
                  <a:cubicBezTo>
                    <a:pt x="280" y="547"/>
                    <a:pt x="287" y="547"/>
                    <a:pt x="293" y="546"/>
                  </a:cubicBezTo>
                  <a:cubicBezTo>
                    <a:pt x="297" y="547"/>
                    <a:pt x="301" y="547"/>
                    <a:pt x="304" y="547"/>
                  </a:cubicBezTo>
                  <a:cubicBezTo>
                    <a:pt x="443" y="547"/>
                    <a:pt x="552" y="439"/>
                    <a:pt x="558" y="299"/>
                  </a:cubicBezTo>
                  <a:cubicBezTo>
                    <a:pt x="563" y="139"/>
                    <a:pt x="431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0"/>
            <p:cNvSpPr/>
            <p:nvPr/>
          </p:nvSpPr>
          <p:spPr>
            <a:xfrm>
              <a:off x="2526800" y="1140100"/>
              <a:ext cx="14225" cy="13550"/>
            </a:xfrm>
            <a:custGeom>
              <a:avLst/>
              <a:gdLst/>
              <a:ahLst/>
              <a:cxnLst/>
              <a:rect l="l" t="t" r="r" b="b"/>
              <a:pathLst>
                <a:path w="569" h="542" extrusionOk="0">
                  <a:moveTo>
                    <a:pt x="267" y="1"/>
                  </a:moveTo>
                  <a:cubicBezTo>
                    <a:pt x="121" y="1"/>
                    <a:pt x="6" y="117"/>
                    <a:pt x="6" y="260"/>
                  </a:cubicBezTo>
                  <a:cubicBezTo>
                    <a:pt x="0" y="412"/>
                    <a:pt x="121" y="541"/>
                    <a:pt x="277" y="541"/>
                  </a:cubicBezTo>
                  <a:cubicBezTo>
                    <a:pt x="281" y="541"/>
                    <a:pt x="284" y="541"/>
                    <a:pt x="287" y="541"/>
                  </a:cubicBezTo>
                  <a:cubicBezTo>
                    <a:pt x="291" y="541"/>
                    <a:pt x="294" y="541"/>
                    <a:pt x="298" y="541"/>
                  </a:cubicBezTo>
                  <a:cubicBezTo>
                    <a:pt x="437" y="541"/>
                    <a:pt x="558" y="429"/>
                    <a:pt x="569" y="289"/>
                  </a:cubicBezTo>
                  <a:cubicBezTo>
                    <a:pt x="569" y="128"/>
                    <a:pt x="442" y="1"/>
                    <a:pt x="287" y="1"/>
                  </a:cubicBezTo>
                  <a:cubicBezTo>
                    <a:pt x="280" y="1"/>
                    <a:pt x="27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0"/>
            <p:cNvSpPr/>
            <p:nvPr/>
          </p:nvSpPr>
          <p:spPr>
            <a:xfrm>
              <a:off x="2288850" y="1233300"/>
              <a:ext cx="14225" cy="13725"/>
            </a:xfrm>
            <a:custGeom>
              <a:avLst/>
              <a:gdLst/>
              <a:ahLst/>
              <a:cxnLst/>
              <a:rect l="l" t="t" r="r" b="b"/>
              <a:pathLst>
                <a:path w="569" h="549" extrusionOk="0">
                  <a:moveTo>
                    <a:pt x="281" y="1"/>
                  </a:moveTo>
                  <a:cubicBezTo>
                    <a:pt x="277" y="1"/>
                    <a:pt x="274" y="1"/>
                    <a:pt x="270" y="1"/>
                  </a:cubicBezTo>
                  <a:cubicBezTo>
                    <a:pt x="121" y="1"/>
                    <a:pt x="0" y="122"/>
                    <a:pt x="12" y="271"/>
                  </a:cubicBezTo>
                  <a:cubicBezTo>
                    <a:pt x="12" y="427"/>
                    <a:pt x="133" y="548"/>
                    <a:pt x="281" y="548"/>
                  </a:cubicBezTo>
                  <a:cubicBezTo>
                    <a:pt x="291" y="548"/>
                    <a:pt x="301" y="548"/>
                    <a:pt x="311" y="547"/>
                  </a:cubicBezTo>
                  <a:cubicBezTo>
                    <a:pt x="460" y="547"/>
                    <a:pt x="569" y="420"/>
                    <a:pt x="558" y="277"/>
                  </a:cubicBezTo>
                  <a:cubicBezTo>
                    <a:pt x="563" y="125"/>
                    <a:pt x="437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0"/>
            <p:cNvSpPr/>
            <p:nvPr/>
          </p:nvSpPr>
          <p:spPr>
            <a:xfrm>
              <a:off x="2303200" y="1271500"/>
              <a:ext cx="14100" cy="13575"/>
            </a:xfrm>
            <a:custGeom>
              <a:avLst/>
              <a:gdLst/>
              <a:ahLst/>
              <a:cxnLst/>
              <a:rect l="l" t="t" r="r" b="b"/>
              <a:pathLst>
                <a:path w="564" h="543" extrusionOk="0">
                  <a:moveTo>
                    <a:pt x="284" y="0"/>
                  </a:moveTo>
                  <a:cubicBezTo>
                    <a:pt x="278" y="0"/>
                    <a:pt x="271" y="1"/>
                    <a:pt x="265" y="1"/>
                  </a:cubicBezTo>
                  <a:cubicBezTo>
                    <a:pt x="116" y="1"/>
                    <a:pt x="1" y="133"/>
                    <a:pt x="12" y="283"/>
                  </a:cubicBezTo>
                  <a:cubicBezTo>
                    <a:pt x="12" y="428"/>
                    <a:pt x="133" y="543"/>
                    <a:pt x="280" y="543"/>
                  </a:cubicBezTo>
                  <a:cubicBezTo>
                    <a:pt x="290" y="543"/>
                    <a:pt x="301" y="542"/>
                    <a:pt x="311" y="541"/>
                  </a:cubicBezTo>
                  <a:cubicBezTo>
                    <a:pt x="449" y="541"/>
                    <a:pt x="564" y="426"/>
                    <a:pt x="564" y="288"/>
                  </a:cubicBezTo>
                  <a:cubicBezTo>
                    <a:pt x="564" y="128"/>
                    <a:pt x="43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0" name="Google Shape;2740;p20"/>
          <p:cNvGrpSpPr/>
          <p:nvPr/>
        </p:nvGrpSpPr>
        <p:grpSpPr>
          <a:xfrm rot="10559158">
            <a:off x="7711730" y="-415697"/>
            <a:ext cx="2502100" cy="1252245"/>
            <a:chOff x="738850" y="1989800"/>
            <a:chExt cx="1130725" cy="569100"/>
          </a:xfrm>
        </p:grpSpPr>
        <p:sp>
          <p:nvSpPr>
            <p:cNvPr id="2741" name="Google Shape;2741;p20"/>
            <p:cNvSpPr/>
            <p:nvPr/>
          </p:nvSpPr>
          <p:spPr>
            <a:xfrm>
              <a:off x="1790550" y="1989800"/>
              <a:ext cx="17700" cy="14075"/>
            </a:xfrm>
            <a:custGeom>
              <a:avLst/>
              <a:gdLst/>
              <a:ahLst/>
              <a:cxnLst/>
              <a:rect l="l" t="t" r="r" b="b"/>
              <a:pathLst>
                <a:path w="708" h="563" extrusionOk="0">
                  <a:moveTo>
                    <a:pt x="236" y="0"/>
                  </a:moveTo>
                  <a:cubicBezTo>
                    <a:pt x="219" y="23"/>
                    <a:pt x="202" y="46"/>
                    <a:pt x="179" y="69"/>
                  </a:cubicBezTo>
                  <a:cubicBezTo>
                    <a:pt x="30" y="201"/>
                    <a:pt x="1" y="379"/>
                    <a:pt x="150" y="500"/>
                  </a:cubicBezTo>
                  <a:cubicBezTo>
                    <a:pt x="216" y="542"/>
                    <a:pt x="290" y="563"/>
                    <a:pt x="366" y="563"/>
                  </a:cubicBezTo>
                  <a:cubicBezTo>
                    <a:pt x="423" y="563"/>
                    <a:pt x="481" y="551"/>
                    <a:pt x="535" y="529"/>
                  </a:cubicBezTo>
                  <a:cubicBezTo>
                    <a:pt x="707" y="420"/>
                    <a:pt x="673" y="241"/>
                    <a:pt x="535" y="98"/>
                  </a:cubicBezTo>
                  <a:cubicBezTo>
                    <a:pt x="512" y="69"/>
                    <a:pt x="489" y="35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0"/>
            <p:cNvSpPr/>
            <p:nvPr/>
          </p:nvSpPr>
          <p:spPr>
            <a:xfrm>
              <a:off x="1225500" y="2002225"/>
              <a:ext cx="644075" cy="432900"/>
            </a:xfrm>
            <a:custGeom>
              <a:avLst/>
              <a:gdLst/>
              <a:ahLst/>
              <a:cxnLst/>
              <a:rect l="l" t="t" r="r" b="b"/>
              <a:pathLst>
                <a:path w="25763" h="17316" extrusionOk="0">
                  <a:moveTo>
                    <a:pt x="5140" y="1"/>
                  </a:moveTo>
                  <a:cubicBezTo>
                    <a:pt x="4271" y="1"/>
                    <a:pt x="3371" y="98"/>
                    <a:pt x="2442" y="296"/>
                  </a:cubicBezTo>
                  <a:cubicBezTo>
                    <a:pt x="1706" y="451"/>
                    <a:pt x="1006" y="761"/>
                    <a:pt x="288" y="1002"/>
                  </a:cubicBezTo>
                  <a:cubicBezTo>
                    <a:pt x="110" y="1066"/>
                    <a:pt x="0" y="1192"/>
                    <a:pt x="81" y="1399"/>
                  </a:cubicBezTo>
                  <a:cubicBezTo>
                    <a:pt x="139" y="1534"/>
                    <a:pt x="231" y="1597"/>
                    <a:pt x="344" y="1597"/>
                  </a:cubicBezTo>
                  <a:cubicBezTo>
                    <a:pt x="399" y="1597"/>
                    <a:pt x="459" y="1582"/>
                    <a:pt x="523" y="1554"/>
                  </a:cubicBezTo>
                  <a:cubicBezTo>
                    <a:pt x="586" y="1525"/>
                    <a:pt x="655" y="1496"/>
                    <a:pt x="718" y="1468"/>
                  </a:cubicBezTo>
                  <a:cubicBezTo>
                    <a:pt x="2132" y="881"/>
                    <a:pt x="3557" y="585"/>
                    <a:pt x="4993" y="585"/>
                  </a:cubicBezTo>
                  <a:cubicBezTo>
                    <a:pt x="6160" y="585"/>
                    <a:pt x="7334" y="781"/>
                    <a:pt x="8513" y="1175"/>
                  </a:cubicBezTo>
                  <a:cubicBezTo>
                    <a:pt x="10592" y="1870"/>
                    <a:pt x="12218" y="3208"/>
                    <a:pt x="13631" y="4839"/>
                  </a:cubicBezTo>
                  <a:cubicBezTo>
                    <a:pt x="14780" y="6166"/>
                    <a:pt x="15722" y="7648"/>
                    <a:pt x="16681" y="9119"/>
                  </a:cubicBezTo>
                  <a:cubicBezTo>
                    <a:pt x="17720" y="10727"/>
                    <a:pt x="18760" y="12335"/>
                    <a:pt x="20047" y="13765"/>
                  </a:cubicBezTo>
                  <a:cubicBezTo>
                    <a:pt x="21466" y="15339"/>
                    <a:pt x="23097" y="16591"/>
                    <a:pt x="25153" y="17223"/>
                  </a:cubicBezTo>
                  <a:cubicBezTo>
                    <a:pt x="25239" y="17252"/>
                    <a:pt x="25325" y="17269"/>
                    <a:pt x="25475" y="17315"/>
                  </a:cubicBezTo>
                  <a:cubicBezTo>
                    <a:pt x="25544" y="17235"/>
                    <a:pt x="25664" y="17154"/>
                    <a:pt x="25699" y="17045"/>
                  </a:cubicBezTo>
                  <a:cubicBezTo>
                    <a:pt x="25762" y="16856"/>
                    <a:pt x="25630" y="16758"/>
                    <a:pt x="25463" y="16689"/>
                  </a:cubicBezTo>
                  <a:cubicBezTo>
                    <a:pt x="24929" y="16482"/>
                    <a:pt x="24372" y="16299"/>
                    <a:pt x="23861" y="16046"/>
                  </a:cubicBezTo>
                  <a:cubicBezTo>
                    <a:pt x="22189" y="15219"/>
                    <a:pt x="20845" y="13978"/>
                    <a:pt x="19754" y="12502"/>
                  </a:cubicBezTo>
                  <a:cubicBezTo>
                    <a:pt x="18634" y="10991"/>
                    <a:pt x="17600" y="9412"/>
                    <a:pt x="16554" y="7843"/>
                  </a:cubicBezTo>
                  <a:cubicBezTo>
                    <a:pt x="15595" y="6407"/>
                    <a:pt x="14653" y="4966"/>
                    <a:pt x="13441" y="3725"/>
                  </a:cubicBezTo>
                  <a:cubicBezTo>
                    <a:pt x="11051" y="1281"/>
                    <a:pt x="8291" y="1"/>
                    <a:pt x="5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0"/>
            <p:cNvSpPr/>
            <p:nvPr/>
          </p:nvSpPr>
          <p:spPr>
            <a:xfrm>
              <a:off x="738850" y="2125350"/>
              <a:ext cx="383275" cy="237400"/>
            </a:xfrm>
            <a:custGeom>
              <a:avLst/>
              <a:gdLst/>
              <a:ahLst/>
              <a:cxnLst/>
              <a:rect l="l" t="t" r="r" b="b"/>
              <a:pathLst>
                <a:path w="15331" h="9496" extrusionOk="0">
                  <a:moveTo>
                    <a:pt x="15141" y="1"/>
                  </a:moveTo>
                  <a:cubicBezTo>
                    <a:pt x="15050" y="1"/>
                    <a:pt x="14933" y="42"/>
                    <a:pt x="14843" y="75"/>
                  </a:cubicBezTo>
                  <a:cubicBezTo>
                    <a:pt x="14774" y="104"/>
                    <a:pt x="14739" y="219"/>
                    <a:pt x="14682" y="288"/>
                  </a:cubicBezTo>
                  <a:cubicBezTo>
                    <a:pt x="14021" y="1172"/>
                    <a:pt x="13384" y="2080"/>
                    <a:pt x="12694" y="2947"/>
                  </a:cubicBezTo>
                  <a:cubicBezTo>
                    <a:pt x="11390" y="4590"/>
                    <a:pt x="9954" y="6106"/>
                    <a:pt x="8197" y="7290"/>
                  </a:cubicBezTo>
                  <a:cubicBezTo>
                    <a:pt x="6697" y="8295"/>
                    <a:pt x="5084" y="8946"/>
                    <a:pt x="3259" y="8946"/>
                  </a:cubicBezTo>
                  <a:cubicBezTo>
                    <a:pt x="3198" y="8946"/>
                    <a:pt x="3135" y="8945"/>
                    <a:pt x="3073" y="8944"/>
                  </a:cubicBezTo>
                  <a:cubicBezTo>
                    <a:pt x="2166" y="8909"/>
                    <a:pt x="1270" y="8726"/>
                    <a:pt x="425" y="8387"/>
                  </a:cubicBezTo>
                  <a:cubicBezTo>
                    <a:pt x="369" y="8364"/>
                    <a:pt x="315" y="8353"/>
                    <a:pt x="267" y="8353"/>
                  </a:cubicBezTo>
                  <a:cubicBezTo>
                    <a:pt x="141" y="8353"/>
                    <a:pt x="48" y="8425"/>
                    <a:pt x="23" y="8553"/>
                  </a:cubicBezTo>
                  <a:cubicBezTo>
                    <a:pt x="0" y="8668"/>
                    <a:pt x="127" y="8812"/>
                    <a:pt x="201" y="8932"/>
                  </a:cubicBezTo>
                  <a:cubicBezTo>
                    <a:pt x="230" y="8973"/>
                    <a:pt x="310" y="8984"/>
                    <a:pt x="368" y="9001"/>
                  </a:cubicBezTo>
                  <a:cubicBezTo>
                    <a:pt x="1252" y="9323"/>
                    <a:pt x="2183" y="9490"/>
                    <a:pt x="3119" y="9495"/>
                  </a:cubicBezTo>
                  <a:cubicBezTo>
                    <a:pt x="3475" y="9467"/>
                    <a:pt x="3837" y="9444"/>
                    <a:pt x="4193" y="9415"/>
                  </a:cubicBezTo>
                  <a:cubicBezTo>
                    <a:pt x="4383" y="9398"/>
                    <a:pt x="4567" y="9357"/>
                    <a:pt x="4756" y="9323"/>
                  </a:cubicBezTo>
                  <a:cubicBezTo>
                    <a:pt x="7054" y="8892"/>
                    <a:pt x="8972" y="7749"/>
                    <a:pt x="10667" y="6187"/>
                  </a:cubicBezTo>
                  <a:cubicBezTo>
                    <a:pt x="12488" y="4498"/>
                    <a:pt x="13895" y="2476"/>
                    <a:pt x="15302" y="454"/>
                  </a:cubicBezTo>
                  <a:cubicBezTo>
                    <a:pt x="15314" y="437"/>
                    <a:pt x="15331" y="414"/>
                    <a:pt x="15331" y="403"/>
                  </a:cubicBezTo>
                  <a:cubicBezTo>
                    <a:pt x="15308" y="270"/>
                    <a:pt x="15325" y="81"/>
                    <a:pt x="15233" y="24"/>
                  </a:cubicBezTo>
                  <a:cubicBezTo>
                    <a:pt x="15209" y="7"/>
                    <a:pt x="15177" y="1"/>
                    <a:pt x="15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0"/>
            <p:cNvSpPr/>
            <p:nvPr/>
          </p:nvSpPr>
          <p:spPr>
            <a:xfrm>
              <a:off x="1536100" y="2164350"/>
              <a:ext cx="324425" cy="310700"/>
            </a:xfrm>
            <a:custGeom>
              <a:avLst/>
              <a:gdLst/>
              <a:ahLst/>
              <a:cxnLst/>
              <a:rect l="l" t="t" r="r" b="b"/>
              <a:pathLst>
                <a:path w="12977" h="12428" extrusionOk="0">
                  <a:moveTo>
                    <a:pt x="378" y="1"/>
                  </a:moveTo>
                  <a:cubicBezTo>
                    <a:pt x="310" y="1"/>
                    <a:pt x="241" y="28"/>
                    <a:pt x="173" y="89"/>
                  </a:cubicBezTo>
                  <a:cubicBezTo>
                    <a:pt x="1" y="244"/>
                    <a:pt x="69" y="405"/>
                    <a:pt x="202" y="560"/>
                  </a:cubicBezTo>
                  <a:cubicBezTo>
                    <a:pt x="500" y="922"/>
                    <a:pt x="816" y="1272"/>
                    <a:pt x="1075" y="1657"/>
                  </a:cubicBezTo>
                  <a:cubicBezTo>
                    <a:pt x="2028" y="3087"/>
                    <a:pt x="2959" y="4523"/>
                    <a:pt x="3895" y="5959"/>
                  </a:cubicBezTo>
                  <a:cubicBezTo>
                    <a:pt x="5664" y="8665"/>
                    <a:pt x="8048" y="10641"/>
                    <a:pt x="11052" y="11847"/>
                  </a:cubicBezTo>
                  <a:cubicBezTo>
                    <a:pt x="11569" y="12054"/>
                    <a:pt x="12103" y="12220"/>
                    <a:pt x="12689" y="12427"/>
                  </a:cubicBezTo>
                  <a:cubicBezTo>
                    <a:pt x="12781" y="12335"/>
                    <a:pt x="12930" y="12255"/>
                    <a:pt x="12953" y="12146"/>
                  </a:cubicBezTo>
                  <a:cubicBezTo>
                    <a:pt x="12976" y="12048"/>
                    <a:pt x="12878" y="11893"/>
                    <a:pt x="12781" y="11818"/>
                  </a:cubicBezTo>
                  <a:cubicBezTo>
                    <a:pt x="12689" y="11743"/>
                    <a:pt x="12545" y="11732"/>
                    <a:pt x="12419" y="11692"/>
                  </a:cubicBezTo>
                  <a:cubicBezTo>
                    <a:pt x="9518" y="10773"/>
                    <a:pt x="7066" y="9182"/>
                    <a:pt x="5222" y="6746"/>
                  </a:cubicBezTo>
                  <a:cubicBezTo>
                    <a:pt x="4337" y="5575"/>
                    <a:pt x="3591" y="4294"/>
                    <a:pt x="2758" y="3076"/>
                  </a:cubicBezTo>
                  <a:cubicBezTo>
                    <a:pt x="2080" y="2094"/>
                    <a:pt x="1362" y="1134"/>
                    <a:pt x="661" y="169"/>
                  </a:cubicBezTo>
                  <a:cubicBezTo>
                    <a:pt x="581" y="65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0"/>
            <p:cNvSpPr/>
            <p:nvPr/>
          </p:nvSpPr>
          <p:spPr>
            <a:xfrm>
              <a:off x="1331325" y="2117600"/>
              <a:ext cx="299875" cy="265250"/>
            </a:xfrm>
            <a:custGeom>
              <a:avLst/>
              <a:gdLst/>
              <a:ahLst/>
              <a:cxnLst/>
              <a:rect l="l" t="t" r="r" b="b"/>
              <a:pathLst>
                <a:path w="11995" h="10610" extrusionOk="0">
                  <a:moveTo>
                    <a:pt x="1255" y="0"/>
                  </a:moveTo>
                  <a:cubicBezTo>
                    <a:pt x="1245" y="0"/>
                    <a:pt x="1234" y="0"/>
                    <a:pt x="1224" y="0"/>
                  </a:cubicBezTo>
                  <a:cubicBezTo>
                    <a:pt x="1058" y="23"/>
                    <a:pt x="730" y="58"/>
                    <a:pt x="403" y="115"/>
                  </a:cubicBezTo>
                  <a:cubicBezTo>
                    <a:pt x="190" y="144"/>
                    <a:pt x="1" y="242"/>
                    <a:pt x="64" y="506"/>
                  </a:cubicBezTo>
                  <a:cubicBezTo>
                    <a:pt x="105" y="675"/>
                    <a:pt x="208" y="728"/>
                    <a:pt x="341" y="728"/>
                  </a:cubicBezTo>
                  <a:cubicBezTo>
                    <a:pt x="394" y="728"/>
                    <a:pt x="452" y="720"/>
                    <a:pt x="512" y="707"/>
                  </a:cubicBezTo>
                  <a:cubicBezTo>
                    <a:pt x="811" y="638"/>
                    <a:pt x="1115" y="604"/>
                    <a:pt x="1418" y="604"/>
                  </a:cubicBezTo>
                  <a:cubicBezTo>
                    <a:pt x="1821" y="604"/>
                    <a:pt x="2222" y="664"/>
                    <a:pt x="2608" y="782"/>
                  </a:cubicBezTo>
                  <a:cubicBezTo>
                    <a:pt x="3631" y="1097"/>
                    <a:pt x="4492" y="1689"/>
                    <a:pt x="5268" y="2401"/>
                  </a:cubicBezTo>
                  <a:cubicBezTo>
                    <a:pt x="7726" y="4670"/>
                    <a:pt x="9719" y="7312"/>
                    <a:pt x="11316" y="10248"/>
                  </a:cubicBezTo>
                  <a:cubicBezTo>
                    <a:pt x="11374" y="10357"/>
                    <a:pt x="11414" y="10495"/>
                    <a:pt x="11506" y="10546"/>
                  </a:cubicBezTo>
                  <a:cubicBezTo>
                    <a:pt x="11574" y="10584"/>
                    <a:pt x="11671" y="10609"/>
                    <a:pt x="11758" y="10609"/>
                  </a:cubicBezTo>
                  <a:cubicBezTo>
                    <a:pt x="11803" y="10609"/>
                    <a:pt x="11846" y="10602"/>
                    <a:pt x="11879" y="10586"/>
                  </a:cubicBezTo>
                  <a:cubicBezTo>
                    <a:pt x="11954" y="10540"/>
                    <a:pt x="11983" y="10374"/>
                    <a:pt x="11988" y="10253"/>
                  </a:cubicBezTo>
                  <a:cubicBezTo>
                    <a:pt x="11994" y="10190"/>
                    <a:pt x="11925" y="10115"/>
                    <a:pt x="11891" y="10047"/>
                  </a:cubicBezTo>
                  <a:cubicBezTo>
                    <a:pt x="10581" y="7605"/>
                    <a:pt x="8961" y="5354"/>
                    <a:pt x="7071" y="3343"/>
                  </a:cubicBezTo>
                  <a:cubicBezTo>
                    <a:pt x="6164" y="2384"/>
                    <a:pt x="5222" y="1465"/>
                    <a:pt x="4073" y="793"/>
                  </a:cubicBezTo>
                  <a:cubicBezTo>
                    <a:pt x="3220" y="276"/>
                    <a:pt x="2249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0"/>
            <p:cNvSpPr/>
            <p:nvPr/>
          </p:nvSpPr>
          <p:spPr>
            <a:xfrm>
              <a:off x="932400" y="2199225"/>
              <a:ext cx="300025" cy="266475"/>
            </a:xfrm>
            <a:custGeom>
              <a:avLst/>
              <a:gdLst/>
              <a:ahLst/>
              <a:cxnLst/>
              <a:rect l="l" t="t" r="r" b="b"/>
              <a:pathLst>
                <a:path w="12001" h="10659" extrusionOk="0">
                  <a:moveTo>
                    <a:pt x="11636" y="1"/>
                  </a:moveTo>
                  <a:cubicBezTo>
                    <a:pt x="11538" y="1"/>
                    <a:pt x="11448" y="70"/>
                    <a:pt x="11363" y="159"/>
                  </a:cubicBezTo>
                  <a:cubicBezTo>
                    <a:pt x="10604" y="951"/>
                    <a:pt x="9840" y="1738"/>
                    <a:pt x="9082" y="2531"/>
                  </a:cubicBezTo>
                  <a:cubicBezTo>
                    <a:pt x="7342" y="4335"/>
                    <a:pt x="5619" y="6138"/>
                    <a:pt x="3861" y="7925"/>
                  </a:cubicBezTo>
                  <a:cubicBezTo>
                    <a:pt x="3114" y="8683"/>
                    <a:pt x="2270" y="9320"/>
                    <a:pt x="1276" y="9717"/>
                  </a:cubicBezTo>
                  <a:cubicBezTo>
                    <a:pt x="932" y="9855"/>
                    <a:pt x="564" y="9923"/>
                    <a:pt x="225" y="10061"/>
                  </a:cubicBezTo>
                  <a:cubicBezTo>
                    <a:pt x="122" y="10102"/>
                    <a:pt x="1" y="10274"/>
                    <a:pt x="7" y="10377"/>
                  </a:cubicBezTo>
                  <a:cubicBezTo>
                    <a:pt x="12" y="10486"/>
                    <a:pt x="168" y="10584"/>
                    <a:pt x="231" y="10659"/>
                  </a:cubicBezTo>
                  <a:cubicBezTo>
                    <a:pt x="334" y="10636"/>
                    <a:pt x="369" y="10630"/>
                    <a:pt x="392" y="10624"/>
                  </a:cubicBezTo>
                  <a:cubicBezTo>
                    <a:pt x="627" y="10561"/>
                    <a:pt x="857" y="10509"/>
                    <a:pt x="1087" y="10435"/>
                  </a:cubicBezTo>
                  <a:cubicBezTo>
                    <a:pt x="2368" y="10015"/>
                    <a:pt x="3407" y="9211"/>
                    <a:pt x="4343" y="8275"/>
                  </a:cubicBezTo>
                  <a:cubicBezTo>
                    <a:pt x="5567" y="7046"/>
                    <a:pt x="6762" y="5788"/>
                    <a:pt x="7974" y="4541"/>
                  </a:cubicBezTo>
                  <a:cubicBezTo>
                    <a:pt x="9209" y="3260"/>
                    <a:pt x="10449" y="1974"/>
                    <a:pt x="11690" y="693"/>
                  </a:cubicBezTo>
                  <a:cubicBezTo>
                    <a:pt x="11724" y="653"/>
                    <a:pt x="11759" y="618"/>
                    <a:pt x="11793" y="584"/>
                  </a:cubicBezTo>
                  <a:cubicBezTo>
                    <a:pt x="11948" y="429"/>
                    <a:pt x="12000" y="256"/>
                    <a:pt x="11828" y="90"/>
                  </a:cubicBezTo>
                  <a:cubicBezTo>
                    <a:pt x="11760" y="27"/>
                    <a:pt x="11697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0"/>
            <p:cNvSpPr/>
            <p:nvPr/>
          </p:nvSpPr>
          <p:spPr>
            <a:xfrm>
              <a:off x="1147225" y="2066050"/>
              <a:ext cx="316825" cy="132400"/>
            </a:xfrm>
            <a:custGeom>
              <a:avLst/>
              <a:gdLst/>
              <a:ahLst/>
              <a:cxnLst/>
              <a:rect l="l" t="t" r="r" b="b"/>
              <a:pathLst>
                <a:path w="12673" h="5296" extrusionOk="0">
                  <a:moveTo>
                    <a:pt x="8623" y="0"/>
                  </a:moveTo>
                  <a:cubicBezTo>
                    <a:pt x="8071" y="75"/>
                    <a:pt x="7508" y="109"/>
                    <a:pt x="6974" y="230"/>
                  </a:cubicBezTo>
                  <a:cubicBezTo>
                    <a:pt x="4108" y="850"/>
                    <a:pt x="2063" y="2723"/>
                    <a:pt x="139" y="4773"/>
                  </a:cubicBezTo>
                  <a:cubicBezTo>
                    <a:pt x="1" y="4894"/>
                    <a:pt x="12" y="5112"/>
                    <a:pt x="162" y="5222"/>
                  </a:cubicBezTo>
                  <a:cubicBezTo>
                    <a:pt x="223" y="5273"/>
                    <a:pt x="283" y="5296"/>
                    <a:pt x="341" y="5296"/>
                  </a:cubicBezTo>
                  <a:cubicBezTo>
                    <a:pt x="426" y="5296"/>
                    <a:pt x="506" y="5248"/>
                    <a:pt x="581" y="5170"/>
                  </a:cubicBezTo>
                  <a:cubicBezTo>
                    <a:pt x="799" y="4946"/>
                    <a:pt x="1006" y="4722"/>
                    <a:pt x="1230" y="4504"/>
                  </a:cubicBezTo>
                  <a:cubicBezTo>
                    <a:pt x="2637" y="3136"/>
                    <a:pt x="4165" y="1930"/>
                    <a:pt x="6009" y="1178"/>
                  </a:cubicBezTo>
                  <a:cubicBezTo>
                    <a:pt x="6906" y="812"/>
                    <a:pt x="7816" y="583"/>
                    <a:pt x="8735" y="583"/>
                  </a:cubicBezTo>
                  <a:cubicBezTo>
                    <a:pt x="9347" y="583"/>
                    <a:pt x="9962" y="684"/>
                    <a:pt x="10581" y="914"/>
                  </a:cubicBezTo>
                  <a:cubicBezTo>
                    <a:pt x="11144" y="1120"/>
                    <a:pt x="11650" y="1476"/>
                    <a:pt x="12190" y="1752"/>
                  </a:cubicBezTo>
                  <a:cubicBezTo>
                    <a:pt x="12249" y="1784"/>
                    <a:pt x="12335" y="1804"/>
                    <a:pt x="12411" y="1804"/>
                  </a:cubicBezTo>
                  <a:cubicBezTo>
                    <a:pt x="12460" y="1804"/>
                    <a:pt x="12505" y="1796"/>
                    <a:pt x="12534" y="1775"/>
                  </a:cubicBezTo>
                  <a:cubicBezTo>
                    <a:pt x="12626" y="1695"/>
                    <a:pt x="12672" y="1574"/>
                    <a:pt x="12655" y="1453"/>
                  </a:cubicBezTo>
                  <a:cubicBezTo>
                    <a:pt x="12643" y="1356"/>
                    <a:pt x="12523" y="1264"/>
                    <a:pt x="12425" y="1195"/>
                  </a:cubicBezTo>
                  <a:cubicBezTo>
                    <a:pt x="11288" y="397"/>
                    <a:pt x="10013" y="46"/>
                    <a:pt x="8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0"/>
            <p:cNvSpPr/>
            <p:nvPr/>
          </p:nvSpPr>
          <p:spPr>
            <a:xfrm>
              <a:off x="1559650" y="2367875"/>
              <a:ext cx="245425" cy="191025"/>
            </a:xfrm>
            <a:custGeom>
              <a:avLst/>
              <a:gdLst/>
              <a:ahLst/>
              <a:cxnLst/>
              <a:rect l="l" t="t" r="r" b="b"/>
              <a:pathLst>
                <a:path w="9817" h="7641" extrusionOk="0">
                  <a:moveTo>
                    <a:pt x="261" y="1"/>
                  </a:moveTo>
                  <a:cubicBezTo>
                    <a:pt x="213" y="1"/>
                    <a:pt x="169" y="10"/>
                    <a:pt x="138" y="30"/>
                  </a:cubicBezTo>
                  <a:cubicBezTo>
                    <a:pt x="58" y="76"/>
                    <a:pt x="18" y="231"/>
                    <a:pt x="6" y="346"/>
                  </a:cubicBezTo>
                  <a:cubicBezTo>
                    <a:pt x="1" y="420"/>
                    <a:pt x="75" y="507"/>
                    <a:pt x="121" y="587"/>
                  </a:cubicBezTo>
                  <a:cubicBezTo>
                    <a:pt x="2178" y="4137"/>
                    <a:pt x="5187" y="6457"/>
                    <a:pt x="9151" y="7543"/>
                  </a:cubicBezTo>
                  <a:cubicBezTo>
                    <a:pt x="9266" y="7577"/>
                    <a:pt x="9380" y="7595"/>
                    <a:pt x="9564" y="7640"/>
                  </a:cubicBezTo>
                  <a:cubicBezTo>
                    <a:pt x="9639" y="7554"/>
                    <a:pt x="9783" y="7462"/>
                    <a:pt x="9800" y="7348"/>
                  </a:cubicBezTo>
                  <a:cubicBezTo>
                    <a:pt x="9817" y="7256"/>
                    <a:pt x="9691" y="7124"/>
                    <a:pt x="9599" y="7037"/>
                  </a:cubicBezTo>
                  <a:cubicBezTo>
                    <a:pt x="9547" y="6991"/>
                    <a:pt x="9449" y="6991"/>
                    <a:pt x="9375" y="6974"/>
                  </a:cubicBezTo>
                  <a:cubicBezTo>
                    <a:pt x="5555" y="5958"/>
                    <a:pt x="2649" y="3740"/>
                    <a:pt x="661" y="323"/>
                  </a:cubicBezTo>
                  <a:cubicBezTo>
                    <a:pt x="609" y="231"/>
                    <a:pt x="563" y="104"/>
                    <a:pt x="483" y="58"/>
                  </a:cubicBezTo>
                  <a:cubicBezTo>
                    <a:pt x="423" y="23"/>
                    <a:pt x="337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0"/>
            <p:cNvSpPr/>
            <p:nvPr/>
          </p:nvSpPr>
          <p:spPr>
            <a:xfrm>
              <a:off x="834625" y="2279050"/>
              <a:ext cx="244575" cy="152200"/>
            </a:xfrm>
            <a:custGeom>
              <a:avLst/>
              <a:gdLst/>
              <a:ahLst/>
              <a:cxnLst/>
              <a:rect l="l" t="t" r="r" b="b"/>
              <a:pathLst>
                <a:path w="9783" h="6088" extrusionOk="0">
                  <a:moveTo>
                    <a:pt x="9551" y="0"/>
                  </a:moveTo>
                  <a:cubicBezTo>
                    <a:pt x="9474" y="0"/>
                    <a:pt x="9386" y="15"/>
                    <a:pt x="9317" y="27"/>
                  </a:cubicBezTo>
                  <a:cubicBezTo>
                    <a:pt x="9254" y="44"/>
                    <a:pt x="9202" y="136"/>
                    <a:pt x="9145" y="188"/>
                  </a:cubicBezTo>
                  <a:cubicBezTo>
                    <a:pt x="8048" y="1193"/>
                    <a:pt x="6996" y="2244"/>
                    <a:pt x="5848" y="3181"/>
                  </a:cubicBezTo>
                  <a:cubicBezTo>
                    <a:pt x="4251" y="4479"/>
                    <a:pt x="2430" y="5335"/>
                    <a:pt x="339" y="5490"/>
                  </a:cubicBezTo>
                  <a:cubicBezTo>
                    <a:pt x="121" y="5507"/>
                    <a:pt x="0" y="5633"/>
                    <a:pt x="23" y="5840"/>
                  </a:cubicBezTo>
                  <a:cubicBezTo>
                    <a:pt x="42" y="6034"/>
                    <a:pt x="170" y="6088"/>
                    <a:pt x="324" y="6088"/>
                  </a:cubicBezTo>
                  <a:cubicBezTo>
                    <a:pt x="357" y="6088"/>
                    <a:pt x="391" y="6085"/>
                    <a:pt x="425" y="6081"/>
                  </a:cubicBezTo>
                  <a:cubicBezTo>
                    <a:pt x="506" y="6076"/>
                    <a:pt x="586" y="6070"/>
                    <a:pt x="667" y="6064"/>
                  </a:cubicBezTo>
                  <a:cubicBezTo>
                    <a:pt x="2263" y="5886"/>
                    <a:pt x="3711" y="5312"/>
                    <a:pt x="5067" y="4467"/>
                  </a:cubicBezTo>
                  <a:cubicBezTo>
                    <a:pt x="6675" y="3456"/>
                    <a:pt x="8042" y="2164"/>
                    <a:pt x="9369" y="820"/>
                  </a:cubicBezTo>
                  <a:cubicBezTo>
                    <a:pt x="9489" y="694"/>
                    <a:pt x="9650" y="579"/>
                    <a:pt x="9725" y="429"/>
                  </a:cubicBezTo>
                  <a:cubicBezTo>
                    <a:pt x="9782" y="326"/>
                    <a:pt x="9765" y="108"/>
                    <a:pt x="9702" y="39"/>
                  </a:cubicBezTo>
                  <a:cubicBezTo>
                    <a:pt x="9671" y="10"/>
                    <a:pt x="9615" y="0"/>
                    <a:pt x="9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0"/>
            <p:cNvSpPr/>
            <p:nvPr/>
          </p:nvSpPr>
          <p:spPr>
            <a:xfrm>
              <a:off x="1295725" y="2184375"/>
              <a:ext cx="198750" cy="79225"/>
            </a:xfrm>
            <a:custGeom>
              <a:avLst/>
              <a:gdLst/>
              <a:ahLst/>
              <a:cxnLst/>
              <a:rect l="l" t="t" r="r" b="b"/>
              <a:pathLst>
                <a:path w="7950" h="3169" extrusionOk="0">
                  <a:moveTo>
                    <a:pt x="3188" y="0"/>
                  </a:moveTo>
                  <a:cubicBezTo>
                    <a:pt x="2108" y="18"/>
                    <a:pt x="1229" y="230"/>
                    <a:pt x="402" y="667"/>
                  </a:cubicBezTo>
                  <a:cubicBezTo>
                    <a:pt x="305" y="718"/>
                    <a:pt x="178" y="758"/>
                    <a:pt x="127" y="839"/>
                  </a:cubicBezTo>
                  <a:cubicBezTo>
                    <a:pt x="63" y="948"/>
                    <a:pt x="0" y="1132"/>
                    <a:pt x="46" y="1218"/>
                  </a:cubicBezTo>
                  <a:cubicBezTo>
                    <a:pt x="92" y="1304"/>
                    <a:pt x="287" y="1327"/>
                    <a:pt x="414" y="1339"/>
                  </a:cubicBezTo>
                  <a:cubicBezTo>
                    <a:pt x="494" y="1339"/>
                    <a:pt x="575" y="1258"/>
                    <a:pt x="649" y="1218"/>
                  </a:cubicBezTo>
                  <a:cubicBezTo>
                    <a:pt x="1399" y="828"/>
                    <a:pt x="2182" y="608"/>
                    <a:pt x="3007" y="608"/>
                  </a:cubicBezTo>
                  <a:cubicBezTo>
                    <a:pt x="3143" y="608"/>
                    <a:pt x="3280" y="614"/>
                    <a:pt x="3418" y="626"/>
                  </a:cubicBezTo>
                  <a:cubicBezTo>
                    <a:pt x="5066" y="770"/>
                    <a:pt x="6336" y="1557"/>
                    <a:pt x="7238" y="2935"/>
                  </a:cubicBezTo>
                  <a:cubicBezTo>
                    <a:pt x="7327" y="3065"/>
                    <a:pt x="7424" y="3169"/>
                    <a:pt x="7552" y="3169"/>
                  </a:cubicBezTo>
                  <a:cubicBezTo>
                    <a:pt x="7606" y="3169"/>
                    <a:pt x="7665" y="3150"/>
                    <a:pt x="7732" y="3108"/>
                  </a:cubicBezTo>
                  <a:cubicBezTo>
                    <a:pt x="7950" y="2970"/>
                    <a:pt x="7869" y="2792"/>
                    <a:pt x="7755" y="2620"/>
                  </a:cubicBezTo>
                  <a:cubicBezTo>
                    <a:pt x="6634" y="937"/>
                    <a:pt x="5055" y="75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0"/>
            <p:cNvSpPr/>
            <p:nvPr/>
          </p:nvSpPr>
          <p:spPr>
            <a:xfrm>
              <a:off x="1695925" y="2441950"/>
              <a:ext cx="145200" cy="73450"/>
            </a:xfrm>
            <a:custGeom>
              <a:avLst/>
              <a:gdLst/>
              <a:ahLst/>
              <a:cxnLst/>
              <a:rect l="l" t="t" r="r" b="b"/>
              <a:pathLst>
                <a:path w="5808" h="2938" extrusionOk="0">
                  <a:moveTo>
                    <a:pt x="351" y="1"/>
                  </a:moveTo>
                  <a:cubicBezTo>
                    <a:pt x="253" y="1"/>
                    <a:pt x="166" y="53"/>
                    <a:pt x="104" y="174"/>
                  </a:cubicBezTo>
                  <a:cubicBezTo>
                    <a:pt x="1" y="370"/>
                    <a:pt x="110" y="507"/>
                    <a:pt x="288" y="605"/>
                  </a:cubicBezTo>
                  <a:cubicBezTo>
                    <a:pt x="1781" y="1472"/>
                    <a:pt x="3349" y="2185"/>
                    <a:pt x="4981" y="2748"/>
                  </a:cubicBezTo>
                  <a:lnTo>
                    <a:pt x="5549" y="2937"/>
                  </a:lnTo>
                  <a:cubicBezTo>
                    <a:pt x="5618" y="2880"/>
                    <a:pt x="5756" y="2811"/>
                    <a:pt x="5779" y="2713"/>
                  </a:cubicBezTo>
                  <a:cubicBezTo>
                    <a:pt x="5808" y="2615"/>
                    <a:pt x="5750" y="2472"/>
                    <a:pt x="5687" y="2374"/>
                  </a:cubicBezTo>
                  <a:cubicBezTo>
                    <a:pt x="5647" y="2311"/>
                    <a:pt x="5532" y="2299"/>
                    <a:pt x="5446" y="2265"/>
                  </a:cubicBezTo>
                  <a:cubicBezTo>
                    <a:pt x="4780" y="2012"/>
                    <a:pt x="4090" y="1794"/>
                    <a:pt x="3441" y="1501"/>
                  </a:cubicBezTo>
                  <a:cubicBezTo>
                    <a:pt x="2522" y="1082"/>
                    <a:pt x="1620" y="605"/>
                    <a:pt x="713" y="157"/>
                  </a:cubicBezTo>
                  <a:cubicBezTo>
                    <a:pt x="667" y="134"/>
                    <a:pt x="627" y="111"/>
                    <a:pt x="586" y="82"/>
                  </a:cubicBezTo>
                  <a:cubicBezTo>
                    <a:pt x="505" y="31"/>
                    <a:pt x="425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0"/>
            <p:cNvSpPr/>
            <p:nvPr/>
          </p:nvSpPr>
          <p:spPr>
            <a:xfrm>
              <a:off x="1091675" y="2310975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3795" y="0"/>
                  </a:moveTo>
                  <a:cubicBezTo>
                    <a:pt x="3687" y="0"/>
                    <a:pt x="3580" y="31"/>
                    <a:pt x="3487" y="89"/>
                  </a:cubicBezTo>
                  <a:cubicBezTo>
                    <a:pt x="2246" y="1105"/>
                    <a:pt x="1137" y="2271"/>
                    <a:pt x="184" y="3564"/>
                  </a:cubicBezTo>
                  <a:cubicBezTo>
                    <a:pt x="69" y="3725"/>
                    <a:pt x="0" y="3885"/>
                    <a:pt x="190" y="4029"/>
                  </a:cubicBezTo>
                  <a:cubicBezTo>
                    <a:pt x="257" y="4078"/>
                    <a:pt x="321" y="4100"/>
                    <a:pt x="382" y="4100"/>
                  </a:cubicBezTo>
                  <a:cubicBezTo>
                    <a:pt x="490" y="4100"/>
                    <a:pt x="587" y="4029"/>
                    <a:pt x="672" y="3914"/>
                  </a:cubicBezTo>
                  <a:cubicBezTo>
                    <a:pt x="1603" y="2656"/>
                    <a:pt x="2682" y="1519"/>
                    <a:pt x="3889" y="525"/>
                  </a:cubicBezTo>
                  <a:cubicBezTo>
                    <a:pt x="3969" y="439"/>
                    <a:pt x="4038" y="347"/>
                    <a:pt x="4101" y="255"/>
                  </a:cubicBezTo>
                  <a:cubicBezTo>
                    <a:pt x="4021" y="152"/>
                    <a:pt x="3963" y="14"/>
                    <a:pt x="3889" y="8"/>
                  </a:cubicBezTo>
                  <a:cubicBezTo>
                    <a:pt x="3858" y="3"/>
                    <a:pt x="3826" y="0"/>
                    <a:pt x="3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0"/>
            <p:cNvSpPr/>
            <p:nvPr/>
          </p:nvSpPr>
          <p:spPr>
            <a:xfrm>
              <a:off x="1183225" y="2052075"/>
              <a:ext cx="21775" cy="18100"/>
            </a:xfrm>
            <a:custGeom>
              <a:avLst/>
              <a:gdLst/>
              <a:ahLst/>
              <a:cxnLst/>
              <a:rect l="l" t="t" r="r" b="b"/>
              <a:pathLst>
                <a:path w="871" h="724" extrusionOk="0">
                  <a:moveTo>
                    <a:pt x="364" y="1"/>
                  </a:moveTo>
                  <a:cubicBezTo>
                    <a:pt x="348" y="1"/>
                    <a:pt x="333" y="3"/>
                    <a:pt x="319" y="8"/>
                  </a:cubicBezTo>
                  <a:cubicBezTo>
                    <a:pt x="186" y="60"/>
                    <a:pt x="89" y="163"/>
                    <a:pt x="49" y="295"/>
                  </a:cubicBezTo>
                  <a:cubicBezTo>
                    <a:pt x="0" y="446"/>
                    <a:pt x="291" y="724"/>
                    <a:pt x="488" y="724"/>
                  </a:cubicBezTo>
                  <a:cubicBezTo>
                    <a:pt x="501" y="724"/>
                    <a:pt x="513" y="723"/>
                    <a:pt x="525" y="720"/>
                  </a:cubicBezTo>
                  <a:cubicBezTo>
                    <a:pt x="652" y="697"/>
                    <a:pt x="755" y="565"/>
                    <a:pt x="870" y="479"/>
                  </a:cubicBezTo>
                  <a:cubicBezTo>
                    <a:pt x="823" y="274"/>
                    <a:pt x="53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0"/>
            <p:cNvSpPr/>
            <p:nvPr/>
          </p:nvSpPr>
          <p:spPr>
            <a:xfrm>
              <a:off x="1253925" y="2242100"/>
              <a:ext cx="19800" cy="20925"/>
            </a:xfrm>
            <a:custGeom>
              <a:avLst/>
              <a:gdLst/>
              <a:ahLst/>
              <a:cxnLst/>
              <a:rect l="l" t="t" r="r" b="b"/>
              <a:pathLst>
                <a:path w="792" h="837" extrusionOk="0">
                  <a:moveTo>
                    <a:pt x="535" y="0"/>
                  </a:moveTo>
                  <a:cubicBezTo>
                    <a:pt x="299" y="46"/>
                    <a:pt x="1" y="362"/>
                    <a:pt x="58" y="546"/>
                  </a:cubicBezTo>
                  <a:cubicBezTo>
                    <a:pt x="110" y="678"/>
                    <a:pt x="225" y="782"/>
                    <a:pt x="363" y="833"/>
                  </a:cubicBezTo>
                  <a:cubicBezTo>
                    <a:pt x="370" y="835"/>
                    <a:pt x="379" y="837"/>
                    <a:pt x="388" y="837"/>
                  </a:cubicBezTo>
                  <a:cubicBezTo>
                    <a:pt x="537" y="837"/>
                    <a:pt x="791" y="525"/>
                    <a:pt x="759" y="356"/>
                  </a:cubicBezTo>
                  <a:cubicBezTo>
                    <a:pt x="736" y="224"/>
                    <a:pt x="615" y="121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0"/>
            <p:cNvSpPr/>
            <p:nvPr/>
          </p:nvSpPr>
          <p:spPr>
            <a:xfrm>
              <a:off x="788125" y="2405375"/>
              <a:ext cx="22250" cy="17825"/>
            </a:xfrm>
            <a:custGeom>
              <a:avLst/>
              <a:gdLst/>
              <a:ahLst/>
              <a:cxnLst/>
              <a:rect l="l" t="t" r="r" b="b"/>
              <a:pathLst>
                <a:path w="890" h="713" extrusionOk="0">
                  <a:moveTo>
                    <a:pt x="275" y="0"/>
                  </a:moveTo>
                  <a:cubicBezTo>
                    <a:pt x="223" y="63"/>
                    <a:pt x="97" y="155"/>
                    <a:pt x="57" y="276"/>
                  </a:cubicBezTo>
                  <a:cubicBezTo>
                    <a:pt x="0" y="439"/>
                    <a:pt x="242" y="713"/>
                    <a:pt x="463" y="713"/>
                  </a:cubicBezTo>
                  <a:cubicBezTo>
                    <a:pt x="467" y="713"/>
                    <a:pt x="472" y="713"/>
                    <a:pt x="476" y="712"/>
                  </a:cubicBezTo>
                  <a:cubicBezTo>
                    <a:pt x="620" y="689"/>
                    <a:pt x="740" y="603"/>
                    <a:pt x="809" y="477"/>
                  </a:cubicBezTo>
                  <a:cubicBezTo>
                    <a:pt x="890" y="316"/>
                    <a:pt x="614" y="4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0"/>
            <p:cNvSpPr/>
            <p:nvPr/>
          </p:nvSpPr>
          <p:spPr>
            <a:xfrm>
              <a:off x="1212000" y="2278700"/>
              <a:ext cx="18825" cy="16125"/>
            </a:xfrm>
            <a:custGeom>
              <a:avLst/>
              <a:gdLst/>
              <a:ahLst/>
              <a:cxnLst/>
              <a:rect l="l" t="t" r="r" b="b"/>
              <a:pathLst>
                <a:path w="753" h="645" extrusionOk="0">
                  <a:moveTo>
                    <a:pt x="464" y="0"/>
                  </a:moveTo>
                  <a:cubicBezTo>
                    <a:pt x="455" y="0"/>
                    <a:pt x="446" y="1"/>
                    <a:pt x="437" y="1"/>
                  </a:cubicBezTo>
                  <a:cubicBezTo>
                    <a:pt x="230" y="18"/>
                    <a:pt x="0" y="58"/>
                    <a:pt x="12" y="317"/>
                  </a:cubicBezTo>
                  <a:cubicBezTo>
                    <a:pt x="23" y="438"/>
                    <a:pt x="173" y="558"/>
                    <a:pt x="236" y="644"/>
                  </a:cubicBezTo>
                  <a:cubicBezTo>
                    <a:pt x="517" y="581"/>
                    <a:pt x="753" y="587"/>
                    <a:pt x="753" y="305"/>
                  </a:cubicBezTo>
                  <a:cubicBezTo>
                    <a:pt x="753" y="114"/>
                    <a:pt x="64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0"/>
            <p:cNvSpPr/>
            <p:nvPr/>
          </p:nvSpPr>
          <p:spPr>
            <a:xfrm>
              <a:off x="1121825" y="2212775"/>
              <a:ext cx="16250" cy="18575"/>
            </a:xfrm>
            <a:custGeom>
              <a:avLst/>
              <a:gdLst/>
              <a:ahLst/>
              <a:cxnLst/>
              <a:rect l="l" t="t" r="r" b="b"/>
              <a:pathLst>
                <a:path w="650" h="743" extrusionOk="0">
                  <a:moveTo>
                    <a:pt x="291" y="1"/>
                  </a:moveTo>
                  <a:cubicBezTo>
                    <a:pt x="133" y="1"/>
                    <a:pt x="1" y="135"/>
                    <a:pt x="12" y="300"/>
                  </a:cubicBezTo>
                  <a:cubicBezTo>
                    <a:pt x="1" y="531"/>
                    <a:pt x="130" y="743"/>
                    <a:pt x="292" y="743"/>
                  </a:cubicBezTo>
                  <a:cubicBezTo>
                    <a:pt x="307" y="743"/>
                    <a:pt x="323" y="741"/>
                    <a:pt x="339" y="737"/>
                  </a:cubicBezTo>
                  <a:cubicBezTo>
                    <a:pt x="466" y="708"/>
                    <a:pt x="575" y="587"/>
                    <a:pt x="644" y="547"/>
                  </a:cubicBezTo>
                  <a:cubicBezTo>
                    <a:pt x="649" y="185"/>
                    <a:pt x="525" y="1"/>
                    <a:pt x="328" y="1"/>
                  </a:cubicBezTo>
                  <a:cubicBezTo>
                    <a:pt x="323" y="1"/>
                    <a:pt x="317" y="1"/>
                    <a:pt x="310" y="2"/>
                  </a:cubicBezTo>
                  <a:cubicBezTo>
                    <a:pt x="304" y="1"/>
                    <a:pt x="29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0"/>
            <p:cNvSpPr/>
            <p:nvPr/>
          </p:nvSpPr>
          <p:spPr>
            <a:xfrm>
              <a:off x="1092825" y="2245675"/>
              <a:ext cx="15800" cy="18550"/>
            </a:xfrm>
            <a:custGeom>
              <a:avLst/>
              <a:gdLst/>
              <a:ahLst/>
              <a:cxnLst/>
              <a:rect l="l" t="t" r="r" b="b"/>
              <a:pathLst>
                <a:path w="632" h="742" extrusionOk="0">
                  <a:moveTo>
                    <a:pt x="290" y="1"/>
                  </a:moveTo>
                  <a:cubicBezTo>
                    <a:pt x="93" y="1"/>
                    <a:pt x="0" y="121"/>
                    <a:pt x="11" y="323"/>
                  </a:cubicBezTo>
                  <a:cubicBezTo>
                    <a:pt x="29" y="529"/>
                    <a:pt x="63" y="742"/>
                    <a:pt x="327" y="742"/>
                  </a:cubicBezTo>
                  <a:cubicBezTo>
                    <a:pt x="528" y="742"/>
                    <a:pt x="632" y="621"/>
                    <a:pt x="620" y="397"/>
                  </a:cubicBezTo>
                  <a:cubicBezTo>
                    <a:pt x="597" y="213"/>
                    <a:pt x="580" y="1"/>
                    <a:pt x="304" y="1"/>
                  </a:cubicBezTo>
                  <a:cubicBezTo>
                    <a:pt x="300" y="1"/>
                    <a:pt x="295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0"/>
            <p:cNvSpPr/>
            <p:nvPr/>
          </p:nvSpPr>
          <p:spPr>
            <a:xfrm>
              <a:off x="1287550" y="2142450"/>
              <a:ext cx="19250" cy="15250"/>
            </a:xfrm>
            <a:custGeom>
              <a:avLst/>
              <a:gdLst/>
              <a:ahLst/>
              <a:cxnLst/>
              <a:rect l="l" t="t" r="r" b="b"/>
              <a:pathLst>
                <a:path w="770" h="610" extrusionOk="0">
                  <a:moveTo>
                    <a:pt x="413" y="0"/>
                  </a:moveTo>
                  <a:cubicBezTo>
                    <a:pt x="253" y="29"/>
                    <a:pt x="29" y="29"/>
                    <a:pt x="11" y="299"/>
                  </a:cubicBezTo>
                  <a:cubicBezTo>
                    <a:pt x="0" y="496"/>
                    <a:pt x="104" y="610"/>
                    <a:pt x="294" y="610"/>
                  </a:cubicBezTo>
                  <a:cubicBezTo>
                    <a:pt x="303" y="610"/>
                    <a:pt x="312" y="609"/>
                    <a:pt x="321" y="609"/>
                  </a:cubicBezTo>
                  <a:cubicBezTo>
                    <a:pt x="522" y="597"/>
                    <a:pt x="741" y="574"/>
                    <a:pt x="758" y="310"/>
                  </a:cubicBezTo>
                  <a:cubicBezTo>
                    <a:pt x="769" y="121"/>
                    <a:pt x="655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0"/>
            <p:cNvSpPr/>
            <p:nvPr/>
          </p:nvSpPr>
          <p:spPr>
            <a:xfrm>
              <a:off x="1251350" y="2163250"/>
              <a:ext cx="18975" cy="15250"/>
            </a:xfrm>
            <a:custGeom>
              <a:avLst/>
              <a:gdLst/>
              <a:ahLst/>
              <a:cxnLst/>
              <a:rect l="l" t="t" r="r" b="b"/>
              <a:pathLst>
                <a:path w="759" h="610" extrusionOk="0">
                  <a:moveTo>
                    <a:pt x="462" y="1"/>
                  </a:moveTo>
                  <a:cubicBezTo>
                    <a:pt x="457" y="1"/>
                    <a:pt x="453" y="1"/>
                    <a:pt x="448" y="1"/>
                  </a:cubicBezTo>
                  <a:cubicBezTo>
                    <a:pt x="253" y="7"/>
                    <a:pt x="35" y="24"/>
                    <a:pt x="18" y="294"/>
                  </a:cubicBezTo>
                  <a:cubicBezTo>
                    <a:pt x="0" y="495"/>
                    <a:pt x="109" y="604"/>
                    <a:pt x="316" y="610"/>
                  </a:cubicBezTo>
                  <a:cubicBezTo>
                    <a:pt x="517" y="587"/>
                    <a:pt x="730" y="581"/>
                    <a:pt x="747" y="317"/>
                  </a:cubicBezTo>
                  <a:cubicBezTo>
                    <a:pt x="758" y="120"/>
                    <a:pt x="64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0"/>
            <p:cNvSpPr/>
            <p:nvPr/>
          </p:nvSpPr>
          <p:spPr>
            <a:xfrm>
              <a:off x="1534300" y="2320800"/>
              <a:ext cx="14750" cy="15800"/>
            </a:xfrm>
            <a:custGeom>
              <a:avLst/>
              <a:gdLst/>
              <a:ahLst/>
              <a:cxnLst/>
              <a:rect l="l" t="t" r="r" b="b"/>
              <a:pathLst>
                <a:path w="590" h="632" extrusionOk="0">
                  <a:moveTo>
                    <a:pt x="377" y="0"/>
                  </a:moveTo>
                  <a:lnTo>
                    <a:pt x="245" y="6"/>
                  </a:lnTo>
                  <a:cubicBezTo>
                    <a:pt x="164" y="115"/>
                    <a:pt x="44" y="213"/>
                    <a:pt x="27" y="327"/>
                  </a:cubicBezTo>
                  <a:cubicBezTo>
                    <a:pt x="1" y="493"/>
                    <a:pt x="106" y="631"/>
                    <a:pt x="257" y="631"/>
                  </a:cubicBezTo>
                  <a:cubicBezTo>
                    <a:pt x="274" y="631"/>
                    <a:pt x="291" y="629"/>
                    <a:pt x="308" y="626"/>
                  </a:cubicBezTo>
                  <a:cubicBezTo>
                    <a:pt x="423" y="603"/>
                    <a:pt x="578" y="454"/>
                    <a:pt x="584" y="350"/>
                  </a:cubicBezTo>
                  <a:cubicBezTo>
                    <a:pt x="590" y="241"/>
                    <a:pt x="446" y="121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0"/>
            <p:cNvSpPr/>
            <p:nvPr/>
          </p:nvSpPr>
          <p:spPr>
            <a:xfrm>
              <a:off x="1772600" y="1996100"/>
              <a:ext cx="14250" cy="15975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357" y="1"/>
                  </a:moveTo>
                  <a:lnTo>
                    <a:pt x="219" y="7"/>
                  </a:lnTo>
                  <a:cubicBezTo>
                    <a:pt x="144" y="110"/>
                    <a:pt x="1" y="236"/>
                    <a:pt x="18" y="323"/>
                  </a:cubicBezTo>
                  <a:cubicBezTo>
                    <a:pt x="41" y="443"/>
                    <a:pt x="196" y="535"/>
                    <a:pt x="294" y="639"/>
                  </a:cubicBezTo>
                  <a:cubicBezTo>
                    <a:pt x="386" y="541"/>
                    <a:pt x="552" y="461"/>
                    <a:pt x="564" y="351"/>
                  </a:cubicBezTo>
                  <a:cubicBezTo>
                    <a:pt x="569" y="242"/>
                    <a:pt x="426" y="116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0"/>
            <p:cNvSpPr/>
            <p:nvPr/>
          </p:nvSpPr>
          <p:spPr>
            <a:xfrm>
              <a:off x="1510525" y="2138700"/>
              <a:ext cx="16125" cy="1422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301" y="0"/>
                  </a:moveTo>
                  <a:cubicBezTo>
                    <a:pt x="297" y="0"/>
                    <a:pt x="293" y="0"/>
                    <a:pt x="288" y="1"/>
                  </a:cubicBezTo>
                  <a:cubicBezTo>
                    <a:pt x="191" y="6"/>
                    <a:pt x="47" y="173"/>
                    <a:pt x="30" y="282"/>
                  </a:cubicBezTo>
                  <a:cubicBezTo>
                    <a:pt x="0" y="436"/>
                    <a:pt x="116" y="568"/>
                    <a:pt x="259" y="568"/>
                  </a:cubicBezTo>
                  <a:cubicBezTo>
                    <a:pt x="282" y="568"/>
                    <a:pt x="305" y="565"/>
                    <a:pt x="329" y="558"/>
                  </a:cubicBezTo>
                  <a:cubicBezTo>
                    <a:pt x="443" y="535"/>
                    <a:pt x="541" y="414"/>
                    <a:pt x="644" y="340"/>
                  </a:cubicBezTo>
                  <a:cubicBezTo>
                    <a:pt x="644" y="294"/>
                    <a:pt x="644" y="248"/>
                    <a:pt x="644" y="207"/>
                  </a:cubicBezTo>
                  <a:cubicBezTo>
                    <a:pt x="528" y="136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0"/>
            <p:cNvSpPr/>
            <p:nvPr/>
          </p:nvSpPr>
          <p:spPr>
            <a:xfrm>
              <a:off x="1482250" y="2112600"/>
              <a:ext cx="16000" cy="14375"/>
            </a:xfrm>
            <a:custGeom>
              <a:avLst/>
              <a:gdLst/>
              <a:ahLst/>
              <a:cxnLst/>
              <a:rect l="l" t="t" r="r" b="b"/>
              <a:pathLst>
                <a:path w="640" h="575" extrusionOk="0">
                  <a:moveTo>
                    <a:pt x="384" y="0"/>
                  </a:moveTo>
                  <a:cubicBezTo>
                    <a:pt x="362" y="0"/>
                    <a:pt x="339" y="4"/>
                    <a:pt x="316" y="11"/>
                  </a:cubicBezTo>
                  <a:cubicBezTo>
                    <a:pt x="202" y="34"/>
                    <a:pt x="104" y="154"/>
                    <a:pt x="1" y="235"/>
                  </a:cubicBezTo>
                  <a:cubicBezTo>
                    <a:pt x="1" y="281"/>
                    <a:pt x="6" y="332"/>
                    <a:pt x="6" y="378"/>
                  </a:cubicBezTo>
                  <a:cubicBezTo>
                    <a:pt x="117" y="445"/>
                    <a:pt x="238" y="574"/>
                    <a:pt x="344" y="574"/>
                  </a:cubicBezTo>
                  <a:cubicBezTo>
                    <a:pt x="348" y="574"/>
                    <a:pt x="352" y="574"/>
                    <a:pt x="357" y="574"/>
                  </a:cubicBezTo>
                  <a:cubicBezTo>
                    <a:pt x="454" y="556"/>
                    <a:pt x="598" y="396"/>
                    <a:pt x="609" y="287"/>
                  </a:cubicBezTo>
                  <a:cubicBezTo>
                    <a:pt x="639" y="133"/>
                    <a:pt x="523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0"/>
            <p:cNvSpPr/>
            <p:nvPr/>
          </p:nvSpPr>
          <p:spPr>
            <a:xfrm>
              <a:off x="895725" y="2467825"/>
              <a:ext cx="14600" cy="15650"/>
            </a:xfrm>
            <a:custGeom>
              <a:avLst/>
              <a:gdLst/>
              <a:ahLst/>
              <a:cxnLst/>
              <a:rect l="l" t="t" r="r" b="b"/>
              <a:pathLst>
                <a:path w="584" h="626" extrusionOk="0">
                  <a:moveTo>
                    <a:pt x="250" y="1"/>
                  </a:moveTo>
                  <a:cubicBezTo>
                    <a:pt x="170" y="110"/>
                    <a:pt x="43" y="208"/>
                    <a:pt x="26" y="328"/>
                  </a:cubicBezTo>
                  <a:cubicBezTo>
                    <a:pt x="0" y="479"/>
                    <a:pt x="92" y="626"/>
                    <a:pt x="251" y="626"/>
                  </a:cubicBezTo>
                  <a:cubicBezTo>
                    <a:pt x="268" y="626"/>
                    <a:pt x="284" y="624"/>
                    <a:pt x="302" y="621"/>
                  </a:cubicBezTo>
                  <a:cubicBezTo>
                    <a:pt x="411" y="598"/>
                    <a:pt x="572" y="455"/>
                    <a:pt x="578" y="363"/>
                  </a:cubicBezTo>
                  <a:cubicBezTo>
                    <a:pt x="583" y="248"/>
                    <a:pt x="451" y="12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0"/>
            <p:cNvSpPr/>
            <p:nvPr/>
          </p:nvSpPr>
          <p:spPr>
            <a:xfrm>
              <a:off x="1150400" y="2086125"/>
              <a:ext cx="15825" cy="13850"/>
            </a:xfrm>
            <a:custGeom>
              <a:avLst/>
              <a:gdLst/>
              <a:ahLst/>
              <a:cxnLst/>
              <a:rect l="l" t="t" r="r" b="b"/>
              <a:pathLst>
                <a:path w="633" h="554" extrusionOk="0">
                  <a:moveTo>
                    <a:pt x="283" y="1"/>
                  </a:moveTo>
                  <a:cubicBezTo>
                    <a:pt x="279" y="1"/>
                    <a:pt x="275" y="1"/>
                    <a:pt x="270" y="1"/>
                  </a:cubicBezTo>
                  <a:cubicBezTo>
                    <a:pt x="173" y="13"/>
                    <a:pt x="0" y="208"/>
                    <a:pt x="18" y="277"/>
                  </a:cubicBezTo>
                  <a:cubicBezTo>
                    <a:pt x="69" y="415"/>
                    <a:pt x="184" y="513"/>
                    <a:pt x="322" y="553"/>
                  </a:cubicBezTo>
                  <a:cubicBezTo>
                    <a:pt x="325" y="553"/>
                    <a:pt x="328" y="553"/>
                    <a:pt x="331" y="553"/>
                  </a:cubicBezTo>
                  <a:cubicBezTo>
                    <a:pt x="416" y="553"/>
                    <a:pt x="527" y="406"/>
                    <a:pt x="632" y="329"/>
                  </a:cubicBezTo>
                  <a:lnTo>
                    <a:pt x="632" y="197"/>
                  </a:lnTo>
                  <a:cubicBezTo>
                    <a:pt x="511" y="131"/>
                    <a:pt x="389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0"/>
            <p:cNvSpPr/>
            <p:nvPr/>
          </p:nvSpPr>
          <p:spPr>
            <a:xfrm>
              <a:off x="1648300" y="2396475"/>
              <a:ext cx="14625" cy="15500"/>
            </a:xfrm>
            <a:custGeom>
              <a:avLst/>
              <a:gdLst/>
              <a:ahLst/>
              <a:cxnLst/>
              <a:rect l="l" t="t" r="r" b="b"/>
              <a:pathLst>
                <a:path w="585" h="620" extrusionOk="0">
                  <a:moveTo>
                    <a:pt x="246" y="0"/>
                  </a:moveTo>
                  <a:cubicBezTo>
                    <a:pt x="165" y="109"/>
                    <a:pt x="45" y="213"/>
                    <a:pt x="22" y="327"/>
                  </a:cubicBezTo>
                  <a:cubicBezTo>
                    <a:pt x="1" y="483"/>
                    <a:pt x="97" y="620"/>
                    <a:pt x="255" y="620"/>
                  </a:cubicBezTo>
                  <a:cubicBezTo>
                    <a:pt x="272" y="620"/>
                    <a:pt x="290" y="618"/>
                    <a:pt x="309" y="615"/>
                  </a:cubicBezTo>
                  <a:cubicBezTo>
                    <a:pt x="418" y="592"/>
                    <a:pt x="573" y="448"/>
                    <a:pt x="579" y="350"/>
                  </a:cubicBezTo>
                  <a:cubicBezTo>
                    <a:pt x="584" y="236"/>
                    <a:pt x="447" y="115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0"/>
            <p:cNvSpPr/>
            <p:nvPr/>
          </p:nvSpPr>
          <p:spPr>
            <a:xfrm>
              <a:off x="1669600" y="2416150"/>
              <a:ext cx="16450" cy="14175"/>
            </a:xfrm>
            <a:custGeom>
              <a:avLst/>
              <a:gdLst/>
              <a:ahLst/>
              <a:cxnLst/>
              <a:rect l="l" t="t" r="r" b="b"/>
              <a:pathLst>
                <a:path w="658" h="567" extrusionOk="0">
                  <a:moveTo>
                    <a:pt x="318" y="0"/>
                  </a:moveTo>
                  <a:cubicBezTo>
                    <a:pt x="226" y="0"/>
                    <a:pt x="77" y="149"/>
                    <a:pt x="48" y="258"/>
                  </a:cubicBezTo>
                  <a:cubicBezTo>
                    <a:pt x="1" y="417"/>
                    <a:pt x="124" y="566"/>
                    <a:pt x="278" y="566"/>
                  </a:cubicBezTo>
                  <a:cubicBezTo>
                    <a:pt x="291" y="566"/>
                    <a:pt x="305" y="565"/>
                    <a:pt x="318" y="563"/>
                  </a:cubicBezTo>
                  <a:cubicBezTo>
                    <a:pt x="433" y="546"/>
                    <a:pt x="542" y="425"/>
                    <a:pt x="652" y="356"/>
                  </a:cubicBezTo>
                  <a:cubicBezTo>
                    <a:pt x="652" y="310"/>
                    <a:pt x="657" y="270"/>
                    <a:pt x="657" y="224"/>
                  </a:cubicBezTo>
                  <a:cubicBezTo>
                    <a:pt x="542" y="144"/>
                    <a:pt x="433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0"/>
            <p:cNvSpPr/>
            <p:nvPr/>
          </p:nvSpPr>
          <p:spPr>
            <a:xfrm>
              <a:off x="837625" y="2490225"/>
              <a:ext cx="15825" cy="13925"/>
            </a:xfrm>
            <a:custGeom>
              <a:avLst/>
              <a:gdLst/>
              <a:ahLst/>
              <a:cxnLst/>
              <a:rect l="l" t="t" r="r" b="b"/>
              <a:pathLst>
                <a:path w="633" h="557" extrusionOk="0">
                  <a:moveTo>
                    <a:pt x="288" y="1"/>
                  </a:moveTo>
                  <a:cubicBezTo>
                    <a:pt x="191" y="1"/>
                    <a:pt x="1" y="185"/>
                    <a:pt x="18" y="259"/>
                  </a:cubicBezTo>
                  <a:cubicBezTo>
                    <a:pt x="58" y="391"/>
                    <a:pt x="162" y="506"/>
                    <a:pt x="294" y="552"/>
                  </a:cubicBezTo>
                  <a:cubicBezTo>
                    <a:pt x="302" y="555"/>
                    <a:pt x="310" y="556"/>
                    <a:pt x="318" y="556"/>
                  </a:cubicBezTo>
                  <a:cubicBezTo>
                    <a:pt x="403" y="556"/>
                    <a:pt x="522" y="431"/>
                    <a:pt x="621" y="363"/>
                  </a:cubicBezTo>
                  <a:lnTo>
                    <a:pt x="633" y="236"/>
                  </a:lnTo>
                  <a:cubicBezTo>
                    <a:pt x="518" y="150"/>
                    <a:pt x="40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0"/>
            <p:cNvSpPr/>
            <p:nvPr/>
          </p:nvSpPr>
          <p:spPr>
            <a:xfrm>
              <a:off x="1512500" y="2282000"/>
              <a:ext cx="16150" cy="14225"/>
            </a:xfrm>
            <a:custGeom>
              <a:avLst/>
              <a:gdLst/>
              <a:ahLst/>
              <a:cxnLst/>
              <a:rect l="l" t="t" r="r" b="b"/>
              <a:pathLst>
                <a:path w="646" h="569" extrusionOk="0">
                  <a:moveTo>
                    <a:pt x="308" y="1"/>
                  </a:moveTo>
                  <a:cubicBezTo>
                    <a:pt x="306" y="1"/>
                    <a:pt x="303" y="1"/>
                    <a:pt x="301" y="1"/>
                  </a:cubicBezTo>
                  <a:cubicBezTo>
                    <a:pt x="204" y="7"/>
                    <a:pt x="54" y="168"/>
                    <a:pt x="37" y="277"/>
                  </a:cubicBezTo>
                  <a:cubicBezTo>
                    <a:pt x="1" y="428"/>
                    <a:pt x="124" y="569"/>
                    <a:pt x="276" y="569"/>
                  </a:cubicBezTo>
                  <a:cubicBezTo>
                    <a:pt x="292" y="569"/>
                    <a:pt x="308" y="567"/>
                    <a:pt x="324" y="564"/>
                  </a:cubicBezTo>
                  <a:cubicBezTo>
                    <a:pt x="439" y="541"/>
                    <a:pt x="537" y="420"/>
                    <a:pt x="646" y="340"/>
                  </a:cubicBezTo>
                  <a:lnTo>
                    <a:pt x="646" y="208"/>
                  </a:lnTo>
                  <a:cubicBezTo>
                    <a:pt x="533" y="135"/>
                    <a:pt x="415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1" name="Google Shape;2771;p20"/>
          <p:cNvGrpSpPr/>
          <p:nvPr/>
        </p:nvGrpSpPr>
        <p:grpSpPr>
          <a:xfrm rot="10800000">
            <a:off x="-12" y="80035"/>
            <a:ext cx="8989203" cy="5005689"/>
            <a:chOff x="1841100" y="2842659"/>
            <a:chExt cx="3754575" cy="2090756"/>
          </a:xfrm>
        </p:grpSpPr>
        <p:sp>
          <p:nvSpPr>
            <p:cNvPr id="2772" name="Google Shape;2772;p20"/>
            <p:cNvSpPr/>
            <p:nvPr/>
          </p:nvSpPr>
          <p:spPr>
            <a:xfrm>
              <a:off x="1841100" y="3721975"/>
              <a:ext cx="30050" cy="26350"/>
            </a:xfrm>
            <a:custGeom>
              <a:avLst/>
              <a:gdLst/>
              <a:ahLst/>
              <a:cxnLst/>
              <a:rect l="l" t="t" r="r" b="b"/>
              <a:pathLst>
                <a:path w="1202" h="1054" extrusionOk="0">
                  <a:moveTo>
                    <a:pt x="612" y="1"/>
                  </a:moveTo>
                  <a:cubicBezTo>
                    <a:pt x="498" y="1"/>
                    <a:pt x="384" y="35"/>
                    <a:pt x="288" y="106"/>
                  </a:cubicBezTo>
                  <a:cubicBezTo>
                    <a:pt x="185" y="186"/>
                    <a:pt x="93" y="272"/>
                    <a:pt x="1" y="359"/>
                  </a:cubicBezTo>
                  <a:lnTo>
                    <a:pt x="1" y="703"/>
                  </a:lnTo>
                  <a:cubicBezTo>
                    <a:pt x="110" y="784"/>
                    <a:pt x="219" y="870"/>
                    <a:pt x="334" y="944"/>
                  </a:cubicBezTo>
                  <a:cubicBezTo>
                    <a:pt x="441" y="1018"/>
                    <a:pt x="559" y="1054"/>
                    <a:pt x="672" y="1054"/>
                  </a:cubicBezTo>
                  <a:cubicBezTo>
                    <a:pt x="813" y="1054"/>
                    <a:pt x="945" y="998"/>
                    <a:pt x="1035" y="893"/>
                  </a:cubicBezTo>
                  <a:cubicBezTo>
                    <a:pt x="1201" y="669"/>
                    <a:pt x="1184" y="353"/>
                    <a:pt x="994" y="152"/>
                  </a:cubicBezTo>
                  <a:cubicBezTo>
                    <a:pt x="888" y="51"/>
                    <a:pt x="75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0"/>
            <p:cNvSpPr/>
            <p:nvPr/>
          </p:nvSpPr>
          <p:spPr>
            <a:xfrm>
              <a:off x="2270025" y="4898975"/>
              <a:ext cx="19125" cy="17225"/>
            </a:xfrm>
            <a:custGeom>
              <a:avLst/>
              <a:gdLst/>
              <a:ahLst/>
              <a:cxnLst/>
              <a:rect l="l" t="t" r="r" b="b"/>
              <a:pathLst>
                <a:path w="765" h="689" extrusionOk="0">
                  <a:moveTo>
                    <a:pt x="390" y="1"/>
                  </a:moveTo>
                  <a:cubicBezTo>
                    <a:pt x="310" y="1"/>
                    <a:pt x="231" y="22"/>
                    <a:pt x="162" y="63"/>
                  </a:cubicBezTo>
                  <a:cubicBezTo>
                    <a:pt x="1" y="172"/>
                    <a:pt x="24" y="356"/>
                    <a:pt x="139" y="511"/>
                  </a:cubicBezTo>
                  <a:cubicBezTo>
                    <a:pt x="173" y="568"/>
                    <a:pt x="208" y="632"/>
                    <a:pt x="242" y="689"/>
                  </a:cubicBezTo>
                  <a:lnTo>
                    <a:pt x="587" y="689"/>
                  </a:lnTo>
                  <a:cubicBezTo>
                    <a:pt x="615" y="614"/>
                    <a:pt x="650" y="540"/>
                    <a:pt x="679" y="465"/>
                  </a:cubicBezTo>
                  <a:cubicBezTo>
                    <a:pt x="765" y="275"/>
                    <a:pt x="719" y="103"/>
                    <a:pt x="547" y="28"/>
                  </a:cubicBezTo>
                  <a:cubicBezTo>
                    <a:pt x="496" y="10"/>
                    <a:pt x="44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0"/>
            <p:cNvSpPr/>
            <p:nvPr/>
          </p:nvSpPr>
          <p:spPr>
            <a:xfrm>
              <a:off x="5579700" y="4124600"/>
              <a:ext cx="15975" cy="1607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48" y="0"/>
                  </a:moveTo>
                  <a:cubicBezTo>
                    <a:pt x="166" y="0"/>
                    <a:pt x="50" y="105"/>
                    <a:pt x="29" y="268"/>
                  </a:cubicBezTo>
                  <a:cubicBezTo>
                    <a:pt x="0" y="446"/>
                    <a:pt x="115" y="629"/>
                    <a:pt x="299" y="641"/>
                  </a:cubicBezTo>
                  <a:cubicBezTo>
                    <a:pt x="306" y="642"/>
                    <a:pt x="313" y="642"/>
                    <a:pt x="319" y="642"/>
                  </a:cubicBezTo>
                  <a:cubicBezTo>
                    <a:pt x="422" y="642"/>
                    <a:pt x="530" y="563"/>
                    <a:pt x="638" y="520"/>
                  </a:cubicBezTo>
                  <a:lnTo>
                    <a:pt x="638" y="90"/>
                  </a:lnTo>
                  <a:cubicBezTo>
                    <a:pt x="563" y="49"/>
                    <a:pt x="483" y="26"/>
                    <a:pt x="403" y="3"/>
                  </a:cubicBezTo>
                  <a:cubicBezTo>
                    <a:pt x="384" y="1"/>
                    <a:pt x="365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0"/>
            <p:cNvSpPr/>
            <p:nvPr/>
          </p:nvSpPr>
          <p:spPr>
            <a:xfrm>
              <a:off x="5477894" y="3266197"/>
              <a:ext cx="82900" cy="146650"/>
            </a:xfrm>
            <a:custGeom>
              <a:avLst/>
              <a:gdLst/>
              <a:ahLst/>
              <a:cxnLst/>
              <a:rect l="l" t="t" r="r" b="b"/>
              <a:pathLst>
                <a:path w="3316" h="5866" extrusionOk="0">
                  <a:moveTo>
                    <a:pt x="1695" y="2281"/>
                  </a:moveTo>
                  <a:lnTo>
                    <a:pt x="2385" y="2970"/>
                  </a:lnTo>
                  <a:cubicBezTo>
                    <a:pt x="2143" y="3194"/>
                    <a:pt x="1868" y="3441"/>
                    <a:pt x="1586" y="3700"/>
                  </a:cubicBezTo>
                  <a:lnTo>
                    <a:pt x="1115" y="3091"/>
                  </a:lnTo>
                  <a:lnTo>
                    <a:pt x="1695" y="2281"/>
                  </a:lnTo>
                  <a:close/>
                  <a:moveTo>
                    <a:pt x="1632" y="1"/>
                  </a:moveTo>
                  <a:cubicBezTo>
                    <a:pt x="1609" y="104"/>
                    <a:pt x="1581" y="196"/>
                    <a:pt x="1575" y="288"/>
                  </a:cubicBezTo>
                  <a:cubicBezTo>
                    <a:pt x="1512" y="857"/>
                    <a:pt x="1466" y="1425"/>
                    <a:pt x="1391" y="2000"/>
                  </a:cubicBezTo>
                  <a:cubicBezTo>
                    <a:pt x="1322" y="2580"/>
                    <a:pt x="1190" y="2695"/>
                    <a:pt x="593" y="2758"/>
                  </a:cubicBezTo>
                  <a:cubicBezTo>
                    <a:pt x="478" y="2769"/>
                    <a:pt x="369" y="2787"/>
                    <a:pt x="254" y="2815"/>
                  </a:cubicBezTo>
                  <a:cubicBezTo>
                    <a:pt x="185" y="2838"/>
                    <a:pt x="133" y="2907"/>
                    <a:pt x="1" y="3016"/>
                  </a:cubicBezTo>
                  <a:cubicBezTo>
                    <a:pt x="259" y="3097"/>
                    <a:pt x="443" y="3149"/>
                    <a:pt x="627" y="3200"/>
                  </a:cubicBezTo>
                  <a:cubicBezTo>
                    <a:pt x="1179" y="3361"/>
                    <a:pt x="1345" y="3574"/>
                    <a:pt x="1397" y="4148"/>
                  </a:cubicBezTo>
                  <a:cubicBezTo>
                    <a:pt x="1437" y="4636"/>
                    <a:pt x="1489" y="5124"/>
                    <a:pt x="1546" y="5607"/>
                  </a:cubicBezTo>
                  <a:cubicBezTo>
                    <a:pt x="1563" y="5693"/>
                    <a:pt x="1586" y="5779"/>
                    <a:pt x="1621" y="5865"/>
                  </a:cubicBezTo>
                  <a:cubicBezTo>
                    <a:pt x="1684" y="5745"/>
                    <a:pt x="1724" y="5618"/>
                    <a:pt x="1730" y="5486"/>
                  </a:cubicBezTo>
                  <a:cubicBezTo>
                    <a:pt x="1787" y="5073"/>
                    <a:pt x="1833" y="4659"/>
                    <a:pt x="1896" y="4246"/>
                  </a:cubicBezTo>
                  <a:cubicBezTo>
                    <a:pt x="1988" y="3625"/>
                    <a:pt x="2339" y="3235"/>
                    <a:pt x="2959" y="3091"/>
                  </a:cubicBezTo>
                  <a:cubicBezTo>
                    <a:pt x="3080" y="3051"/>
                    <a:pt x="3200" y="3005"/>
                    <a:pt x="3315" y="2953"/>
                  </a:cubicBezTo>
                  <a:cubicBezTo>
                    <a:pt x="3085" y="2879"/>
                    <a:pt x="2959" y="2833"/>
                    <a:pt x="2827" y="2798"/>
                  </a:cubicBezTo>
                  <a:cubicBezTo>
                    <a:pt x="2350" y="2678"/>
                    <a:pt x="2046" y="2385"/>
                    <a:pt x="1954" y="1896"/>
                  </a:cubicBezTo>
                  <a:cubicBezTo>
                    <a:pt x="1919" y="1741"/>
                    <a:pt x="1896" y="1580"/>
                    <a:pt x="1885" y="1425"/>
                  </a:cubicBezTo>
                  <a:cubicBezTo>
                    <a:pt x="1862" y="1052"/>
                    <a:pt x="1851" y="679"/>
                    <a:pt x="1833" y="305"/>
                  </a:cubicBezTo>
                  <a:cubicBezTo>
                    <a:pt x="1828" y="185"/>
                    <a:pt x="1839" y="47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0"/>
            <p:cNvSpPr/>
            <p:nvPr/>
          </p:nvSpPr>
          <p:spPr>
            <a:xfrm>
              <a:off x="2761028" y="2842659"/>
              <a:ext cx="81017" cy="123581"/>
            </a:xfrm>
            <a:custGeom>
              <a:avLst/>
              <a:gdLst/>
              <a:ahLst/>
              <a:cxnLst/>
              <a:rect l="l" t="t" r="r" b="b"/>
              <a:pathLst>
                <a:path w="3241" h="5889" extrusionOk="0">
                  <a:moveTo>
                    <a:pt x="1707" y="2281"/>
                  </a:moveTo>
                  <a:lnTo>
                    <a:pt x="2385" y="2982"/>
                  </a:lnTo>
                  <a:lnTo>
                    <a:pt x="1603" y="3706"/>
                  </a:lnTo>
                  <a:lnTo>
                    <a:pt x="1121" y="3085"/>
                  </a:lnTo>
                  <a:lnTo>
                    <a:pt x="1707" y="2281"/>
                  </a:lnTo>
                  <a:close/>
                  <a:moveTo>
                    <a:pt x="1626" y="1"/>
                  </a:moveTo>
                  <a:cubicBezTo>
                    <a:pt x="1609" y="121"/>
                    <a:pt x="1598" y="208"/>
                    <a:pt x="1592" y="288"/>
                  </a:cubicBezTo>
                  <a:cubicBezTo>
                    <a:pt x="1517" y="914"/>
                    <a:pt x="1454" y="1546"/>
                    <a:pt x="1374" y="2172"/>
                  </a:cubicBezTo>
                  <a:cubicBezTo>
                    <a:pt x="1333" y="2505"/>
                    <a:pt x="1144" y="2683"/>
                    <a:pt x="811" y="2718"/>
                  </a:cubicBezTo>
                  <a:cubicBezTo>
                    <a:pt x="638" y="2735"/>
                    <a:pt x="466" y="2764"/>
                    <a:pt x="299" y="2804"/>
                  </a:cubicBezTo>
                  <a:cubicBezTo>
                    <a:pt x="219" y="2821"/>
                    <a:pt x="156" y="2901"/>
                    <a:pt x="1" y="3011"/>
                  </a:cubicBezTo>
                  <a:lnTo>
                    <a:pt x="736" y="3229"/>
                  </a:lnTo>
                  <a:cubicBezTo>
                    <a:pt x="1121" y="3338"/>
                    <a:pt x="1351" y="3585"/>
                    <a:pt x="1391" y="3993"/>
                  </a:cubicBezTo>
                  <a:cubicBezTo>
                    <a:pt x="1408" y="4194"/>
                    <a:pt x="1414" y="4395"/>
                    <a:pt x="1437" y="4596"/>
                  </a:cubicBezTo>
                  <a:cubicBezTo>
                    <a:pt x="1483" y="5027"/>
                    <a:pt x="1540" y="5457"/>
                    <a:pt x="1592" y="5888"/>
                  </a:cubicBezTo>
                  <a:lnTo>
                    <a:pt x="1695" y="5883"/>
                  </a:lnTo>
                  <a:cubicBezTo>
                    <a:pt x="1712" y="5704"/>
                    <a:pt x="1730" y="5521"/>
                    <a:pt x="1758" y="5337"/>
                  </a:cubicBezTo>
                  <a:cubicBezTo>
                    <a:pt x="1799" y="4981"/>
                    <a:pt x="1850" y="4630"/>
                    <a:pt x="1902" y="4268"/>
                  </a:cubicBezTo>
                  <a:cubicBezTo>
                    <a:pt x="1988" y="3625"/>
                    <a:pt x="2344" y="3229"/>
                    <a:pt x="2982" y="3085"/>
                  </a:cubicBezTo>
                  <a:cubicBezTo>
                    <a:pt x="3074" y="3057"/>
                    <a:pt x="3160" y="3016"/>
                    <a:pt x="3240" y="2970"/>
                  </a:cubicBezTo>
                  <a:cubicBezTo>
                    <a:pt x="3189" y="2924"/>
                    <a:pt x="3171" y="2896"/>
                    <a:pt x="3148" y="2884"/>
                  </a:cubicBezTo>
                  <a:cubicBezTo>
                    <a:pt x="3097" y="2861"/>
                    <a:pt x="3039" y="2844"/>
                    <a:pt x="2988" y="2833"/>
                  </a:cubicBezTo>
                  <a:cubicBezTo>
                    <a:pt x="2298" y="2718"/>
                    <a:pt x="1965" y="2287"/>
                    <a:pt x="1914" y="1621"/>
                  </a:cubicBezTo>
                  <a:cubicBezTo>
                    <a:pt x="1879" y="1201"/>
                    <a:pt x="1868" y="788"/>
                    <a:pt x="1845" y="368"/>
                  </a:cubicBezTo>
                  <a:cubicBezTo>
                    <a:pt x="1839" y="236"/>
                    <a:pt x="1879" y="75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0"/>
            <p:cNvSpPr/>
            <p:nvPr/>
          </p:nvSpPr>
          <p:spPr>
            <a:xfrm>
              <a:off x="5433712" y="4240519"/>
              <a:ext cx="71550" cy="130550"/>
            </a:xfrm>
            <a:custGeom>
              <a:avLst/>
              <a:gdLst/>
              <a:ahLst/>
              <a:cxnLst/>
              <a:rect l="l" t="t" r="r" b="b"/>
              <a:pathLst>
                <a:path w="2862" h="5222" extrusionOk="0">
                  <a:moveTo>
                    <a:pt x="1368" y="2143"/>
                  </a:moveTo>
                  <a:lnTo>
                    <a:pt x="1930" y="2779"/>
                  </a:lnTo>
                  <a:lnTo>
                    <a:pt x="1930" y="2779"/>
                  </a:lnTo>
                  <a:lnTo>
                    <a:pt x="1345" y="3326"/>
                  </a:lnTo>
                  <a:lnTo>
                    <a:pt x="920" y="2763"/>
                  </a:lnTo>
                  <a:lnTo>
                    <a:pt x="1368" y="2143"/>
                  </a:lnTo>
                  <a:close/>
                  <a:moveTo>
                    <a:pt x="1379" y="0"/>
                  </a:moveTo>
                  <a:cubicBezTo>
                    <a:pt x="1362" y="115"/>
                    <a:pt x="1339" y="230"/>
                    <a:pt x="1327" y="351"/>
                  </a:cubicBezTo>
                  <a:cubicBezTo>
                    <a:pt x="1276" y="822"/>
                    <a:pt x="1247" y="1293"/>
                    <a:pt x="1172" y="1764"/>
                  </a:cubicBezTo>
                  <a:cubicBezTo>
                    <a:pt x="1086" y="2333"/>
                    <a:pt x="1006" y="2396"/>
                    <a:pt x="437" y="2476"/>
                  </a:cubicBezTo>
                  <a:cubicBezTo>
                    <a:pt x="293" y="2499"/>
                    <a:pt x="150" y="2539"/>
                    <a:pt x="6" y="2574"/>
                  </a:cubicBezTo>
                  <a:lnTo>
                    <a:pt x="1" y="2717"/>
                  </a:lnTo>
                  <a:cubicBezTo>
                    <a:pt x="190" y="2775"/>
                    <a:pt x="368" y="2838"/>
                    <a:pt x="558" y="2890"/>
                  </a:cubicBezTo>
                  <a:cubicBezTo>
                    <a:pt x="943" y="2987"/>
                    <a:pt x="1138" y="3234"/>
                    <a:pt x="1161" y="3631"/>
                  </a:cubicBezTo>
                  <a:cubicBezTo>
                    <a:pt x="1178" y="3929"/>
                    <a:pt x="1207" y="4234"/>
                    <a:pt x="1241" y="4532"/>
                  </a:cubicBezTo>
                  <a:cubicBezTo>
                    <a:pt x="1270" y="4762"/>
                    <a:pt x="1270" y="5003"/>
                    <a:pt x="1396" y="5222"/>
                  </a:cubicBezTo>
                  <a:cubicBezTo>
                    <a:pt x="1437" y="5101"/>
                    <a:pt x="1465" y="4980"/>
                    <a:pt x="1477" y="4860"/>
                  </a:cubicBezTo>
                  <a:cubicBezTo>
                    <a:pt x="1528" y="4475"/>
                    <a:pt x="1574" y="4090"/>
                    <a:pt x="1643" y="3711"/>
                  </a:cubicBezTo>
                  <a:cubicBezTo>
                    <a:pt x="1724" y="3240"/>
                    <a:pt x="1994" y="2936"/>
                    <a:pt x="2459" y="2804"/>
                  </a:cubicBezTo>
                  <a:cubicBezTo>
                    <a:pt x="2574" y="2769"/>
                    <a:pt x="2677" y="2717"/>
                    <a:pt x="2861" y="2648"/>
                  </a:cubicBezTo>
                  <a:cubicBezTo>
                    <a:pt x="2769" y="2602"/>
                    <a:pt x="2677" y="2568"/>
                    <a:pt x="2580" y="2539"/>
                  </a:cubicBezTo>
                  <a:cubicBezTo>
                    <a:pt x="1959" y="2424"/>
                    <a:pt x="1672" y="2028"/>
                    <a:pt x="1626" y="1425"/>
                  </a:cubicBezTo>
                  <a:cubicBezTo>
                    <a:pt x="1603" y="1080"/>
                    <a:pt x="1586" y="736"/>
                    <a:pt x="1563" y="391"/>
                  </a:cubicBezTo>
                  <a:cubicBezTo>
                    <a:pt x="1557" y="265"/>
                    <a:pt x="1528" y="133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0"/>
            <p:cNvSpPr/>
            <p:nvPr/>
          </p:nvSpPr>
          <p:spPr>
            <a:xfrm>
              <a:off x="1877574" y="3967915"/>
              <a:ext cx="48425" cy="137150"/>
            </a:xfrm>
            <a:custGeom>
              <a:avLst/>
              <a:gdLst/>
              <a:ahLst/>
              <a:cxnLst/>
              <a:rect l="l" t="t" r="r" b="b"/>
              <a:pathLst>
                <a:path w="1937" h="5486" extrusionOk="0">
                  <a:moveTo>
                    <a:pt x="1006" y="1885"/>
                  </a:moveTo>
                  <a:lnTo>
                    <a:pt x="1368" y="2574"/>
                  </a:lnTo>
                  <a:cubicBezTo>
                    <a:pt x="1265" y="2792"/>
                    <a:pt x="1161" y="3022"/>
                    <a:pt x="1046" y="3269"/>
                  </a:cubicBezTo>
                  <a:lnTo>
                    <a:pt x="575" y="2580"/>
                  </a:lnTo>
                  <a:lnTo>
                    <a:pt x="1006" y="1885"/>
                  </a:lnTo>
                  <a:close/>
                  <a:moveTo>
                    <a:pt x="995" y="1"/>
                  </a:moveTo>
                  <a:cubicBezTo>
                    <a:pt x="788" y="98"/>
                    <a:pt x="834" y="259"/>
                    <a:pt x="828" y="385"/>
                  </a:cubicBezTo>
                  <a:cubicBezTo>
                    <a:pt x="794" y="787"/>
                    <a:pt x="776" y="1190"/>
                    <a:pt x="742" y="1592"/>
                  </a:cubicBezTo>
                  <a:cubicBezTo>
                    <a:pt x="719" y="1948"/>
                    <a:pt x="518" y="2264"/>
                    <a:pt x="213" y="2442"/>
                  </a:cubicBezTo>
                  <a:cubicBezTo>
                    <a:pt x="139" y="2499"/>
                    <a:pt x="64" y="2562"/>
                    <a:pt x="1" y="2631"/>
                  </a:cubicBezTo>
                  <a:cubicBezTo>
                    <a:pt x="64" y="2683"/>
                    <a:pt x="99" y="2735"/>
                    <a:pt x="133" y="2735"/>
                  </a:cubicBezTo>
                  <a:cubicBezTo>
                    <a:pt x="541" y="2769"/>
                    <a:pt x="707" y="3033"/>
                    <a:pt x="753" y="3395"/>
                  </a:cubicBezTo>
                  <a:cubicBezTo>
                    <a:pt x="817" y="3860"/>
                    <a:pt x="857" y="4337"/>
                    <a:pt x="908" y="4808"/>
                  </a:cubicBezTo>
                  <a:cubicBezTo>
                    <a:pt x="931" y="5032"/>
                    <a:pt x="960" y="5256"/>
                    <a:pt x="989" y="5486"/>
                  </a:cubicBezTo>
                  <a:lnTo>
                    <a:pt x="1081" y="5480"/>
                  </a:lnTo>
                  <a:cubicBezTo>
                    <a:pt x="1104" y="5296"/>
                    <a:pt x="1121" y="5113"/>
                    <a:pt x="1138" y="4929"/>
                  </a:cubicBezTo>
                  <a:cubicBezTo>
                    <a:pt x="1196" y="4383"/>
                    <a:pt x="1224" y="3837"/>
                    <a:pt x="1299" y="3298"/>
                  </a:cubicBezTo>
                  <a:cubicBezTo>
                    <a:pt x="1339" y="2953"/>
                    <a:pt x="1471" y="2654"/>
                    <a:pt x="1937" y="2631"/>
                  </a:cubicBezTo>
                  <a:cubicBezTo>
                    <a:pt x="1356" y="2315"/>
                    <a:pt x="1253" y="1770"/>
                    <a:pt x="1161" y="1230"/>
                  </a:cubicBezTo>
                  <a:cubicBezTo>
                    <a:pt x="1109" y="931"/>
                    <a:pt x="1098" y="627"/>
                    <a:pt x="1064" y="328"/>
                  </a:cubicBezTo>
                  <a:cubicBezTo>
                    <a:pt x="1046" y="225"/>
                    <a:pt x="1018" y="121"/>
                    <a:pt x="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0"/>
            <p:cNvSpPr/>
            <p:nvPr/>
          </p:nvSpPr>
          <p:spPr>
            <a:xfrm>
              <a:off x="4840699" y="4827351"/>
              <a:ext cx="50885" cy="106064"/>
            </a:xfrm>
            <a:custGeom>
              <a:avLst/>
              <a:gdLst/>
              <a:ahLst/>
              <a:cxnLst/>
              <a:rect l="l" t="t" r="r" b="b"/>
              <a:pathLst>
                <a:path w="2035" h="5475" extrusionOk="0">
                  <a:moveTo>
                    <a:pt x="1023" y="1885"/>
                  </a:moveTo>
                  <a:lnTo>
                    <a:pt x="1385" y="2580"/>
                  </a:lnTo>
                  <a:lnTo>
                    <a:pt x="1069" y="3263"/>
                  </a:lnTo>
                  <a:cubicBezTo>
                    <a:pt x="897" y="3022"/>
                    <a:pt x="736" y="2804"/>
                    <a:pt x="587" y="2597"/>
                  </a:cubicBezTo>
                  <a:lnTo>
                    <a:pt x="1023" y="1885"/>
                  </a:lnTo>
                  <a:close/>
                  <a:moveTo>
                    <a:pt x="920" y="1"/>
                  </a:moveTo>
                  <a:cubicBezTo>
                    <a:pt x="891" y="156"/>
                    <a:pt x="851" y="311"/>
                    <a:pt x="839" y="472"/>
                  </a:cubicBezTo>
                  <a:cubicBezTo>
                    <a:pt x="811" y="816"/>
                    <a:pt x="811" y="1161"/>
                    <a:pt x="776" y="1506"/>
                  </a:cubicBezTo>
                  <a:cubicBezTo>
                    <a:pt x="736" y="1931"/>
                    <a:pt x="564" y="2281"/>
                    <a:pt x="167" y="2488"/>
                  </a:cubicBezTo>
                  <a:cubicBezTo>
                    <a:pt x="110" y="2517"/>
                    <a:pt x="75" y="2603"/>
                    <a:pt x="1" y="2700"/>
                  </a:cubicBezTo>
                  <a:cubicBezTo>
                    <a:pt x="627" y="2746"/>
                    <a:pt x="770" y="3154"/>
                    <a:pt x="822" y="3631"/>
                  </a:cubicBezTo>
                  <a:cubicBezTo>
                    <a:pt x="857" y="3958"/>
                    <a:pt x="880" y="4291"/>
                    <a:pt x="908" y="4619"/>
                  </a:cubicBezTo>
                  <a:cubicBezTo>
                    <a:pt x="937" y="4906"/>
                    <a:pt x="966" y="5188"/>
                    <a:pt x="995" y="5475"/>
                  </a:cubicBezTo>
                  <a:lnTo>
                    <a:pt x="1098" y="5475"/>
                  </a:lnTo>
                  <a:cubicBezTo>
                    <a:pt x="1115" y="5308"/>
                    <a:pt x="1138" y="5147"/>
                    <a:pt x="1155" y="4981"/>
                  </a:cubicBezTo>
                  <a:cubicBezTo>
                    <a:pt x="1201" y="4452"/>
                    <a:pt x="1236" y="3918"/>
                    <a:pt x="1299" y="3390"/>
                  </a:cubicBezTo>
                  <a:cubicBezTo>
                    <a:pt x="1339" y="3016"/>
                    <a:pt x="1460" y="2683"/>
                    <a:pt x="2034" y="2637"/>
                  </a:cubicBezTo>
                  <a:cubicBezTo>
                    <a:pt x="1397" y="2327"/>
                    <a:pt x="1282" y="1816"/>
                    <a:pt x="1196" y="1299"/>
                  </a:cubicBezTo>
                  <a:cubicBezTo>
                    <a:pt x="1161" y="1104"/>
                    <a:pt x="1150" y="903"/>
                    <a:pt x="1127" y="701"/>
                  </a:cubicBezTo>
                  <a:cubicBezTo>
                    <a:pt x="1098" y="466"/>
                    <a:pt x="1063" y="236"/>
                    <a:pt x="1035" y="6"/>
                  </a:cubicBezTo>
                  <a:lnTo>
                    <a:pt x="9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0"/>
            <p:cNvSpPr/>
            <p:nvPr/>
          </p:nvSpPr>
          <p:spPr>
            <a:xfrm>
              <a:off x="5277700" y="3722025"/>
              <a:ext cx="27325" cy="26175"/>
            </a:xfrm>
            <a:custGeom>
              <a:avLst/>
              <a:gdLst/>
              <a:ahLst/>
              <a:cxnLst/>
              <a:rect l="l" t="t" r="r" b="b"/>
              <a:pathLst>
                <a:path w="1093" h="1047" extrusionOk="0">
                  <a:moveTo>
                    <a:pt x="534" y="0"/>
                  </a:moveTo>
                  <a:cubicBezTo>
                    <a:pt x="531" y="0"/>
                    <a:pt x="527" y="0"/>
                    <a:pt x="524" y="0"/>
                  </a:cubicBezTo>
                  <a:cubicBezTo>
                    <a:pt x="219" y="6"/>
                    <a:pt x="1" y="224"/>
                    <a:pt x="1" y="512"/>
                  </a:cubicBezTo>
                  <a:cubicBezTo>
                    <a:pt x="1" y="804"/>
                    <a:pt x="264" y="1046"/>
                    <a:pt x="582" y="1046"/>
                  </a:cubicBezTo>
                  <a:cubicBezTo>
                    <a:pt x="589" y="1046"/>
                    <a:pt x="597" y="1046"/>
                    <a:pt x="604" y="1046"/>
                  </a:cubicBezTo>
                  <a:cubicBezTo>
                    <a:pt x="874" y="1046"/>
                    <a:pt x="1092" y="810"/>
                    <a:pt x="1075" y="540"/>
                  </a:cubicBezTo>
                  <a:cubicBezTo>
                    <a:pt x="1075" y="239"/>
                    <a:pt x="834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0"/>
            <p:cNvSpPr/>
            <p:nvPr/>
          </p:nvSpPr>
          <p:spPr>
            <a:xfrm>
              <a:off x="2265848" y="2949927"/>
              <a:ext cx="27475" cy="26225"/>
            </a:xfrm>
            <a:custGeom>
              <a:avLst/>
              <a:gdLst/>
              <a:ahLst/>
              <a:cxnLst/>
              <a:rect l="l" t="t" r="r" b="b"/>
              <a:pathLst>
                <a:path w="1099" h="1049" extrusionOk="0">
                  <a:moveTo>
                    <a:pt x="529" y="0"/>
                  </a:moveTo>
                  <a:cubicBezTo>
                    <a:pt x="242" y="0"/>
                    <a:pt x="6" y="228"/>
                    <a:pt x="1" y="519"/>
                  </a:cubicBezTo>
                  <a:cubicBezTo>
                    <a:pt x="1" y="795"/>
                    <a:pt x="265" y="1042"/>
                    <a:pt x="575" y="1047"/>
                  </a:cubicBezTo>
                  <a:cubicBezTo>
                    <a:pt x="588" y="1048"/>
                    <a:pt x="601" y="1049"/>
                    <a:pt x="614" y="1049"/>
                  </a:cubicBezTo>
                  <a:cubicBezTo>
                    <a:pt x="868" y="1049"/>
                    <a:pt x="1081" y="839"/>
                    <a:pt x="1081" y="576"/>
                  </a:cubicBezTo>
                  <a:cubicBezTo>
                    <a:pt x="1098" y="278"/>
                    <a:pt x="868" y="19"/>
                    <a:pt x="570" y="2"/>
                  </a:cubicBezTo>
                  <a:cubicBezTo>
                    <a:pt x="556" y="1"/>
                    <a:pt x="542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0"/>
            <p:cNvSpPr/>
            <p:nvPr/>
          </p:nvSpPr>
          <p:spPr>
            <a:xfrm rot="10800000" flipH="1">
              <a:off x="5391930" y="3162369"/>
              <a:ext cx="30053" cy="26178"/>
            </a:xfrm>
            <a:custGeom>
              <a:avLst/>
              <a:gdLst/>
              <a:ahLst/>
              <a:cxnLst/>
              <a:rect l="l" t="t" r="r" b="b"/>
              <a:pathLst>
                <a:path w="1087" h="1047" extrusionOk="0">
                  <a:moveTo>
                    <a:pt x="556" y="0"/>
                  </a:moveTo>
                  <a:cubicBezTo>
                    <a:pt x="549" y="0"/>
                    <a:pt x="542" y="0"/>
                    <a:pt x="535" y="1"/>
                  </a:cubicBezTo>
                  <a:cubicBezTo>
                    <a:pt x="531" y="1"/>
                    <a:pt x="528" y="1"/>
                    <a:pt x="524" y="1"/>
                  </a:cubicBezTo>
                  <a:cubicBezTo>
                    <a:pt x="242" y="1"/>
                    <a:pt x="7" y="223"/>
                    <a:pt x="1" y="506"/>
                  </a:cubicBezTo>
                  <a:cubicBezTo>
                    <a:pt x="1" y="793"/>
                    <a:pt x="281" y="1046"/>
                    <a:pt x="595" y="1046"/>
                  </a:cubicBezTo>
                  <a:cubicBezTo>
                    <a:pt x="602" y="1046"/>
                    <a:pt x="609" y="1046"/>
                    <a:pt x="615" y="1046"/>
                  </a:cubicBezTo>
                  <a:cubicBezTo>
                    <a:pt x="891" y="1040"/>
                    <a:pt x="1081" y="822"/>
                    <a:pt x="1081" y="535"/>
                  </a:cubicBezTo>
                  <a:cubicBezTo>
                    <a:pt x="1086" y="237"/>
                    <a:pt x="845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0"/>
            <p:cNvSpPr/>
            <p:nvPr/>
          </p:nvSpPr>
          <p:spPr>
            <a:xfrm>
              <a:off x="1888200" y="4240525"/>
              <a:ext cx="27175" cy="27050"/>
            </a:xfrm>
            <a:custGeom>
              <a:avLst/>
              <a:gdLst/>
              <a:ahLst/>
              <a:cxnLst/>
              <a:rect l="l" t="t" r="r" b="b"/>
              <a:pathLst>
                <a:path w="1087" h="1082" extrusionOk="0">
                  <a:moveTo>
                    <a:pt x="509" y="1"/>
                  </a:moveTo>
                  <a:cubicBezTo>
                    <a:pt x="253" y="1"/>
                    <a:pt x="35" y="202"/>
                    <a:pt x="24" y="461"/>
                  </a:cubicBezTo>
                  <a:cubicBezTo>
                    <a:pt x="1" y="783"/>
                    <a:pt x="248" y="1076"/>
                    <a:pt x="546" y="1082"/>
                  </a:cubicBezTo>
                  <a:cubicBezTo>
                    <a:pt x="828" y="1082"/>
                    <a:pt x="1063" y="852"/>
                    <a:pt x="1063" y="565"/>
                  </a:cubicBezTo>
                  <a:cubicBezTo>
                    <a:pt x="1086" y="260"/>
                    <a:pt x="845" y="2"/>
                    <a:pt x="541" y="2"/>
                  </a:cubicBezTo>
                  <a:cubicBezTo>
                    <a:pt x="530" y="1"/>
                    <a:pt x="520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0"/>
            <p:cNvSpPr/>
            <p:nvPr/>
          </p:nvSpPr>
          <p:spPr>
            <a:xfrm>
              <a:off x="3561794" y="2869175"/>
              <a:ext cx="27325" cy="26600"/>
            </a:xfrm>
            <a:custGeom>
              <a:avLst/>
              <a:gdLst/>
              <a:ahLst/>
              <a:cxnLst/>
              <a:rect l="l" t="t" r="r" b="b"/>
              <a:pathLst>
                <a:path w="1093" h="1064" extrusionOk="0">
                  <a:moveTo>
                    <a:pt x="531" y="1"/>
                  </a:moveTo>
                  <a:cubicBezTo>
                    <a:pt x="253" y="1"/>
                    <a:pt x="18" y="221"/>
                    <a:pt x="12" y="501"/>
                  </a:cubicBezTo>
                  <a:cubicBezTo>
                    <a:pt x="1" y="794"/>
                    <a:pt x="277" y="1064"/>
                    <a:pt x="592" y="1064"/>
                  </a:cubicBezTo>
                  <a:cubicBezTo>
                    <a:pt x="868" y="1064"/>
                    <a:pt x="1063" y="857"/>
                    <a:pt x="1075" y="564"/>
                  </a:cubicBezTo>
                  <a:cubicBezTo>
                    <a:pt x="1092" y="260"/>
                    <a:pt x="851" y="7"/>
                    <a:pt x="552" y="1"/>
                  </a:cubicBezTo>
                  <a:cubicBezTo>
                    <a:pt x="545" y="1"/>
                    <a:pt x="53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0"/>
            <p:cNvSpPr/>
            <p:nvPr/>
          </p:nvSpPr>
          <p:spPr>
            <a:xfrm>
              <a:off x="4749275" y="2954625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1"/>
                  </a:moveTo>
                  <a:cubicBezTo>
                    <a:pt x="144" y="1"/>
                    <a:pt x="0" y="156"/>
                    <a:pt x="12" y="334"/>
                  </a:cubicBezTo>
                  <a:cubicBezTo>
                    <a:pt x="29" y="529"/>
                    <a:pt x="190" y="673"/>
                    <a:pt x="385" y="673"/>
                  </a:cubicBezTo>
                  <a:cubicBezTo>
                    <a:pt x="546" y="656"/>
                    <a:pt x="672" y="518"/>
                    <a:pt x="678" y="357"/>
                  </a:cubicBezTo>
                  <a:cubicBezTo>
                    <a:pt x="678" y="162"/>
                    <a:pt x="517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0"/>
            <p:cNvSpPr/>
            <p:nvPr/>
          </p:nvSpPr>
          <p:spPr>
            <a:xfrm>
              <a:off x="1870550" y="3203450"/>
              <a:ext cx="17525" cy="16725"/>
            </a:xfrm>
            <a:custGeom>
              <a:avLst/>
              <a:gdLst/>
              <a:ahLst/>
              <a:cxnLst/>
              <a:rect l="l" t="t" r="r" b="b"/>
              <a:pathLst>
                <a:path w="701" h="669" extrusionOk="0">
                  <a:moveTo>
                    <a:pt x="347" y="1"/>
                  </a:moveTo>
                  <a:cubicBezTo>
                    <a:pt x="337" y="1"/>
                    <a:pt x="326" y="1"/>
                    <a:pt x="316" y="2"/>
                  </a:cubicBezTo>
                  <a:cubicBezTo>
                    <a:pt x="132" y="14"/>
                    <a:pt x="0" y="174"/>
                    <a:pt x="29" y="352"/>
                  </a:cubicBezTo>
                  <a:cubicBezTo>
                    <a:pt x="52" y="530"/>
                    <a:pt x="201" y="663"/>
                    <a:pt x="379" y="668"/>
                  </a:cubicBezTo>
                  <a:cubicBezTo>
                    <a:pt x="563" y="663"/>
                    <a:pt x="701" y="507"/>
                    <a:pt x="689" y="329"/>
                  </a:cubicBezTo>
                  <a:cubicBezTo>
                    <a:pt x="679" y="144"/>
                    <a:pt x="52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0"/>
            <p:cNvSpPr/>
            <p:nvPr/>
          </p:nvSpPr>
          <p:spPr>
            <a:xfrm>
              <a:off x="5084425" y="4860300"/>
              <a:ext cx="17400" cy="16700"/>
            </a:xfrm>
            <a:custGeom>
              <a:avLst/>
              <a:gdLst/>
              <a:ahLst/>
              <a:cxnLst/>
              <a:rect l="l" t="t" r="r" b="b"/>
              <a:pathLst>
                <a:path w="696" h="668" extrusionOk="0">
                  <a:moveTo>
                    <a:pt x="338" y="1"/>
                  </a:moveTo>
                  <a:cubicBezTo>
                    <a:pt x="331" y="1"/>
                    <a:pt x="324" y="1"/>
                    <a:pt x="316" y="2"/>
                  </a:cubicBezTo>
                  <a:cubicBezTo>
                    <a:pt x="138" y="13"/>
                    <a:pt x="1" y="174"/>
                    <a:pt x="24" y="352"/>
                  </a:cubicBezTo>
                  <a:cubicBezTo>
                    <a:pt x="47" y="530"/>
                    <a:pt x="196" y="662"/>
                    <a:pt x="374" y="668"/>
                  </a:cubicBezTo>
                  <a:cubicBezTo>
                    <a:pt x="552" y="668"/>
                    <a:pt x="696" y="513"/>
                    <a:pt x="690" y="335"/>
                  </a:cubicBezTo>
                  <a:cubicBezTo>
                    <a:pt x="679" y="147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0"/>
            <p:cNvSpPr/>
            <p:nvPr/>
          </p:nvSpPr>
          <p:spPr>
            <a:xfrm>
              <a:off x="2744050" y="4889200"/>
              <a:ext cx="16975" cy="16525"/>
            </a:xfrm>
            <a:custGeom>
              <a:avLst/>
              <a:gdLst/>
              <a:ahLst/>
              <a:cxnLst/>
              <a:rect l="l" t="t" r="r" b="b"/>
              <a:pathLst>
                <a:path w="679" h="661" extrusionOk="0">
                  <a:moveTo>
                    <a:pt x="328" y="0"/>
                  </a:moveTo>
                  <a:cubicBezTo>
                    <a:pt x="150" y="6"/>
                    <a:pt x="6" y="149"/>
                    <a:pt x="1" y="333"/>
                  </a:cubicBezTo>
                  <a:cubicBezTo>
                    <a:pt x="18" y="519"/>
                    <a:pt x="178" y="661"/>
                    <a:pt x="368" y="661"/>
                  </a:cubicBezTo>
                  <a:cubicBezTo>
                    <a:pt x="372" y="661"/>
                    <a:pt x="376" y="661"/>
                    <a:pt x="380" y="661"/>
                  </a:cubicBezTo>
                  <a:cubicBezTo>
                    <a:pt x="546" y="661"/>
                    <a:pt x="678" y="523"/>
                    <a:pt x="667" y="356"/>
                  </a:cubicBezTo>
                  <a:cubicBezTo>
                    <a:pt x="678" y="161"/>
                    <a:pt x="523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0"/>
            <p:cNvSpPr/>
            <p:nvPr/>
          </p:nvSpPr>
          <p:spPr>
            <a:xfrm>
              <a:off x="2598173" y="3043698"/>
              <a:ext cx="17100" cy="16700"/>
            </a:xfrm>
            <a:custGeom>
              <a:avLst/>
              <a:gdLst/>
              <a:ahLst/>
              <a:cxnLst/>
              <a:rect l="l" t="t" r="r" b="b"/>
              <a:pathLst>
                <a:path w="684" h="668" extrusionOk="0">
                  <a:moveTo>
                    <a:pt x="347" y="1"/>
                  </a:moveTo>
                  <a:cubicBezTo>
                    <a:pt x="341" y="1"/>
                    <a:pt x="334" y="1"/>
                    <a:pt x="328" y="1"/>
                  </a:cubicBezTo>
                  <a:cubicBezTo>
                    <a:pt x="324" y="1"/>
                    <a:pt x="321" y="1"/>
                    <a:pt x="318" y="1"/>
                  </a:cubicBezTo>
                  <a:cubicBezTo>
                    <a:pt x="139" y="1"/>
                    <a:pt x="1" y="154"/>
                    <a:pt x="23" y="334"/>
                  </a:cubicBezTo>
                  <a:cubicBezTo>
                    <a:pt x="40" y="520"/>
                    <a:pt x="201" y="668"/>
                    <a:pt x="386" y="668"/>
                  </a:cubicBezTo>
                  <a:cubicBezTo>
                    <a:pt x="390" y="668"/>
                    <a:pt x="393" y="668"/>
                    <a:pt x="397" y="667"/>
                  </a:cubicBezTo>
                  <a:cubicBezTo>
                    <a:pt x="557" y="639"/>
                    <a:pt x="678" y="507"/>
                    <a:pt x="684" y="346"/>
                  </a:cubicBezTo>
                  <a:cubicBezTo>
                    <a:pt x="684" y="157"/>
                    <a:pt x="53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0"/>
            <p:cNvSpPr/>
            <p:nvPr/>
          </p:nvSpPr>
          <p:spPr>
            <a:xfrm>
              <a:off x="2540152" y="4073522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22" y="1"/>
                  </a:moveTo>
                  <a:cubicBezTo>
                    <a:pt x="144" y="1"/>
                    <a:pt x="0" y="144"/>
                    <a:pt x="0" y="328"/>
                  </a:cubicBezTo>
                  <a:cubicBezTo>
                    <a:pt x="0" y="517"/>
                    <a:pt x="150" y="668"/>
                    <a:pt x="336" y="668"/>
                  </a:cubicBezTo>
                  <a:cubicBezTo>
                    <a:pt x="343" y="668"/>
                    <a:pt x="349" y="667"/>
                    <a:pt x="356" y="667"/>
                  </a:cubicBezTo>
                  <a:cubicBezTo>
                    <a:pt x="534" y="661"/>
                    <a:pt x="678" y="506"/>
                    <a:pt x="661" y="328"/>
                  </a:cubicBezTo>
                  <a:cubicBezTo>
                    <a:pt x="643" y="150"/>
                    <a:pt x="500" y="12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0"/>
            <p:cNvSpPr/>
            <p:nvPr/>
          </p:nvSpPr>
          <p:spPr>
            <a:xfrm>
              <a:off x="3020886" y="2941519"/>
              <a:ext cx="17125" cy="16550"/>
            </a:xfrm>
            <a:custGeom>
              <a:avLst/>
              <a:gdLst/>
              <a:ahLst/>
              <a:cxnLst/>
              <a:rect l="l" t="t" r="r" b="b"/>
              <a:pathLst>
                <a:path w="685" h="662" extrusionOk="0">
                  <a:moveTo>
                    <a:pt x="335" y="1"/>
                  </a:moveTo>
                  <a:cubicBezTo>
                    <a:pt x="156" y="1"/>
                    <a:pt x="12" y="142"/>
                    <a:pt x="6" y="317"/>
                  </a:cubicBezTo>
                  <a:cubicBezTo>
                    <a:pt x="1" y="509"/>
                    <a:pt x="161" y="662"/>
                    <a:pt x="352" y="662"/>
                  </a:cubicBezTo>
                  <a:cubicBezTo>
                    <a:pt x="355" y="662"/>
                    <a:pt x="359" y="662"/>
                    <a:pt x="362" y="662"/>
                  </a:cubicBezTo>
                  <a:cubicBezTo>
                    <a:pt x="366" y="662"/>
                    <a:pt x="369" y="662"/>
                    <a:pt x="373" y="662"/>
                  </a:cubicBezTo>
                  <a:cubicBezTo>
                    <a:pt x="529" y="662"/>
                    <a:pt x="667" y="537"/>
                    <a:pt x="673" y="380"/>
                  </a:cubicBezTo>
                  <a:cubicBezTo>
                    <a:pt x="684" y="185"/>
                    <a:pt x="535" y="18"/>
                    <a:pt x="345" y="1"/>
                  </a:cubicBezTo>
                  <a:cubicBezTo>
                    <a:pt x="342" y="1"/>
                    <a:pt x="338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0"/>
            <p:cNvSpPr/>
            <p:nvPr/>
          </p:nvSpPr>
          <p:spPr>
            <a:xfrm>
              <a:off x="2084950" y="4671775"/>
              <a:ext cx="17375" cy="16700"/>
            </a:xfrm>
            <a:custGeom>
              <a:avLst/>
              <a:gdLst/>
              <a:ahLst/>
              <a:cxnLst/>
              <a:rect l="l" t="t" r="r" b="b"/>
              <a:pathLst>
                <a:path w="695" h="668" extrusionOk="0">
                  <a:moveTo>
                    <a:pt x="344" y="1"/>
                  </a:moveTo>
                  <a:cubicBezTo>
                    <a:pt x="340" y="1"/>
                    <a:pt x="337" y="1"/>
                    <a:pt x="333" y="1"/>
                  </a:cubicBezTo>
                  <a:cubicBezTo>
                    <a:pt x="330" y="1"/>
                    <a:pt x="326" y="1"/>
                    <a:pt x="323" y="1"/>
                  </a:cubicBezTo>
                  <a:cubicBezTo>
                    <a:pt x="144" y="1"/>
                    <a:pt x="0" y="153"/>
                    <a:pt x="17" y="334"/>
                  </a:cubicBezTo>
                  <a:cubicBezTo>
                    <a:pt x="34" y="520"/>
                    <a:pt x="189" y="667"/>
                    <a:pt x="380" y="667"/>
                  </a:cubicBezTo>
                  <a:cubicBezTo>
                    <a:pt x="383" y="667"/>
                    <a:pt x="387" y="667"/>
                    <a:pt x="391" y="667"/>
                  </a:cubicBezTo>
                  <a:cubicBezTo>
                    <a:pt x="569" y="644"/>
                    <a:pt x="695" y="489"/>
                    <a:pt x="683" y="311"/>
                  </a:cubicBezTo>
                  <a:cubicBezTo>
                    <a:pt x="661" y="137"/>
                    <a:pt x="51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0"/>
            <p:cNvSpPr/>
            <p:nvPr/>
          </p:nvSpPr>
          <p:spPr>
            <a:xfrm>
              <a:off x="2062100" y="3293950"/>
              <a:ext cx="17550" cy="16550"/>
            </a:xfrm>
            <a:custGeom>
              <a:avLst/>
              <a:gdLst/>
              <a:ahLst/>
              <a:cxnLst/>
              <a:rect l="l" t="t" r="r" b="b"/>
              <a:pathLst>
                <a:path w="702" h="662" extrusionOk="0">
                  <a:moveTo>
                    <a:pt x="335" y="0"/>
                  </a:moveTo>
                  <a:cubicBezTo>
                    <a:pt x="161" y="0"/>
                    <a:pt x="17" y="129"/>
                    <a:pt x="6" y="305"/>
                  </a:cubicBezTo>
                  <a:cubicBezTo>
                    <a:pt x="1" y="477"/>
                    <a:pt x="179" y="656"/>
                    <a:pt x="363" y="661"/>
                  </a:cubicBezTo>
                  <a:cubicBezTo>
                    <a:pt x="529" y="661"/>
                    <a:pt x="661" y="535"/>
                    <a:pt x="673" y="374"/>
                  </a:cubicBezTo>
                  <a:cubicBezTo>
                    <a:pt x="701" y="179"/>
                    <a:pt x="552" y="6"/>
                    <a:pt x="357" y="1"/>
                  </a:cubicBezTo>
                  <a:cubicBezTo>
                    <a:pt x="349" y="0"/>
                    <a:pt x="342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0"/>
            <p:cNvSpPr/>
            <p:nvPr/>
          </p:nvSpPr>
          <p:spPr>
            <a:xfrm>
              <a:off x="5461075" y="3597375"/>
              <a:ext cx="16825" cy="16975"/>
            </a:xfrm>
            <a:custGeom>
              <a:avLst/>
              <a:gdLst/>
              <a:ahLst/>
              <a:cxnLst/>
              <a:rect l="l" t="t" r="r" b="b"/>
              <a:pathLst>
                <a:path w="673" h="679" extrusionOk="0">
                  <a:moveTo>
                    <a:pt x="337" y="0"/>
                  </a:moveTo>
                  <a:cubicBezTo>
                    <a:pt x="330" y="0"/>
                    <a:pt x="323" y="0"/>
                    <a:pt x="317" y="1"/>
                  </a:cubicBezTo>
                  <a:cubicBezTo>
                    <a:pt x="150" y="1"/>
                    <a:pt x="18" y="139"/>
                    <a:pt x="18" y="305"/>
                  </a:cubicBezTo>
                  <a:cubicBezTo>
                    <a:pt x="1" y="495"/>
                    <a:pt x="145" y="667"/>
                    <a:pt x="346" y="678"/>
                  </a:cubicBezTo>
                  <a:cubicBezTo>
                    <a:pt x="524" y="673"/>
                    <a:pt x="667" y="529"/>
                    <a:pt x="673" y="345"/>
                  </a:cubicBezTo>
                  <a:cubicBezTo>
                    <a:pt x="673" y="157"/>
                    <a:pt x="52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0"/>
            <p:cNvSpPr/>
            <p:nvPr/>
          </p:nvSpPr>
          <p:spPr>
            <a:xfrm>
              <a:off x="2386200" y="4621975"/>
              <a:ext cx="16250" cy="16950"/>
            </a:xfrm>
            <a:custGeom>
              <a:avLst/>
              <a:gdLst/>
              <a:ahLst/>
              <a:cxnLst/>
              <a:rect l="l" t="t" r="r" b="b"/>
              <a:pathLst>
                <a:path w="650" h="678" extrusionOk="0">
                  <a:moveTo>
                    <a:pt x="331" y="1"/>
                  </a:moveTo>
                  <a:cubicBezTo>
                    <a:pt x="313" y="1"/>
                    <a:pt x="295" y="2"/>
                    <a:pt x="276" y="5"/>
                  </a:cubicBezTo>
                  <a:cubicBezTo>
                    <a:pt x="93" y="23"/>
                    <a:pt x="1" y="138"/>
                    <a:pt x="1" y="316"/>
                  </a:cubicBezTo>
                  <a:cubicBezTo>
                    <a:pt x="1" y="510"/>
                    <a:pt x="157" y="678"/>
                    <a:pt x="323" y="678"/>
                  </a:cubicBezTo>
                  <a:cubicBezTo>
                    <a:pt x="329" y="678"/>
                    <a:pt x="334" y="678"/>
                    <a:pt x="340" y="677"/>
                  </a:cubicBezTo>
                  <a:cubicBezTo>
                    <a:pt x="518" y="649"/>
                    <a:pt x="644" y="499"/>
                    <a:pt x="644" y="321"/>
                  </a:cubicBezTo>
                  <a:cubicBezTo>
                    <a:pt x="649" y="144"/>
                    <a:pt x="504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96" name="Google Shape;2796;p20"/>
          <p:cNvPicPr preferRelativeResize="0"/>
          <p:nvPr/>
        </p:nvPicPr>
        <p:blipFill rotWithShape="1">
          <a:blip r:embed="rId6"/>
          <a:srcRect t="2090" r="43426" b="-2090"/>
          <a:stretch>
            <a:fillRect/>
          </a:stretch>
        </p:blipFill>
        <p:spPr>
          <a:xfrm rot="-750286">
            <a:off x="-62436" y="-186418"/>
            <a:ext cx="1103686" cy="712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7" name="Google Shape;2797;p20"/>
          <p:cNvGrpSpPr/>
          <p:nvPr/>
        </p:nvGrpSpPr>
        <p:grpSpPr>
          <a:xfrm rot="3959659" flipH="1">
            <a:off x="249945" y="-236320"/>
            <a:ext cx="602154" cy="967000"/>
            <a:chOff x="4391575" y="1027675"/>
            <a:chExt cx="951350" cy="1527775"/>
          </a:xfrm>
        </p:grpSpPr>
        <p:sp>
          <p:nvSpPr>
            <p:cNvPr id="2798" name="Google Shape;2798;p20"/>
            <p:cNvSpPr/>
            <p:nvPr/>
          </p:nvSpPr>
          <p:spPr>
            <a:xfrm>
              <a:off x="4877650" y="2425625"/>
              <a:ext cx="147350" cy="129825"/>
            </a:xfrm>
            <a:custGeom>
              <a:avLst/>
              <a:gdLst/>
              <a:ahLst/>
              <a:cxnLst/>
              <a:rect l="l" t="t" r="r" b="b"/>
              <a:pathLst>
                <a:path w="5894" h="5193" extrusionOk="0">
                  <a:moveTo>
                    <a:pt x="5417" y="2832"/>
                  </a:moveTo>
                  <a:cubicBezTo>
                    <a:pt x="5135" y="2591"/>
                    <a:pt x="4848" y="2361"/>
                    <a:pt x="4590" y="2154"/>
                  </a:cubicBezTo>
                  <a:cubicBezTo>
                    <a:pt x="4756" y="1522"/>
                    <a:pt x="5681" y="1201"/>
                    <a:pt x="4969" y="316"/>
                  </a:cubicBezTo>
                  <a:cubicBezTo>
                    <a:pt x="4561" y="534"/>
                    <a:pt x="4165" y="707"/>
                    <a:pt x="3814" y="942"/>
                  </a:cubicBezTo>
                  <a:cubicBezTo>
                    <a:pt x="3458" y="1178"/>
                    <a:pt x="3148" y="1206"/>
                    <a:pt x="2780" y="942"/>
                  </a:cubicBezTo>
                  <a:cubicBezTo>
                    <a:pt x="2327" y="609"/>
                    <a:pt x="1821" y="339"/>
                    <a:pt x="1270" y="0"/>
                  </a:cubicBezTo>
                  <a:cubicBezTo>
                    <a:pt x="879" y="793"/>
                    <a:pt x="1545" y="1471"/>
                    <a:pt x="1218" y="2194"/>
                  </a:cubicBezTo>
                  <a:cubicBezTo>
                    <a:pt x="937" y="2298"/>
                    <a:pt x="592" y="2390"/>
                    <a:pt x="282" y="2550"/>
                  </a:cubicBezTo>
                  <a:cubicBezTo>
                    <a:pt x="150" y="2625"/>
                    <a:pt x="35" y="2820"/>
                    <a:pt x="12" y="2981"/>
                  </a:cubicBezTo>
                  <a:cubicBezTo>
                    <a:pt x="0" y="3050"/>
                    <a:pt x="224" y="3205"/>
                    <a:pt x="362" y="3234"/>
                  </a:cubicBezTo>
                  <a:cubicBezTo>
                    <a:pt x="701" y="3309"/>
                    <a:pt x="1051" y="3320"/>
                    <a:pt x="1419" y="3360"/>
                  </a:cubicBezTo>
                  <a:cubicBezTo>
                    <a:pt x="1482" y="3854"/>
                    <a:pt x="1505" y="4291"/>
                    <a:pt x="1597" y="4710"/>
                  </a:cubicBezTo>
                  <a:cubicBezTo>
                    <a:pt x="1672" y="5089"/>
                    <a:pt x="1976" y="5193"/>
                    <a:pt x="2258" y="4923"/>
                  </a:cubicBezTo>
                  <a:cubicBezTo>
                    <a:pt x="2545" y="4630"/>
                    <a:pt x="2809" y="4320"/>
                    <a:pt x="3045" y="3986"/>
                  </a:cubicBezTo>
                  <a:cubicBezTo>
                    <a:pt x="3280" y="3670"/>
                    <a:pt x="3562" y="3556"/>
                    <a:pt x="3958" y="3625"/>
                  </a:cubicBezTo>
                  <a:cubicBezTo>
                    <a:pt x="4469" y="3716"/>
                    <a:pt x="4986" y="3768"/>
                    <a:pt x="5503" y="3808"/>
                  </a:cubicBezTo>
                  <a:cubicBezTo>
                    <a:pt x="5624" y="3820"/>
                    <a:pt x="5830" y="3768"/>
                    <a:pt x="5853" y="3699"/>
                  </a:cubicBezTo>
                  <a:cubicBezTo>
                    <a:pt x="5894" y="3556"/>
                    <a:pt x="5876" y="3395"/>
                    <a:pt x="5802" y="3263"/>
                  </a:cubicBezTo>
                  <a:cubicBezTo>
                    <a:pt x="5716" y="3090"/>
                    <a:pt x="5560" y="2958"/>
                    <a:pt x="5417" y="28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0"/>
            <p:cNvSpPr/>
            <p:nvPr/>
          </p:nvSpPr>
          <p:spPr>
            <a:xfrm>
              <a:off x="4597775" y="2330275"/>
              <a:ext cx="146050" cy="138600"/>
            </a:xfrm>
            <a:custGeom>
              <a:avLst/>
              <a:gdLst/>
              <a:ahLst/>
              <a:cxnLst/>
              <a:rect l="l" t="t" r="r" b="b"/>
              <a:pathLst>
                <a:path w="5842" h="5544" extrusionOk="0">
                  <a:moveTo>
                    <a:pt x="4354" y="2091"/>
                  </a:moveTo>
                  <a:cubicBezTo>
                    <a:pt x="3912" y="2120"/>
                    <a:pt x="3642" y="1988"/>
                    <a:pt x="3458" y="1568"/>
                  </a:cubicBezTo>
                  <a:cubicBezTo>
                    <a:pt x="3234" y="1051"/>
                    <a:pt x="2935" y="569"/>
                    <a:pt x="2631" y="0"/>
                  </a:cubicBezTo>
                  <a:cubicBezTo>
                    <a:pt x="1896" y="483"/>
                    <a:pt x="2126" y="1407"/>
                    <a:pt x="1482" y="1867"/>
                  </a:cubicBezTo>
                  <a:cubicBezTo>
                    <a:pt x="1184" y="1815"/>
                    <a:pt x="839" y="1718"/>
                    <a:pt x="494" y="1700"/>
                  </a:cubicBezTo>
                  <a:cubicBezTo>
                    <a:pt x="339" y="1695"/>
                    <a:pt x="144" y="1809"/>
                    <a:pt x="41" y="1930"/>
                  </a:cubicBezTo>
                  <a:cubicBezTo>
                    <a:pt x="0" y="1988"/>
                    <a:pt x="115" y="2235"/>
                    <a:pt x="219" y="2326"/>
                  </a:cubicBezTo>
                  <a:cubicBezTo>
                    <a:pt x="477" y="2556"/>
                    <a:pt x="770" y="2751"/>
                    <a:pt x="1069" y="2975"/>
                  </a:cubicBezTo>
                  <a:cubicBezTo>
                    <a:pt x="873" y="3429"/>
                    <a:pt x="678" y="3820"/>
                    <a:pt x="540" y="4228"/>
                  </a:cubicBezTo>
                  <a:cubicBezTo>
                    <a:pt x="414" y="4595"/>
                    <a:pt x="626" y="4837"/>
                    <a:pt x="1000" y="4739"/>
                  </a:cubicBezTo>
                  <a:cubicBezTo>
                    <a:pt x="1396" y="4635"/>
                    <a:pt x="1787" y="4498"/>
                    <a:pt x="2160" y="4331"/>
                  </a:cubicBezTo>
                  <a:cubicBezTo>
                    <a:pt x="2522" y="4176"/>
                    <a:pt x="2821" y="4216"/>
                    <a:pt x="3131" y="4475"/>
                  </a:cubicBezTo>
                  <a:cubicBezTo>
                    <a:pt x="3527" y="4808"/>
                    <a:pt x="3946" y="5112"/>
                    <a:pt x="4371" y="5417"/>
                  </a:cubicBezTo>
                  <a:cubicBezTo>
                    <a:pt x="4469" y="5486"/>
                    <a:pt x="4670" y="5543"/>
                    <a:pt x="4728" y="5497"/>
                  </a:cubicBezTo>
                  <a:cubicBezTo>
                    <a:pt x="4837" y="5388"/>
                    <a:pt x="4906" y="5244"/>
                    <a:pt x="4911" y="5089"/>
                  </a:cubicBezTo>
                  <a:cubicBezTo>
                    <a:pt x="4911" y="4905"/>
                    <a:pt x="4842" y="4716"/>
                    <a:pt x="4785" y="4532"/>
                  </a:cubicBezTo>
                  <a:cubicBezTo>
                    <a:pt x="4664" y="4187"/>
                    <a:pt x="4532" y="3843"/>
                    <a:pt x="4417" y="3527"/>
                  </a:cubicBezTo>
                  <a:cubicBezTo>
                    <a:pt x="4877" y="3073"/>
                    <a:pt x="5842" y="3263"/>
                    <a:pt x="5664" y="2137"/>
                  </a:cubicBezTo>
                  <a:cubicBezTo>
                    <a:pt x="5204" y="2120"/>
                    <a:pt x="4779" y="2068"/>
                    <a:pt x="4354" y="20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0"/>
            <p:cNvSpPr/>
            <p:nvPr/>
          </p:nvSpPr>
          <p:spPr>
            <a:xfrm>
              <a:off x="4518225" y="2172600"/>
              <a:ext cx="107275" cy="101675"/>
            </a:xfrm>
            <a:custGeom>
              <a:avLst/>
              <a:gdLst/>
              <a:ahLst/>
              <a:cxnLst/>
              <a:rect l="l" t="t" r="r" b="b"/>
              <a:pathLst>
                <a:path w="4291" h="4067" extrusionOk="0">
                  <a:moveTo>
                    <a:pt x="3200" y="1534"/>
                  </a:moveTo>
                  <a:cubicBezTo>
                    <a:pt x="2878" y="1557"/>
                    <a:pt x="2677" y="1459"/>
                    <a:pt x="2545" y="1149"/>
                  </a:cubicBezTo>
                  <a:cubicBezTo>
                    <a:pt x="2378" y="770"/>
                    <a:pt x="2160" y="420"/>
                    <a:pt x="1930" y="0"/>
                  </a:cubicBezTo>
                  <a:cubicBezTo>
                    <a:pt x="1396" y="351"/>
                    <a:pt x="1563" y="1034"/>
                    <a:pt x="1086" y="1373"/>
                  </a:cubicBezTo>
                  <a:cubicBezTo>
                    <a:pt x="850" y="1316"/>
                    <a:pt x="603" y="1275"/>
                    <a:pt x="362" y="1247"/>
                  </a:cubicBezTo>
                  <a:cubicBezTo>
                    <a:pt x="230" y="1258"/>
                    <a:pt x="115" y="1321"/>
                    <a:pt x="35" y="1419"/>
                  </a:cubicBezTo>
                  <a:cubicBezTo>
                    <a:pt x="0" y="1459"/>
                    <a:pt x="86" y="1643"/>
                    <a:pt x="161" y="1706"/>
                  </a:cubicBezTo>
                  <a:cubicBezTo>
                    <a:pt x="351" y="1873"/>
                    <a:pt x="563" y="2016"/>
                    <a:pt x="787" y="2177"/>
                  </a:cubicBezTo>
                  <a:cubicBezTo>
                    <a:pt x="643" y="2510"/>
                    <a:pt x="500" y="2798"/>
                    <a:pt x="396" y="3102"/>
                  </a:cubicBezTo>
                  <a:cubicBezTo>
                    <a:pt x="305" y="3372"/>
                    <a:pt x="465" y="3544"/>
                    <a:pt x="735" y="3475"/>
                  </a:cubicBezTo>
                  <a:cubicBezTo>
                    <a:pt x="1028" y="3401"/>
                    <a:pt x="1310" y="3297"/>
                    <a:pt x="1585" y="3177"/>
                  </a:cubicBezTo>
                  <a:cubicBezTo>
                    <a:pt x="1821" y="3056"/>
                    <a:pt x="2114" y="3096"/>
                    <a:pt x="2303" y="3286"/>
                  </a:cubicBezTo>
                  <a:cubicBezTo>
                    <a:pt x="2591" y="3533"/>
                    <a:pt x="2901" y="3751"/>
                    <a:pt x="3211" y="3975"/>
                  </a:cubicBezTo>
                  <a:cubicBezTo>
                    <a:pt x="3286" y="4021"/>
                    <a:pt x="3435" y="4067"/>
                    <a:pt x="3475" y="4033"/>
                  </a:cubicBezTo>
                  <a:cubicBezTo>
                    <a:pt x="3556" y="3952"/>
                    <a:pt x="3602" y="3849"/>
                    <a:pt x="3607" y="3734"/>
                  </a:cubicBezTo>
                  <a:cubicBezTo>
                    <a:pt x="3596" y="3596"/>
                    <a:pt x="3567" y="3458"/>
                    <a:pt x="3515" y="3326"/>
                  </a:cubicBezTo>
                  <a:cubicBezTo>
                    <a:pt x="3429" y="3073"/>
                    <a:pt x="3326" y="2821"/>
                    <a:pt x="3245" y="2591"/>
                  </a:cubicBezTo>
                  <a:cubicBezTo>
                    <a:pt x="3584" y="2252"/>
                    <a:pt x="4291" y="2390"/>
                    <a:pt x="4165" y="1568"/>
                  </a:cubicBezTo>
                  <a:cubicBezTo>
                    <a:pt x="3826" y="1557"/>
                    <a:pt x="3510" y="1522"/>
                    <a:pt x="3200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0"/>
            <p:cNvSpPr/>
            <p:nvPr/>
          </p:nvSpPr>
          <p:spPr>
            <a:xfrm>
              <a:off x="5069050" y="2223725"/>
              <a:ext cx="107300" cy="101675"/>
            </a:xfrm>
            <a:custGeom>
              <a:avLst/>
              <a:gdLst/>
              <a:ahLst/>
              <a:cxnLst/>
              <a:rect l="l" t="t" r="r" b="b"/>
              <a:pathLst>
                <a:path w="4292" h="4067" extrusionOk="0">
                  <a:moveTo>
                    <a:pt x="3195" y="1534"/>
                  </a:moveTo>
                  <a:cubicBezTo>
                    <a:pt x="2873" y="1551"/>
                    <a:pt x="2678" y="1459"/>
                    <a:pt x="2540" y="1149"/>
                  </a:cubicBezTo>
                  <a:cubicBezTo>
                    <a:pt x="2379" y="770"/>
                    <a:pt x="2155" y="414"/>
                    <a:pt x="1931" y="0"/>
                  </a:cubicBezTo>
                  <a:cubicBezTo>
                    <a:pt x="1391" y="351"/>
                    <a:pt x="1563" y="1028"/>
                    <a:pt x="1087" y="1373"/>
                  </a:cubicBezTo>
                  <a:cubicBezTo>
                    <a:pt x="851" y="1315"/>
                    <a:pt x="604" y="1275"/>
                    <a:pt x="363" y="1247"/>
                  </a:cubicBezTo>
                  <a:cubicBezTo>
                    <a:pt x="231" y="1258"/>
                    <a:pt x="116" y="1315"/>
                    <a:pt x="30" y="1419"/>
                  </a:cubicBezTo>
                  <a:cubicBezTo>
                    <a:pt x="1" y="1459"/>
                    <a:pt x="81" y="1643"/>
                    <a:pt x="162" y="1706"/>
                  </a:cubicBezTo>
                  <a:cubicBezTo>
                    <a:pt x="351" y="1878"/>
                    <a:pt x="564" y="2016"/>
                    <a:pt x="782" y="2177"/>
                  </a:cubicBezTo>
                  <a:cubicBezTo>
                    <a:pt x="639" y="2510"/>
                    <a:pt x="495" y="2797"/>
                    <a:pt x="397" y="3102"/>
                  </a:cubicBezTo>
                  <a:cubicBezTo>
                    <a:pt x="305" y="3372"/>
                    <a:pt x="460" y="3544"/>
                    <a:pt x="736" y="3475"/>
                  </a:cubicBezTo>
                  <a:cubicBezTo>
                    <a:pt x="1023" y="3401"/>
                    <a:pt x="1311" y="3297"/>
                    <a:pt x="1586" y="3177"/>
                  </a:cubicBezTo>
                  <a:cubicBezTo>
                    <a:pt x="1851" y="3062"/>
                    <a:pt x="2075" y="3090"/>
                    <a:pt x="2304" y="3286"/>
                  </a:cubicBezTo>
                  <a:cubicBezTo>
                    <a:pt x="2591" y="3527"/>
                    <a:pt x="2902" y="3751"/>
                    <a:pt x="3212" y="3975"/>
                  </a:cubicBezTo>
                  <a:cubicBezTo>
                    <a:pt x="3286" y="4021"/>
                    <a:pt x="3436" y="4067"/>
                    <a:pt x="3476" y="4032"/>
                  </a:cubicBezTo>
                  <a:cubicBezTo>
                    <a:pt x="3556" y="3952"/>
                    <a:pt x="3602" y="3849"/>
                    <a:pt x="3608" y="3734"/>
                  </a:cubicBezTo>
                  <a:cubicBezTo>
                    <a:pt x="3597" y="3596"/>
                    <a:pt x="3568" y="3458"/>
                    <a:pt x="3516" y="3326"/>
                  </a:cubicBezTo>
                  <a:cubicBezTo>
                    <a:pt x="3424" y="3073"/>
                    <a:pt x="3327" y="2820"/>
                    <a:pt x="3241" y="2591"/>
                  </a:cubicBezTo>
                  <a:cubicBezTo>
                    <a:pt x="3579" y="2252"/>
                    <a:pt x="4292" y="2390"/>
                    <a:pt x="4160" y="1568"/>
                  </a:cubicBezTo>
                  <a:cubicBezTo>
                    <a:pt x="3821" y="1551"/>
                    <a:pt x="3511" y="1511"/>
                    <a:pt x="3195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0"/>
            <p:cNvSpPr/>
            <p:nvPr/>
          </p:nvSpPr>
          <p:spPr>
            <a:xfrm>
              <a:off x="5008475" y="1907950"/>
              <a:ext cx="131125" cy="124650"/>
            </a:xfrm>
            <a:custGeom>
              <a:avLst/>
              <a:gdLst/>
              <a:ahLst/>
              <a:cxnLst/>
              <a:rect l="l" t="t" r="r" b="b"/>
              <a:pathLst>
                <a:path w="5245" h="4986" extrusionOk="0">
                  <a:moveTo>
                    <a:pt x="3912" y="1884"/>
                  </a:moveTo>
                  <a:cubicBezTo>
                    <a:pt x="3521" y="1907"/>
                    <a:pt x="3274" y="1792"/>
                    <a:pt x="3113" y="1413"/>
                  </a:cubicBezTo>
                  <a:cubicBezTo>
                    <a:pt x="2912" y="948"/>
                    <a:pt x="2642" y="511"/>
                    <a:pt x="2367" y="0"/>
                  </a:cubicBezTo>
                  <a:cubicBezTo>
                    <a:pt x="1706" y="437"/>
                    <a:pt x="1913" y="1264"/>
                    <a:pt x="1333" y="1683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10" y="1522"/>
                    <a:pt x="132" y="1631"/>
                    <a:pt x="40" y="1741"/>
                  </a:cubicBezTo>
                  <a:cubicBezTo>
                    <a:pt x="0" y="1787"/>
                    <a:pt x="103" y="2011"/>
                    <a:pt x="201" y="2097"/>
                  </a:cubicBezTo>
                  <a:cubicBezTo>
                    <a:pt x="431" y="2304"/>
                    <a:pt x="695" y="2476"/>
                    <a:pt x="959" y="2671"/>
                  </a:cubicBezTo>
                  <a:cubicBezTo>
                    <a:pt x="787" y="3079"/>
                    <a:pt x="609" y="3429"/>
                    <a:pt x="488" y="3797"/>
                  </a:cubicBezTo>
                  <a:cubicBezTo>
                    <a:pt x="373" y="4130"/>
                    <a:pt x="569" y="4343"/>
                    <a:pt x="902" y="4262"/>
                  </a:cubicBezTo>
                  <a:cubicBezTo>
                    <a:pt x="1258" y="4165"/>
                    <a:pt x="1603" y="4044"/>
                    <a:pt x="1941" y="3895"/>
                  </a:cubicBezTo>
                  <a:cubicBezTo>
                    <a:pt x="2269" y="3751"/>
                    <a:pt x="2539" y="3791"/>
                    <a:pt x="2815" y="4021"/>
                  </a:cubicBezTo>
                  <a:cubicBezTo>
                    <a:pt x="3171" y="4325"/>
                    <a:pt x="3550" y="4595"/>
                    <a:pt x="3929" y="4871"/>
                  </a:cubicBezTo>
                  <a:cubicBezTo>
                    <a:pt x="4015" y="4929"/>
                    <a:pt x="4199" y="4986"/>
                    <a:pt x="4251" y="4940"/>
                  </a:cubicBezTo>
                  <a:cubicBezTo>
                    <a:pt x="4348" y="4842"/>
                    <a:pt x="4406" y="4716"/>
                    <a:pt x="4411" y="4578"/>
                  </a:cubicBezTo>
                  <a:cubicBezTo>
                    <a:pt x="4400" y="4406"/>
                    <a:pt x="4365" y="4233"/>
                    <a:pt x="4296" y="4073"/>
                  </a:cubicBezTo>
                  <a:cubicBezTo>
                    <a:pt x="4193" y="3762"/>
                    <a:pt x="4072" y="3452"/>
                    <a:pt x="3969" y="3171"/>
                  </a:cubicBezTo>
                  <a:cubicBezTo>
                    <a:pt x="4383" y="2763"/>
                    <a:pt x="5244" y="2930"/>
                    <a:pt x="5089" y="1919"/>
                  </a:cubicBezTo>
                  <a:cubicBezTo>
                    <a:pt x="4681" y="1907"/>
                    <a:pt x="4296" y="1861"/>
                    <a:pt x="3912" y="18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0"/>
            <p:cNvSpPr/>
            <p:nvPr/>
          </p:nvSpPr>
          <p:spPr>
            <a:xfrm>
              <a:off x="4603075" y="1811150"/>
              <a:ext cx="131150" cy="124525"/>
            </a:xfrm>
            <a:custGeom>
              <a:avLst/>
              <a:gdLst/>
              <a:ahLst/>
              <a:cxnLst/>
              <a:rect l="l" t="t" r="r" b="b"/>
              <a:pathLst>
                <a:path w="5246" h="4981" extrusionOk="0">
                  <a:moveTo>
                    <a:pt x="3907" y="1879"/>
                  </a:moveTo>
                  <a:cubicBezTo>
                    <a:pt x="3516" y="1902"/>
                    <a:pt x="3275" y="1787"/>
                    <a:pt x="3108" y="1408"/>
                  </a:cubicBezTo>
                  <a:cubicBezTo>
                    <a:pt x="2907" y="943"/>
                    <a:pt x="2637" y="512"/>
                    <a:pt x="2362" y="1"/>
                  </a:cubicBezTo>
                  <a:cubicBezTo>
                    <a:pt x="1701" y="432"/>
                    <a:pt x="1914" y="1264"/>
                    <a:pt x="1328" y="1678"/>
                  </a:cubicBezTo>
                  <a:cubicBezTo>
                    <a:pt x="1063" y="1626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35"/>
                  </a:cubicBezTo>
                  <a:cubicBezTo>
                    <a:pt x="1" y="1781"/>
                    <a:pt x="104" y="2005"/>
                    <a:pt x="196" y="2092"/>
                  </a:cubicBezTo>
                  <a:cubicBezTo>
                    <a:pt x="426" y="2298"/>
                    <a:pt x="690" y="2471"/>
                    <a:pt x="960" y="2666"/>
                  </a:cubicBezTo>
                  <a:cubicBezTo>
                    <a:pt x="782" y="3074"/>
                    <a:pt x="604" y="3424"/>
                    <a:pt x="483" y="3798"/>
                  </a:cubicBezTo>
                  <a:cubicBezTo>
                    <a:pt x="374" y="4125"/>
                    <a:pt x="564" y="4337"/>
                    <a:pt x="897" y="4257"/>
                  </a:cubicBezTo>
                  <a:cubicBezTo>
                    <a:pt x="1253" y="4159"/>
                    <a:pt x="1603" y="4039"/>
                    <a:pt x="1937" y="3889"/>
                  </a:cubicBezTo>
                  <a:cubicBezTo>
                    <a:pt x="2264" y="3752"/>
                    <a:pt x="2534" y="3786"/>
                    <a:pt x="2810" y="4022"/>
                  </a:cubicBezTo>
                  <a:cubicBezTo>
                    <a:pt x="3166" y="4320"/>
                    <a:pt x="3545" y="4596"/>
                    <a:pt x="3924" y="4866"/>
                  </a:cubicBezTo>
                  <a:cubicBezTo>
                    <a:pt x="4010" y="4923"/>
                    <a:pt x="4194" y="4981"/>
                    <a:pt x="4246" y="4935"/>
                  </a:cubicBezTo>
                  <a:cubicBezTo>
                    <a:pt x="4343" y="4843"/>
                    <a:pt x="4401" y="4711"/>
                    <a:pt x="4406" y="4573"/>
                  </a:cubicBezTo>
                  <a:cubicBezTo>
                    <a:pt x="4401" y="4401"/>
                    <a:pt x="4360" y="4234"/>
                    <a:pt x="4297" y="4073"/>
                  </a:cubicBezTo>
                  <a:cubicBezTo>
                    <a:pt x="4188" y="3757"/>
                    <a:pt x="4068" y="3447"/>
                    <a:pt x="3964" y="3166"/>
                  </a:cubicBezTo>
                  <a:cubicBezTo>
                    <a:pt x="4378" y="2758"/>
                    <a:pt x="5245" y="2924"/>
                    <a:pt x="5084" y="1914"/>
                  </a:cubicBezTo>
                  <a:cubicBezTo>
                    <a:pt x="4676" y="1908"/>
                    <a:pt x="4292" y="1856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0"/>
            <p:cNvSpPr/>
            <p:nvPr/>
          </p:nvSpPr>
          <p:spPr>
            <a:xfrm>
              <a:off x="5018525" y="1721850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12" y="1878"/>
                  </a:moveTo>
                  <a:cubicBezTo>
                    <a:pt x="3521" y="1907"/>
                    <a:pt x="3274" y="1786"/>
                    <a:pt x="3108" y="1407"/>
                  </a:cubicBezTo>
                  <a:cubicBezTo>
                    <a:pt x="2907" y="948"/>
                    <a:pt x="2642" y="511"/>
                    <a:pt x="2367" y="0"/>
                  </a:cubicBezTo>
                  <a:cubicBezTo>
                    <a:pt x="1706" y="431"/>
                    <a:pt x="1913" y="1264"/>
                    <a:pt x="1333" y="1677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05" y="1522"/>
                    <a:pt x="132" y="1626"/>
                    <a:pt x="40" y="1735"/>
                  </a:cubicBezTo>
                  <a:cubicBezTo>
                    <a:pt x="0" y="1786"/>
                    <a:pt x="103" y="2010"/>
                    <a:pt x="195" y="2091"/>
                  </a:cubicBezTo>
                  <a:cubicBezTo>
                    <a:pt x="431" y="2298"/>
                    <a:pt x="695" y="2470"/>
                    <a:pt x="959" y="2665"/>
                  </a:cubicBezTo>
                  <a:cubicBezTo>
                    <a:pt x="787" y="3073"/>
                    <a:pt x="609" y="3423"/>
                    <a:pt x="488" y="3791"/>
                  </a:cubicBezTo>
                  <a:cubicBezTo>
                    <a:pt x="373" y="4124"/>
                    <a:pt x="569" y="4337"/>
                    <a:pt x="902" y="4256"/>
                  </a:cubicBezTo>
                  <a:cubicBezTo>
                    <a:pt x="1258" y="4159"/>
                    <a:pt x="1603" y="4038"/>
                    <a:pt x="1942" y="3889"/>
                  </a:cubicBezTo>
                  <a:cubicBezTo>
                    <a:pt x="2269" y="3745"/>
                    <a:pt x="2539" y="3785"/>
                    <a:pt x="2815" y="4021"/>
                  </a:cubicBezTo>
                  <a:cubicBezTo>
                    <a:pt x="3171" y="4320"/>
                    <a:pt x="3550" y="4595"/>
                    <a:pt x="3929" y="4865"/>
                  </a:cubicBezTo>
                  <a:cubicBezTo>
                    <a:pt x="4015" y="4923"/>
                    <a:pt x="4199" y="4980"/>
                    <a:pt x="4245" y="4934"/>
                  </a:cubicBezTo>
                  <a:cubicBezTo>
                    <a:pt x="4343" y="4836"/>
                    <a:pt x="4400" y="4710"/>
                    <a:pt x="4411" y="4578"/>
                  </a:cubicBezTo>
                  <a:cubicBezTo>
                    <a:pt x="4400" y="4400"/>
                    <a:pt x="4360" y="4233"/>
                    <a:pt x="4297" y="4073"/>
                  </a:cubicBezTo>
                  <a:cubicBezTo>
                    <a:pt x="4193" y="3757"/>
                    <a:pt x="4067" y="3452"/>
                    <a:pt x="3963" y="3171"/>
                  </a:cubicBezTo>
                  <a:cubicBezTo>
                    <a:pt x="4383" y="2757"/>
                    <a:pt x="5244" y="2929"/>
                    <a:pt x="5089" y="1919"/>
                  </a:cubicBezTo>
                  <a:cubicBezTo>
                    <a:pt x="4681" y="1901"/>
                    <a:pt x="4297" y="1861"/>
                    <a:pt x="3912" y="18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0"/>
            <p:cNvSpPr/>
            <p:nvPr/>
          </p:nvSpPr>
          <p:spPr>
            <a:xfrm>
              <a:off x="4986200" y="1345175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07" y="1879"/>
                  </a:moveTo>
                  <a:cubicBezTo>
                    <a:pt x="3516" y="1908"/>
                    <a:pt x="3275" y="1787"/>
                    <a:pt x="3108" y="1408"/>
                  </a:cubicBezTo>
                  <a:cubicBezTo>
                    <a:pt x="2907" y="948"/>
                    <a:pt x="2637" y="512"/>
                    <a:pt x="2361" y="1"/>
                  </a:cubicBezTo>
                  <a:cubicBezTo>
                    <a:pt x="1701" y="437"/>
                    <a:pt x="1913" y="1264"/>
                    <a:pt x="1328" y="1678"/>
                  </a:cubicBezTo>
                  <a:cubicBezTo>
                    <a:pt x="1063" y="1632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41"/>
                  </a:cubicBezTo>
                  <a:cubicBezTo>
                    <a:pt x="1" y="1787"/>
                    <a:pt x="104" y="2011"/>
                    <a:pt x="196" y="2092"/>
                  </a:cubicBezTo>
                  <a:cubicBezTo>
                    <a:pt x="426" y="2298"/>
                    <a:pt x="690" y="2471"/>
                    <a:pt x="960" y="2672"/>
                  </a:cubicBezTo>
                  <a:cubicBezTo>
                    <a:pt x="782" y="3079"/>
                    <a:pt x="604" y="3430"/>
                    <a:pt x="483" y="3797"/>
                  </a:cubicBezTo>
                  <a:cubicBezTo>
                    <a:pt x="374" y="4131"/>
                    <a:pt x="564" y="4343"/>
                    <a:pt x="897" y="4263"/>
                  </a:cubicBezTo>
                  <a:cubicBezTo>
                    <a:pt x="1253" y="4165"/>
                    <a:pt x="1603" y="4044"/>
                    <a:pt x="1936" y="3895"/>
                  </a:cubicBezTo>
                  <a:cubicBezTo>
                    <a:pt x="2264" y="3751"/>
                    <a:pt x="2534" y="3786"/>
                    <a:pt x="2809" y="4021"/>
                  </a:cubicBezTo>
                  <a:cubicBezTo>
                    <a:pt x="3166" y="4326"/>
                    <a:pt x="3545" y="4596"/>
                    <a:pt x="3924" y="4866"/>
                  </a:cubicBezTo>
                  <a:cubicBezTo>
                    <a:pt x="4010" y="4929"/>
                    <a:pt x="4194" y="4981"/>
                    <a:pt x="4245" y="4940"/>
                  </a:cubicBezTo>
                  <a:cubicBezTo>
                    <a:pt x="4343" y="4843"/>
                    <a:pt x="4401" y="4711"/>
                    <a:pt x="4406" y="4579"/>
                  </a:cubicBezTo>
                  <a:cubicBezTo>
                    <a:pt x="4395" y="4401"/>
                    <a:pt x="4360" y="4234"/>
                    <a:pt x="4297" y="4073"/>
                  </a:cubicBezTo>
                  <a:cubicBezTo>
                    <a:pt x="4188" y="3757"/>
                    <a:pt x="4067" y="3447"/>
                    <a:pt x="3964" y="3171"/>
                  </a:cubicBezTo>
                  <a:cubicBezTo>
                    <a:pt x="4378" y="2758"/>
                    <a:pt x="5245" y="2930"/>
                    <a:pt x="5084" y="1919"/>
                  </a:cubicBezTo>
                  <a:cubicBezTo>
                    <a:pt x="4676" y="1902"/>
                    <a:pt x="4297" y="1862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0"/>
            <p:cNvSpPr/>
            <p:nvPr/>
          </p:nvSpPr>
          <p:spPr>
            <a:xfrm>
              <a:off x="4804850" y="1274250"/>
              <a:ext cx="109425" cy="103975"/>
            </a:xfrm>
            <a:custGeom>
              <a:avLst/>
              <a:gdLst/>
              <a:ahLst/>
              <a:cxnLst/>
              <a:rect l="l" t="t" r="r" b="b"/>
              <a:pathLst>
                <a:path w="4377" h="4159" extrusionOk="0">
                  <a:moveTo>
                    <a:pt x="3263" y="1568"/>
                  </a:moveTo>
                  <a:cubicBezTo>
                    <a:pt x="2935" y="1591"/>
                    <a:pt x="2728" y="1494"/>
                    <a:pt x="2596" y="1178"/>
                  </a:cubicBezTo>
                  <a:cubicBezTo>
                    <a:pt x="2424" y="793"/>
                    <a:pt x="2200" y="425"/>
                    <a:pt x="1970" y="0"/>
                  </a:cubicBezTo>
                  <a:cubicBezTo>
                    <a:pt x="1419" y="362"/>
                    <a:pt x="1591" y="1057"/>
                    <a:pt x="1109" y="1402"/>
                  </a:cubicBezTo>
                  <a:cubicBezTo>
                    <a:pt x="885" y="1362"/>
                    <a:pt x="626" y="1293"/>
                    <a:pt x="368" y="1275"/>
                  </a:cubicBezTo>
                  <a:cubicBezTo>
                    <a:pt x="236" y="1287"/>
                    <a:pt x="115" y="1350"/>
                    <a:pt x="29" y="1453"/>
                  </a:cubicBezTo>
                  <a:cubicBezTo>
                    <a:pt x="0" y="1494"/>
                    <a:pt x="86" y="1677"/>
                    <a:pt x="161" y="1746"/>
                  </a:cubicBezTo>
                  <a:cubicBezTo>
                    <a:pt x="356" y="1919"/>
                    <a:pt x="574" y="2062"/>
                    <a:pt x="798" y="2229"/>
                  </a:cubicBezTo>
                  <a:cubicBezTo>
                    <a:pt x="655" y="2568"/>
                    <a:pt x="506" y="2861"/>
                    <a:pt x="402" y="3171"/>
                  </a:cubicBezTo>
                  <a:cubicBezTo>
                    <a:pt x="310" y="3447"/>
                    <a:pt x="471" y="3625"/>
                    <a:pt x="747" y="3556"/>
                  </a:cubicBezTo>
                  <a:cubicBezTo>
                    <a:pt x="1045" y="3475"/>
                    <a:pt x="1333" y="3372"/>
                    <a:pt x="1614" y="3251"/>
                  </a:cubicBezTo>
                  <a:cubicBezTo>
                    <a:pt x="1890" y="3131"/>
                    <a:pt x="2114" y="3159"/>
                    <a:pt x="2344" y="3360"/>
                  </a:cubicBezTo>
                  <a:cubicBezTo>
                    <a:pt x="2642" y="3607"/>
                    <a:pt x="2958" y="3837"/>
                    <a:pt x="3274" y="4061"/>
                  </a:cubicBezTo>
                  <a:cubicBezTo>
                    <a:pt x="3349" y="4113"/>
                    <a:pt x="3504" y="4159"/>
                    <a:pt x="3544" y="4124"/>
                  </a:cubicBezTo>
                  <a:cubicBezTo>
                    <a:pt x="3625" y="4044"/>
                    <a:pt x="3670" y="3935"/>
                    <a:pt x="3676" y="3820"/>
                  </a:cubicBezTo>
                  <a:cubicBezTo>
                    <a:pt x="3670" y="3676"/>
                    <a:pt x="3636" y="3538"/>
                    <a:pt x="3584" y="3401"/>
                  </a:cubicBezTo>
                  <a:cubicBezTo>
                    <a:pt x="3492" y="3142"/>
                    <a:pt x="3395" y="2884"/>
                    <a:pt x="3309" y="2648"/>
                  </a:cubicBezTo>
                  <a:cubicBezTo>
                    <a:pt x="3653" y="2304"/>
                    <a:pt x="4377" y="2447"/>
                    <a:pt x="4245" y="1603"/>
                  </a:cubicBezTo>
                  <a:cubicBezTo>
                    <a:pt x="3900" y="1591"/>
                    <a:pt x="3579" y="1557"/>
                    <a:pt x="3263" y="1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0"/>
            <p:cNvSpPr/>
            <p:nvPr/>
          </p:nvSpPr>
          <p:spPr>
            <a:xfrm>
              <a:off x="4547800" y="1300525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9" y="1609"/>
                  </a:moveTo>
                  <a:cubicBezTo>
                    <a:pt x="3671" y="1097"/>
                    <a:pt x="3608" y="586"/>
                    <a:pt x="3567" y="0"/>
                  </a:cubicBezTo>
                  <a:cubicBezTo>
                    <a:pt x="2780" y="121"/>
                    <a:pt x="2620" y="971"/>
                    <a:pt x="1913" y="1103"/>
                  </a:cubicBezTo>
                  <a:cubicBezTo>
                    <a:pt x="1689" y="948"/>
                    <a:pt x="1442" y="741"/>
                    <a:pt x="1161" y="592"/>
                  </a:cubicBezTo>
                  <a:cubicBezTo>
                    <a:pt x="1040" y="529"/>
                    <a:pt x="833" y="552"/>
                    <a:pt x="707" y="615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8" y="1293"/>
                    <a:pt x="994" y="1563"/>
                    <a:pt x="1155" y="1856"/>
                  </a:cubicBezTo>
                  <a:cubicBezTo>
                    <a:pt x="822" y="2154"/>
                    <a:pt x="512" y="2401"/>
                    <a:pt x="242" y="2689"/>
                  </a:cubicBezTo>
                  <a:cubicBezTo>
                    <a:pt x="0" y="2941"/>
                    <a:pt x="87" y="3223"/>
                    <a:pt x="431" y="3286"/>
                  </a:cubicBezTo>
                  <a:cubicBezTo>
                    <a:pt x="793" y="3349"/>
                    <a:pt x="1166" y="3384"/>
                    <a:pt x="1534" y="3389"/>
                  </a:cubicBezTo>
                  <a:cubicBezTo>
                    <a:pt x="1896" y="3401"/>
                    <a:pt x="2126" y="3544"/>
                    <a:pt x="2281" y="3878"/>
                  </a:cubicBezTo>
                  <a:cubicBezTo>
                    <a:pt x="2482" y="4303"/>
                    <a:pt x="2712" y="4716"/>
                    <a:pt x="2947" y="5124"/>
                  </a:cubicBezTo>
                  <a:cubicBezTo>
                    <a:pt x="2999" y="5216"/>
                    <a:pt x="3142" y="5342"/>
                    <a:pt x="3211" y="5325"/>
                  </a:cubicBezTo>
                  <a:cubicBezTo>
                    <a:pt x="3338" y="5273"/>
                    <a:pt x="3447" y="5181"/>
                    <a:pt x="3510" y="5061"/>
                  </a:cubicBezTo>
                  <a:cubicBezTo>
                    <a:pt x="3573" y="4900"/>
                    <a:pt x="3608" y="4728"/>
                    <a:pt x="3619" y="4555"/>
                  </a:cubicBezTo>
                  <a:cubicBezTo>
                    <a:pt x="3654" y="4222"/>
                    <a:pt x="3671" y="3889"/>
                    <a:pt x="3694" y="3590"/>
                  </a:cubicBezTo>
                  <a:cubicBezTo>
                    <a:pt x="4251" y="3389"/>
                    <a:pt x="4969" y="3906"/>
                    <a:pt x="5256" y="2913"/>
                  </a:cubicBezTo>
                  <a:cubicBezTo>
                    <a:pt x="4883" y="2723"/>
                    <a:pt x="4550" y="2522"/>
                    <a:pt x="4194" y="2378"/>
                  </a:cubicBezTo>
                  <a:cubicBezTo>
                    <a:pt x="3820" y="2235"/>
                    <a:pt x="3648" y="2028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0"/>
            <p:cNvSpPr/>
            <p:nvPr/>
          </p:nvSpPr>
          <p:spPr>
            <a:xfrm>
              <a:off x="5211500" y="1281700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4" y="1609"/>
                  </a:moveTo>
                  <a:cubicBezTo>
                    <a:pt x="3666" y="1098"/>
                    <a:pt x="3602" y="587"/>
                    <a:pt x="3568" y="1"/>
                  </a:cubicBezTo>
                  <a:cubicBezTo>
                    <a:pt x="2781" y="122"/>
                    <a:pt x="2620" y="966"/>
                    <a:pt x="1914" y="1104"/>
                  </a:cubicBezTo>
                  <a:cubicBezTo>
                    <a:pt x="1690" y="949"/>
                    <a:pt x="1443" y="736"/>
                    <a:pt x="1161" y="593"/>
                  </a:cubicBezTo>
                  <a:cubicBezTo>
                    <a:pt x="1041" y="529"/>
                    <a:pt x="834" y="547"/>
                    <a:pt x="702" y="610"/>
                  </a:cubicBezTo>
                  <a:cubicBezTo>
                    <a:pt x="650" y="638"/>
                    <a:pt x="650" y="885"/>
                    <a:pt x="696" y="1006"/>
                  </a:cubicBezTo>
                  <a:cubicBezTo>
                    <a:pt x="822" y="1293"/>
                    <a:pt x="995" y="1563"/>
                    <a:pt x="1155" y="1856"/>
                  </a:cubicBezTo>
                  <a:cubicBezTo>
                    <a:pt x="822" y="2155"/>
                    <a:pt x="512" y="2402"/>
                    <a:pt x="242" y="2689"/>
                  </a:cubicBezTo>
                  <a:cubicBezTo>
                    <a:pt x="1" y="2942"/>
                    <a:pt x="87" y="3223"/>
                    <a:pt x="426" y="3286"/>
                  </a:cubicBezTo>
                  <a:cubicBezTo>
                    <a:pt x="794" y="3350"/>
                    <a:pt x="1167" y="3384"/>
                    <a:pt x="1535" y="3390"/>
                  </a:cubicBezTo>
                  <a:cubicBezTo>
                    <a:pt x="1896" y="3396"/>
                    <a:pt x="2126" y="3545"/>
                    <a:pt x="2281" y="3878"/>
                  </a:cubicBezTo>
                  <a:cubicBezTo>
                    <a:pt x="2482" y="4303"/>
                    <a:pt x="2712" y="4711"/>
                    <a:pt x="2948" y="5119"/>
                  </a:cubicBezTo>
                  <a:cubicBezTo>
                    <a:pt x="2999" y="5211"/>
                    <a:pt x="3143" y="5343"/>
                    <a:pt x="3206" y="5320"/>
                  </a:cubicBezTo>
                  <a:cubicBezTo>
                    <a:pt x="3338" y="5274"/>
                    <a:pt x="3447" y="5182"/>
                    <a:pt x="3511" y="5056"/>
                  </a:cubicBezTo>
                  <a:cubicBezTo>
                    <a:pt x="3574" y="4895"/>
                    <a:pt x="3608" y="4728"/>
                    <a:pt x="3620" y="4556"/>
                  </a:cubicBezTo>
                  <a:cubicBezTo>
                    <a:pt x="3654" y="4223"/>
                    <a:pt x="3671" y="3890"/>
                    <a:pt x="3694" y="3585"/>
                  </a:cubicBezTo>
                  <a:cubicBezTo>
                    <a:pt x="4251" y="3384"/>
                    <a:pt x="4969" y="3907"/>
                    <a:pt x="5257" y="2913"/>
                  </a:cubicBezTo>
                  <a:cubicBezTo>
                    <a:pt x="4883" y="2724"/>
                    <a:pt x="4550" y="2522"/>
                    <a:pt x="4194" y="2379"/>
                  </a:cubicBezTo>
                  <a:cubicBezTo>
                    <a:pt x="3832" y="2241"/>
                    <a:pt x="3648" y="2023"/>
                    <a:pt x="3654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0"/>
            <p:cNvSpPr/>
            <p:nvPr/>
          </p:nvSpPr>
          <p:spPr>
            <a:xfrm>
              <a:off x="4391575" y="1027675"/>
              <a:ext cx="131400" cy="133575"/>
            </a:xfrm>
            <a:custGeom>
              <a:avLst/>
              <a:gdLst/>
              <a:ahLst/>
              <a:cxnLst/>
              <a:rect l="l" t="t" r="r" b="b"/>
              <a:pathLst>
                <a:path w="5256" h="5343" extrusionOk="0">
                  <a:moveTo>
                    <a:pt x="3659" y="1609"/>
                  </a:moveTo>
                  <a:cubicBezTo>
                    <a:pt x="3670" y="1098"/>
                    <a:pt x="3607" y="587"/>
                    <a:pt x="3567" y="1"/>
                  </a:cubicBezTo>
                  <a:cubicBezTo>
                    <a:pt x="2780" y="121"/>
                    <a:pt x="2619" y="966"/>
                    <a:pt x="1913" y="1104"/>
                  </a:cubicBezTo>
                  <a:cubicBezTo>
                    <a:pt x="1689" y="949"/>
                    <a:pt x="1442" y="736"/>
                    <a:pt x="1160" y="592"/>
                  </a:cubicBezTo>
                  <a:cubicBezTo>
                    <a:pt x="1040" y="529"/>
                    <a:pt x="833" y="552"/>
                    <a:pt x="707" y="610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7" y="1293"/>
                    <a:pt x="994" y="1563"/>
                    <a:pt x="1155" y="1856"/>
                  </a:cubicBezTo>
                  <a:cubicBezTo>
                    <a:pt x="821" y="2155"/>
                    <a:pt x="511" y="2402"/>
                    <a:pt x="241" y="2689"/>
                  </a:cubicBezTo>
                  <a:cubicBezTo>
                    <a:pt x="0" y="2942"/>
                    <a:pt x="86" y="3223"/>
                    <a:pt x="431" y="3286"/>
                  </a:cubicBezTo>
                  <a:cubicBezTo>
                    <a:pt x="793" y="3350"/>
                    <a:pt x="1166" y="3384"/>
                    <a:pt x="1534" y="3390"/>
                  </a:cubicBezTo>
                  <a:cubicBezTo>
                    <a:pt x="1896" y="3401"/>
                    <a:pt x="2125" y="3545"/>
                    <a:pt x="2280" y="3878"/>
                  </a:cubicBezTo>
                  <a:cubicBezTo>
                    <a:pt x="2481" y="4303"/>
                    <a:pt x="2711" y="4711"/>
                    <a:pt x="2947" y="5119"/>
                  </a:cubicBezTo>
                  <a:cubicBezTo>
                    <a:pt x="2998" y="5211"/>
                    <a:pt x="3148" y="5343"/>
                    <a:pt x="3211" y="5320"/>
                  </a:cubicBezTo>
                  <a:cubicBezTo>
                    <a:pt x="3337" y="5274"/>
                    <a:pt x="3446" y="5182"/>
                    <a:pt x="3510" y="5061"/>
                  </a:cubicBezTo>
                  <a:cubicBezTo>
                    <a:pt x="3573" y="4895"/>
                    <a:pt x="3613" y="4728"/>
                    <a:pt x="3619" y="4550"/>
                  </a:cubicBezTo>
                  <a:cubicBezTo>
                    <a:pt x="3653" y="4217"/>
                    <a:pt x="3676" y="3884"/>
                    <a:pt x="3699" y="3585"/>
                  </a:cubicBezTo>
                  <a:cubicBezTo>
                    <a:pt x="4251" y="3384"/>
                    <a:pt x="4969" y="3901"/>
                    <a:pt x="5256" y="2913"/>
                  </a:cubicBezTo>
                  <a:cubicBezTo>
                    <a:pt x="4888" y="2723"/>
                    <a:pt x="4555" y="2517"/>
                    <a:pt x="4193" y="2379"/>
                  </a:cubicBezTo>
                  <a:cubicBezTo>
                    <a:pt x="3831" y="2235"/>
                    <a:pt x="3647" y="2023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0"/>
            <p:cNvSpPr/>
            <p:nvPr/>
          </p:nvSpPr>
          <p:spPr>
            <a:xfrm>
              <a:off x="4754000" y="2425900"/>
              <a:ext cx="132000" cy="43400"/>
            </a:xfrm>
            <a:custGeom>
              <a:avLst/>
              <a:gdLst/>
              <a:ahLst/>
              <a:cxnLst/>
              <a:rect l="l" t="t" r="r" b="b"/>
              <a:pathLst>
                <a:path w="5280" h="1736" extrusionOk="0">
                  <a:moveTo>
                    <a:pt x="5090" y="1350"/>
                  </a:moveTo>
                  <a:cubicBezTo>
                    <a:pt x="4349" y="1080"/>
                    <a:pt x="3579" y="908"/>
                    <a:pt x="2815" y="719"/>
                  </a:cubicBezTo>
                  <a:cubicBezTo>
                    <a:pt x="2005" y="512"/>
                    <a:pt x="1081" y="1"/>
                    <a:pt x="242" y="98"/>
                  </a:cubicBezTo>
                  <a:cubicBezTo>
                    <a:pt x="52" y="115"/>
                    <a:pt x="1" y="362"/>
                    <a:pt x="162" y="454"/>
                  </a:cubicBezTo>
                  <a:cubicBezTo>
                    <a:pt x="799" y="856"/>
                    <a:pt x="1718" y="960"/>
                    <a:pt x="2442" y="1161"/>
                  </a:cubicBezTo>
                  <a:cubicBezTo>
                    <a:pt x="3275" y="1385"/>
                    <a:pt x="4142" y="1431"/>
                    <a:pt x="4975" y="1678"/>
                  </a:cubicBezTo>
                  <a:cubicBezTo>
                    <a:pt x="5165" y="1735"/>
                    <a:pt x="5279" y="1419"/>
                    <a:pt x="5090" y="1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0"/>
            <p:cNvSpPr/>
            <p:nvPr/>
          </p:nvSpPr>
          <p:spPr>
            <a:xfrm>
              <a:off x="4976300" y="2343050"/>
              <a:ext cx="92925" cy="88625"/>
            </a:xfrm>
            <a:custGeom>
              <a:avLst/>
              <a:gdLst/>
              <a:ahLst/>
              <a:cxnLst/>
              <a:rect l="l" t="t" r="r" b="b"/>
              <a:pathLst>
                <a:path w="3717" h="3545" extrusionOk="0">
                  <a:moveTo>
                    <a:pt x="3435" y="64"/>
                  </a:moveTo>
                  <a:cubicBezTo>
                    <a:pt x="2838" y="345"/>
                    <a:pt x="2396" y="850"/>
                    <a:pt x="1936" y="1327"/>
                  </a:cubicBezTo>
                  <a:cubicBezTo>
                    <a:pt x="1362" y="1919"/>
                    <a:pt x="782" y="2516"/>
                    <a:pt x="173" y="3073"/>
                  </a:cubicBezTo>
                  <a:cubicBezTo>
                    <a:pt x="0" y="3234"/>
                    <a:pt x="265" y="3544"/>
                    <a:pt x="443" y="3395"/>
                  </a:cubicBezTo>
                  <a:cubicBezTo>
                    <a:pt x="1017" y="2913"/>
                    <a:pt x="1557" y="2401"/>
                    <a:pt x="2103" y="1890"/>
                  </a:cubicBezTo>
                  <a:cubicBezTo>
                    <a:pt x="2631" y="1390"/>
                    <a:pt x="3251" y="919"/>
                    <a:pt x="3642" y="299"/>
                  </a:cubicBezTo>
                  <a:cubicBezTo>
                    <a:pt x="3717" y="184"/>
                    <a:pt x="3567" y="0"/>
                    <a:pt x="3435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0"/>
            <p:cNvSpPr/>
            <p:nvPr/>
          </p:nvSpPr>
          <p:spPr>
            <a:xfrm>
              <a:off x="5098775" y="2077525"/>
              <a:ext cx="33925" cy="151525"/>
            </a:xfrm>
            <a:custGeom>
              <a:avLst/>
              <a:gdLst/>
              <a:ahLst/>
              <a:cxnLst/>
              <a:rect l="l" t="t" r="r" b="b"/>
              <a:pathLst>
                <a:path w="1357" h="6061" extrusionOk="0">
                  <a:moveTo>
                    <a:pt x="7" y="277"/>
                  </a:moveTo>
                  <a:cubicBezTo>
                    <a:pt x="1" y="1046"/>
                    <a:pt x="254" y="1799"/>
                    <a:pt x="403" y="2551"/>
                  </a:cubicBezTo>
                  <a:cubicBezTo>
                    <a:pt x="616" y="3631"/>
                    <a:pt x="788" y="4711"/>
                    <a:pt x="920" y="5796"/>
                  </a:cubicBezTo>
                  <a:cubicBezTo>
                    <a:pt x="949" y="6061"/>
                    <a:pt x="1357" y="6049"/>
                    <a:pt x="1339" y="5779"/>
                  </a:cubicBezTo>
                  <a:cubicBezTo>
                    <a:pt x="1207" y="4027"/>
                    <a:pt x="1196" y="1741"/>
                    <a:pt x="346" y="167"/>
                  </a:cubicBezTo>
                  <a:cubicBezTo>
                    <a:pt x="254" y="1"/>
                    <a:pt x="7" y="110"/>
                    <a:pt x="7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0"/>
            <p:cNvSpPr/>
            <p:nvPr/>
          </p:nvSpPr>
          <p:spPr>
            <a:xfrm>
              <a:off x="5072950" y="1839150"/>
              <a:ext cx="16525" cy="73425"/>
            </a:xfrm>
            <a:custGeom>
              <a:avLst/>
              <a:gdLst/>
              <a:ahLst/>
              <a:cxnLst/>
              <a:rect l="l" t="t" r="r" b="b"/>
              <a:pathLst>
                <a:path w="661" h="2937" extrusionOk="0">
                  <a:moveTo>
                    <a:pt x="213" y="121"/>
                  </a:moveTo>
                  <a:cubicBezTo>
                    <a:pt x="0" y="466"/>
                    <a:pt x="46" y="885"/>
                    <a:pt x="40" y="1270"/>
                  </a:cubicBezTo>
                  <a:cubicBezTo>
                    <a:pt x="40" y="1730"/>
                    <a:pt x="35" y="2189"/>
                    <a:pt x="35" y="2643"/>
                  </a:cubicBezTo>
                  <a:cubicBezTo>
                    <a:pt x="35" y="2936"/>
                    <a:pt x="460" y="2902"/>
                    <a:pt x="477" y="2626"/>
                  </a:cubicBezTo>
                  <a:cubicBezTo>
                    <a:pt x="511" y="2166"/>
                    <a:pt x="540" y="1707"/>
                    <a:pt x="574" y="1247"/>
                  </a:cubicBezTo>
                  <a:cubicBezTo>
                    <a:pt x="603" y="857"/>
                    <a:pt x="661" y="466"/>
                    <a:pt x="477" y="110"/>
                  </a:cubicBezTo>
                  <a:cubicBezTo>
                    <a:pt x="419" y="1"/>
                    <a:pt x="270" y="35"/>
                    <a:pt x="213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0"/>
            <p:cNvSpPr/>
            <p:nvPr/>
          </p:nvSpPr>
          <p:spPr>
            <a:xfrm>
              <a:off x="5050525" y="1495375"/>
              <a:ext cx="51025" cy="226500"/>
            </a:xfrm>
            <a:custGeom>
              <a:avLst/>
              <a:gdLst/>
              <a:ahLst/>
              <a:cxnLst/>
              <a:rect l="l" t="t" r="r" b="b"/>
              <a:pathLst>
                <a:path w="2041" h="9060" extrusionOk="0">
                  <a:moveTo>
                    <a:pt x="294" y="116"/>
                  </a:moveTo>
                  <a:cubicBezTo>
                    <a:pt x="179" y="1"/>
                    <a:pt x="1" y="139"/>
                    <a:pt x="41" y="282"/>
                  </a:cubicBezTo>
                  <a:cubicBezTo>
                    <a:pt x="426" y="1661"/>
                    <a:pt x="949" y="2919"/>
                    <a:pt x="1167" y="4349"/>
                  </a:cubicBezTo>
                  <a:cubicBezTo>
                    <a:pt x="1385" y="5785"/>
                    <a:pt x="1403" y="7250"/>
                    <a:pt x="1471" y="8703"/>
                  </a:cubicBezTo>
                  <a:cubicBezTo>
                    <a:pt x="1494" y="9059"/>
                    <a:pt x="2040" y="9030"/>
                    <a:pt x="2029" y="8674"/>
                  </a:cubicBezTo>
                  <a:cubicBezTo>
                    <a:pt x="1971" y="7112"/>
                    <a:pt x="1960" y="5544"/>
                    <a:pt x="1764" y="3987"/>
                  </a:cubicBezTo>
                  <a:cubicBezTo>
                    <a:pt x="1598" y="2649"/>
                    <a:pt x="1276" y="1104"/>
                    <a:pt x="294" y="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0"/>
            <p:cNvSpPr/>
            <p:nvPr/>
          </p:nvSpPr>
          <p:spPr>
            <a:xfrm>
              <a:off x="5098500" y="1350925"/>
              <a:ext cx="99250" cy="40650"/>
            </a:xfrm>
            <a:custGeom>
              <a:avLst/>
              <a:gdLst/>
              <a:ahLst/>
              <a:cxnLst/>
              <a:rect l="l" t="t" r="r" b="b"/>
              <a:pathLst>
                <a:path w="3970" h="1626" extrusionOk="0">
                  <a:moveTo>
                    <a:pt x="3723" y="6"/>
                  </a:moveTo>
                  <a:cubicBezTo>
                    <a:pt x="2585" y="18"/>
                    <a:pt x="1396" y="707"/>
                    <a:pt x="322" y="1052"/>
                  </a:cubicBezTo>
                  <a:cubicBezTo>
                    <a:pt x="0" y="1155"/>
                    <a:pt x="156" y="1626"/>
                    <a:pt x="477" y="1546"/>
                  </a:cubicBezTo>
                  <a:cubicBezTo>
                    <a:pt x="1551" y="1276"/>
                    <a:pt x="2941" y="1034"/>
                    <a:pt x="3826" y="328"/>
                  </a:cubicBezTo>
                  <a:cubicBezTo>
                    <a:pt x="3970" y="230"/>
                    <a:pt x="3901" y="0"/>
                    <a:pt x="372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0"/>
            <p:cNvSpPr/>
            <p:nvPr/>
          </p:nvSpPr>
          <p:spPr>
            <a:xfrm>
              <a:off x="4913125" y="1343600"/>
              <a:ext cx="82000" cy="45125"/>
            </a:xfrm>
            <a:custGeom>
              <a:avLst/>
              <a:gdLst/>
              <a:ahLst/>
              <a:cxnLst/>
              <a:rect l="l" t="t" r="r" b="b"/>
              <a:pathLst>
                <a:path w="3280" h="1805" extrusionOk="0">
                  <a:moveTo>
                    <a:pt x="2120" y="604"/>
                  </a:moveTo>
                  <a:cubicBezTo>
                    <a:pt x="1488" y="345"/>
                    <a:pt x="931" y="1"/>
                    <a:pt x="224" y="23"/>
                  </a:cubicBezTo>
                  <a:cubicBezTo>
                    <a:pt x="103" y="29"/>
                    <a:pt x="0" y="190"/>
                    <a:pt x="80" y="293"/>
                  </a:cubicBezTo>
                  <a:cubicBezTo>
                    <a:pt x="402" y="690"/>
                    <a:pt x="810" y="845"/>
                    <a:pt x="1275" y="1023"/>
                  </a:cubicBezTo>
                  <a:cubicBezTo>
                    <a:pt x="1516" y="1115"/>
                    <a:pt x="1758" y="1207"/>
                    <a:pt x="2005" y="1287"/>
                  </a:cubicBezTo>
                  <a:cubicBezTo>
                    <a:pt x="2269" y="1368"/>
                    <a:pt x="2631" y="1396"/>
                    <a:pt x="2815" y="1632"/>
                  </a:cubicBezTo>
                  <a:cubicBezTo>
                    <a:pt x="2947" y="1804"/>
                    <a:pt x="3280" y="1689"/>
                    <a:pt x="3188" y="1459"/>
                  </a:cubicBezTo>
                  <a:cubicBezTo>
                    <a:pt x="3010" y="1000"/>
                    <a:pt x="2556" y="782"/>
                    <a:pt x="2120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0"/>
            <p:cNvSpPr/>
            <p:nvPr/>
          </p:nvSpPr>
          <p:spPr>
            <a:xfrm>
              <a:off x="4647600" y="1330100"/>
              <a:ext cx="135725" cy="24575"/>
            </a:xfrm>
            <a:custGeom>
              <a:avLst/>
              <a:gdLst/>
              <a:ahLst/>
              <a:cxnLst/>
              <a:rect l="l" t="t" r="r" b="b"/>
              <a:pathLst>
                <a:path w="5429" h="983" extrusionOk="0">
                  <a:moveTo>
                    <a:pt x="5279" y="167"/>
                  </a:moveTo>
                  <a:cubicBezTo>
                    <a:pt x="3625" y="1"/>
                    <a:pt x="1965" y="248"/>
                    <a:pt x="322" y="443"/>
                  </a:cubicBezTo>
                  <a:cubicBezTo>
                    <a:pt x="0" y="483"/>
                    <a:pt x="18" y="983"/>
                    <a:pt x="345" y="948"/>
                  </a:cubicBezTo>
                  <a:cubicBezTo>
                    <a:pt x="1994" y="788"/>
                    <a:pt x="3671" y="788"/>
                    <a:pt x="5291" y="437"/>
                  </a:cubicBezTo>
                  <a:cubicBezTo>
                    <a:pt x="5428" y="414"/>
                    <a:pt x="5417" y="184"/>
                    <a:pt x="52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0"/>
            <p:cNvSpPr/>
            <p:nvPr/>
          </p:nvSpPr>
          <p:spPr>
            <a:xfrm>
              <a:off x="4621600" y="1436800"/>
              <a:ext cx="48275" cy="334450"/>
            </a:xfrm>
            <a:custGeom>
              <a:avLst/>
              <a:gdLst/>
              <a:ahLst/>
              <a:cxnLst/>
              <a:rect l="l" t="t" r="r" b="b"/>
              <a:pathLst>
                <a:path w="1931" h="13378" extrusionOk="0">
                  <a:moveTo>
                    <a:pt x="305" y="138"/>
                  </a:moveTo>
                  <a:cubicBezTo>
                    <a:pt x="213" y="0"/>
                    <a:pt x="1" y="69"/>
                    <a:pt x="1" y="236"/>
                  </a:cubicBezTo>
                  <a:cubicBezTo>
                    <a:pt x="64" y="1195"/>
                    <a:pt x="403" y="2131"/>
                    <a:pt x="604" y="3068"/>
                  </a:cubicBezTo>
                  <a:cubicBezTo>
                    <a:pt x="845" y="4176"/>
                    <a:pt x="983" y="5308"/>
                    <a:pt x="1098" y="6434"/>
                  </a:cubicBezTo>
                  <a:cubicBezTo>
                    <a:pt x="1328" y="8645"/>
                    <a:pt x="1385" y="10868"/>
                    <a:pt x="1471" y="13085"/>
                  </a:cubicBezTo>
                  <a:cubicBezTo>
                    <a:pt x="1483" y="13378"/>
                    <a:pt x="1931" y="13355"/>
                    <a:pt x="1925" y="13062"/>
                  </a:cubicBezTo>
                  <a:cubicBezTo>
                    <a:pt x="1896" y="10845"/>
                    <a:pt x="1914" y="8622"/>
                    <a:pt x="1741" y="6405"/>
                  </a:cubicBezTo>
                  <a:cubicBezTo>
                    <a:pt x="1586" y="4446"/>
                    <a:pt x="1414" y="1815"/>
                    <a:pt x="305" y="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0"/>
            <p:cNvSpPr/>
            <p:nvPr/>
          </p:nvSpPr>
          <p:spPr>
            <a:xfrm>
              <a:off x="4589150" y="1945850"/>
              <a:ext cx="69525" cy="219150"/>
            </a:xfrm>
            <a:custGeom>
              <a:avLst/>
              <a:gdLst/>
              <a:ahLst/>
              <a:cxnLst/>
              <a:rect l="l" t="t" r="r" b="b"/>
              <a:pathLst>
                <a:path w="2781" h="8766" extrusionOk="0">
                  <a:moveTo>
                    <a:pt x="2379" y="167"/>
                  </a:moveTo>
                  <a:cubicBezTo>
                    <a:pt x="1850" y="1345"/>
                    <a:pt x="1689" y="2700"/>
                    <a:pt x="1379" y="3947"/>
                  </a:cubicBezTo>
                  <a:cubicBezTo>
                    <a:pt x="1006" y="5434"/>
                    <a:pt x="564" y="6911"/>
                    <a:pt x="98" y="8370"/>
                  </a:cubicBezTo>
                  <a:cubicBezTo>
                    <a:pt x="1" y="8674"/>
                    <a:pt x="472" y="8766"/>
                    <a:pt x="575" y="8473"/>
                  </a:cubicBezTo>
                  <a:cubicBezTo>
                    <a:pt x="1046" y="7129"/>
                    <a:pt x="1494" y="5779"/>
                    <a:pt x="1896" y="4418"/>
                  </a:cubicBezTo>
                  <a:cubicBezTo>
                    <a:pt x="2287" y="3091"/>
                    <a:pt x="2781" y="1632"/>
                    <a:pt x="2706" y="236"/>
                  </a:cubicBezTo>
                  <a:cubicBezTo>
                    <a:pt x="2700" y="70"/>
                    <a:pt x="2448" y="1"/>
                    <a:pt x="23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0"/>
            <p:cNvSpPr/>
            <p:nvPr/>
          </p:nvSpPr>
          <p:spPr>
            <a:xfrm>
              <a:off x="4601500" y="2288200"/>
              <a:ext cx="45975" cy="64775"/>
            </a:xfrm>
            <a:custGeom>
              <a:avLst/>
              <a:gdLst/>
              <a:ahLst/>
              <a:cxnLst/>
              <a:rect l="l" t="t" r="r" b="b"/>
              <a:pathLst>
                <a:path w="1839" h="2591" extrusionOk="0">
                  <a:moveTo>
                    <a:pt x="317" y="149"/>
                  </a:moveTo>
                  <a:cubicBezTo>
                    <a:pt x="219" y="0"/>
                    <a:pt x="1" y="144"/>
                    <a:pt x="93" y="293"/>
                  </a:cubicBezTo>
                  <a:cubicBezTo>
                    <a:pt x="449" y="1011"/>
                    <a:pt x="897" y="1683"/>
                    <a:pt x="1328" y="2355"/>
                  </a:cubicBezTo>
                  <a:cubicBezTo>
                    <a:pt x="1471" y="2591"/>
                    <a:pt x="1839" y="2355"/>
                    <a:pt x="1689" y="2125"/>
                  </a:cubicBezTo>
                  <a:cubicBezTo>
                    <a:pt x="1247" y="1453"/>
                    <a:pt x="828" y="764"/>
                    <a:pt x="317" y="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0"/>
            <p:cNvSpPr/>
            <p:nvPr/>
          </p:nvSpPr>
          <p:spPr>
            <a:xfrm>
              <a:off x="4515500" y="1162375"/>
              <a:ext cx="58600" cy="131125"/>
            </a:xfrm>
            <a:custGeom>
              <a:avLst/>
              <a:gdLst/>
              <a:ahLst/>
              <a:cxnLst/>
              <a:rect l="l" t="t" r="r" b="b"/>
              <a:pathLst>
                <a:path w="2344" h="5245" extrusionOk="0">
                  <a:moveTo>
                    <a:pt x="276" y="121"/>
                  </a:moveTo>
                  <a:cubicBezTo>
                    <a:pt x="190" y="1"/>
                    <a:pt x="0" y="87"/>
                    <a:pt x="40" y="230"/>
                  </a:cubicBezTo>
                  <a:cubicBezTo>
                    <a:pt x="385" y="1844"/>
                    <a:pt x="1160" y="3424"/>
                    <a:pt x="1775" y="4958"/>
                  </a:cubicBezTo>
                  <a:cubicBezTo>
                    <a:pt x="1890" y="5245"/>
                    <a:pt x="2344" y="5101"/>
                    <a:pt x="2229" y="4814"/>
                  </a:cubicBezTo>
                  <a:cubicBezTo>
                    <a:pt x="1643" y="3263"/>
                    <a:pt x="1229" y="1494"/>
                    <a:pt x="276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2" name="Google Shape;2822;p20"/>
          <p:cNvSpPr txBox="1">
            <a:spLocks noGrp="1"/>
          </p:cNvSpPr>
          <p:nvPr>
            <p:ph type="title"/>
          </p:nvPr>
        </p:nvSpPr>
        <p:spPr>
          <a:xfrm>
            <a:off x="796663" y="314204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_ONLY_1_1_1_1_1_1_1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3" name="Google Shape;3263;p24"/>
          <p:cNvPicPr preferRelativeResize="0"/>
          <p:nvPr/>
        </p:nvPicPr>
        <p:blipFill rotWithShape="1">
          <a:blip r:embed="rId3"/>
          <a:srcRect l="35926" t="-7883" r="37335" b="-7883"/>
          <a:stretch>
            <a:fillRect/>
          </a:stretch>
        </p:blipFill>
        <p:spPr>
          <a:xfrm rot="5400000">
            <a:off x="6099465" y="-1056438"/>
            <a:ext cx="1406725" cy="342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4" name="Google Shape;3264;p24"/>
          <p:cNvPicPr preferRelativeResize="0"/>
          <p:nvPr/>
        </p:nvPicPr>
        <p:blipFill rotWithShape="1">
          <a:blip r:embed="rId4"/>
          <a:srcRect l="58420" t="16872" r="26067" b="-11929"/>
          <a:stretch>
            <a:fillRect/>
          </a:stretch>
        </p:blipFill>
        <p:spPr>
          <a:xfrm rot="5400000">
            <a:off x="6649303" y="2601475"/>
            <a:ext cx="1158001" cy="3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5" name="Google Shape;3265;p24"/>
          <p:cNvPicPr preferRelativeResize="0"/>
          <p:nvPr/>
        </p:nvPicPr>
        <p:blipFill rotWithShape="1">
          <a:blip r:embed="rId5"/>
          <a:srcRect l="3576" t="-9544" r="42961" b="69692"/>
          <a:stretch>
            <a:fillRect/>
          </a:stretch>
        </p:blipFill>
        <p:spPr>
          <a:xfrm rot="5400000">
            <a:off x="-907572" y="1432165"/>
            <a:ext cx="2986424" cy="125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6" name="Google Shape;3266;p24"/>
          <p:cNvPicPr preferRelativeResize="0"/>
          <p:nvPr/>
        </p:nvPicPr>
        <p:blipFill rotWithShape="1">
          <a:blip r:embed="rId6"/>
          <a:srcRect t="2090" r="43426" b="-2090"/>
          <a:stretch>
            <a:fillRect/>
          </a:stretch>
        </p:blipFill>
        <p:spPr>
          <a:xfrm rot="-3084592">
            <a:off x="-225311" y="4308820"/>
            <a:ext cx="990903" cy="985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67" name="Google Shape;3267;p24"/>
          <p:cNvGrpSpPr/>
          <p:nvPr/>
        </p:nvGrpSpPr>
        <p:grpSpPr>
          <a:xfrm rot="1454423">
            <a:off x="7587422" y="-927670"/>
            <a:ext cx="1877672" cy="1841132"/>
            <a:chOff x="374525" y="828125"/>
            <a:chExt cx="848550" cy="836725"/>
          </a:xfrm>
        </p:grpSpPr>
        <p:sp>
          <p:nvSpPr>
            <p:cNvPr id="3268" name="Google Shape;3268;p24"/>
            <p:cNvSpPr/>
            <p:nvPr/>
          </p:nvSpPr>
          <p:spPr>
            <a:xfrm>
              <a:off x="374525" y="1291825"/>
              <a:ext cx="131700" cy="37275"/>
            </a:xfrm>
            <a:custGeom>
              <a:avLst/>
              <a:gdLst/>
              <a:ahLst/>
              <a:cxnLst/>
              <a:rect l="l" t="t" r="r" b="b"/>
              <a:pathLst>
                <a:path w="5268" h="1491" extrusionOk="0">
                  <a:moveTo>
                    <a:pt x="4973" y="1"/>
                  </a:moveTo>
                  <a:cubicBezTo>
                    <a:pt x="4955" y="1"/>
                    <a:pt x="4937" y="2"/>
                    <a:pt x="4918" y="4"/>
                  </a:cubicBezTo>
                  <a:cubicBezTo>
                    <a:pt x="3372" y="165"/>
                    <a:pt x="1845" y="480"/>
                    <a:pt x="363" y="951"/>
                  </a:cubicBezTo>
                  <a:cubicBezTo>
                    <a:pt x="236" y="1003"/>
                    <a:pt x="116" y="1066"/>
                    <a:pt x="1" y="1141"/>
                  </a:cubicBezTo>
                  <a:lnTo>
                    <a:pt x="1" y="1325"/>
                  </a:lnTo>
                  <a:cubicBezTo>
                    <a:pt x="79" y="1447"/>
                    <a:pt x="171" y="1490"/>
                    <a:pt x="280" y="1490"/>
                  </a:cubicBezTo>
                  <a:cubicBezTo>
                    <a:pt x="341" y="1490"/>
                    <a:pt x="406" y="1477"/>
                    <a:pt x="478" y="1457"/>
                  </a:cubicBezTo>
                  <a:cubicBezTo>
                    <a:pt x="1259" y="1244"/>
                    <a:pt x="2046" y="1020"/>
                    <a:pt x="2833" y="854"/>
                  </a:cubicBezTo>
                  <a:cubicBezTo>
                    <a:pt x="3533" y="704"/>
                    <a:pt x="4240" y="630"/>
                    <a:pt x="4946" y="526"/>
                  </a:cubicBezTo>
                  <a:cubicBezTo>
                    <a:pt x="5124" y="498"/>
                    <a:pt x="5268" y="429"/>
                    <a:pt x="5239" y="222"/>
                  </a:cubicBezTo>
                  <a:cubicBezTo>
                    <a:pt x="5219" y="64"/>
                    <a:pt x="5117" y="1"/>
                    <a:pt x="4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4"/>
            <p:cNvSpPr/>
            <p:nvPr/>
          </p:nvSpPr>
          <p:spPr>
            <a:xfrm>
              <a:off x="395200" y="1343650"/>
              <a:ext cx="642925" cy="132375"/>
            </a:xfrm>
            <a:custGeom>
              <a:avLst/>
              <a:gdLst/>
              <a:ahLst/>
              <a:cxnLst/>
              <a:rect l="l" t="t" r="r" b="b"/>
              <a:pathLst>
                <a:path w="25717" h="5295" extrusionOk="0">
                  <a:moveTo>
                    <a:pt x="25469" y="0"/>
                  </a:moveTo>
                  <a:cubicBezTo>
                    <a:pt x="25427" y="0"/>
                    <a:pt x="25384" y="4"/>
                    <a:pt x="25349" y="10"/>
                  </a:cubicBezTo>
                  <a:cubicBezTo>
                    <a:pt x="25297" y="16"/>
                    <a:pt x="25246" y="108"/>
                    <a:pt x="25205" y="177"/>
                  </a:cubicBezTo>
                  <a:cubicBezTo>
                    <a:pt x="23411" y="3132"/>
                    <a:pt x="20518" y="4770"/>
                    <a:pt x="17246" y="4770"/>
                  </a:cubicBezTo>
                  <a:cubicBezTo>
                    <a:pt x="16602" y="4770"/>
                    <a:pt x="15942" y="4706"/>
                    <a:pt x="15274" y="4576"/>
                  </a:cubicBezTo>
                  <a:cubicBezTo>
                    <a:pt x="13913" y="4318"/>
                    <a:pt x="12609" y="3864"/>
                    <a:pt x="11311" y="3387"/>
                  </a:cubicBezTo>
                  <a:cubicBezTo>
                    <a:pt x="9760" y="2819"/>
                    <a:pt x="8209" y="2227"/>
                    <a:pt x="6629" y="1733"/>
                  </a:cubicBezTo>
                  <a:cubicBezTo>
                    <a:pt x="5523" y="1385"/>
                    <a:pt x="4393" y="1177"/>
                    <a:pt x="3250" y="1177"/>
                  </a:cubicBezTo>
                  <a:cubicBezTo>
                    <a:pt x="2696" y="1177"/>
                    <a:pt x="2139" y="1226"/>
                    <a:pt x="1580" y="1331"/>
                  </a:cubicBezTo>
                  <a:cubicBezTo>
                    <a:pt x="1132" y="1417"/>
                    <a:pt x="702" y="1555"/>
                    <a:pt x="265" y="1670"/>
                  </a:cubicBezTo>
                  <a:cubicBezTo>
                    <a:pt x="87" y="1722"/>
                    <a:pt x="1" y="1842"/>
                    <a:pt x="64" y="2020"/>
                  </a:cubicBezTo>
                  <a:cubicBezTo>
                    <a:pt x="104" y="2136"/>
                    <a:pt x="182" y="2190"/>
                    <a:pt x="280" y="2190"/>
                  </a:cubicBezTo>
                  <a:cubicBezTo>
                    <a:pt x="323" y="2190"/>
                    <a:pt x="371" y="2179"/>
                    <a:pt x="420" y="2158"/>
                  </a:cubicBezTo>
                  <a:cubicBezTo>
                    <a:pt x="478" y="2135"/>
                    <a:pt x="541" y="2124"/>
                    <a:pt x="598" y="2101"/>
                  </a:cubicBezTo>
                  <a:cubicBezTo>
                    <a:pt x="1453" y="1820"/>
                    <a:pt x="2322" y="1692"/>
                    <a:pt x="3202" y="1692"/>
                  </a:cubicBezTo>
                  <a:cubicBezTo>
                    <a:pt x="3599" y="1692"/>
                    <a:pt x="3999" y="1718"/>
                    <a:pt x="4401" y="1768"/>
                  </a:cubicBezTo>
                  <a:cubicBezTo>
                    <a:pt x="5659" y="1917"/>
                    <a:pt x="6865" y="2256"/>
                    <a:pt x="8054" y="2687"/>
                  </a:cubicBezTo>
                  <a:cubicBezTo>
                    <a:pt x="9524" y="3227"/>
                    <a:pt x="10995" y="3801"/>
                    <a:pt x="12471" y="4341"/>
                  </a:cubicBezTo>
                  <a:cubicBezTo>
                    <a:pt x="13936" y="4875"/>
                    <a:pt x="15435" y="5243"/>
                    <a:pt x="17009" y="5294"/>
                  </a:cubicBezTo>
                  <a:cubicBezTo>
                    <a:pt x="17428" y="5277"/>
                    <a:pt x="17853" y="5271"/>
                    <a:pt x="18267" y="5231"/>
                  </a:cubicBezTo>
                  <a:cubicBezTo>
                    <a:pt x="20765" y="4967"/>
                    <a:pt x="22839" y="3870"/>
                    <a:pt x="24499" y="2003"/>
                  </a:cubicBezTo>
                  <a:cubicBezTo>
                    <a:pt x="24941" y="1509"/>
                    <a:pt x="25297" y="929"/>
                    <a:pt x="25671" y="378"/>
                  </a:cubicBezTo>
                  <a:cubicBezTo>
                    <a:pt x="25717" y="274"/>
                    <a:pt x="25717" y="154"/>
                    <a:pt x="25659" y="56"/>
                  </a:cubicBezTo>
                  <a:cubicBezTo>
                    <a:pt x="25629" y="14"/>
                    <a:pt x="25549" y="0"/>
                    <a:pt x="25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4"/>
            <p:cNvSpPr/>
            <p:nvPr/>
          </p:nvSpPr>
          <p:spPr>
            <a:xfrm>
              <a:off x="1058775" y="885975"/>
              <a:ext cx="164300" cy="342925"/>
            </a:xfrm>
            <a:custGeom>
              <a:avLst/>
              <a:gdLst/>
              <a:ahLst/>
              <a:cxnLst/>
              <a:rect l="l" t="t" r="r" b="b"/>
              <a:pathLst>
                <a:path w="6572" h="13717" extrusionOk="0">
                  <a:moveTo>
                    <a:pt x="6285" y="1"/>
                  </a:moveTo>
                  <a:cubicBezTo>
                    <a:pt x="6266" y="1"/>
                    <a:pt x="6247" y="2"/>
                    <a:pt x="6227" y="5"/>
                  </a:cubicBezTo>
                  <a:cubicBezTo>
                    <a:pt x="6158" y="17"/>
                    <a:pt x="6095" y="34"/>
                    <a:pt x="6026" y="57"/>
                  </a:cubicBezTo>
                  <a:cubicBezTo>
                    <a:pt x="4906" y="384"/>
                    <a:pt x="3889" y="988"/>
                    <a:pt x="3068" y="1815"/>
                  </a:cubicBezTo>
                  <a:cubicBezTo>
                    <a:pt x="1689" y="3170"/>
                    <a:pt x="885" y="4836"/>
                    <a:pt x="449" y="6703"/>
                  </a:cubicBezTo>
                  <a:cubicBezTo>
                    <a:pt x="81" y="8277"/>
                    <a:pt x="1" y="9879"/>
                    <a:pt x="24" y="11487"/>
                  </a:cubicBezTo>
                  <a:lnTo>
                    <a:pt x="24" y="13446"/>
                  </a:lnTo>
                  <a:cubicBezTo>
                    <a:pt x="24" y="13601"/>
                    <a:pt x="81" y="13716"/>
                    <a:pt x="259" y="13716"/>
                  </a:cubicBezTo>
                  <a:cubicBezTo>
                    <a:pt x="264" y="13716"/>
                    <a:pt x="268" y="13716"/>
                    <a:pt x="272" y="13716"/>
                  </a:cubicBezTo>
                  <a:cubicBezTo>
                    <a:pt x="441" y="13716"/>
                    <a:pt x="524" y="13608"/>
                    <a:pt x="529" y="13440"/>
                  </a:cubicBezTo>
                  <a:lnTo>
                    <a:pt x="529" y="13257"/>
                  </a:lnTo>
                  <a:cubicBezTo>
                    <a:pt x="506" y="11689"/>
                    <a:pt x="523" y="10120"/>
                    <a:pt x="719" y="8564"/>
                  </a:cubicBezTo>
                  <a:cubicBezTo>
                    <a:pt x="891" y="7191"/>
                    <a:pt x="1172" y="5853"/>
                    <a:pt x="1730" y="4583"/>
                  </a:cubicBezTo>
                  <a:cubicBezTo>
                    <a:pt x="2488" y="2854"/>
                    <a:pt x="3648" y="1522"/>
                    <a:pt x="5434" y="804"/>
                  </a:cubicBezTo>
                  <a:cubicBezTo>
                    <a:pt x="5733" y="683"/>
                    <a:pt x="6043" y="591"/>
                    <a:pt x="6353" y="494"/>
                  </a:cubicBezTo>
                  <a:cubicBezTo>
                    <a:pt x="6491" y="465"/>
                    <a:pt x="6572" y="327"/>
                    <a:pt x="6526" y="195"/>
                  </a:cubicBezTo>
                  <a:cubicBezTo>
                    <a:pt x="6496" y="65"/>
                    <a:pt x="6406" y="1"/>
                    <a:pt x="6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4"/>
            <p:cNvSpPr/>
            <p:nvPr/>
          </p:nvSpPr>
          <p:spPr>
            <a:xfrm>
              <a:off x="381275" y="1334400"/>
              <a:ext cx="374675" cy="82150"/>
            </a:xfrm>
            <a:custGeom>
              <a:avLst/>
              <a:gdLst/>
              <a:ahLst/>
              <a:cxnLst/>
              <a:rect l="l" t="t" r="r" b="b"/>
              <a:pathLst>
                <a:path w="14987" h="3286" extrusionOk="0">
                  <a:moveTo>
                    <a:pt x="4867" y="0"/>
                  </a:moveTo>
                  <a:cubicBezTo>
                    <a:pt x="4823" y="0"/>
                    <a:pt x="4778" y="0"/>
                    <a:pt x="4734" y="1"/>
                  </a:cubicBezTo>
                  <a:cubicBezTo>
                    <a:pt x="4709" y="1"/>
                    <a:pt x="4685" y="1"/>
                    <a:pt x="4661" y="1"/>
                  </a:cubicBezTo>
                  <a:cubicBezTo>
                    <a:pt x="3714" y="1"/>
                    <a:pt x="2768" y="110"/>
                    <a:pt x="1839" y="328"/>
                  </a:cubicBezTo>
                  <a:cubicBezTo>
                    <a:pt x="1305" y="460"/>
                    <a:pt x="782" y="633"/>
                    <a:pt x="253" y="794"/>
                  </a:cubicBezTo>
                  <a:cubicBezTo>
                    <a:pt x="75" y="845"/>
                    <a:pt x="1" y="977"/>
                    <a:pt x="64" y="1150"/>
                  </a:cubicBezTo>
                  <a:cubicBezTo>
                    <a:pt x="106" y="1261"/>
                    <a:pt x="182" y="1308"/>
                    <a:pt x="274" y="1308"/>
                  </a:cubicBezTo>
                  <a:cubicBezTo>
                    <a:pt x="319" y="1308"/>
                    <a:pt x="369" y="1297"/>
                    <a:pt x="420" y="1276"/>
                  </a:cubicBezTo>
                  <a:cubicBezTo>
                    <a:pt x="500" y="1247"/>
                    <a:pt x="581" y="1219"/>
                    <a:pt x="661" y="1190"/>
                  </a:cubicBezTo>
                  <a:cubicBezTo>
                    <a:pt x="2009" y="741"/>
                    <a:pt x="3370" y="497"/>
                    <a:pt x="4736" y="497"/>
                  </a:cubicBezTo>
                  <a:cubicBezTo>
                    <a:pt x="5763" y="497"/>
                    <a:pt x="6794" y="635"/>
                    <a:pt x="7824" y="926"/>
                  </a:cubicBezTo>
                  <a:cubicBezTo>
                    <a:pt x="9122" y="1299"/>
                    <a:pt x="10374" y="1850"/>
                    <a:pt x="11649" y="2304"/>
                  </a:cubicBezTo>
                  <a:cubicBezTo>
                    <a:pt x="12597" y="2637"/>
                    <a:pt x="13556" y="2942"/>
                    <a:pt x="14510" y="3252"/>
                  </a:cubicBezTo>
                  <a:cubicBezTo>
                    <a:pt x="14573" y="3271"/>
                    <a:pt x="14637" y="3286"/>
                    <a:pt x="14698" y="3286"/>
                  </a:cubicBezTo>
                  <a:cubicBezTo>
                    <a:pt x="14802" y="3286"/>
                    <a:pt x="14893" y="3241"/>
                    <a:pt x="14941" y="3091"/>
                  </a:cubicBezTo>
                  <a:cubicBezTo>
                    <a:pt x="14987" y="2925"/>
                    <a:pt x="14883" y="2815"/>
                    <a:pt x="14631" y="2752"/>
                  </a:cubicBezTo>
                  <a:cubicBezTo>
                    <a:pt x="14263" y="2655"/>
                    <a:pt x="13895" y="2580"/>
                    <a:pt x="13545" y="2448"/>
                  </a:cubicBezTo>
                  <a:cubicBezTo>
                    <a:pt x="12373" y="2017"/>
                    <a:pt x="11201" y="1569"/>
                    <a:pt x="10041" y="1115"/>
                  </a:cubicBezTo>
                  <a:cubicBezTo>
                    <a:pt x="8376" y="454"/>
                    <a:pt x="6673" y="0"/>
                    <a:pt x="4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4"/>
            <p:cNvSpPr/>
            <p:nvPr/>
          </p:nvSpPr>
          <p:spPr>
            <a:xfrm>
              <a:off x="585625" y="1302200"/>
              <a:ext cx="334475" cy="76600"/>
            </a:xfrm>
            <a:custGeom>
              <a:avLst/>
              <a:gdLst/>
              <a:ahLst/>
              <a:cxnLst/>
              <a:rect l="l" t="t" r="r" b="b"/>
              <a:pathLst>
                <a:path w="13379" h="3064" extrusionOk="0">
                  <a:moveTo>
                    <a:pt x="330" y="1"/>
                  </a:moveTo>
                  <a:cubicBezTo>
                    <a:pt x="325" y="1"/>
                    <a:pt x="321" y="1"/>
                    <a:pt x="316" y="2"/>
                  </a:cubicBezTo>
                  <a:cubicBezTo>
                    <a:pt x="213" y="25"/>
                    <a:pt x="64" y="54"/>
                    <a:pt x="35" y="129"/>
                  </a:cubicBezTo>
                  <a:cubicBezTo>
                    <a:pt x="0" y="215"/>
                    <a:pt x="64" y="347"/>
                    <a:pt x="104" y="450"/>
                  </a:cubicBezTo>
                  <a:cubicBezTo>
                    <a:pt x="121" y="485"/>
                    <a:pt x="196" y="502"/>
                    <a:pt x="242" y="525"/>
                  </a:cubicBezTo>
                  <a:cubicBezTo>
                    <a:pt x="1792" y="1277"/>
                    <a:pt x="3407" y="1881"/>
                    <a:pt x="5067" y="2323"/>
                  </a:cubicBezTo>
                  <a:cubicBezTo>
                    <a:pt x="6531" y="2713"/>
                    <a:pt x="8013" y="3018"/>
                    <a:pt x="9794" y="3064"/>
                  </a:cubicBezTo>
                  <a:cubicBezTo>
                    <a:pt x="10064" y="3029"/>
                    <a:pt x="10592" y="2989"/>
                    <a:pt x="11109" y="2880"/>
                  </a:cubicBezTo>
                  <a:cubicBezTo>
                    <a:pt x="11931" y="2702"/>
                    <a:pt x="12666" y="2265"/>
                    <a:pt x="13211" y="1628"/>
                  </a:cubicBezTo>
                  <a:cubicBezTo>
                    <a:pt x="13378" y="1438"/>
                    <a:pt x="13355" y="1208"/>
                    <a:pt x="13148" y="1168"/>
                  </a:cubicBezTo>
                  <a:cubicBezTo>
                    <a:pt x="13139" y="1167"/>
                    <a:pt x="13129" y="1166"/>
                    <a:pt x="13118" y="1166"/>
                  </a:cubicBezTo>
                  <a:cubicBezTo>
                    <a:pt x="13021" y="1166"/>
                    <a:pt x="12888" y="1234"/>
                    <a:pt x="12821" y="1306"/>
                  </a:cubicBezTo>
                  <a:cubicBezTo>
                    <a:pt x="12373" y="1800"/>
                    <a:pt x="11787" y="2168"/>
                    <a:pt x="11144" y="2352"/>
                  </a:cubicBezTo>
                  <a:cubicBezTo>
                    <a:pt x="10619" y="2503"/>
                    <a:pt x="10092" y="2563"/>
                    <a:pt x="9563" y="2563"/>
                  </a:cubicBezTo>
                  <a:cubicBezTo>
                    <a:pt x="9131" y="2563"/>
                    <a:pt x="8698" y="2523"/>
                    <a:pt x="8266" y="2461"/>
                  </a:cubicBezTo>
                  <a:cubicBezTo>
                    <a:pt x="5561" y="2070"/>
                    <a:pt x="2936" y="1266"/>
                    <a:pt x="483" y="71"/>
                  </a:cubicBezTo>
                  <a:cubicBezTo>
                    <a:pt x="431" y="45"/>
                    <a:pt x="37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4"/>
            <p:cNvSpPr/>
            <p:nvPr/>
          </p:nvSpPr>
          <p:spPr>
            <a:xfrm>
              <a:off x="947200" y="902725"/>
              <a:ext cx="84325" cy="328075"/>
            </a:xfrm>
            <a:custGeom>
              <a:avLst/>
              <a:gdLst/>
              <a:ahLst/>
              <a:cxnLst/>
              <a:rect l="l" t="t" r="r" b="b"/>
              <a:pathLst>
                <a:path w="3373" h="13123" extrusionOk="0">
                  <a:moveTo>
                    <a:pt x="3068" y="1"/>
                  </a:moveTo>
                  <a:cubicBezTo>
                    <a:pt x="2991" y="1"/>
                    <a:pt x="2916" y="43"/>
                    <a:pt x="2850" y="117"/>
                  </a:cubicBezTo>
                  <a:cubicBezTo>
                    <a:pt x="2436" y="582"/>
                    <a:pt x="2097" y="1110"/>
                    <a:pt x="1862" y="1690"/>
                  </a:cubicBezTo>
                  <a:cubicBezTo>
                    <a:pt x="1402" y="2782"/>
                    <a:pt x="1253" y="3948"/>
                    <a:pt x="1086" y="5114"/>
                  </a:cubicBezTo>
                  <a:cubicBezTo>
                    <a:pt x="828" y="6929"/>
                    <a:pt x="575" y="8744"/>
                    <a:pt x="322" y="10559"/>
                  </a:cubicBezTo>
                  <a:cubicBezTo>
                    <a:pt x="213" y="11311"/>
                    <a:pt x="110" y="12058"/>
                    <a:pt x="6" y="12788"/>
                  </a:cubicBezTo>
                  <a:cubicBezTo>
                    <a:pt x="1" y="12989"/>
                    <a:pt x="58" y="13104"/>
                    <a:pt x="242" y="13121"/>
                  </a:cubicBezTo>
                  <a:cubicBezTo>
                    <a:pt x="253" y="13122"/>
                    <a:pt x="264" y="13122"/>
                    <a:pt x="274" y="13122"/>
                  </a:cubicBezTo>
                  <a:cubicBezTo>
                    <a:pt x="434" y="13122"/>
                    <a:pt x="496" y="13002"/>
                    <a:pt x="518" y="12851"/>
                  </a:cubicBezTo>
                  <a:cubicBezTo>
                    <a:pt x="719" y="11409"/>
                    <a:pt x="920" y="9962"/>
                    <a:pt x="1126" y="8520"/>
                  </a:cubicBezTo>
                  <a:cubicBezTo>
                    <a:pt x="1356" y="6900"/>
                    <a:pt x="1563" y="5280"/>
                    <a:pt x="1821" y="3666"/>
                  </a:cubicBezTo>
                  <a:cubicBezTo>
                    <a:pt x="2011" y="2477"/>
                    <a:pt x="2407" y="1363"/>
                    <a:pt x="3246" y="450"/>
                  </a:cubicBezTo>
                  <a:cubicBezTo>
                    <a:pt x="3361" y="318"/>
                    <a:pt x="3372" y="180"/>
                    <a:pt x="3234" y="71"/>
                  </a:cubicBezTo>
                  <a:cubicBezTo>
                    <a:pt x="3179" y="23"/>
                    <a:pt x="312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4"/>
            <p:cNvSpPr/>
            <p:nvPr/>
          </p:nvSpPr>
          <p:spPr>
            <a:xfrm>
              <a:off x="837200" y="1195525"/>
              <a:ext cx="177950" cy="223200"/>
            </a:xfrm>
            <a:custGeom>
              <a:avLst/>
              <a:gdLst/>
              <a:ahLst/>
              <a:cxnLst/>
              <a:rect l="l" t="t" r="r" b="b"/>
              <a:pathLst>
                <a:path w="7118" h="8928" extrusionOk="0">
                  <a:moveTo>
                    <a:pt x="6833" y="1"/>
                  </a:moveTo>
                  <a:cubicBezTo>
                    <a:pt x="6675" y="1"/>
                    <a:pt x="6616" y="101"/>
                    <a:pt x="6589" y="249"/>
                  </a:cubicBezTo>
                  <a:cubicBezTo>
                    <a:pt x="6503" y="788"/>
                    <a:pt x="6428" y="1328"/>
                    <a:pt x="6313" y="1863"/>
                  </a:cubicBezTo>
                  <a:cubicBezTo>
                    <a:pt x="6003" y="3310"/>
                    <a:pt x="5532" y="4700"/>
                    <a:pt x="4699" y="5946"/>
                  </a:cubicBezTo>
                  <a:cubicBezTo>
                    <a:pt x="3958" y="7049"/>
                    <a:pt x="3011" y="7899"/>
                    <a:pt x="1689" y="8233"/>
                  </a:cubicBezTo>
                  <a:cubicBezTo>
                    <a:pt x="1241" y="8347"/>
                    <a:pt x="770" y="8359"/>
                    <a:pt x="305" y="8411"/>
                  </a:cubicBezTo>
                  <a:cubicBezTo>
                    <a:pt x="139" y="8428"/>
                    <a:pt x="7" y="8468"/>
                    <a:pt x="7" y="8652"/>
                  </a:cubicBezTo>
                  <a:cubicBezTo>
                    <a:pt x="1" y="8841"/>
                    <a:pt x="127" y="8928"/>
                    <a:pt x="305" y="8928"/>
                  </a:cubicBezTo>
                  <a:lnTo>
                    <a:pt x="627" y="8928"/>
                  </a:lnTo>
                  <a:cubicBezTo>
                    <a:pt x="822" y="8899"/>
                    <a:pt x="1069" y="8882"/>
                    <a:pt x="1310" y="8830"/>
                  </a:cubicBezTo>
                  <a:cubicBezTo>
                    <a:pt x="2884" y="8514"/>
                    <a:pt x="4108" y="7647"/>
                    <a:pt x="5055" y="6377"/>
                  </a:cubicBezTo>
                  <a:cubicBezTo>
                    <a:pt x="6405" y="4579"/>
                    <a:pt x="6830" y="2466"/>
                    <a:pt x="7095" y="300"/>
                  </a:cubicBezTo>
                  <a:cubicBezTo>
                    <a:pt x="7118" y="128"/>
                    <a:pt x="7031" y="13"/>
                    <a:pt x="6859" y="2"/>
                  </a:cubicBezTo>
                  <a:cubicBezTo>
                    <a:pt x="6850" y="1"/>
                    <a:pt x="6841" y="1"/>
                    <a:pt x="6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4"/>
            <p:cNvSpPr/>
            <p:nvPr/>
          </p:nvSpPr>
          <p:spPr>
            <a:xfrm>
              <a:off x="376975" y="1244800"/>
              <a:ext cx="261800" cy="42050"/>
            </a:xfrm>
            <a:custGeom>
              <a:avLst/>
              <a:gdLst/>
              <a:ahLst/>
              <a:cxnLst/>
              <a:rect l="l" t="t" r="r" b="b"/>
              <a:pathLst>
                <a:path w="10472" h="1682" extrusionOk="0">
                  <a:moveTo>
                    <a:pt x="4979" y="0"/>
                  </a:moveTo>
                  <a:cubicBezTo>
                    <a:pt x="4953" y="0"/>
                    <a:pt x="4926" y="1"/>
                    <a:pt x="4900" y="1"/>
                  </a:cubicBezTo>
                  <a:cubicBezTo>
                    <a:pt x="3326" y="6"/>
                    <a:pt x="1775" y="317"/>
                    <a:pt x="316" y="908"/>
                  </a:cubicBezTo>
                  <a:cubicBezTo>
                    <a:pt x="92" y="1000"/>
                    <a:pt x="0" y="1149"/>
                    <a:pt x="69" y="1299"/>
                  </a:cubicBezTo>
                  <a:cubicBezTo>
                    <a:pt x="125" y="1413"/>
                    <a:pt x="197" y="1451"/>
                    <a:pt x="278" y="1451"/>
                  </a:cubicBezTo>
                  <a:cubicBezTo>
                    <a:pt x="347" y="1451"/>
                    <a:pt x="423" y="1423"/>
                    <a:pt x="500" y="1391"/>
                  </a:cubicBezTo>
                  <a:cubicBezTo>
                    <a:pt x="2007" y="801"/>
                    <a:pt x="3507" y="506"/>
                    <a:pt x="5000" y="506"/>
                  </a:cubicBezTo>
                  <a:cubicBezTo>
                    <a:pt x="6664" y="506"/>
                    <a:pt x="8319" y="873"/>
                    <a:pt x="9966" y="1609"/>
                  </a:cubicBezTo>
                  <a:cubicBezTo>
                    <a:pt x="10031" y="1639"/>
                    <a:pt x="10104" y="1681"/>
                    <a:pt x="10170" y="1681"/>
                  </a:cubicBezTo>
                  <a:cubicBezTo>
                    <a:pt x="10181" y="1681"/>
                    <a:pt x="10191" y="1680"/>
                    <a:pt x="10202" y="1678"/>
                  </a:cubicBezTo>
                  <a:cubicBezTo>
                    <a:pt x="10294" y="1661"/>
                    <a:pt x="10414" y="1598"/>
                    <a:pt x="10443" y="1523"/>
                  </a:cubicBezTo>
                  <a:cubicBezTo>
                    <a:pt x="10472" y="1448"/>
                    <a:pt x="10414" y="1322"/>
                    <a:pt x="10362" y="1241"/>
                  </a:cubicBezTo>
                  <a:cubicBezTo>
                    <a:pt x="10328" y="1184"/>
                    <a:pt x="10236" y="1167"/>
                    <a:pt x="10167" y="1132"/>
                  </a:cubicBezTo>
                  <a:cubicBezTo>
                    <a:pt x="8537" y="385"/>
                    <a:pt x="6767" y="0"/>
                    <a:pt x="4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4"/>
            <p:cNvSpPr/>
            <p:nvPr/>
          </p:nvSpPr>
          <p:spPr>
            <a:xfrm>
              <a:off x="1011525" y="877200"/>
              <a:ext cx="104000" cy="223950"/>
            </a:xfrm>
            <a:custGeom>
              <a:avLst/>
              <a:gdLst/>
              <a:ahLst/>
              <a:cxnLst/>
              <a:rect l="l" t="t" r="r" b="b"/>
              <a:pathLst>
                <a:path w="4160" h="8958" extrusionOk="0">
                  <a:moveTo>
                    <a:pt x="3874" y="0"/>
                  </a:moveTo>
                  <a:cubicBezTo>
                    <a:pt x="3795" y="0"/>
                    <a:pt x="3717" y="51"/>
                    <a:pt x="3643" y="115"/>
                  </a:cubicBezTo>
                  <a:cubicBezTo>
                    <a:pt x="2890" y="758"/>
                    <a:pt x="2270" y="1534"/>
                    <a:pt x="1793" y="2395"/>
                  </a:cubicBezTo>
                  <a:cubicBezTo>
                    <a:pt x="1132" y="3596"/>
                    <a:pt x="730" y="4894"/>
                    <a:pt x="455" y="6232"/>
                  </a:cubicBezTo>
                  <a:cubicBezTo>
                    <a:pt x="288" y="7031"/>
                    <a:pt x="162" y="7846"/>
                    <a:pt x="1" y="8725"/>
                  </a:cubicBezTo>
                  <a:cubicBezTo>
                    <a:pt x="76" y="8788"/>
                    <a:pt x="156" y="8915"/>
                    <a:pt x="254" y="8944"/>
                  </a:cubicBezTo>
                  <a:cubicBezTo>
                    <a:pt x="282" y="8953"/>
                    <a:pt x="309" y="8958"/>
                    <a:pt x="333" y="8958"/>
                  </a:cubicBezTo>
                  <a:cubicBezTo>
                    <a:pt x="452" y="8958"/>
                    <a:pt x="512" y="8847"/>
                    <a:pt x="541" y="8708"/>
                  </a:cubicBezTo>
                  <a:cubicBezTo>
                    <a:pt x="782" y="7485"/>
                    <a:pt x="972" y="6255"/>
                    <a:pt x="1282" y="5055"/>
                  </a:cubicBezTo>
                  <a:cubicBezTo>
                    <a:pt x="1741" y="3280"/>
                    <a:pt x="2557" y="1700"/>
                    <a:pt x="3987" y="494"/>
                  </a:cubicBezTo>
                  <a:cubicBezTo>
                    <a:pt x="4131" y="374"/>
                    <a:pt x="4160" y="230"/>
                    <a:pt x="4039" y="86"/>
                  </a:cubicBezTo>
                  <a:cubicBezTo>
                    <a:pt x="3985" y="25"/>
                    <a:pt x="3929" y="0"/>
                    <a:pt x="3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4"/>
            <p:cNvSpPr/>
            <p:nvPr/>
          </p:nvSpPr>
          <p:spPr>
            <a:xfrm>
              <a:off x="740575" y="1255300"/>
              <a:ext cx="162125" cy="81450"/>
            </a:xfrm>
            <a:custGeom>
              <a:avLst/>
              <a:gdLst/>
              <a:ahLst/>
              <a:cxnLst/>
              <a:rect l="l" t="t" r="r" b="b"/>
              <a:pathLst>
                <a:path w="6485" h="3258" extrusionOk="0">
                  <a:moveTo>
                    <a:pt x="6228" y="0"/>
                  </a:moveTo>
                  <a:cubicBezTo>
                    <a:pt x="6187" y="0"/>
                    <a:pt x="6146" y="7"/>
                    <a:pt x="6117" y="23"/>
                  </a:cubicBezTo>
                  <a:cubicBezTo>
                    <a:pt x="6043" y="57"/>
                    <a:pt x="5991" y="167"/>
                    <a:pt x="5945" y="253"/>
                  </a:cubicBezTo>
                  <a:cubicBezTo>
                    <a:pt x="5572" y="1045"/>
                    <a:pt x="5026" y="1689"/>
                    <a:pt x="4274" y="2137"/>
                  </a:cubicBezTo>
                  <a:cubicBezTo>
                    <a:pt x="3574" y="2552"/>
                    <a:pt x="2855" y="2754"/>
                    <a:pt x="2118" y="2754"/>
                  </a:cubicBezTo>
                  <a:cubicBezTo>
                    <a:pt x="1591" y="2754"/>
                    <a:pt x="1055" y="2651"/>
                    <a:pt x="511" y="2447"/>
                  </a:cubicBezTo>
                  <a:cubicBezTo>
                    <a:pt x="428" y="2417"/>
                    <a:pt x="356" y="2402"/>
                    <a:pt x="296" y="2402"/>
                  </a:cubicBezTo>
                  <a:cubicBezTo>
                    <a:pt x="181" y="2402"/>
                    <a:pt x="107" y="2457"/>
                    <a:pt x="69" y="2573"/>
                  </a:cubicBezTo>
                  <a:cubicBezTo>
                    <a:pt x="0" y="2797"/>
                    <a:pt x="161" y="2860"/>
                    <a:pt x="327" y="2924"/>
                  </a:cubicBezTo>
                  <a:cubicBezTo>
                    <a:pt x="883" y="3142"/>
                    <a:pt x="1471" y="3257"/>
                    <a:pt x="2065" y="3257"/>
                  </a:cubicBezTo>
                  <a:cubicBezTo>
                    <a:pt x="2079" y="3257"/>
                    <a:pt x="2094" y="3257"/>
                    <a:pt x="2108" y="3257"/>
                  </a:cubicBezTo>
                  <a:cubicBezTo>
                    <a:pt x="3510" y="3234"/>
                    <a:pt x="4699" y="2723"/>
                    <a:pt x="5618" y="1660"/>
                  </a:cubicBezTo>
                  <a:cubicBezTo>
                    <a:pt x="5951" y="1287"/>
                    <a:pt x="6186" y="827"/>
                    <a:pt x="6433" y="391"/>
                  </a:cubicBezTo>
                  <a:cubicBezTo>
                    <a:pt x="6485" y="310"/>
                    <a:pt x="6433" y="144"/>
                    <a:pt x="6376" y="46"/>
                  </a:cubicBezTo>
                  <a:cubicBezTo>
                    <a:pt x="6358" y="18"/>
                    <a:pt x="6293" y="0"/>
                    <a:pt x="6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4"/>
            <p:cNvSpPr/>
            <p:nvPr/>
          </p:nvSpPr>
          <p:spPr>
            <a:xfrm>
              <a:off x="917475" y="1019500"/>
              <a:ext cx="27175" cy="116275"/>
            </a:xfrm>
            <a:custGeom>
              <a:avLst/>
              <a:gdLst/>
              <a:ahLst/>
              <a:cxnLst/>
              <a:rect l="l" t="t" r="r" b="b"/>
              <a:pathLst>
                <a:path w="1087" h="4651" extrusionOk="0">
                  <a:moveTo>
                    <a:pt x="839" y="0"/>
                  </a:moveTo>
                  <a:cubicBezTo>
                    <a:pt x="632" y="0"/>
                    <a:pt x="569" y="144"/>
                    <a:pt x="569" y="328"/>
                  </a:cubicBezTo>
                  <a:cubicBezTo>
                    <a:pt x="558" y="1649"/>
                    <a:pt x="385" y="2964"/>
                    <a:pt x="52" y="4245"/>
                  </a:cubicBezTo>
                  <a:cubicBezTo>
                    <a:pt x="6" y="4423"/>
                    <a:pt x="1" y="4567"/>
                    <a:pt x="202" y="4636"/>
                  </a:cubicBezTo>
                  <a:cubicBezTo>
                    <a:pt x="231" y="4646"/>
                    <a:pt x="260" y="4651"/>
                    <a:pt x="287" y="4651"/>
                  </a:cubicBezTo>
                  <a:cubicBezTo>
                    <a:pt x="411" y="4651"/>
                    <a:pt x="505" y="4545"/>
                    <a:pt x="552" y="4366"/>
                  </a:cubicBezTo>
                  <a:cubicBezTo>
                    <a:pt x="856" y="3183"/>
                    <a:pt x="1029" y="1971"/>
                    <a:pt x="1080" y="747"/>
                  </a:cubicBezTo>
                  <a:cubicBezTo>
                    <a:pt x="1080" y="609"/>
                    <a:pt x="1075" y="471"/>
                    <a:pt x="1080" y="334"/>
                  </a:cubicBezTo>
                  <a:cubicBezTo>
                    <a:pt x="1086" y="156"/>
                    <a:pt x="1058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4"/>
            <p:cNvSpPr/>
            <p:nvPr/>
          </p:nvSpPr>
          <p:spPr>
            <a:xfrm>
              <a:off x="1037675" y="1304100"/>
              <a:ext cx="18550" cy="12875"/>
            </a:xfrm>
            <a:custGeom>
              <a:avLst/>
              <a:gdLst/>
              <a:ahLst/>
              <a:cxnLst/>
              <a:rect l="l" t="t" r="r" b="b"/>
              <a:pathLst>
                <a:path w="742" h="515" extrusionOk="0">
                  <a:moveTo>
                    <a:pt x="417" y="1"/>
                  </a:moveTo>
                  <a:cubicBezTo>
                    <a:pt x="408" y="1"/>
                    <a:pt x="400" y="1"/>
                    <a:pt x="391" y="1"/>
                  </a:cubicBezTo>
                  <a:cubicBezTo>
                    <a:pt x="132" y="7"/>
                    <a:pt x="0" y="93"/>
                    <a:pt x="18" y="265"/>
                  </a:cubicBezTo>
                  <a:cubicBezTo>
                    <a:pt x="38" y="445"/>
                    <a:pt x="146" y="515"/>
                    <a:pt x="289" y="515"/>
                  </a:cubicBezTo>
                  <a:cubicBezTo>
                    <a:pt x="305" y="515"/>
                    <a:pt x="322" y="514"/>
                    <a:pt x="339" y="512"/>
                  </a:cubicBezTo>
                  <a:cubicBezTo>
                    <a:pt x="615" y="506"/>
                    <a:pt x="741" y="420"/>
                    <a:pt x="730" y="248"/>
                  </a:cubicBezTo>
                  <a:cubicBezTo>
                    <a:pt x="708" y="57"/>
                    <a:pt x="587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4"/>
            <p:cNvSpPr/>
            <p:nvPr/>
          </p:nvSpPr>
          <p:spPr>
            <a:xfrm>
              <a:off x="1133750" y="861950"/>
              <a:ext cx="18100" cy="12975"/>
            </a:xfrm>
            <a:custGeom>
              <a:avLst/>
              <a:gdLst/>
              <a:ahLst/>
              <a:cxnLst/>
              <a:rect l="l" t="t" r="r" b="b"/>
              <a:pathLst>
                <a:path w="724" h="519" extrusionOk="0">
                  <a:moveTo>
                    <a:pt x="409" y="1"/>
                  </a:moveTo>
                  <a:cubicBezTo>
                    <a:pt x="401" y="1"/>
                    <a:pt x="393" y="1"/>
                    <a:pt x="385" y="1"/>
                  </a:cubicBezTo>
                  <a:cubicBezTo>
                    <a:pt x="121" y="13"/>
                    <a:pt x="0" y="88"/>
                    <a:pt x="0" y="260"/>
                  </a:cubicBezTo>
                  <a:cubicBezTo>
                    <a:pt x="6" y="427"/>
                    <a:pt x="125" y="519"/>
                    <a:pt x="337" y="519"/>
                  </a:cubicBezTo>
                  <a:cubicBezTo>
                    <a:pt x="343" y="519"/>
                    <a:pt x="350" y="518"/>
                    <a:pt x="356" y="518"/>
                  </a:cubicBezTo>
                  <a:cubicBezTo>
                    <a:pt x="597" y="513"/>
                    <a:pt x="724" y="426"/>
                    <a:pt x="712" y="260"/>
                  </a:cubicBezTo>
                  <a:cubicBezTo>
                    <a:pt x="701" y="62"/>
                    <a:pt x="580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4"/>
            <p:cNvSpPr/>
            <p:nvPr/>
          </p:nvSpPr>
          <p:spPr>
            <a:xfrm>
              <a:off x="895800" y="1204150"/>
              <a:ext cx="12950" cy="17750"/>
            </a:xfrm>
            <a:custGeom>
              <a:avLst/>
              <a:gdLst/>
              <a:ahLst/>
              <a:cxnLst/>
              <a:rect l="l" t="t" r="r" b="b"/>
              <a:pathLst>
                <a:path w="518" h="710" extrusionOk="0">
                  <a:moveTo>
                    <a:pt x="238" y="0"/>
                  </a:moveTo>
                  <a:cubicBezTo>
                    <a:pt x="80" y="0"/>
                    <a:pt x="0" y="131"/>
                    <a:pt x="0" y="352"/>
                  </a:cubicBezTo>
                  <a:cubicBezTo>
                    <a:pt x="0" y="530"/>
                    <a:pt x="29" y="690"/>
                    <a:pt x="253" y="708"/>
                  </a:cubicBezTo>
                  <a:cubicBezTo>
                    <a:pt x="263" y="709"/>
                    <a:pt x="272" y="709"/>
                    <a:pt x="281" y="709"/>
                  </a:cubicBezTo>
                  <a:cubicBezTo>
                    <a:pt x="429" y="709"/>
                    <a:pt x="506" y="578"/>
                    <a:pt x="506" y="340"/>
                  </a:cubicBezTo>
                  <a:cubicBezTo>
                    <a:pt x="517" y="173"/>
                    <a:pt x="483" y="13"/>
                    <a:pt x="259" y="1"/>
                  </a:cubicBezTo>
                  <a:cubicBezTo>
                    <a:pt x="252" y="1"/>
                    <a:pt x="245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4"/>
            <p:cNvSpPr/>
            <p:nvPr/>
          </p:nvSpPr>
          <p:spPr>
            <a:xfrm>
              <a:off x="923500" y="1293100"/>
              <a:ext cx="16125" cy="15350"/>
            </a:xfrm>
            <a:custGeom>
              <a:avLst/>
              <a:gdLst/>
              <a:ahLst/>
              <a:cxnLst/>
              <a:rect l="l" t="t" r="r" b="b"/>
              <a:pathLst>
                <a:path w="645" h="614" extrusionOk="0">
                  <a:moveTo>
                    <a:pt x="317" y="1"/>
                  </a:moveTo>
                  <a:cubicBezTo>
                    <a:pt x="185" y="1"/>
                    <a:pt x="1" y="210"/>
                    <a:pt x="1" y="349"/>
                  </a:cubicBezTo>
                  <a:cubicBezTo>
                    <a:pt x="1" y="516"/>
                    <a:pt x="104" y="602"/>
                    <a:pt x="259" y="613"/>
                  </a:cubicBezTo>
                  <a:cubicBezTo>
                    <a:pt x="263" y="614"/>
                    <a:pt x="267" y="614"/>
                    <a:pt x="271" y="614"/>
                  </a:cubicBezTo>
                  <a:cubicBezTo>
                    <a:pt x="413" y="614"/>
                    <a:pt x="599" y="407"/>
                    <a:pt x="644" y="205"/>
                  </a:cubicBezTo>
                  <a:cubicBezTo>
                    <a:pt x="547" y="137"/>
                    <a:pt x="455" y="33"/>
                    <a:pt x="346" y="4"/>
                  </a:cubicBezTo>
                  <a:cubicBezTo>
                    <a:pt x="336" y="2"/>
                    <a:pt x="327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4"/>
            <p:cNvSpPr/>
            <p:nvPr/>
          </p:nvSpPr>
          <p:spPr>
            <a:xfrm>
              <a:off x="937150" y="1260575"/>
              <a:ext cx="16375" cy="15500"/>
            </a:xfrm>
            <a:custGeom>
              <a:avLst/>
              <a:gdLst/>
              <a:ahLst/>
              <a:cxnLst/>
              <a:rect l="l" t="t" r="r" b="b"/>
              <a:pathLst>
                <a:path w="655" h="620" extrusionOk="0">
                  <a:moveTo>
                    <a:pt x="394" y="1"/>
                  </a:moveTo>
                  <a:cubicBezTo>
                    <a:pt x="388" y="1"/>
                    <a:pt x="381" y="1"/>
                    <a:pt x="374" y="2"/>
                  </a:cubicBezTo>
                  <a:cubicBezTo>
                    <a:pt x="372" y="1"/>
                    <a:pt x="370" y="1"/>
                    <a:pt x="368" y="1"/>
                  </a:cubicBezTo>
                  <a:cubicBezTo>
                    <a:pt x="225" y="1"/>
                    <a:pt x="40" y="217"/>
                    <a:pt x="1" y="415"/>
                  </a:cubicBezTo>
                  <a:cubicBezTo>
                    <a:pt x="98" y="478"/>
                    <a:pt x="184" y="582"/>
                    <a:pt x="288" y="616"/>
                  </a:cubicBezTo>
                  <a:cubicBezTo>
                    <a:pt x="297" y="618"/>
                    <a:pt x="307" y="619"/>
                    <a:pt x="317" y="619"/>
                  </a:cubicBezTo>
                  <a:cubicBezTo>
                    <a:pt x="460" y="619"/>
                    <a:pt x="655" y="399"/>
                    <a:pt x="644" y="254"/>
                  </a:cubicBezTo>
                  <a:cubicBezTo>
                    <a:pt x="644" y="112"/>
                    <a:pt x="53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4"/>
            <p:cNvSpPr/>
            <p:nvPr/>
          </p:nvSpPr>
          <p:spPr>
            <a:xfrm>
              <a:off x="1006375" y="1122300"/>
              <a:ext cx="16375" cy="15200"/>
            </a:xfrm>
            <a:custGeom>
              <a:avLst/>
              <a:gdLst/>
              <a:ahLst/>
              <a:cxnLst/>
              <a:rect l="l" t="t" r="r" b="b"/>
              <a:pathLst>
                <a:path w="655" h="608" extrusionOk="0">
                  <a:moveTo>
                    <a:pt x="260" y="1"/>
                  </a:moveTo>
                  <a:cubicBezTo>
                    <a:pt x="115" y="1"/>
                    <a:pt x="0" y="119"/>
                    <a:pt x="12" y="265"/>
                  </a:cubicBezTo>
                  <a:cubicBezTo>
                    <a:pt x="6" y="394"/>
                    <a:pt x="196" y="608"/>
                    <a:pt x="329" y="608"/>
                  </a:cubicBezTo>
                  <a:cubicBezTo>
                    <a:pt x="338" y="608"/>
                    <a:pt x="347" y="607"/>
                    <a:pt x="356" y="604"/>
                  </a:cubicBezTo>
                  <a:cubicBezTo>
                    <a:pt x="465" y="581"/>
                    <a:pt x="557" y="478"/>
                    <a:pt x="655" y="403"/>
                  </a:cubicBezTo>
                  <a:cubicBezTo>
                    <a:pt x="615" y="210"/>
                    <a:pt x="419" y="1"/>
                    <a:pt x="276" y="1"/>
                  </a:cubicBezTo>
                  <a:cubicBezTo>
                    <a:pt x="274" y="1"/>
                    <a:pt x="272" y="1"/>
                    <a:pt x="270" y="1"/>
                  </a:cubicBezTo>
                  <a:cubicBezTo>
                    <a:pt x="267" y="1"/>
                    <a:pt x="263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4"/>
            <p:cNvSpPr/>
            <p:nvPr/>
          </p:nvSpPr>
          <p:spPr>
            <a:xfrm>
              <a:off x="907150" y="1161075"/>
              <a:ext cx="15225" cy="15125"/>
            </a:xfrm>
            <a:custGeom>
              <a:avLst/>
              <a:gdLst/>
              <a:ahLst/>
              <a:cxnLst/>
              <a:rect l="l" t="t" r="r" b="b"/>
              <a:pathLst>
                <a:path w="609" h="605" extrusionOk="0">
                  <a:moveTo>
                    <a:pt x="350" y="1"/>
                  </a:moveTo>
                  <a:cubicBezTo>
                    <a:pt x="207" y="1"/>
                    <a:pt x="12" y="198"/>
                    <a:pt x="12" y="346"/>
                  </a:cubicBezTo>
                  <a:cubicBezTo>
                    <a:pt x="0" y="483"/>
                    <a:pt x="103" y="604"/>
                    <a:pt x="247" y="604"/>
                  </a:cubicBezTo>
                  <a:cubicBezTo>
                    <a:pt x="419" y="604"/>
                    <a:pt x="609" y="426"/>
                    <a:pt x="609" y="259"/>
                  </a:cubicBezTo>
                  <a:cubicBezTo>
                    <a:pt x="609" y="93"/>
                    <a:pt x="517" y="7"/>
                    <a:pt x="356" y="1"/>
                  </a:cubicBezTo>
                  <a:cubicBezTo>
                    <a:pt x="354" y="1"/>
                    <a:pt x="352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4"/>
            <p:cNvSpPr/>
            <p:nvPr/>
          </p:nvSpPr>
          <p:spPr>
            <a:xfrm>
              <a:off x="1002050" y="1159875"/>
              <a:ext cx="16250" cy="15025"/>
            </a:xfrm>
            <a:custGeom>
              <a:avLst/>
              <a:gdLst/>
              <a:ahLst/>
              <a:cxnLst/>
              <a:rect l="l" t="t" r="r" b="b"/>
              <a:pathLst>
                <a:path w="650" h="601" extrusionOk="0">
                  <a:moveTo>
                    <a:pt x="317" y="1"/>
                  </a:moveTo>
                  <a:cubicBezTo>
                    <a:pt x="307" y="1"/>
                    <a:pt x="298" y="1"/>
                    <a:pt x="288" y="3"/>
                  </a:cubicBezTo>
                  <a:cubicBezTo>
                    <a:pt x="185" y="26"/>
                    <a:pt x="93" y="124"/>
                    <a:pt x="1" y="187"/>
                  </a:cubicBezTo>
                  <a:cubicBezTo>
                    <a:pt x="29" y="396"/>
                    <a:pt x="220" y="601"/>
                    <a:pt x="385" y="601"/>
                  </a:cubicBezTo>
                  <a:cubicBezTo>
                    <a:pt x="387" y="601"/>
                    <a:pt x="389" y="600"/>
                    <a:pt x="391" y="600"/>
                  </a:cubicBezTo>
                  <a:cubicBezTo>
                    <a:pt x="395" y="601"/>
                    <a:pt x="398" y="601"/>
                    <a:pt x="401" y="601"/>
                  </a:cubicBezTo>
                  <a:cubicBezTo>
                    <a:pt x="534" y="601"/>
                    <a:pt x="638" y="488"/>
                    <a:pt x="638" y="353"/>
                  </a:cubicBezTo>
                  <a:cubicBezTo>
                    <a:pt x="649" y="207"/>
                    <a:pt x="472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4"/>
            <p:cNvSpPr/>
            <p:nvPr/>
          </p:nvSpPr>
          <p:spPr>
            <a:xfrm>
              <a:off x="653750" y="1651525"/>
              <a:ext cx="13175" cy="13325"/>
            </a:xfrm>
            <a:custGeom>
              <a:avLst/>
              <a:gdLst/>
              <a:ahLst/>
              <a:cxnLst/>
              <a:rect l="l" t="t" r="r" b="b"/>
              <a:pathLst>
                <a:path w="527" h="533" extrusionOk="0">
                  <a:moveTo>
                    <a:pt x="220" y="0"/>
                  </a:moveTo>
                  <a:cubicBezTo>
                    <a:pt x="96" y="0"/>
                    <a:pt x="1" y="111"/>
                    <a:pt x="27" y="240"/>
                  </a:cubicBezTo>
                  <a:cubicBezTo>
                    <a:pt x="44" y="343"/>
                    <a:pt x="165" y="435"/>
                    <a:pt x="233" y="533"/>
                  </a:cubicBezTo>
                  <a:lnTo>
                    <a:pt x="348" y="527"/>
                  </a:lnTo>
                  <a:cubicBezTo>
                    <a:pt x="406" y="429"/>
                    <a:pt x="526" y="320"/>
                    <a:pt x="509" y="240"/>
                  </a:cubicBezTo>
                  <a:cubicBezTo>
                    <a:pt x="469" y="125"/>
                    <a:pt x="377" y="39"/>
                    <a:pt x="262" y="4"/>
                  </a:cubicBezTo>
                  <a:cubicBezTo>
                    <a:pt x="248" y="1"/>
                    <a:pt x="234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4"/>
            <p:cNvSpPr/>
            <p:nvPr/>
          </p:nvSpPr>
          <p:spPr>
            <a:xfrm>
              <a:off x="700800" y="1310400"/>
              <a:ext cx="12800" cy="12425"/>
            </a:xfrm>
            <a:custGeom>
              <a:avLst/>
              <a:gdLst/>
              <a:ahLst/>
              <a:cxnLst/>
              <a:rect l="l" t="t" r="r" b="b"/>
              <a:pathLst>
                <a:path w="512" h="497" extrusionOk="0">
                  <a:moveTo>
                    <a:pt x="239" y="1"/>
                  </a:moveTo>
                  <a:cubicBezTo>
                    <a:pt x="105" y="1"/>
                    <a:pt x="1" y="112"/>
                    <a:pt x="11" y="249"/>
                  </a:cubicBezTo>
                  <a:cubicBezTo>
                    <a:pt x="11" y="396"/>
                    <a:pt x="99" y="497"/>
                    <a:pt x="231" y="497"/>
                  </a:cubicBezTo>
                  <a:cubicBezTo>
                    <a:pt x="238" y="497"/>
                    <a:pt x="245" y="496"/>
                    <a:pt x="253" y="496"/>
                  </a:cubicBezTo>
                  <a:cubicBezTo>
                    <a:pt x="356" y="484"/>
                    <a:pt x="448" y="387"/>
                    <a:pt x="511" y="346"/>
                  </a:cubicBezTo>
                  <a:cubicBezTo>
                    <a:pt x="511" y="99"/>
                    <a:pt x="414" y="7"/>
                    <a:pt x="258" y="2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4"/>
            <p:cNvSpPr/>
            <p:nvPr/>
          </p:nvSpPr>
          <p:spPr>
            <a:xfrm>
              <a:off x="1063525" y="828125"/>
              <a:ext cx="12475" cy="13325"/>
            </a:xfrm>
            <a:custGeom>
              <a:avLst/>
              <a:gdLst/>
              <a:ahLst/>
              <a:cxnLst/>
              <a:rect l="l" t="t" r="r" b="b"/>
              <a:pathLst>
                <a:path w="499" h="533" extrusionOk="0">
                  <a:moveTo>
                    <a:pt x="267" y="0"/>
                  </a:moveTo>
                  <a:cubicBezTo>
                    <a:pt x="253" y="0"/>
                    <a:pt x="239" y="2"/>
                    <a:pt x="224" y="5"/>
                  </a:cubicBezTo>
                  <a:cubicBezTo>
                    <a:pt x="132" y="22"/>
                    <a:pt x="0" y="160"/>
                    <a:pt x="0" y="234"/>
                  </a:cubicBezTo>
                  <a:cubicBezTo>
                    <a:pt x="6" y="338"/>
                    <a:pt x="121" y="435"/>
                    <a:pt x="196" y="533"/>
                  </a:cubicBezTo>
                  <a:lnTo>
                    <a:pt x="305" y="533"/>
                  </a:lnTo>
                  <a:cubicBezTo>
                    <a:pt x="368" y="435"/>
                    <a:pt x="471" y="343"/>
                    <a:pt x="483" y="246"/>
                  </a:cubicBezTo>
                  <a:cubicBezTo>
                    <a:pt x="498" y="111"/>
                    <a:pt x="393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4"/>
            <p:cNvSpPr/>
            <p:nvPr/>
          </p:nvSpPr>
          <p:spPr>
            <a:xfrm>
              <a:off x="1033225" y="871800"/>
              <a:ext cx="13525" cy="12375"/>
            </a:xfrm>
            <a:custGeom>
              <a:avLst/>
              <a:gdLst/>
              <a:ahLst/>
              <a:cxnLst/>
              <a:rect l="l" t="t" r="r" b="b"/>
              <a:pathLst>
                <a:path w="541" h="495" extrusionOk="0">
                  <a:moveTo>
                    <a:pt x="206" y="0"/>
                  </a:moveTo>
                  <a:cubicBezTo>
                    <a:pt x="84" y="0"/>
                    <a:pt x="0" y="94"/>
                    <a:pt x="0" y="239"/>
                  </a:cubicBezTo>
                  <a:cubicBezTo>
                    <a:pt x="0" y="386"/>
                    <a:pt x="91" y="495"/>
                    <a:pt x="226" y="495"/>
                  </a:cubicBezTo>
                  <a:cubicBezTo>
                    <a:pt x="238" y="495"/>
                    <a:pt x="251" y="494"/>
                    <a:pt x="264" y="492"/>
                  </a:cubicBezTo>
                  <a:cubicBezTo>
                    <a:pt x="362" y="475"/>
                    <a:pt x="448" y="366"/>
                    <a:pt x="540" y="297"/>
                  </a:cubicBezTo>
                  <a:lnTo>
                    <a:pt x="534" y="187"/>
                  </a:lnTo>
                  <a:cubicBezTo>
                    <a:pt x="443" y="124"/>
                    <a:pt x="351" y="21"/>
                    <a:pt x="247" y="4"/>
                  </a:cubicBezTo>
                  <a:cubicBezTo>
                    <a:pt x="233" y="1"/>
                    <a:pt x="220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4"/>
            <p:cNvSpPr/>
            <p:nvPr/>
          </p:nvSpPr>
          <p:spPr>
            <a:xfrm>
              <a:off x="548875" y="1297225"/>
              <a:ext cx="13500" cy="13525"/>
            </a:xfrm>
            <a:custGeom>
              <a:avLst/>
              <a:gdLst/>
              <a:ahLst/>
              <a:cxnLst/>
              <a:rect l="l" t="t" r="r" b="b"/>
              <a:pathLst>
                <a:path w="540" h="541" extrusionOk="0">
                  <a:moveTo>
                    <a:pt x="304" y="0"/>
                  </a:moveTo>
                  <a:lnTo>
                    <a:pt x="201" y="6"/>
                  </a:lnTo>
                  <a:cubicBezTo>
                    <a:pt x="138" y="98"/>
                    <a:pt x="29" y="190"/>
                    <a:pt x="17" y="293"/>
                  </a:cubicBezTo>
                  <a:cubicBezTo>
                    <a:pt x="0" y="439"/>
                    <a:pt x="114" y="540"/>
                    <a:pt x="269" y="540"/>
                  </a:cubicBezTo>
                  <a:cubicBezTo>
                    <a:pt x="273" y="540"/>
                    <a:pt x="277" y="540"/>
                    <a:pt x="281" y="540"/>
                  </a:cubicBezTo>
                  <a:cubicBezTo>
                    <a:pt x="431" y="534"/>
                    <a:pt x="540" y="425"/>
                    <a:pt x="505" y="282"/>
                  </a:cubicBezTo>
                  <a:cubicBezTo>
                    <a:pt x="482" y="178"/>
                    <a:pt x="379" y="9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4"/>
            <p:cNvSpPr/>
            <p:nvPr/>
          </p:nvSpPr>
          <p:spPr>
            <a:xfrm>
              <a:off x="805650" y="1412375"/>
              <a:ext cx="14050" cy="12275"/>
            </a:xfrm>
            <a:custGeom>
              <a:avLst/>
              <a:gdLst/>
              <a:ahLst/>
              <a:cxnLst/>
              <a:rect l="l" t="t" r="r" b="b"/>
              <a:pathLst>
                <a:path w="562" h="491" extrusionOk="0">
                  <a:moveTo>
                    <a:pt x="232" y="0"/>
                  </a:moveTo>
                  <a:cubicBezTo>
                    <a:pt x="112" y="0"/>
                    <a:pt x="32" y="100"/>
                    <a:pt x="22" y="231"/>
                  </a:cubicBezTo>
                  <a:cubicBezTo>
                    <a:pt x="0" y="366"/>
                    <a:pt x="111" y="491"/>
                    <a:pt x="248" y="491"/>
                  </a:cubicBezTo>
                  <a:cubicBezTo>
                    <a:pt x="257" y="491"/>
                    <a:pt x="266" y="490"/>
                    <a:pt x="275" y="489"/>
                  </a:cubicBezTo>
                  <a:cubicBezTo>
                    <a:pt x="372" y="483"/>
                    <a:pt x="464" y="374"/>
                    <a:pt x="562" y="311"/>
                  </a:cubicBezTo>
                  <a:lnTo>
                    <a:pt x="562" y="202"/>
                  </a:lnTo>
                  <a:cubicBezTo>
                    <a:pt x="470" y="133"/>
                    <a:pt x="390" y="35"/>
                    <a:pt x="286" y="7"/>
                  </a:cubicBezTo>
                  <a:cubicBezTo>
                    <a:pt x="268" y="2"/>
                    <a:pt x="249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4"/>
            <p:cNvSpPr/>
            <p:nvPr/>
          </p:nvSpPr>
          <p:spPr>
            <a:xfrm>
              <a:off x="663450" y="1636975"/>
              <a:ext cx="13525" cy="12100"/>
            </a:xfrm>
            <a:custGeom>
              <a:avLst/>
              <a:gdLst/>
              <a:ahLst/>
              <a:cxnLst/>
              <a:rect l="l" t="t" r="r" b="b"/>
              <a:pathLst>
                <a:path w="541" h="484" extrusionOk="0">
                  <a:moveTo>
                    <a:pt x="279" y="0"/>
                  </a:moveTo>
                  <a:cubicBezTo>
                    <a:pt x="274" y="0"/>
                    <a:pt x="269" y="0"/>
                    <a:pt x="265" y="0"/>
                  </a:cubicBezTo>
                  <a:cubicBezTo>
                    <a:pt x="121" y="0"/>
                    <a:pt x="1" y="104"/>
                    <a:pt x="41" y="247"/>
                  </a:cubicBezTo>
                  <a:cubicBezTo>
                    <a:pt x="81" y="362"/>
                    <a:pt x="173" y="448"/>
                    <a:pt x="288" y="483"/>
                  </a:cubicBezTo>
                  <a:cubicBezTo>
                    <a:pt x="291" y="483"/>
                    <a:pt x="295" y="484"/>
                    <a:pt x="299" y="484"/>
                  </a:cubicBezTo>
                  <a:cubicBezTo>
                    <a:pt x="383" y="484"/>
                    <a:pt x="480" y="366"/>
                    <a:pt x="541" y="328"/>
                  </a:cubicBezTo>
                  <a:cubicBezTo>
                    <a:pt x="524" y="88"/>
                    <a:pt x="421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4"/>
            <p:cNvSpPr/>
            <p:nvPr/>
          </p:nvSpPr>
          <p:spPr>
            <a:xfrm>
              <a:off x="1049100" y="1264325"/>
              <a:ext cx="14000" cy="12100"/>
            </a:xfrm>
            <a:custGeom>
              <a:avLst/>
              <a:gdLst/>
              <a:ahLst/>
              <a:cxnLst/>
              <a:rect l="l" t="t" r="r" b="b"/>
              <a:pathLst>
                <a:path w="560" h="484" extrusionOk="0">
                  <a:moveTo>
                    <a:pt x="250" y="1"/>
                  </a:moveTo>
                  <a:cubicBezTo>
                    <a:pt x="169" y="1"/>
                    <a:pt x="43" y="139"/>
                    <a:pt x="26" y="231"/>
                  </a:cubicBezTo>
                  <a:cubicBezTo>
                    <a:pt x="0" y="364"/>
                    <a:pt x="107" y="483"/>
                    <a:pt x="236" y="483"/>
                  </a:cubicBezTo>
                  <a:cubicBezTo>
                    <a:pt x="252" y="483"/>
                    <a:pt x="268" y="481"/>
                    <a:pt x="284" y="478"/>
                  </a:cubicBezTo>
                  <a:cubicBezTo>
                    <a:pt x="388" y="460"/>
                    <a:pt x="468" y="351"/>
                    <a:pt x="560" y="288"/>
                  </a:cubicBezTo>
                  <a:cubicBezTo>
                    <a:pt x="560" y="248"/>
                    <a:pt x="560" y="213"/>
                    <a:pt x="560" y="179"/>
                  </a:cubicBezTo>
                  <a:cubicBezTo>
                    <a:pt x="457" y="110"/>
                    <a:pt x="353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4"/>
            <p:cNvSpPr/>
            <p:nvPr/>
          </p:nvSpPr>
          <p:spPr>
            <a:xfrm>
              <a:off x="773600" y="1408375"/>
              <a:ext cx="13575" cy="12500"/>
            </a:xfrm>
            <a:custGeom>
              <a:avLst/>
              <a:gdLst/>
              <a:ahLst/>
              <a:cxnLst/>
              <a:rect l="l" t="t" r="r" b="b"/>
              <a:pathLst>
                <a:path w="543" h="500" extrusionOk="0">
                  <a:moveTo>
                    <a:pt x="314" y="0"/>
                  </a:moveTo>
                  <a:cubicBezTo>
                    <a:pt x="298" y="0"/>
                    <a:pt x="281" y="2"/>
                    <a:pt x="264" y="6"/>
                  </a:cubicBezTo>
                  <a:cubicBezTo>
                    <a:pt x="155" y="40"/>
                    <a:pt x="69" y="121"/>
                    <a:pt x="35" y="230"/>
                  </a:cubicBezTo>
                  <a:cubicBezTo>
                    <a:pt x="0" y="385"/>
                    <a:pt x="115" y="483"/>
                    <a:pt x="356" y="500"/>
                  </a:cubicBezTo>
                  <a:cubicBezTo>
                    <a:pt x="397" y="437"/>
                    <a:pt x="506" y="356"/>
                    <a:pt x="517" y="253"/>
                  </a:cubicBezTo>
                  <a:cubicBezTo>
                    <a:pt x="543" y="115"/>
                    <a:pt x="441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4"/>
            <p:cNvSpPr/>
            <p:nvPr/>
          </p:nvSpPr>
          <p:spPr>
            <a:xfrm>
              <a:off x="665375" y="1293775"/>
              <a:ext cx="14050" cy="12000"/>
            </a:xfrm>
            <a:custGeom>
              <a:avLst/>
              <a:gdLst/>
              <a:ahLst/>
              <a:cxnLst/>
              <a:rect l="l" t="t" r="r" b="b"/>
              <a:pathLst>
                <a:path w="562" h="480" extrusionOk="0">
                  <a:moveTo>
                    <a:pt x="251" y="0"/>
                  </a:moveTo>
                  <a:cubicBezTo>
                    <a:pt x="176" y="0"/>
                    <a:pt x="44" y="132"/>
                    <a:pt x="27" y="224"/>
                  </a:cubicBezTo>
                  <a:cubicBezTo>
                    <a:pt x="0" y="357"/>
                    <a:pt x="106" y="480"/>
                    <a:pt x="240" y="480"/>
                  </a:cubicBezTo>
                  <a:cubicBezTo>
                    <a:pt x="251" y="480"/>
                    <a:pt x="262" y="479"/>
                    <a:pt x="274" y="477"/>
                  </a:cubicBezTo>
                  <a:cubicBezTo>
                    <a:pt x="377" y="466"/>
                    <a:pt x="464" y="351"/>
                    <a:pt x="561" y="288"/>
                  </a:cubicBezTo>
                  <a:lnTo>
                    <a:pt x="561" y="178"/>
                  </a:lnTo>
                  <a:cubicBezTo>
                    <a:pt x="458" y="115"/>
                    <a:pt x="354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4"/>
            <p:cNvSpPr/>
            <p:nvPr/>
          </p:nvSpPr>
          <p:spPr>
            <a:xfrm>
              <a:off x="524725" y="1296600"/>
              <a:ext cx="13325" cy="12550"/>
            </a:xfrm>
            <a:custGeom>
              <a:avLst/>
              <a:gdLst/>
              <a:ahLst/>
              <a:cxnLst/>
              <a:rect l="l" t="t" r="r" b="b"/>
              <a:pathLst>
                <a:path w="533" h="502" extrusionOk="0">
                  <a:moveTo>
                    <a:pt x="304" y="0"/>
                  </a:moveTo>
                  <a:cubicBezTo>
                    <a:pt x="286" y="0"/>
                    <a:pt x="267" y="3"/>
                    <a:pt x="248" y="8"/>
                  </a:cubicBezTo>
                  <a:cubicBezTo>
                    <a:pt x="139" y="48"/>
                    <a:pt x="58" y="134"/>
                    <a:pt x="30" y="244"/>
                  </a:cubicBezTo>
                  <a:cubicBezTo>
                    <a:pt x="1" y="404"/>
                    <a:pt x="127" y="490"/>
                    <a:pt x="363" y="502"/>
                  </a:cubicBezTo>
                  <a:cubicBezTo>
                    <a:pt x="403" y="433"/>
                    <a:pt x="512" y="341"/>
                    <a:pt x="518" y="238"/>
                  </a:cubicBezTo>
                  <a:cubicBezTo>
                    <a:pt x="533" y="108"/>
                    <a:pt x="427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8" name="Google Shape;3298;p24"/>
          <p:cNvGrpSpPr/>
          <p:nvPr/>
        </p:nvGrpSpPr>
        <p:grpSpPr>
          <a:xfrm>
            <a:off x="-174607" y="-284474"/>
            <a:ext cx="1520526" cy="1658882"/>
            <a:chOff x="2762575" y="1685550"/>
            <a:chExt cx="687150" cy="753900"/>
          </a:xfrm>
        </p:grpSpPr>
        <p:sp>
          <p:nvSpPr>
            <p:cNvPr id="3299" name="Google Shape;3299;p24"/>
            <p:cNvSpPr/>
            <p:nvPr/>
          </p:nvSpPr>
          <p:spPr>
            <a:xfrm>
              <a:off x="2762575" y="1954450"/>
              <a:ext cx="195750" cy="440425"/>
            </a:xfrm>
            <a:custGeom>
              <a:avLst/>
              <a:gdLst/>
              <a:ahLst/>
              <a:cxnLst/>
              <a:rect l="l" t="t" r="r" b="b"/>
              <a:pathLst>
                <a:path w="7830" h="17617" extrusionOk="0">
                  <a:moveTo>
                    <a:pt x="7483" y="0"/>
                  </a:moveTo>
                  <a:cubicBezTo>
                    <a:pt x="7256" y="0"/>
                    <a:pt x="7029" y="23"/>
                    <a:pt x="6807" y="64"/>
                  </a:cubicBezTo>
                  <a:cubicBezTo>
                    <a:pt x="5607" y="334"/>
                    <a:pt x="4814" y="1098"/>
                    <a:pt x="4303" y="2184"/>
                  </a:cubicBezTo>
                  <a:cubicBezTo>
                    <a:pt x="3809" y="3241"/>
                    <a:pt x="3815" y="4349"/>
                    <a:pt x="4010" y="5469"/>
                  </a:cubicBezTo>
                  <a:cubicBezTo>
                    <a:pt x="4211" y="6624"/>
                    <a:pt x="4625" y="7710"/>
                    <a:pt x="4992" y="8812"/>
                  </a:cubicBezTo>
                  <a:cubicBezTo>
                    <a:pt x="5343" y="9841"/>
                    <a:pt x="5658" y="10875"/>
                    <a:pt x="5687" y="11972"/>
                  </a:cubicBezTo>
                  <a:cubicBezTo>
                    <a:pt x="5653" y="12305"/>
                    <a:pt x="5647" y="12649"/>
                    <a:pt x="5572" y="12971"/>
                  </a:cubicBezTo>
                  <a:cubicBezTo>
                    <a:pt x="5084" y="15068"/>
                    <a:pt x="3740" y="16337"/>
                    <a:pt x="1695" y="16883"/>
                  </a:cubicBezTo>
                  <a:cubicBezTo>
                    <a:pt x="1253" y="16998"/>
                    <a:pt x="782" y="16975"/>
                    <a:pt x="322" y="17038"/>
                  </a:cubicBezTo>
                  <a:cubicBezTo>
                    <a:pt x="213" y="17049"/>
                    <a:pt x="110" y="17107"/>
                    <a:pt x="41" y="17199"/>
                  </a:cubicBezTo>
                  <a:cubicBezTo>
                    <a:pt x="1" y="17296"/>
                    <a:pt x="18" y="17411"/>
                    <a:pt x="81" y="17497"/>
                  </a:cubicBezTo>
                  <a:cubicBezTo>
                    <a:pt x="173" y="17572"/>
                    <a:pt x="282" y="17612"/>
                    <a:pt x="397" y="17612"/>
                  </a:cubicBezTo>
                  <a:cubicBezTo>
                    <a:pt x="465" y="17615"/>
                    <a:pt x="532" y="17616"/>
                    <a:pt x="600" y="17616"/>
                  </a:cubicBezTo>
                  <a:cubicBezTo>
                    <a:pt x="2799" y="17616"/>
                    <a:pt x="4944" y="16176"/>
                    <a:pt x="5819" y="14108"/>
                  </a:cubicBezTo>
                  <a:cubicBezTo>
                    <a:pt x="6353" y="12839"/>
                    <a:pt x="6359" y="11535"/>
                    <a:pt x="6009" y="10243"/>
                  </a:cubicBezTo>
                  <a:cubicBezTo>
                    <a:pt x="5716" y="9140"/>
                    <a:pt x="5337" y="8054"/>
                    <a:pt x="4981" y="6957"/>
                  </a:cubicBezTo>
                  <a:cubicBezTo>
                    <a:pt x="4567" y="5676"/>
                    <a:pt x="4406" y="4372"/>
                    <a:pt x="4693" y="3034"/>
                  </a:cubicBezTo>
                  <a:cubicBezTo>
                    <a:pt x="5044" y="1414"/>
                    <a:pt x="5900" y="679"/>
                    <a:pt x="7548" y="576"/>
                  </a:cubicBezTo>
                  <a:cubicBezTo>
                    <a:pt x="7732" y="564"/>
                    <a:pt x="7830" y="467"/>
                    <a:pt x="7830" y="294"/>
                  </a:cubicBezTo>
                  <a:cubicBezTo>
                    <a:pt x="7830" y="122"/>
                    <a:pt x="7738" y="1"/>
                    <a:pt x="7560" y="1"/>
                  </a:cubicBezTo>
                  <a:cubicBezTo>
                    <a:pt x="7534" y="1"/>
                    <a:pt x="7509" y="0"/>
                    <a:pt x="7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4"/>
            <p:cNvSpPr/>
            <p:nvPr/>
          </p:nvSpPr>
          <p:spPr>
            <a:xfrm>
              <a:off x="3061400" y="1685550"/>
              <a:ext cx="230075" cy="267950"/>
            </a:xfrm>
            <a:custGeom>
              <a:avLst/>
              <a:gdLst/>
              <a:ahLst/>
              <a:cxnLst/>
              <a:rect l="l" t="t" r="r" b="b"/>
              <a:pathLst>
                <a:path w="9203" h="10718" extrusionOk="0">
                  <a:moveTo>
                    <a:pt x="8892" y="0"/>
                  </a:moveTo>
                  <a:cubicBezTo>
                    <a:pt x="8874" y="0"/>
                    <a:pt x="8855" y="2"/>
                    <a:pt x="8835" y="5"/>
                  </a:cubicBezTo>
                  <a:cubicBezTo>
                    <a:pt x="7956" y="125"/>
                    <a:pt x="7410" y="705"/>
                    <a:pt x="7313" y="1596"/>
                  </a:cubicBezTo>
                  <a:cubicBezTo>
                    <a:pt x="7232" y="2302"/>
                    <a:pt x="7376" y="2986"/>
                    <a:pt x="7520" y="3675"/>
                  </a:cubicBezTo>
                  <a:cubicBezTo>
                    <a:pt x="7640" y="4249"/>
                    <a:pt x="7807" y="4829"/>
                    <a:pt x="7836" y="5410"/>
                  </a:cubicBezTo>
                  <a:cubicBezTo>
                    <a:pt x="7899" y="6662"/>
                    <a:pt x="7393" y="7724"/>
                    <a:pt x="6514" y="8603"/>
                  </a:cubicBezTo>
                  <a:cubicBezTo>
                    <a:pt x="5458" y="9660"/>
                    <a:pt x="4125" y="10074"/>
                    <a:pt x="2654" y="10108"/>
                  </a:cubicBezTo>
                  <a:cubicBezTo>
                    <a:pt x="2609" y="10109"/>
                    <a:pt x="2563" y="10109"/>
                    <a:pt x="2518" y="10109"/>
                  </a:cubicBezTo>
                  <a:cubicBezTo>
                    <a:pt x="1834" y="10109"/>
                    <a:pt x="1151" y="10028"/>
                    <a:pt x="483" y="9861"/>
                  </a:cubicBezTo>
                  <a:cubicBezTo>
                    <a:pt x="423" y="9848"/>
                    <a:pt x="370" y="9841"/>
                    <a:pt x="323" y="9841"/>
                  </a:cubicBezTo>
                  <a:cubicBezTo>
                    <a:pt x="173" y="9841"/>
                    <a:pt x="88" y="9911"/>
                    <a:pt x="52" y="10051"/>
                  </a:cubicBezTo>
                  <a:cubicBezTo>
                    <a:pt x="1" y="10258"/>
                    <a:pt x="87" y="10390"/>
                    <a:pt x="345" y="10430"/>
                  </a:cubicBezTo>
                  <a:cubicBezTo>
                    <a:pt x="1040" y="10539"/>
                    <a:pt x="1730" y="10631"/>
                    <a:pt x="2316" y="10717"/>
                  </a:cubicBezTo>
                  <a:cubicBezTo>
                    <a:pt x="2896" y="10654"/>
                    <a:pt x="3361" y="10637"/>
                    <a:pt x="3815" y="10562"/>
                  </a:cubicBezTo>
                  <a:cubicBezTo>
                    <a:pt x="5262" y="10309"/>
                    <a:pt x="6497" y="9666"/>
                    <a:pt x="7405" y="8483"/>
                  </a:cubicBezTo>
                  <a:cubicBezTo>
                    <a:pt x="8215" y="7426"/>
                    <a:pt x="8599" y="6231"/>
                    <a:pt x="8381" y="4893"/>
                  </a:cubicBezTo>
                  <a:cubicBezTo>
                    <a:pt x="8284" y="4324"/>
                    <a:pt x="8088" y="3767"/>
                    <a:pt x="7968" y="3204"/>
                  </a:cubicBezTo>
                  <a:cubicBezTo>
                    <a:pt x="7881" y="2825"/>
                    <a:pt x="7830" y="2440"/>
                    <a:pt x="7813" y="2055"/>
                  </a:cubicBezTo>
                  <a:cubicBezTo>
                    <a:pt x="7784" y="1205"/>
                    <a:pt x="8111" y="792"/>
                    <a:pt x="8933" y="573"/>
                  </a:cubicBezTo>
                  <a:cubicBezTo>
                    <a:pt x="9105" y="527"/>
                    <a:pt x="9203" y="430"/>
                    <a:pt x="9168" y="257"/>
                  </a:cubicBezTo>
                  <a:cubicBezTo>
                    <a:pt x="9137" y="103"/>
                    <a:pt x="9043" y="0"/>
                    <a:pt x="8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4"/>
            <p:cNvSpPr/>
            <p:nvPr/>
          </p:nvSpPr>
          <p:spPr>
            <a:xfrm>
              <a:off x="3071750" y="1899625"/>
              <a:ext cx="335175" cy="180450"/>
            </a:xfrm>
            <a:custGeom>
              <a:avLst/>
              <a:gdLst/>
              <a:ahLst/>
              <a:cxnLst/>
              <a:rect l="l" t="t" r="r" b="b"/>
              <a:pathLst>
                <a:path w="13407" h="7218" extrusionOk="0">
                  <a:moveTo>
                    <a:pt x="13126" y="0"/>
                  </a:moveTo>
                  <a:cubicBezTo>
                    <a:pt x="13043" y="0"/>
                    <a:pt x="12954" y="33"/>
                    <a:pt x="12878" y="98"/>
                  </a:cubicBezTo>
                  <a:cubicBezTo>
                    <a:pt x="12539" y="385"/>
                    <a:pt x="12287" y="758"/>
                    <a:pt x="12149" y="1183"/>
                  </a:cubicBezTo>
                  <a:cubicBezTo>
                    <a:pt x="11999" y="1666"/>
                    <a:pt x="11867" y="2154"/>
                    <a:pt x="11752" y="2648"/>
                  </a:cubicBezTo>
                  <a:cubicBezTo>
                    <a:pt x="11546" y="3527"/>
                    <a:pt x="11149" y="4279"/>
                    <a:pt x="10420" y="4842"/>
                  </a:cubicBezTo>
                  <a:cubicBezTo>
                    <a:pt x="9593" y="5486"/>
                    <a:pt x="8628" y="5824"/>
                    <a:pt x="7600" y="5939"/>
                  </a:cubicBezTo>
                  <a:cubicBezTo>
                    <a:pt x="6594" y="6054"/>
                    <a:pt x="5589" y="6077"/>
                    <a:pt x="4584" y="6146"/>
                  </a:cubicBezTo>
                  <a:cubicBezTo>
                    <a:pt x="4584" y="6117"/>
                    <a:pt x="4584" y="6089"/>
                    <a:pt x="4584" y="6060"/>
                  </a:cubicBezTo>
                  <a:cubicBezTo>
                    <a:pt x="3826" y="6100"/>
                    <a:pt x="3062" y="6123"/>
                    <a:pt x="2304" y="6175"/>
                  </a:cubicBezTo>
                  <a:cubicBezTo>
                    <a:pt x="1609" y="6226"/>
                    <a:pt x="931" y="6382"/>
                    <a:pt x="282" y="6629"/>
                  </a:cubicBezTo>
                  <a:cubicBezTo>
                    <a:pt x="81" y="6703"/>
                    <a:pt x="0" y="6858"/>
                    <a:pt x="64" y="7031"/>
                  </a:cubicBezTo>
                  <a:cubicBezTo>
                    <a:pt x="112" y="7159"/>
                    <a:pt x="196" y="7217"/>
                    <a:pt x="302" y="7217"/>
                  </a:cubicBezTo>
                  <a:cubicBezTo>
                    <a:pt x="347" y="7217"/>
                    <a:pt x="396" y="7207"/>
                    <a:pt x="448" y="7186"/>
                  </a:cubicBezTo>
                  <a:cubicBezTo>
                    <a:pt x="1620" y="6749"/>
                    <a:pt x="2844" y="6675"/>
                    <a:pt x="4084" y="6657"/>
                  </a:cubicBezTo>
                  <a:cubicBezTo>
                    <a:pt x="5147" y="6640"/>
                    <a:pt x="6215" y="6634"/>
                    <a:pt x="7284" y="6565"/>
                  </a:cubicBezTo>
                  <a:cubicBezTo>
                    <a:pt x="8358" y="6502"/>
                    <a:pt x="9409" y="6181"/>
                    <a:pt x="10334" y="5623"/>
                  </a:cubicBezTo>
                  <a:cubicBezTo>
                    <a:pt x="11126" y="5141"/>
                    <a:pt x="11752" y="4503"/>
                    <a:pt x="12045" y="3602"/>
                  </a:cubicBezTo>
                  <a:cubicBezTo>
                    <a:pt x="12172" y="3205"/>
                    <a:pt x="12269" y="2797"/>
                    <a:pt x="12367" y="2390"/>
                  </a:cubicBezTo>
                  <a:cubicBezTo>
                    <a:pt x="12551" y="1683"/>
                    <a:pt x="12752" y="977"/>
                    <a:pt x="13332" y="460"/>
                  </a:cubicBezTo>
                  <a:cubicBezTo>
                    <a:pt x="13390" y="408"/>
                    <a:pt x="13407" y="247"/>
                    <a:pt x="13372" y="161"/>
                  </a:cubicBezTo>
                  <a:cubicBezTo>
                    <a:pt x="13330" y="54"/>
                    <a:pt x="13233" y="0"/>
                    <a:pt x="1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4"/>
            <p:cNvSpPr/>
            <p:nvPr/>
          </p:nvSpPr>
          <p:spPr>
            <a:xfrm>
              <a:off x="2807100" y="2189475"/>
              <a:ext cx="204350" cy="249975"/>
            </a:xfrm>
            <a:custGeom>
              <a:avLst/>
              <a:gdLst/>
              <a:ahLst/>
              <a:cxnLst/>
              <a:rect l="l" t="t" r="r" b="b"/>
              <a:pathLst>
                <a:path w="8174" h="9999" extrusionOk="0">
                  <a:moveTo>
                    <a:pt x="7482" y="1"/>
                  </a:moveTo>
                  <a:cubicBezTo>
                    <a:pt x="7448" y="1"/>
                    <a:pt x="7413" y="7"/>
                    <a:pt x="7375" y="20"/>
                  </a:cubicBezTo>
                  <a:cubicBezTo>
                    <a:pt x="7197" y="78"/>
                    <a:pt x="7146" y="210"/>
                    <a:pt x="7209" y="440"/>
                  </a:cubicBezTo>
                  <a:lnTo>
                    <a:pt x="7243" y="549"/>
                  </a:lnTo>
                  <a:cubicBezTo>
                    <a:pt x="7542" y="1468"/>
                    <a:pt x="7674" y="2410"/>
                    <a:pt x="7548" y="3369"/>
                  </a:cubicBezTo>
                  <a:cubicBezTo>
                    <a:pt x="7186" y="6120"/>
                    <a:pt x="5704" y="8004"/>
                    <a:pt x="3125" y="9010"/>
                  </a:cubicBezTo>
                  <a:cubicBezTo>
                    <a:pt x="2410" y="9291"/>
                    <a:pt x="1662" y="9417"/>
                    <a:pt x="898" y="9417"/>
                  </a:cubicBezTo>
                  <a:cubicBezTo>
                    <a:pt x="711" y="9417"/>
                    <a:pt x="522" y="9409"/>
                    <a:pt x="333" y="9394"/>
                  </a:cubicBezTo>
                  <a:cubicBezTo>
                    <a:pt x="310" y="9393"/>
                    <a:pt x="287" y="9392"/>
                    <a:pt x="264" y="9392"/>
                  </a:cubicBezTo>
                  <a:cubicBezTo>
                    <a:pt x="135" y="9392"/>
                    <a:pt x="20" y="9426"/>
                    <a:pt x="0" y="9572"/>
                  </a:cubicBezTo>
                  <a:cubicBezTo>
                    <a:pt x="0" y="9699"/>
                    <a:pt x="40" y="9819"/>
                    <a:pt x="127" y="9917"/>
                  </a:cubicBezTo>
                  <a:cubicBezTo>
                    <a:pt x="173" y="9975"/>
                    <a:pt x="305" y="9980"/>
                    <a:pt x="397" y="9986"/>
                  </a:cubicBezTo>
                  <a:cubicBezTo>
                    <a:pt x="544" y="9994"/>
                    <a:pt x="691" y="9999"/>
                    <a:pt x="837" y="9999"/>
                  </a:cubicBezTo>
                  <a:cubicBezTo>
                    <a:pt x="1504" y="9999"/>
                    <a:pt x="2164" y="9912"/>
                    <a:pt x="2809" y="9733"/>
                  </a:cubicBezTo>
                  <a:cubicBezTo>
                    <a:pt x="5951" y="8895"/>
                    <a:pt x="8174" y="5971"/>
                    <a:pt x="8174" y="2691"/>
                  </a:cubicBezTo>
                  <a:cubicBezTo>
                    <a:pt x="8168" y="2645"/>
                    <a:pt x="8168" y="2605"/>
                    <a:pt x="8168" y="2559"/>
                  </a:cubicBezTo>
                  <a:cubicBezTo>
                    <a:pt x="8162" y="1772"/>
                    <a:pt x="8025" y="997"/>
                    <a:pt x="7766" y="256"/>
                  </a:cubicBezTo>
                  <a:cubicBezTo>
                    <a:pt x="7707" y="92"/>
                    <a:pt x="7609" y="1"/>
                    <a:pt x="7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4"/>
            <p:cNvSpPr/>
            <p:nvPr/>
          </p:nvSpPr>
          <p:spPr>
            <a:xfrm>
              <a:off x="2964200" y="1973125"/>
              <a:ext cx="311625" cy="93350"/>
            </a:xfrm>
            <a:custGeom>
              <a:avLst/>
              <a:gdLst/>
              <a:ahLst/>
              <a:cxnLst/>
              <a:rect l="l" t="t" r="r" b="b"/>
              <a:pathLst>
                <a:path w="12465" h="3734" extrusionOk="0">
                  <a:moveTo>
                    <a:pt x="12119" y="0"/>
                  </a:moveTo>
                  <a:cubicBezTo>
                    <a:pt x="12033" y="0"/>
                    <a:pt x="11941" y="36"/>
                    <a:pt x="11856" y="110"/>
                  </a:cubicBezTo>
                  <a:cubicBezTo>
                    <a:pt x="11017" y="863"/>
                    <a:pt x="10000" y="1201"/>
                    <a:pt x="8909" y="1253"/>
                  </a:cubicBezTo>
                  <a:cubicBezTo>
                    <a:pt x="8549" y="1268"/>
                    <a:pt x="8188" y="1274"/>
                    <a:pt x="7828" y="1274"/>
                  </a:cubicBezTo>
                  <a:cubicBezTo>
                    <a:pt x="7106" y="1274"/>
                    <a:pt x="6384" y="1251"/>
                    <a:pt x="5664" y="1236"/>
                  </a:cubicBezTo>
                  <a:cubicBezTo>
                    <a:pt x="5406" y="1231"/>
                    <a:pt x="5148" y="1226"/>
                    <a:pt x="4890" y="1226"/>
                  </a:cubicBezTo>
                  <a:cubicBezTo>
                    <a:pt x="4298" y="1226"/>
                    <a:pt x="3707" y="1251"/>
                    <a:pt x="3119" y="1351"/>
                  </a:cubicBezTo>
                  <a:cubicBezTo>
                    <a:pt x="1867" y="1569"/>
                    <a:pt x="850" y="2149"/>
                    <a:pt x="132" y="3218"/>
                  </a:cubicBezTo>
                  <a:cubicBezTo>
                    <a:pt x="0" y="3424"/>
                    <a:pt x="0" y="3568"/>
                    <a:pt x="144" y="3671"/>
                  </a:cubicBezTo>
                  <a:cubicBezTo>
                    <a:pt x="200" y="3713"/>
                    <a:pt x="260" y="3733"/>
                    <a:pt x="321" y="3733"/>
                  </a:cubicBezTo>
                  <a:cubicBezTo>
                    <a:pt x="428" y="3733"/>
                    <a:pt x="534" y="3670"/>
                    <a:pt x="615" y="3545"/>
                  </a:cubicBezTo>
                  <a:cubicBezTo>
                    <a:pt x="1264" y="2563"/>
                    <a:pt x="2200" y="2046"/>
                    <a:pt x="3337" y="1833"/>
                  </a:cubicBezTo>
                  <a:cubicBezTo>
                    <a:pt x="3938" y="1720"/>
                    <a:pt x="4540" y="1694"/>
                    <a:pt x="5143" y="1694"/>
                  </a:cubicBezTo>
                  <a:cubicBezTo>
                    <a:pt x="5613" y="1694"/>
                    <a:pt x="6083" y="1710"/>
                    <a:pt x="6554" y="1713"/>
                  </a:cubicBezTo>
                  <a:cubicBezTo>
                    <a:pt x="6554" y="1736"/>
                    <a:pt x="6554" y="1759"/>
                    <a:pt x="6560" y="1782"/>
                  </a:cubicBezTo>
                  <a:cubicBezTo>
                    <a:pt x="7576" y="1741"/>
                    <a:pt x="8599" y="1736"/>
                    <a:pt x="9616" y="1644"/>
                  </a:cubicBezTo>
                  <a:cubicBezTo>
                    <a:pt x="10586" y="1569"/>
                    <a:pt x="11505" y="1184"/>
                    <a:pt x="12240" y="547"/>
                  </a:cubicBezTo>
                  <a:cubicBezTo>
                    <a:pt x="12430" y="386"/>
                    <a:pt x="12465" y="254"/>
                    <a:pt x="12350" y="110"/>
                  </a:cubicBezTo>
                  <a:cubicBezTo>
                    <a:pt x="12289" y="38"/>
                    <a:pt x="12207" y="0"/>
                    <a:pt x="1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4"/>
            <p:cNvSpPr/>
            <p:nvPr/>
          </p:nvSpPr>
          <p:spPr>
            <a:xfrm>
              <a:off x="3322325" y="1720625"/>
              <a:ext cx="58050" cy="105825"/>
            </a:xfrm>
            <a:custGeom>
              <a:avLst/>
              <a:gdLst/>
              <a:ahLst/>
              <a:cxnLst/>
              <a:rect l="l" t="t" r="r" b="b"/>
              <a:pathLst>
                <a:path w="2322" h="4233" extrusionOk="0">
                  <a:moveTo>
                    <a:pt x="2085" y="1"/>
                  </a:moveTo>
                  <a:cubicBezTo>
                    <a:pt x="2052" y="1"/>
                    <a:pt x="2018" y="5"/>
                    <a:pt x="1982" y="15"/>
                  </a:cubicBezTo>
                  <a:cubicBezTo>
                    <a:pt x="1919" y="32"/>
                    <a:pt x="1856" y="55"/>
                    <a:pt x="1798" y="89"/>
                  </a:cubicBezTo>
                  <a:cubicBezTo>
                    <a:pt x="650" y="635"/>
                    <a:pt x="92" y="1571"/>
                    <a:pt x="1" y="2990"/>
                  </a:cubicBezTo>
                  <a:cubicBezTo>
                    <a:pt x="64" y="3237"/>
                    <a:pt x="167" y="3639"/>
                    <a:pt x="282" y="4041"/>
                  </a:cubicBezTo>
                  <a:cubicBezTo>
                    <a:pt x="314" y="4161"/>
                    <a:pt x="395" y="4233"/>
                    <a:pt x="505" y="4233"/>
                  </a:cubicBezTo>
                  <a:cubicBezTo>
                    <a:pt x="532" y="4233"/>
                    <a:pt x="561" y="4228"/>
                    <a:pt x="592" y="4219"/>
                  </a:cubicBezTo>
                  <a:cubicBezTo>
                    <a:pt x="736" y="4190"/>
                    <a:pt x="839" y="4053"/>
                    <a:pt x="822" y="3903"/>
                  </a:cubicBezTo>
                  <a:cubicBezTo>
                    <a:pt x="810" y="3829"/>
                    <a:pt x="787" y="3754"/>
                    <a:pt x="759" y="3685"/>
                  </a:cubicBezTo>
                  <a:cubicBezTo>
                    <a:pt x="305" y="2496"/>
                    <a:pt x="856" y="1152"/>
                    <a:pt x="2017" y="623"/>
                  </a:cubicBezTo>
                  <a:cubicBezTo>
                    <a:pt x="2086" y="600"/>
                    <a:pt x="2189" y="578"/>
                    <a:pt x="2212" y="526"/>
                  </a:cubicBezTo>
                  <a:cubicBezTo>
                    <a:pt x="2269" y="417"/>
                    <a:pt x="2321" y="285"/>
                    <a:pt x="2304" y="170"/>
                  </a:cubicBezTo>
                  <a:cubicBezTo>
                    <a:pt x="2282" y="54"/>
                    <a:pt x="2195" y="1"/>
                    <a:pt x="2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4"/>
            <p:cNvSpPr/>
            <p:nvPr/>
          </p:nvSpPr>
          <p:spPr>
            <a:xfrm>
              <a:off x="3289875" y="1925150"/>
              <a:ext cx="16525" cy="20025"/>
            </a:xfrm>
            <a:custGeom>
              <a:avLst/>
              <a:gdLst/>
              <a:ahLst/>
              <a:cxnLst/>
              <a:rect l="l" t="t" r="r" b="b"/>
              <a:pathLst>
                <a:path w="661" h="801" extrusionOk="0">
                  <a:moveTo>
                    <a:pt x="344" y="1"/>
                  </a:moveTo>
                  <a:cubicBezTo>
                    <a:pt x="148" y="1"/>
                    <a:pt x="29" y="178"/>
                    <a:pt x="12" y="484"/>
                  </a:cubicBezTo>
                  <a:cubicBezTo>
                    <a:pt x="0" y="668"/>
                    <a:pt x="104" y="794"/>
                    <a:pt x="282" y="800"/>
                  </a:cubicBezTo>
                  <a:cubicBezTo>
                    <a:pt x="288" y="800"/>
                    <a:pt x="295" y="800"/>
                    <a:pt x="301" y="800"/>
                  </a:cubicBezTo>
                  <a:cubicBezTo>
                    <a:pt x="502" y="800"/>
                    <a:pt x="627" y="623"/>
                    <a:pt x="638" y="306"/>
                  </a:cubicBezTo>
                  <a:cubicBezTo>
                    <a:pt x="661" y="143"/>
                    <a:pt x="534" y="1"/>
                    <a:pt x="372" y="1"/>
                  </a:cubicBezTo>
                  <a:cubicBezTo>
                    <a:pt x="369" y="1"/>
                    <a:pt x="366" y="1"/>
                    <a:pt x="362" y="1"/>
                  </a:cubicBezTo>
                  <a:cubicBezTo>
                    <a:pt x="356" y="1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4"/>
            <p:cNvSpPr/>
            <p:nvPr/>
          </p:nvSpPr>
          <p:spPr>
            <a:xfrm>
              <a:off x="3312275" y="1866850"/>
              <a:ext cx="20700" cy="16000"/>
            </a:xfrm>
            <a:custGeom>
              <a:avLst/>
              <a:gdLst/>
              <a:ahLst/>
              <a:cxnLst/>
              <a:rect l="l" t="t" r="r" b="b"/>
              <a:pathLst>
                <a:path w="828" h="640" extrusionOk="0">
                  <a:moveTo>
                    <a:pt x="286" y="1"/>
                  </a:moveTo>
                  <a:cubicBezTo>
                    <a:pt x="128" y="1"/>
                    <a:pt x="1" y="134"/>
                    <a:pt x="12" y="294"/>
                  </a:cubicBezTo>
                  <a:cubicBezTo>
                    <a:pt x="12" y="503"/>
                    <a:pt x="205" y="639"/>
                    <a:pt x="499" y="639"/>
                  </a:cubicBezTo>
                  <a:cubicBezTo>
                    <a:pt x="505" y="639"/>
                    <a:pt x="511" y="639"/>
                    <a:pt x="517" y="639"/>
                  </a:cubicBezTo>
                  <a:cubicBezTo>
                    <a:pt x="701" y="639"/>
                    <a:pt x="793" y="530"/>
                    <a:pt x="805" y="358"/>
                  </a:cubicBezTo>
                  <a:cubicBezTo>
                    <a:pt x="828" y="157"/>
                    <a:pt x="615" y="13"/>
                    <a:pt x="305" y="1"/>
                  </a:cubicBezTo>
                  <a:cubicBezTo>
                    <a:pt x="298" y="1"/>
                    <a:pt x="292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4"/>
            <p:cNvSpPr/>
            <p:nvPr/>
          </p:nvSpPr>
          <p:spPr>
            <a:xfrm>
              <a:off x="2958150" y="2088850"/>
              <a:ext cx="16550" cy="20000"/>
            </a:xfrm>
            <a:custGeom>
              <a:avLst/>
              <a:gdLst/>
              <a:ahLst/>
              <a:cxnLst/>
              <a:rect l="l" t="t" r="r" b="b"/>
              <a:pathLst>
                <a:path w="662" h="800" extrusionOk="0">
                  <a:moveTo>
                    <a:pt x="388" y="1"/>
                  </a:moveTo>
                  <a:cubicBezTo>
                    <a:pt x="382" y="1"/>
                    <a:pt x="375" y="1"/>
                    <a:pt x="369" y="2"/>
                  </a:cubicBezTo>
                  <a:cubicBezTo>
                    <a:pt x="365" y="1"/>
                    <a:pt x="361" y="1"/>
                    <a:pt x="357" y="1"/>
                  </a:cubicBezTo>
                  <a:cubicBezTo>
                    <a:pt x="131" y="1"/>
                    <a:pt x="63" y="174"/>
                    <a:pt x="24" y="513"/>
                  </a:cubicBezTo>
                  <a:cubicBezTo>
                    <a:pt x="1" y="685"/>
                    <a:pt x="133" y="800"/>
                    <a:pt x="317" y="800"/>
                  </a:cubicBezTo>
                  <a:cubicBezTo>
                    <a:pt x="524" y="800"/>
                    <a:pt x="661" y="587"/>
                    <a:pt x="656" y="283"/>
                  </a:cubicBezTo>
                  <a:cubicBezTo>
                    <a:pt x="661" y="129"/>
                    <a:pt x="5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4"/>
            <p:cNvSpPr/>
            <p:nvPr/>
          </p:nvSpPr>
          <p:spPr>
            <a:xfrm>
              <a:off x="3056675" y="2157075"/>
              <a:ext cx="20550" cy="15975"/>
            </a:xfrm>
            <a:custGeom>
              <a:avLst/>
              <a:gdLst/>
              <a:ahLst/>
              <a:cxnLst/>
              <a:rect l="l" t="t" r="r" b="b"/>
              <a:pathLst>
                <a:path w="822" h="639" extrusionOk="0">
                  <a:moveTo>
                    <a:pt x="285" y="0"/>
                  </a:moveTo>
                  <a:cubicBezTo>
                    <a:pt x="128" y="0"/>
                    <a:pt x="1" y="134"/>
                    <a:pt x="17" y="294"/>
                  </a:cubicBezTo>
                  <a:cubicBezTo>
                    <a:pt x="12" y="501"/>
                    <a:pt x="219" y="639"/>
                    <a:pt x="529" y="639"/>
                  </a:cubicBezTo>
                  <a:cubicBezTo>
                    <a:pt x="690" y="639"/>
                    <a:pt x="822" y="501"/>
                    <a:pt x="816" y="334"/>
                  </a:cubicBezTo>
                  <a:cubicBezTo>
                    <a:pt x="810" y="145"/>
                    <a:pt x="598" y="7"/>
                    <a:pt x="305" y="1"/>
                  </a:cubicBezTo>
                  <a:cubicBezTo>
                    <a:pt x="298" y="0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4"/>
            <p:cNvSpPr/>
            <p:nvPr/>
          </p:nvSpPr>
          <p:spPr>
            <a:xfrm>
              <a:off x="2977700" y="1941550"/>
              <a:ext cx="20250" cy="15850"/>
            </a:xfrm>
            <a:custGeom>
              <a:avLst/>
              <a:gdLst/>
              <a:ahLst/>
              <a:cxnLst/>
              <a:rect l="l" t="t" r="r" b="b"/>
              <a:pathLst>
                <a:path w="810" h="634" extrusionOk="0">
                  <a:moveTo>
                    <a:pt x="312" y="0"/>
                  </a:moveTo>
                  <a:cubicBezTo>
                    <a:pt x="305" y="0"/>
                    <a:pt x="299" y="0"/>
                    <a:pt x="293" y="0"/>
                  </a:cubicBezTo>
                  <a:cubicBezTo>
                    <a:pt x="132" y="0"/>
                    <a:pt x="0" y="138"/>
                    <a:pt x="12" y="299"/>
                  </a:cubicBezTo>
                  <a:cubicBezTo>
                    <a:pt x="17" y="479"/>
                    <a:pt x="240" y="633"/>
                    <a:pt x="499" y="633"/>
                  </a:cubicBezTo>
                  <a:cubicBezTo>
                    <a:pt x="513" y="633"/>
                    <a:pt x="526" y="633"/>
                    <a:pt x="540" y="632"/>
                  </a:cubicBezTo>
                  <a:cubicBezTo>
                    <a:pt x="724" y="626"/>
                    <a:pt x="810" y="511"/>
                    <a:pt x="810" y="339"/>
                  </a:cubicBezTo>
                  <a:cubicBezTo>
                    <a:pt x="810" y="137"/>
                    <a:pt x="611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4"/>
            <p:cNvSpPr/>
            <p:nvPr/>
          </p:nvSpPr>
          <p:spPr>
            <a:xfrm>
              <a:off x="3429750" y="1826625"/>
              <a:ext cx="19975" cy="16175"/>
            </a:xfrm>
            <a:custGeom>
              <a:avLst/>
              <a:gdLst/>
              <a:ahLst/>
              <a:cxnLst/>
              <a:rect l="l" t="t" r="r" b="b"/>
              <a:pathLst>
                <a:path w="799" h="647" extrusionOk="0">
                  <a:moveTo>
                    <a:pt x="282" y="1"/>
                  </a:moveTo>
                  <a:cubicBezTo>
                    <a:pt x="128" y="1"/>
                    <a:pt x="0" y="132"/>
                    <a:pt x="6" y="289"/>
                  </a:cubicBezTo>
                  <a:cubicBezTo>
                    <a:pt x="0" y="502"/>
                    <a:pt x="195" y="634"/>
                    <a:pt x="511" y="645"/>
                  </a:cubicBezTo>
                  <a:cubicBezTo>
                    <a:pt x="518" y="646"/>
                    <a:pt x="524" y="646"/>
                    <a:pt x="531" y="646"/>
                  </a:cubicBezTo>
                  <a:cubicBezTo>
                    <a:pt x="677" y="646"/>
                    <a:pt x="798" y="524"/>
                    <a:pt x="793" y="370"/>
                  </a:cubicBezTo>
                  <a:cubicBezTo>
                    <a:pt x="798" y="146"/>
                    <a:pt x="632" y="19"/>
                    <a:pt x="310" y="2"/>
                  </a:cubicBezTo>
                  <a:cubicBezTo>
                    <a:pt x="301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4"/>
            <p:cNvSpPr/>
            <p:nvPr/>
          </p:nvSpPr>
          <p:spPr>
            <a:xfrm>
              <a:off x="2970075" y="2142400"/>
              <a:ext cx="16675" cy="20025"/>
            </a:xfrm>
            <a:custGeom>
              <a:avLst/>
              <a:gdLst/>
              <a:ahLst/>
              <a:cxnLst/>
              <a:rect l="l" t="t" r="r" b="b"/>
              <a:pathLst>
                <a:path w="667" h="801" extrusionOk="0">
                  <a:moveTo>
                    <a:pt x="390" y="1"/>
                  </a:moveTo>
                  <a:cubicBezTo>
                    <a:pt x="381" y="1"/>
                    <a:pt x="372" y="1"/>
                    <a:pt x="363" y="2"/>
                  </a:cubicBezTo>
                  <a:cubicBezTo>
                    <a:pt x="359" y="2"/>
                    <a:pt x="356" y="2"/>
                    <a:pt x="353" y="2"/>
                  </a:cubicBezTo>
                  <a:cubicBezTo>
                    <a:pt x="152" y="2"/>
                    <a:pt x="29" y="179"/>
                    <a:pt x="18" y="490"/>
                  </a:cubicBezTo>
                  <a:cubicBezTo>
                    <a:pt x="1" y="654"/>
                    <a:pt x="128" y="801"/>
                    <a:pt x="290" y="801"/>
                  </a:cubicBezTo>
                  <a:cubicBezTo>
                    <a:pt x="293" y="801"/>
                    <a:pt x="296" y="801"/>
                    <a:pt x="299" y="800"/>
                  </a:cubicBezTo>
                  <a:cubicBezTo>
                    <a:pt x="303" y="801"/>
                    <a:pt x="307" y="801"/>
                    <a:pt x="310" y="801"/>
                  </a:cubicBezTo>
                  <a:cubicBezTo>
                    <a:pt x="554" y="801"/>
                    <a:pt x="605" y="612"/>
                    <a:pt x="655" y="295"/>
                  </a:cubicBezTo>
                  <a:cubicBezTo>
                    <a:pt x="666" y="138"/>
                    <a:pt x="544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4"/>
            <p:cNvSpPr/>
            <p:nvPr/>
          </p:nvSpPr>
          <p:spPr>
            <a:xfrm>
              <a:off x="3056250" y="2106625"/>
              <a:ext cx="14950" cy="14300"/>
            </a:xfrm>
            <a:custGeom>
              <a:avLst/>
              <a:gdLst/>
              <a:ahLst/>
              <a:cxnLst/>
              <a:rect l="l" t="t" r="r" b="b"/>
              <a:pathLst>
                <a:path w="598" h="572" extrusionOk="0">
                  <a:moveTo>
                    <a:pt x="321" y="0"/>
                  </a:moveTo>
                  <a:cubicBezTo>
                    <a:pt x="308" y="0"/>
                    <a:pt x="295" y="1"/>
                    <a:pt x="281" y="3"/>
                  </a:cubicBezTo>
                  <a:cubicBezTo>
                    <a:pt x="121" y="3"/>
                    <a:pt x="0" y="141"/>
                    <a:pt x="23" y="302"/>
                  </a:cubicBezTo>
                  <a:cubicBezTo>
                    <a:pt x="34" y="485"/>
                    <a:pt x="161" y="554"/>
                    <a:pt x="322" y="571"/>
                  </a:cubicBezTo>
                  <a:cubicBezTo>
                    <a:pt x="500" y="548"/>
                    <a:pt x="592" y="445"/>
                    <a:pt x="597" y="273"/>
                  </a:cubicBezTo>
                  <a:cubicBezTo>
                    <a:pt x="592" y="119"/>
                    <a:pt x="470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4"/>
            <p:cNvSpPr/>
            <p:nvPr/>
          </p:nvSpPr>
          <p:spPr>
            <a:xfrm>
              <a:off x="3022350" y="1940100"/>
              <a:ext cx="14650" cy="14175"/>
            </a:xfrm>
            <a:custGeom>
              <a:avLst/>
              <a:gdLst/>
              <a:ahLst/>
              <a:cxnLst/>
              <a:rect l="l" t="t" r="r" b="b"/>
              <a:pathLst>
                <a:path w="586" h="567" extrusionOk="0">
                  <a:moveTo>
                    <a:pt x="293" y="1"/>
                  </a:moveTo>
                  <a:cubicBezTo>
                    <a:pt x="127" y="12"/>
                    <a:pt x="12" y="93"/>
                    <a:pt x="6" y="277"/>
                  </a:cubicBezTo>
                  <a:cubicBezTo>
                    <a:pt x="0" y="460"/>
                    <a:pt x="104" y="552"/>
                    <a:pt x="276" y="564"/>
                  </a:cubicBezTo>
                  <a:cubicBezTo>
                    <a:pt x="289" y="566"/>
                    <a:pt x="301" y="566"/>
                    <a:pt x="314" y="566"/>
                  </a:cubicBezTo>
                  <a:cubicBezTo>
                    <a:pt x="464" y="566"/>
                    <a:pt x="586" y="442"/>
                    <a:pt x="581" y="288"/>
                  </a:cubicBezTo>
                  <a:cubicBezTo>
                    <a:pt x="581" y="93"/>
                    <a:pt x="460" y="24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4" name="Google Shape;3314;p24"/>
          <p:cNvGrpSpPr/>
          <p:nvPr/>
        </p:nvGrpSpPr>
        <p:grpSpPr>
          <a:xfrm rot="-240842">
            <a:off x="7801792" y="4301214"/>
            <a:ext cx="2502100" cy="1252245"/>
            <a:chOff x="738850" y="1989800"/>
            <a:chExt cx="1130725" cy="569100"/>
          </a:xfrm>
        </p:grpSpPr>
        <p:sp>
          <p:nvSpPr>
            <p:cNvPr id="3315" name="Google Shape;3315;p24"/>
            <p:cNvSpPr/>
            <p:nvPr/>
          </p:nvSpPr>
          <p:spPr>
            <a:xfrm>
              <a:off x="1790550" y="1989800"/>
              <a:ext cx="17700" cy="14075"/>
            </a:xfrm>
            <a:custGeom>
              <a:avLst/>
              <a:gdLst/>
              <a:ahLst/>
              <a:cxnLst/>
              <a:rect l="l" t="t" r="r" b="b"/>
              <a:pathLst>
                <a:path w="708" h="563" extrusionOk="0">
                  <a:moveTo>
                    <a:pt x="236" y="0"/>
                  </a:moveTo>
                  <a:cubicBezTo>
                    <a:pt x="219" y="23"/>
                    <a:pt x="202" y="46"/>
                    <a:pt x="179" y="69"/>
                  </a:cubicBezTo>
                  <a:cubicBezTo>
                    <a:pt x="30" y="201"/>
                    <a:pt x="1" y="379"/>
                    <a:pt x="150" y="500"/>
                  </a:cubicBezTo>
                  <a:cubicBezTo>
                    <a:pt x="216" y="542"/>
                    <a:pt x="290" y="563"/>
                    <a:pt x="366" y="563"/>
                  </a:cubicBezTo>
                  <a:cubicBezTo>
                    <a:pt x="423" y="563"/>
                    <a:pt x="481" y="551"/>
                    <a:pt x="535" y="529"/>
                  </a:cubicBezTo>
                  <a:cubicBezTo>
                    <a:pt x="707" y="420"/>
                    <a:pt x="673" y="241"/>
                    <a:pt x="535" y="98"/>
                  </a:cubicBezTo>
                  <a:cubicBezTo>
                    <a:pt x="512" y="69"/>
                    <a:pt x="489" y="35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4"/>
            <p:cNvSpPr/>
            <p:nvPr/>
          </p:nvSpPr>
          <p:spPr>
            <a:xfrm>
              <a:off x="1225500" y="2002225"/>
              <a:ext cx="644075" cy="432900"/>
            </a:xfrm>
            <a:custGeom>
              <a:avLst/>
              <a:gdLst/>
              <a:ahLst/>
              <a:cxnLst/>
              <a:rect l="l" t="t" r="r" b="b"/>
              <a:pathLst>
                <a:path w="25763" h="17316" extrusionOk="0">
                  <a:moveTo>
                    <a:pt x="5140" y="1"/>
                  </a:moveTo>
                  <a:cubicBezTo>
                    <a:pt x="4271" y="1"/>
                    <a:pt x="3371" y="98"/>
                    <a:pt x="2442" y="296"/>
                  </a:cubicBezTo>
                  <a:cubicBezTo>
                    <a:pt x="1706" y="451"/>
                    <a:pt x="1006" y="761"/>
                    <a:pt x="288" y="1002"/>
                  </a:cubicBezTo>
                  <a:cubicBezTo>
                    <a:pt x="110" y="1066"/>
                    <a:pt x="0" y="1192"/>
                    <a:pt x="81" y="1399"/>
                  </a:cubicBezTo>
                  <a:cubicBezTo>
                    <a:pt x="139" y="1534"/>
                    <a:pt x="231" y="1597"/>
                    <a:pt x="344" y="1597"/>
                  </a:cubicBezTo>
                  <a:cubicBezTo>
                    <a:pt x="399" y="1597"/>
                    <a:pt x="459" y="1582"/>
                    <a:pt x="523" y="1554"/>
                  </a:cubicBezTo>
                  <a:cubicBezTo>
                    <a:pt x="586" y="1525"/>
                    <a:pt x="655" y="1496"/>
                    <a:pt x="718" y="1468"/>
                  </a:cubicBezTo>
                  <a:cubicBezTo>
                    <a:pt x="2132" y="881"/>
                    <a:pt x="3557" y="585"/>
                    <a:pt x="4993" y="585"/>
                  </a:cubicBezTo>
                  <a:cubicBezTo>
                    <a:pt x="6160" y="585"/>
                    <a:pt x="7334" y="781"/>
                    <a:pt x="8513" y="1175"/>
                  </a:cubicBezTo>
                  <a:cubicBezTo>
                    <a:pt x="10592" y="1870"/>
                    <a:pt x="12218" y="3208"/>
                    <a:pt x="13631" y="4839"/>
                  </a:cubicBezTo>
                  <a:cubicBezTo>
                    <a:pt x="14780" y="6166"/>
                    <a:pt x="15722" y="7648"/>
                    <a:pt x="16681" y="9119"/>
                  </a:cubicBezTo>
                  <a:cubicBezTo>
                    <a:pt x="17720" y="10727"/>
                    <a:pt x="18760" y="12335"/>
                    <a:pt x="20047" y="13765"/>
                  </a:cubicBezTo>
                  <a:cubicBezTo>
                    <a:pt x="21466" y="15339"/>
                    <a:pt x="23097" y="16591"/>
                    <a:pt x="25153" y="17223"/>
                  </a:cubicBezTo>
                  <a:cubicBezTo>
                    <a:pt x="25239" y="17252"/>
                    <a:pt x="25325" y="17269"/>
                    <a:pt x="25475" y="17315"/>
                  </a:cubicBezTo>
                  <a:cubicBezTo>
                    <a:pt x="25544" y="17235"/>
                    <a:pt x="25664" y="17154"/>
                    <a:pt x="25699" y="17045"/>
                  </a:cubicBezTo>
                  <a:cubicBezTo>
                    <a:pt x="25762" y="16856"/>
                    <a:pt x="25630" y="16758"/>
                    <a:pt x="25463" y="16689"/>
                  </a:cubicBezTo>
                  <a:cubicBezTo>
                    <a:pt x="24929" y="16482"/>
                    <a:pt x="24372" y="16299"/>
                    <a:pt x="23861" y="16046"/>
                  </a:cubicBezTo>
                  <a:cubicBezTo>
                    <a:pt x="22189" y="15219"/>
                    <a:pt x="20845" y="13978"/>
                    <a:pt x="19754" y="12502"/>
                  </a:cubicBezTo>
                  <a:cubicBezTo>
                    <a:pt x="18634" y="10991"/>
                    <a:pt x="17600" y="9412"/>
                    <a:pt x="16554" y="7843"/>
                  </a:cubicBezTo>
                  <a:cubicBezTo>
                    <a:pt x="15595" y="6407"/>
                    <a:pt x="14653" y="4966"/>
                    <a:pt x="13441" y="3725"/>
                  </a:cubicBezTo>
                  <a:cubicBezTo>
                    <a:pt x="11051" y="1281"/>
                    <a:pt x="8291" y="1"/>
                    <a:pt x="5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4"/>
            <p:cNvSpPr/>
            <p:nvPr/>
          </p:nvSpPr>
          <p:spPr>
            <a:xfrm>
              <a:off x="738850" y="2125350"/>
              <a:ext cx="383275" cy="237400"/>
            </a:xfrm>
            <a:custGeom>
              <a:avLst/>
              <a:gdLst/>
              <a:ahLst/>
              <a:cxnLst/>
              <a:rect l="l" t="t" r="r" b="b"/>
              <a:pathLst>
                <a:path w="15331" h="9496" extrusionOk="0">
                  <a:moveTo>
                    <a:pt x="15141" y="1"/>
                  </a:moveTo>
                  <a:cubicBezTo>
                    <a:pt x="15050" y="1"/>
                    <a:pt x="14933" y="42"/>
                    <a:pt x="14843" y="75"/>
                  </a:cubicBezTo>
                  <a:cubicBezTo>
                    <a:pt x="14774" y="104"/>
                    <a:pt x="14739" y="219"/>
                    <a:pt x="14682" y="288"/>
                  </a:cubicBezTo>
                  <a:cubicBezTo>
                    <a:pt x="14021" y="1172"/>
                    <a:pt x="13384" y="2080"/>
                    <a:pt x="12694" y="2947"/>
                  </a:cubicBezTo>
                  <a:cubicBezTo>
                    <a:pt x="11390" y="4590"/>
                    <a:pt x="9954" y="6106"/>
                    <a:pt x="8197" y="7290"/>
                  </a:cubicBezTo>
                  <a:cubicBezTo>
                    <a:pt x="6697" y="8295"/>
                    <a:pt x="5084" y="8946"/>
                    <a:pt x="3259" y="8946"/>
                  </a:cubicBezTo>
                  <a:cubicBezTo>
                    <a:pt x="3198" y="8946"/>
                    <a:pt x="3135" y="8945"/>
                    <a:pt x="3073" y="8944"/>
                  </a:cubicBezTo>
                  <a:cubicBezTo>
                    <a:pt x="2166" y="8909"/>
                    <a:pt x="1270" y="8726"/>
                    <a:pt x="425" y="8387"/>
                  </a:cubicBezTo>
                  <a:cubicBezTo>
                    <a:pt x="369" y="8364"/>
                    <a:pt x="315" y="8353"/>
                    <a:pt x="267" y="8353"/>
                  </a:cubicBezTo>
                  <a:cubicBezTo>
                    <a:pt x="141" y="8353"/>
                    <a:pt x="48" y="8425"/>
                    <a:pt x="23" y="8553"/>
                  </a:cubicBezTo>
                  <a:cubicBezTo>
                    <a:pt x="0" y="8668"/>
                    <a:pt x="127" y="8812"/>
                    <a:pt x="201" y="8932"/>
                  </a:cubicBezTo>
                  <a:cubicBezTo>
                    <a:pt x="230" y="8973"/>
                    <a:pt x="310" y="8984"/>
                    <a:pt x="368" y="9001"/>
                  </a:cubicBezTo>
                  <a:cubicBezTo>
                    <a:pt x="1252" y="9323"/>
                    <a:pt x="2183" y="9490"/>
                    <a:pt x="3119" y="9495"/>
                  </a:cubicBezTo>
                  <a:cubicBezTo>
                    <a:pt x="3475" y="9467"/>
                    <a:pt x="3837" y="9444"/>
                    <a:pt x="4193" y="9415"/>
                  </a:cubicBezTo>
                  <a:cubicBezTo>
                    <a:pt x="4383" y="9398"/>
                    <a:pt x="4567" y="9357"/>
                    <a:pt x="4756" y="9323"/>
                  </a:cubicBezTo>
                  <a:cubicBezTo>
                    <a:pt x="7054" y="8892"/>
                    <a:pt x="8972" y="7749"/>
                    <a:pt x="10667" y="6187"/>
                  </a:cubicBezTo>
                  <a:cubicBezTo>
                    <a:pt x="12488" y="4498"/>
                    <a:pt x="13895" y="2476"/>
                    <a:pt x="15302" y="454"/>
                  </a:cubicBezTo>
                  <a:cubicBezTo>
                    <a:pt x="15314" y="437"/>
                    <a:pt x="15331" y="414"/>
                    <a:pt x="15331" y="403"/>
                  </a:cubicBezTo>
                  <a:cubicBezTo>
                    <a:pt x="15308" y="270"/>
                    <a:pt x="15325" y="81"/>
                    <a:pt x="15233" y="24"/>
                  </a:cubicBezTo>
                  <a:cubicBezTo>
                    <a:pt x="15209" y="7"/>
                    <a:pt x="15177" y="1"/>
                    <a:pt x="15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4"/>
            <p:cNvSpPr/>
            <p:nvPr/>
          </p:nvSpPr>
          <p:spPr>
            <a:xfrm>
              <a:off x="1536100" y="2164350"/>
              <a:ext cx="324425" cy="310700"/>
            </a:xfrm>
            <a:custGeom>
              <a:avLst/>
              <a:gdLst/>
              <a:ahLst/>
              <a:cxnLst/>
              <a:rect l="l" t="t" r="r" b="b"/>
              <a:pathLst>
                <a:path w="12977" h="12428" extrusionOk="0">
                  <a:moveTo>
                    <a:pt x="378" y="1"/>
                  </a:moveTo>
                  <a:cubicBezTo>
                    <a:pt x="310" y="1"/>
                    <a:pt x="241" y="28"/>
                    <a:pt x="173" y="89"/>
                  </a:cubicBezTo>
                  <a:cubicBezTo>
                    <a:pt x="1" y="244"/>
                    <a:pt x="69" y="405"/>
                    <a:pt x="202" y="560"/>
                  </a:cubicBezTo>
                  <a:cubicBezTo>
                    <a:pt x="500" y="922"/>
                    <a:pt x="816" y="1272"/>
                    <a:pt x="1075" y="1657"/>
                  </a:cubicBezTo>
                  <a:cubicBezTo>
                    <a:pt x="2028" y="3087"/>
                    <a:pt x="2959" y="4523"/>
                    <a:pt x="3895" y="5959"/>
                  </a:cubicBezTo>
                  <a:cubicBezTo>
                    <a:pt x="5664" y="8665"/>
                    <a:pt x="8048" y="10641"/>
                    <a:pt x="11052" y="11847"/>
                  </a:cubicBezTo>
                  <a:cubicBezTo>
                    <a:pt x="11569" y="12054"/>
                    <a:pt x="12103" y="12220"/>
                    <a:pt x="12689" y="12427"/>
                  </a:cubicBezTo>
                  <a:cubicBezTo>
                    <a:pt x="12781" y="12335"/>
                    <a:pt x="12930" y="12255"/>
                    <a:pt x="12953" y="12146"/>
                  </a:cubicBezTo>
                  <a:cubicBezTo>
                    <a:pt x="12976" y="12048"/>
                    <a:pt x="12878" y="11893"/>
                    <a:pt x="12781" y="11818"/>
                  </a:cubicBezTo>
                  <a:cubicBezTo>
                    <a:pt x="12689" y="11743"/>
                    <a:pt x="12545" y="11732"/>
                    <a:pt x="12419" y="11692"/>
                  </a:cubicBezTo>
                  <a:cubicBezTo>
                    <a:pt x="9518" y="10773"/>
                    <a:pt x="7066" y="9182"/>
                    <a:pt x="5222" y="6746"/>
                  </a:cubicBezTo>
                  <a:cubicBezTo>
                    <a:pt x="4337" y="5575"/>
                    <a:pt x="3591" y="4294"/>
                    <a:pt x="2758" y="3076"/>
                  </a:cubicBezTo>
                  <a:cubicBezTo>
                    <a:pt x="2080" y="2094"/>
                    <a:pt x="1362" y="1134"/>
                    <a:pt x="661" y="169"/>
                  </a:cubicBezTo>
                  <a:cubicBezTo>
                    <a:pt x="581" y="65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4"/>
            <p:cNvSpPr/>
            <p:nvPr/>
          </p:nvSpPr>
          <p:spPr>
            <a:xfrm>
              <a:off x="1331325" y="2117600"/>
              <a:ext cx="299875" cy="265250"/>
            </a:xfrm>
            <a:custGeom>
              <a:avLst/>
              <a:gdLst/>
              <a:ahLst/>
              <a:cxnLst/>
              <a:rect l="l" t="t" r="r" b="b"/>
              <a:pathLst>
                <a:path w="11995" h="10610" extrusionOk="0">
                  <a:moveTo>
                    <a:pt x="1255" y="0"/>
                  </a:moveTo>
                  <a:cubicBezTo>
                    <a:pt x="1245" y="0"/>
                    <a:pt x="1234" y="0"/>
                    <a:pt x="1224" y="0"/>
                  </a:cubicBezTo>
                  <a:cubicBezTo>
                    <a:pt x="1058" y="23"/>
                    <a:pt x="730" y="58"/>
                    <a:pt x="403" y="115"/>
                  </a:cubicBezTo>
                  <a:cubicBezTo>
                    <a:pt x="190" y="144"/>
                    <a:pt x="1" y="242"/>
                    <a:pt x="64" y="506"/>
                  </a:cubicBezTo>
                  <a:cubicBezTo>
                    <a:pt x="105" y="675"/>
                    <a:pt x="208" y="728"/>
                    <a:pt x="341" y="728"/>
                  </a:cubicBezTo>
                  <a:cubicBezTo>
                    <a:pt x="394" y="728"/>
                    <a:pt x="452" y="720"/>
                    <a:pt x="512" y="707"/>
                  </a:cubicBezTo>
                  <a:cubicBezTo>
                    <a:pt x="811" y="638"/>
                    <a:pt x="1115" y="604"/>
                    <a:pt x="1418" y="604"/>
                  </a:cubicBezTo>
                  <a:cubicBezTo>
                    <a:pt x="1821" y="604"/>
                    <a:pt x="2222" y="664"/>
                    <a:pt x="2608" y="782"/>
                  </a:cubicBezTo>
                  <a:cubicBezTo>
                    <a:pt x="3631" y="1097"/>
                    <a:pt x="4492" y="1689"/>
                    <a:pt x="5268" y="2401"/>
                  </a:cubicBezTo>
                  <a:cubicBezTo>
                    <a:pt x="7726" y="4670"/>
                    <a:pt x="9719" y="7312"/>
                    <a:pt x="11316" y="10248"/>
                  </a:cubicBezTo>
                  <a:cubicBezTo>
                    <a:pt x="11374" y="10357"/>
                    <a:pt x="11414" y="10495"/>
                    <a:pt x="11506" y="10546"/>
                  </a:cubicBezTo>
                  <a:cubicBezTo>
                    <a:pt x="11574" y="10584"/>
                    <a:pt x="11671" y="10609"/>
                    <a:pt x="11758" y="10609"/>
                  </a:cubicBezTo>
                  <a:cubicBezTo>
                    <a:pt x="11803" y="10609"/>
                    <a:pt x="11846" y="10602"/>
                    <a:pt x="11879" y="10586"/>
                  </a:cubicBezTo>
                  <a:cubicBezTo>
                    <a:pt x="11954" y="10540"/>
                    <a:pt x="11983" y="10374"/>
                    <a:pt x="11988" y="10253"/>
                  </a:cubicBezTo>
                  <a:cubicBezTo>
                    <a:pt x="11994" y="10190"/>
                    <a:pt x="11925" y="10115"/>
                    <a:pt x="11891" y="10047"/>
                  </a:cubicBezTo>
                  <a:cubicBezTo>
                    <a:pt x="10581" y="7605"/>
                    <a:pt x="8961" y="5354"/>
                    <a:pt x="7071" y="3343"/>
                  </a:cubicBezTo>
                  <a:cubicBezTo>
                    <a:pt x="6164" y="2384"/>
                    <a:pt x="5222" y="1465"/>
                    <a:pt x="4073" y="793"/>
                  </a:cubicBezTo>
                  <a:cubicBezTo>
                    <a:pt x="3220" y="276"/>
                    <a:pt x="2249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4"/>
            <p:cNvSpPr/>
            <p:nvPr/>
          </p:nvSpPr>
          <p:spPr>
            <a:xfrm>
              <a:off x="932400" y="2199225"/>
              <a:ext cx="300025" cy="266475"/>
            </a:xfrm>
            <a:custGeom>
              <a:avLst/>
              <a:gdLst/>
              <a:ahLst/>
              <a:cxnLst/>
              <a:rect l="l" t="t" r="r" b="b"/>
              <a:pathLst>
                <a:path w="12001" h="10659" extrusionOk="0">
                  <a:moveTo>
                    <a:pt x="11636" y="1"/>
                  </a:moveTo>
                  <a:cubicBezTo>
                    <a:pt x="11538" y="1"/>
                    <a:pt x="11448" y="70"/>
                    <a:pt x="11363" y="159"/>
                  </a:cubicBezTo>
                  <a:cubicBezTo>
                    <a:pt x="10604" y="951"/>
                    <a:pt x="9840" y="1738"/>
                    <a:pt x="9082" y="2531"/>
                  </a:cubicBezTo>
                  <a:cubicBezTo>
                    <a:pt x="7342" y="4335"/>
                    <a:pt x="5619" y="6138"/>
                    <a:pt x="3861" y="7925"/>
                  </a:cubicBezTo>
                  <a:cubicBezTo>
                    <a:pt x="3114" y="8683"/>
                    <a:pt x="2270" y="9320"/>
                    <a:pt x="1276" y="9717"/>
                  </a:cubicBezTo>
                  <a:cubicBezTo>
                    <a:pt x="932" y="9855"/>
                    <a:pt x="564" y="9923"/>
                    <a:pt x="225" y="10061"/>
                  </a:cubicBezTo>
                  <a:cubicBezTo>
                    <a:pt x="122" y="10102"/>
                    <a:pt x="1" y="10274"/>
                    <a:pt x="7" y="10377"/>
                  </a:cubicBezTo>
                  <a:cubicBezTo>
                    <a:pt x="12" y="10486"/>
                    <a:pt x="168" y="10584"/>
                    <a:pt x="231" y="10659"/>
                  </a:cubicBezTo>
                  <a:cubicBezTo>
                    <a:pt x="334" y="10636"/>
                    <a:pt x="369" y="10630"/>
                    <a:pt x="392" y="10624"/>
                  </a:cubicBezTo>
                  <a:cubicBezTo>
                    <a:pt x="627" y="10561"/>
                    <a:pt x="857" y="10509"/>
                    <a:pt x="1087" y="10435"/>
                  </a:cubicBezTo>
                  <a:cubicBezTo>
                    <a:pt x="2368" y="10015"/>
                    <a:pt x="3407" y="9211"/>
                    <a:pt x="4343" y="8275"/>
                  </a:cubicBezTo>
                  <a:cubicBezTo>
                    <a:pt x="5567" y="7046"/>
                    <a:pt x="6762" y="5788"/>
                    <a:pt x="7974" y="4541"/>
                  </a:cubicBezTo>
                  <a:cubicBezTo>
                    <a:pt x="9209" y="3260"/>
                    <a:pt x="10449" y="1974"/>
                    <a:pt x="11690" y="693"/>
                  </a:cubicBezTo>
                  <a:cubicBezTo>
                    <a:pt x="11724" y="653"/>
                    <a:pt x="11759" y="618"/>
                    <a:pt x="11793" y="584"/>
                  </a:cubicBezTo>
                  <a:cubicBezTo>
                    <a:pt x="11948" y="429"/>
                    <a:pt x="12000" y="256"/>
                    <a:pt x="11828" y="90"/>
                  </a:cubicBezTo>
                  <a:cubicBezTo>
                    <a:pt x="11760" y="27"/>
                    <a:pt x="11697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4"/>
            <p:cNvSpPr/>
            <p:nvPr/>
          </p:nvSpPr>
          <p:spPr>
            <a:xfrm>
              <a:off x="1147225" y="2066050"/>
              <a:ext cx="316825" cy="132400"/>
            </a:xfrm>
            <a:custGeom>
              <a:avLst/>
              <a:gdLst/>
              <a:ahLst/>
              <a:cxnLst/>
              <a:rect l="l" t="t" r="r" b="b"/>
              <a:pathLst>
                <a:path w="12673" h="5296" extrusionOk="0">
                  <a:moveTo>
                    <a:pt x="8623" y="0"/>
                  </a:moveTo>
                  <a:cubicBezTo>
                    <a:pt x="8071" y="75"/>
                    <a:pt x="7508" y="109"/>
                    <a:pt x="6974" y="230"/>
                  </a:cubicBezTo>
                  <a:cubicBezTo>
                    <a:pt x="4108" y="850"/>
                    <a:pt x="2063" y="2723"/>
                    <a:pt x="139" y="4773"/>
                  </a:cubicBezTo>
                  <a:cubicBezTo>
                    <a:pt x="1" y="4894"/>
                    <a:pt x="12" y="5112"/>
                    <a:pt x="162" y="5222"/>
                  </a:cubicBezTo>
                  <a:cubicBezTo>
                    <a:pt x="223" y="5273"/>
                    <a:pt x="283" y="5296"/>
                    <a:pt x="341" y="5296"/>
                  </a:cubicBezTo>
                  <a:cubicBezTo>
                    <a:pt x="426" y="5296"/>
                    <a:pt x="506" y="5248"/>
                    <a:pt x="581" y="5170"/>
                  </a:cubicBezTo>
                  <a:cubicBezTo>
                    <a:pt x="799" y="4946"/>
                    <a:pt x="1006" y="4722"/>
                    <a:pt x="1230" y="4504"/>
                  </a:cubicBezTo>
                  <a:cubicBezTo>
                    <a:pt x="2637" y="3136"/>
                    <a:pt x="4165" y="1930"/>
                    <a:pt x="6009" y="1178"/>
                  </a:cubicBezTo>
                  <a:cubicBezTo>
                    <a:pt x="6906" y="812"/>
                    <a:pt x="7816" y="583"/>
                    <a:pt x="8735" y="583"/>
                  </a:cubicBezTo>
                  <a:cubicBezTo>
                    <a:pt x="9347" y="583"/>
                    <a:pt x="9962" y="684"/>
                    <a:pt x="10581" y="914"/>
                  </a:cubicBezTo>
                  <a:cubicBezTo>
                    <a:pt x="11144" y="1120"/>
                    <a:pt x="11650" y="1476"/>
                    <a:pt x="12190" y="1752"/>
                  </a:cubicBezTo>
                  <a:cubicBezTo>
                    <a:pt x="12249" y="1784"/>
                    <a:pt x="12335" y="1804"/>
                    <a:pt x="12411" y="1804"/>
                  </a:cubicBezTo>
                  <a:cubicBezTo>
                    <a:pt x="12460" y="1804"/>
                    <a:pt x="12505" y="1796"/>
                    <a:pt x="12534" y="1775"/>
                  </a:cubicBezTo>
                  <a:cubicBezTo>
                    <a:pt x="12626" y="1695"/>
                    <a:pt x="12672" y="1574"/>
                    <a:pt x="12655" y="1453"/>
                  </a:cubicBezTo>
                  <a:cubicBezTo>
                    <a:pt x="12643" y="1356"/>
                    <a:pt x="12523" y="1264"/>
                    <a:pt x="12425" y="1195"/>
                  </a:cubicBezTo>
                  <a:cubicBezTo>
                    <a:pt x="11288" y="397"/>
                    <a:pt x="10013" y="46"/>
                    <a:pt x="8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4"/>
            <p:cNvSpPr/>
            <p:nvPr/>
          </p:nvSpPr>
          <p:spPr>
            <a:xfrm>
              <a:off x="1559650" y="2367875"/>
              <a:ext cx="245425" cy="191025"/>
            </a:xfrm>
            <a:custGeom>
              <a:avLst/>
              <a:gdLst/>
              <a:ahLst/>
              <a:cxnLst/>
              <a:rect l="l" t="t" r="r" b="b"/>
              <a:pathLst>
                <a:path w="9817" h="7641" extrusionOk="0">
                  <a:moveTo>
                    <a:pt x="261" y="1"/>
                  </a:moveTo>
                  <a:cubicBezTo>
                    <a:pt x="213" y="1"/>
                    <a:pt x="169" y="10"/>
                    <a:pt x="138" y="30"/>
                  </a:cubicBezTo>
                  <a:cubicBezTo>
                    <a:pt x="58" y="76"/>
                    <a:pt x="18" y="231"/>
                    <a:pt x="6" y="346"/>
                  </a:cubicBezTo>
                  <a:cubicBezTo>
                    <a:pt x="1" y="420"/>
                    <a:pt x="75" y="507"/>
                    <a:pt x="121" y="587"/>
                  </a:cubicBezTo>
                  <a:cubicBezTo>
                    <a:pt x="2178" y="4137"/>
                    <a:pt x="5187" y="6457"/>
                    <a:pt x="9151" y="7543"/>
                  </a:cubicBezTo>
                  <a:cubicBezTo>
                    <a:pt x="9266" y="7577"/>
                    <a:pt x="9380" y="7595"/>
                    <a:pt x="9564" y="7640"/>
                  </a:cubicBezTo>
                  <a:cubicBezTo>
                    <a:pt x="9639" y="7554"/>
                    <a:pt x="9783" y="7462"/>
                    <a:pt x="9800" y="7348"/>
                  </a:cubicBezTo>
                  <a:cubicBezTo>
                    <a:pt x="9817" y="7256"/>
                    <a:pt x="9691" y="7124"/>
                    <a:pt x="9599" y="7037"/>
                  </a:cubicBezTo>
                  <a:cubicBezTo>
                    <a:pt x="9547" y="6991"/>
                    <a:pt x="9449" y="6991"/>
                    <a:pt x="9375" y="6974"/>
                  </a:cubicBezTo>
                  <a:cubicBezTo>
                    <a:pt x="5555" y="5958"/>
                    <a:pt x="2649" y="3740"/>
                    <a:pt x="661" y="323"/>
                  </a:cubicBezTo>
                  <a:cubicBezTo>
                    <a:pt x="609" y="231"/>
                    <a:pt x="563" y="104"/>
                    <a:pt x="483" y="58"/>
                  </a:cubicBezTo>
                  <a:cubicBezTo>
                    <a:pt x="423" y="23"/>
                    <a:pt x="337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4"/>
            <p:cNvSpPr/>
            <p:nvPr/>
          </p:nvSpPr>
          <p:spPr>
            <a:xfrm>
              <a:off x="834625" y="2279050"/>
              <a:ext cx="244575" cy="152200"/>
            </a:xfrm>
            <a:custGeom>
              <a:avLst/>
              <a:gdLst/>
              <a:ahLst/>
              <a:cxnLst/>
              <a:rect l="l" t="t" r="r" b="b"/>
              <a:pathLst>
                <a:path w="9783" h="6088" extrusionOk="0">
                  <a:moveTo>
                    <a:pt x="9551" y="0"/>
                  </a:moveTo>
                  <a:cubicBezTo>
                    <a:pt x="9474" y="0"/>
                    <a:pt x="9386" y="15"/>
                    <a:pt x="9317" y="27"/>
                  </a:cubicBezTo>
                  <a:cubicBezTo>
                    <a:pt x="9254" y="44"/>
                    <a:pt x="9202" y="136"/>
                    <a:pt x="9145" y="188"/>
                  </a:cubicBezTo>
                  <a:cubicBezTo>
                    <a:pt x="8048" y="1193"/>
                    <a:pt x="6996" y="2244"/>
                    <a:pt x="5848" y="3181"/>
                  </a:cubicBezTo>
                  <a:cubicBezTo>
                    <a:pt x="4251" y="4479"/>
                    <a:pt x="2430" y="5335"/>
                    <a:pt x="339" y="5490"/>
                  </a:cubicBezTo>
                  <a:cubicBezTo>
                    <a:pt x="121" y="5507"/>
                    <a:pt x="0" y="5633"/>
                    <a:pt x="23" y="5840"/>
                  </a:cubicBezTo>
                  <a:cubicBezTo>
                    <a:pt x="42" y="6034"/>
                    <a:pt x="170" y="6088"/>
                    <a:pt x="324" y="6088"/>
                  </a:cubicBezTo>
                  <a:cubicBezTo>
                    <a:pt x="357" y="6088"/>
                    <a:pt x="391" y="6085"/>
                    <a:pt x="425" y="6081"/>
                  </a:cubicBezTo>
                  <a:cubicBezTo>
                    <a:pt x="506" y="6076"/>
                    <a:pt x="586" y="6070"/>
                    <a:pt x="667" y="6064"/>
                  </a:cubicBezTo>
                  <a:cubicBezTo>
                    <a:pt x="2263" y="5886"/>
                    <a:pt x="3711" y="5312"/>
                    <a:pt x="5067" y="4467"/>
                  </a:cubicBezTo>
                  <a:cubicBezTo>
                    <a:pt x="6675" y="3456"/>
                    <a:pt x="8042" y="2164"/>
                    <a:pt x="9369" y="820"/>
                  </a:cubicBezTo>
                  <a:cubicBezTo>
                    <a:pt x="9489" y="694"/>
                    <a:pt x="9650" y="579"/>
                    <a:pt x="9725" y="429"/>
                  </a:cubicBezTo>
                  <a:cubicBezTo>
                    <a:pt x="9782" y="326"/>
                    <a:pt x="9765" y="108"/>
                    <a:pt x="9702" y="39"/>
                  </a:cubicBezTo>
                  <a:cubicBezTo>
                    <a:pt x="9671" y="10"/>
                    <a:pt x="9615" y="0"/>
                    <a:pt x="9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4"/>
            <p:cNvSpPr/>
            <p:nvPr/>
          </p:nvSpPr>
          <p:spPr>
            <a:xfrm>
              <a:off x="1295725" y="2184375"/>
              <a:ext cx="198750" cy="79225"/>
            </a:xfrm>
            <a:custGeom>
              <a:avLst/>
              <a:gdLst/>
              <a:ahLst/>
              <a:cxnLst/>
              <a:rect l="l" t="t" r="r" b="b"/>
              <a:pathLst>
                <a:path w="7950" h="3169" extrusionOk="0">
                  <a:moveTo>
                    <a:pt x="3188" y="0"/>
                  </a:moveTo>
                  <a:cubicBezTo>
                    <a:pt x="2108" y="18"/>
                    <a:pt x="1229" y="230"/>
                    <a:pt x="402" y="667"/>
                  </a:cubicBezTo>
                  <a:cubicBezTo>
                    <a:pt x="305" y="718"/>
                    <a:pt x="178" y="758"/>
                    <a:pt x="127" y="839"/>
                  </a:cubicBezTo>
                  <a:cubicBezTo>
                    <a:pt x="63" y="948"/>
                    <a:pt x="0" y="1132"/>
                    <a:pt x="46" y="1218"/>
                  </a:cubicBezTo>
                  <a:cubicBezTo>
                    <a:pt x="92" y="1304"/>
                    <a:pt x="287" y="1327"/>
                    <a:pt x="414" y="1339"/>
                  </a:cubicBezTo>
                  <a:cubicBezTo>
                    <a:pt x="494" y="1339"/>
                    <a:pt x="575" y="1258"/>
                    <a:pt x="649" y="1218"/>
                  </a:cubicBezTo>
                  <a:cubicBezTo>
                    <a:pt x="1399" y="828"/>
                    <a:pt x="2182" y="608"/>
                    <a:pt x="3007" y="608"/>
                  </a:cubicBezTo>
                  <a:cubicBezTo>
                    <a:pt x="3143" y="608"/>
                    <a:pt x="3280" y="614"/>
                    <a:pt x="3418" y="626"/>
                  </a:cubicBezTo>
                  <a:cubicBezTo>
                    <a:pt x="5066" y="770"/>
                    <a:pt x="6336" y="1557"/>
                    <a:pt x="7238" y="2935"/>
                  </a:cubicBezTo>
                  <a:cubicBezTo>
                    <a:pt x="7327" y="3065"/>
                    <a:pt x="7424" y="3169"/>
                    <a:pt x="7552" y="3169"/>
                  </a:cubicBezTo>
                  <a:cubicBezTo>
                    <a:pt x="7606" y="3169"/>
                    <a:pt x="7665" y="3150"/>
                    <a:pt x="7732" y="3108"/>
                  </a:cubicBezTo>
                  <a:cubicBezTo>
                    <a:pt x="7950" y="2970"/>
                    <a:pt x="7869" y="2792"/>
                    <a:pt x="7755" y="2620"/>
                  </a:cubicBezTo>
                  <a:cubicBezTo>
                    <a:pt x="6634" y="937"/>
                    <a:pt x="5055" y="75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4"/>
            <p:cNvSpPr/>
            <p:nvPr/>
          </p:nvSpPr>
          <p:spPr>
            <a:xfrm>
              <a:off x="1695925" y="2441950"/>
              <a:ext cx="145200" cy="73450"/>
            </a:xfrm>
            <a:custGeom>
              <a:avLst/>
              <a:gdLst/>
              <a:ahLst/>
              <a:cxnLst/>
              <a:rect l="l" t="t" r="r" b="b"/>
              <a:pathLst>
                <a:path w="5808" h="2938" extrusionOk="0">
                  <a:moveTo>
                    <a:pt x="351" y="1"/>
                  </a:moveTo>
                  <a:cubicBezTo>
                    <a:pt x="253" y="1"/>
                    <a:pt x="166" y="53"/>
                    <a:pt x="104" y="174"/>
                  </a:cubicBezTo>
                  <a:cubicBezTo>
                    <a:pt x="1" y="370"/>
                    <a:pt x="110" y="507"/>
                    <a:pt x="288" y="605"/>
                  </a:cubicBezTo>
                  <a:cubicBezTo>
                    <a:pt x="1781" y="1472"/>
                    <a:pt x="3349" y="2185"/>
                    <a:pt x="4981" y="2748"/>
                  </a:cubicBezTo>
                  <a:lnTo>
                    <a:pt x="5549" y="2937"/>
                  </a:lnTo>
                  <a:cubicBezTo>
                    <a:pt x="5618" y="2880"/>
                    <a:pt x="5756" y="2811"/>
                    <a:pt x="5779" y="2713"/>
                  </a:cubicBezTo>
                  <a:cubicBezTo>
                    <a:pt x="5808" y="2615"/>
                    <a:pt x="5750" y="2472"/>
                    <a:pt x="5687" y="2374"/>
                  </a:cubicBezTo>
                  <a:cubicBezTo>
                    <a:pt x="5647" y="2311"/>
                    <a:pt x="5532" y="2299"/>
                    <a:pt x="5446" y="2265"/>
                  </a:cubicBezTo>
                  <a:cubicBezTo>
                    <a:pt x="4780" y="2012"/>
                    <a:pt x="4090" y="1794"/>
                    <a:pt x="3441" y="1501"/>
                  </a:cubicBezTo>
                  <a:cubicBezTo>
                    <a:pt x="2522" y="1082"/>
                    <a:pt x="1620" y="605"/>
                    <a:pt x="713" y="157"/>
                  </a:cubicBezTo>
                  <a:cubicBezTo>
                    <a:pt x="667" y="134"/>
                    <a:pt x="627" y="111"/>
                    <a:pt x="586" y="82"/>
                  </a:cubicBezTo>
                  <a:cubicBezTo>
                    <a:pt x="505" y="31"/>
                    <a:pt x="425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4"/>
            <p:cNvSpPr/>
            <p:nvPr/>
          </p:nvSpPr>
          <p:spPr>
            <a:xfrm>
              <a:off x="1091675" y="2310975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3795" y="0"/>
                  </a:moveTo>
                  <a:cubicBezTo>
                    <a:pt x="3687" y="0"/>
                    <a:pt x="3580" y="31"/>
                    <a:pt x="3487" y="89"/>
                  </a:cubicBezTo>
                  <a:cubicBezTo>
                    <a:pt x="2246" y="1105"/>
                    <a:pt x="1137" y="2271"/>
                    <a:pt x="184" y="3564"/>
                  </a:cubicBezTo>
                  <a:cubicBezTo>
                    <a:pt x="69" y="3725"/>
                    <a:pt x="0" y="3885"/>
                    <a:pt x="190" y="4029"/>
                  </a:cubicBezTo>
                  <a:cubicBezTo>
                    <a:pt x="257" y="4078"/>
                    <a:pt x="321" y="4100"/>
                    <a:pt x="382" y="4100"/>
                  </a:cubicBezTo>
                  <a:cubicBezTo>
                    <a:pt x="490" y="4100"/>
                    <a:pt x="587" y="4029"/>
                    <a:pt x="672" y="3914"/>
                  </a:cubicBezTo>
                  <a:cubicBezTo>
                    <a:pt x="1603" y="2656"/>
                    <a:pt x="2682" y="1519"/>
                    <a:pt x="3889" y="525"/>
                  </a:cubicBezTo>
                  <a:cubicBezTo>
                    <a:pt x="3969" y="439"/>
                    <a:pt x="4038" y="347"/>
                    <a:pt x="4101" y="255"/>
                  </a:cubicBezTo>
                  <a:cubicBezTo>
                    <a:pt x="4021" y="152"/>
                    <a:pt x="3963" y="14"/>
                    <a:pt x="3889" y="8"/>
                  </a:cubicBezTo>
                  <a:cubicBezTo>
                    <a:pt x="3858" y="3"/>
                    <a:pt x="3826" y="0"/>
                    <a:pt x="3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4"/>
            <p:cNvSpPr/>
            <p:nvPr/>
          </p:nvSpPr>
          <p:spPr>
            <a:xfrm>
              <a:off x="1183225" y="2052075"/>
              <a:ext cx="21775" cy="18100"/>
            </a:xfrm>
            <a:custGeom>
              <a:avLst/>
              <a:gdLst/>
              <a:ahLst/>
              <a:cxnLst/>
              <a:rect l="l" t="t" r="r" b="b"/>
              <a:pathLst>
                <a:path w="871" h="724" extrusionOk="0">
                  <a:moveTo>
                    <a:pt x="364" y="1"/>
                  </a:moveTo>
                  <a:cubicBezTo>
                    <a:pt x="348" y="1"/>
                    <a:pt x="333" y="3"/>
                    <a:pt x="319" y="8"/>
                  </a:cubicBezTo>
                  <a:cubicBezTo>
                    <a:pt x="186" y="60"/>
                    <a:pt x="89" y="163"/>
                    <a:pt x="49" y="295"/>
                  </a:cubicBezTo>
                  <a:cubicBezTo>
                    <a:pt x="0" y="446"/>
                    <a:pt x="291" y="724"/>
                    <a:pt x="488" y="724"/>
                  </a:cubicBezTo>
                  <a:cubicBezTo>
                    <a:pt x="501" y="724"/>
                    <a:pt x="513" y="723"/>
                    <a:pt x="525" y="720"/>
                  </a:cubicBezTo>
                  <a:cubicBezTo>
                    <a:pt x="652" y="697"/>
                    <a:pt x="755" y="565"/>
                    <a:pt x="870" y="479"/>
                  </a:cubicBezTo>
                  <a:cubicBezTo>
                    <a:pt x="823" y="274"/>
                    <a:pt x="53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4"/>
            <p:cNvSpPr/>
            <p:nvPr/>
          </p:nvSpPr>
          <p:spPr>
            <a:xfrm>
              <a:off x="1253925" y="2242100"/>
              <a:ext cx="19800" cy="20925"/>
            </a:xfrm>
            <a:custGeom>
              <a:avLst/>
              <a:gdLst/>
              <a:ahLst/>
              <a:cxnLst/>
              <a:rect l="l" t="t" r="r" b="b"/>
              <a:pathLst>
                <a:path w="792" h="837" extrusionOk="0">
                  <a:moveTo>
                    <a:pt x="535" y="0"/>
                  </a:moveTo>
                  <a:cubicBezTo>
                    <a:pt x="299" y="46"/>
                    <a:pt x="1" y="362"/>
                    <a:pt x="58" y="546"/>
                  </a:cubicBezTo>
                  <a:cubicBezTo>
                    <a:pt x="110" y="678"/>
                    <a:pt x="225" y="782"/>
                    <a:pt x="363" y="833"/>
                  </a:cubicBezTo>
                  <a:cubicBezTo>
                    <a:pt x="370" y="835"/>
                    <a:pt x="379" y="837"/>
                    <a:pt x="388" y="837"/>
                  </a:cubicBezTo>
                  <a:cubicBezTo>
                    <a:pt x="537" y="837"/>
                    <a:pt x="791" y="525"/>
                    <a:pt x="759" y="356"/>
                  </a:cubicBezTo>
                  <a:cubicBezTo>
                    <a:pt x="736" y="224"/>
                    <a:pt x="615" y="121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4"/>
            <p:cNvSpPr/>
            <p:nvPr/>
          </p:nvSpPr>
          <p:spPr>
            <a:xfrm>
              <a:off x="788125" y="2405375"/>
              <a:ext cx="22250" cy="17825"/>
            </a:xfrm>
            <a:custGeom>
              <a:avLst/>
              <a:gdLst/>
              <a:ahLst/>
              <a:cxnLst/>
              <a:rect l="l" t="t" r="r" b="b"/>
              <a:pathLst>
                <a:path w="890" h="713" extrusionOk="0">
                  <a:moveTo>
                    <a:pt x="275" y="0"/>
                  </a:moveTo>
                  <a:cubicBezTo>
                    <a:pt x="223" y="63"/>
                    <a:pt x="97" y="155"/>
                    <a:pt x="57" y="276"/>
                  </a:cubicBezTo>
                  <a:cubicBezTo>
                    <a:pt x="0" y="439"/>
                    <a:pt x="242" y="713"/>
                    <a:pt x="463" y="713"/>
                  </a:cubicBezTo>
                  <a:cubicBezTo>
                    <a:pt x="467" y="713"/>
                    <a:pt x="472" y="713"/>
                    <a:pt x="476" y="712"/>
                  </a:cubicBezTo>
                  <a:cubicBezTo>
                    <a:pt x="620" y="689"/>
                    <a:pt x="740" y="603"/>
                    <a:pt x="809" y="477"/>
                  </a:cubicBezTo>
                  <a:cubicBezTo>
                    <a:pt x="890" y="316"/>
                    <a:pt x="614" y="4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4"/>
            <p:cNvSpPr/>
            <p:nvPr/>
          </p:nvSpPr>
          <p:spPr>
            <a:xfrm>
              <a:off x="1212000" y="2278700"/>
              <a:ext cx="18825" cy="16125"/>
            </a:xfrm>
            <a:custGeom>
              <a:avLst/>
              <a:gdLst/>
              <a:ahLst/>
              <a:cxnLst/>
              <a:rect l="l" t="t" r="r" b="b"/>
              <a:pathLst>
                <a:path w="753" h="645" extrusionOk="0">
                  <a:moveTo>
                    <a:pt x="464" y="0"/>
                  </a:moveTo>
                  <a:cubicBezTo>
                    <a:pt x="455" y="0"/>
                    <a:pt x="446" y="1"/>
                    <a:pt x="437" y="1"/>
                  </a:cubicBezTo>
                  <a:cubicBezTo>
                    <a:pt x="230" y="18"/>
                    <a:pt x="0" y="58"/>
                    <a:pt x="12" y="317"/>
                  </a:cubicBezTo>
                  <a:cubicBezTo>
                    <a:pt x="23" y="438"/>
                    <a:pt x="173" y="558"/>
                    <a:pt x="236" y="644"/>
                  </a:cubicBezTo>
                  <a:cubicBezTo>
                    <a:pt x="517" y="581"/>
                    <a:pt x="753" y="587"/>
                    <a:pt x="753" y="305"/>
                  </a:cubicBezTo>
                  <a:cubicBezTo>
                    <a:pt x="753" y="114"/>
                    <a:pt x="64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4"/>
            <p:cNvSpPr/>
            <p:nvPr/>
          </p:nvSpPr>
          <p:spPr>
            <a:xfrm>
              <a:off x="1121825" y="2212775"/>
              <a:ext cx="16250" cy="18575"/>
            </a:xfrm>
            <a:custGeom>
              <a:avLst/>
              <a:gdLst/>
              <a:ahLst/>
              <a:cxnLst/>
              <a:rect l="l" t="t" r="r" b="b"/>
              <a:pathLst>
                <a:path w="650" h="743" extrusionOk="0">
                  <a:moveTo>
                    <a:pt x="291" y="1"/>
                  </a:moveTo>
                  <a:cubicBezTo>
                    <a:pt x="133" y="1"/>
                    <a:pt x="1" y="135"/>
                    <a:pt x="12" y="300"/>
                  </a:cubicBezTo>
                  <a:cubicBezTo>
                    <a:pt x="1" y="531"/>
                    <a:pt x="130" y="743"/>
                    <a:pt x="292" y="743"/>
                  </a:cubicBezTo>
                  <a:cubicBezTo>
                    <a:pt x="307" y="743"/>
                    <a:pt x="323" y="741"/>
                    <a:pt x="339" y="737"/>
                  </a:cubicBezTo>
                  <a:cubicBezTo>
                    <a:pt x="466" y="708"/>
                    <a:pt x="575" y="587"/>
                    <a:pt x="644" y="547"/>
                  </a:cubicBezTo>
                  <a:cubicBezTo>
                    <a:pt x="649" y="185"/>
                    <a:pt x="525" y="1"/>
                    <a:pt x="328" y="1"/>
                  </a:cubicBezTo>
                  <a:cubicBezTo>
                    <a:pt x="323" y="1"/>
                    <a:pt x="317" y="1"/>
                    <a:pt x="310" y="2"/>
                  </a:cubicBezTo>
                  <a:cubicBezTo>
                    <a:pt x="304" y="1"/>
                    <a:pt x="29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4"/>
            <p:cNvSpPr/>
            <p:nvPr/>
          </p:nvSpPr>
          <p:spPr>
            <a:xfrm>
              <a:off x="1092825" y="2245675"/>
              <a:ext cx="15800" cy="18550"/>
            </a:xfrm>
            <a:custGeom>
              <a:avLst/>
              <a:gdLst/>
              <a:ahLst/>
              <a:cxnLst/>
              <a:rect l="l" t="t" r="r" b="b"/>
              <a:pathLst>
                <a:path w="632" h="742" extrusionOk="0">
                  <a:moveTo>
                    <a:pt x="290" y="1"/>
                  </a:moveTo>
                  <a:cubicBezTo>
                    <a:pt x="93" y="1"/>
                    <a:pt x="0" y="121"/>
                    <a:pt x="11" y="323"/>
                  </a:cubicBezTo>
                  <a:cubicBezTo>
                    <a:pt x="29" y="529"/>
                    <a:pt x="63" y="742"/>
                    <a:pt x="327" y="742"/>
                  </a:cubicBezTo>
                  <a:cubicBezTo>
                    <a:pt x="528" y="742"/>
                    <a:pt x="632" y="621"/>
                    <a:pt x="620" y="397"/>
                  </a:cubicBezTo>
                  <a:cubicBezTo>
                    <a:pt x="597" y="213"/>
                    <a:pt x="580" y="1"/>
                    <a:pt x="304" y="1"/>
                  </a:cubicBezTo>
                  <a:cubicBezTo>
                    <a:pt x="300" y="1"/>
                    <a:pt x="295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4"/>
            <p:cNvSpPr/>
            <p:nvPr/>
          </p:nvSpPr>
          <p:spPr>
            <a:xfrm>
              <a:off x="1287550" y="2142450"/>
              <a:ext cx="19250" cy="15250"/>
            </a:xfrm>
            <a:custGeom>
              <a:avLst/>
              <a:gdLst/>
              <a:ahLst/>
              <a:cxnLst/>
              <a:rect l="l" t="t" r="r" b="b"/>
              <a:pathLst>
                <a:path w="770" h="610" extrusionOk="0">
                  <a:moveTo>
                    <a:pt x="413" y="0"/>
                  </a:moveTo>
                  <a:cubicBezTo>
                    <a:pt x="253" y="29"/>
                    <a:pt x="29" y="29"/>
                    <a:pt x="11" y="299"/>
                  </a:cubicBezTo>
                  <a:cubicBezTo>
                    <a:pt x="0" y="496"/>
                    <a:pt x="104" y="610"/>
                    <a:pt x="294" y="610"/>
                  </a:cubicBezTo>
                  <a:cubicBezTo>
                    <a:pt x="303" y="610"/>
                    <a:pt x="312" y="609"/>
                    <a:pt x="321" y="609"/>
                  </a:cubicBezTo>
                  <a:cubicBezTo>
                    <a:pt x="522" y="597"/>
                    <a:pt x="741" y="574"/>
                    <a:pt x="758" y="310"/>
                  </a:cubicBezTo>
                  <a:cubicBezTo>
                    <a:pt x="769" y="121"/>
                    <a:pt x="655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4"/>
            <p:cNvSpPr/>
            <p:nvPr/>
          </p:nvSpPr>
          <p:spPr>
            <a:xfrm>
              <a:off x="1251350" y="2163250"/>
              <a:ext cx="18975" cy="15250"/>
            </a:xfrm>
            <a:custGeom>
              <a:avLst/>
              <a:gdLst/>
              <a:ahLst/>
              <a:cxnLst/>
              <a:rect l="l" t="t" r="r" b="b"/>
              <a:pathLst>
                <a:path w="759" h="610" extrusionOk="0">
                  <a:moveTo>
                    <a:pt x="462" y="1"/>
                  </a:moveTo>
                  <a:cubicBezTo>
                    <a:pt x="457" y="1"/>
                    <a:pt x="453" y="1"/>
                    <a:pt x="448" y="1"/>
                  </a:cubicBezTo>
                  <a:cubicBezTo>
                    <a:pt x="253" y="7"/>
                    <a:pt x="35" y="24"/>
                    <a:pt x="18" y="294"/>
                  </a:cubicBezTo>
                  <a:cubicBezTo>
                    <a:pt x="0" y="495"/>
                    <a:pt x="109" y="604"/>
                    <a:pt x="316" y="610"/>
                  </a:cubicBezTo>
                  <a:cubicBezTo>
                    <a:pt x="517" y="587"/>
                    <a:pt x="730" y="581"/>
                    <a:pt x="747" y="317"/>
                  </a:cubicBezTo>
                  <a:cubicBezTo>
                    <a:pt x="758" y="120"/>
                    <a:pt x="64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4"/>
            <p:cNvSpPr/>
            <p:nvPr/>
          </p:nvSpPr>
          <p:spPr>
            <a:xfrm>
              <a:off x="1534300" y="2320800"/>
              <a:ext cx="14750" cy="15800"/>
            </a:xfrm>
            <a:custGeom>
              <a:avLst/>
              <a:gdLst/>
              <a:ahLst/>
              <a:cxnLst/>
              <a:rect l="l" t="t" r="r" b="b"/>
              <a:pathLst>
                <a:path w="590" h="632" extrusionOk="0">
                  <a:moveTo>
                    <a:pt x="377" y="0"/>
                  </a:moveTo>
                  <a:lnTo>
                    <a:pt x="245" y="6"/>
                  </a:lnTo>
                  <a:cubicBezTo>
                    <a:pt x="164" y="115"/>
                    <a:pt x="44" y="213"/>
                    <a:pt x="27" y="327"/>
                  </a:cubicBezTo>
                  <a:cubicBezTo>
                    <a:pt x="1" y="493"/>
                    <a:pt x="106" y="631"/>
                    <a:pt x="257" y="631"/>
                  </a:cubicBezTo>
                  <a:cubicBezTo>
                    <a:pt x="274" y="631"/>
                    <a:pt x="291" y="629"/>
                    <a:pt x="308" y="626"/>
                  </a:cubicBezTo>
                  <a:cubicBezTo>
                    <a:pt x="423" y="603"/>
                    <a:pt x="578" y="454"/>
                    <a:pt x="584" y="350"/>
                  </a:cubicBezTo>
                  <a:cubicBezTo>
                    <a:pt x="590" y="241"/>
                    <a:pt x="446" y="121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4"/>
            <p:cNvSpPr/>
            <p:nvPr/>
          </p:nvSpPr>
          <p:spPr>
            <a:xfrm>
              <a:off x="1772600" y="1996100"/>
              <a:ext cx="14250" cy="15975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357" y="1"/>
                  </a:moveTo>
                  <a:lnTo>
                    <a:pt x="219" y="7"/>
                  </a:lnTo>
                  <a:cubicBezTo>
                    <a:pt x="144" y="110"/>
                    <a:pt x="1" y="236"/>
                    <a:pt x="18" y="323"/>
                  </a:cubicBezTo>
                  <a:cubicBezTo>
                    <a:pt x="41" y="443"/>
                    <a:pt x="196" y="535"/>
                    <a:pt x="294" y="639"/>
                  </a:cubicBezTo>
                  <a:cubicBezTo>
                    <a:pt x="386" y="541"/>
                    <a:pt x="552" y="461"/>
                    <a:pt x="564" y="351"/>
                  </a:cubicBezTo>
                  <a:cubicBezTo>
                    <a:pt x="569" y="242"/>
                    <a:pt x="426" y="116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4"/>
            <p:cNvSpPr/>
            <p:nvPr/>
          </p:nvSpPr>
          <p:spPr>
            <a:xfrm>
              <a:off x="1510525" y="2138700"/>
              <a:ext cx="16125" cy="1422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301" y="0"/>
                  </a:moveTo>
                  <a:cubicBezTo>
                    <a:pt x="297" y="0"/>
                    <a:pt x="293" y="0"/>
                    <a:pt x="288" y="1"/>
                  </a:cubicBezTo>
                  <a:cubicBezTo>
                    <a:pt x="191" y="6"/>
                    <a:pt x="47" y="173"/>
                    <a:pt x="30" y="282"/>
                  </a:cubicBezTo>
                  <a:cubicBezTo>
                    <a:pt x="0" y="436"/>
                    <a:pt x="116" y="568"/>
                    <a:pt x="259" y="568"/>
                  </a:cubicBezTo>
                  <a:cubicBezTo>
                    <a:pt x="282" y="568"/>
                    <a:pt x="305" y="565"/>
                    <a:pt x="329" y="558"/>
                  </a:cubicBezTo>
                  <a:cubicBezTo>
                    <a:pt x="443" y="535"/>
                    <a:pt x="541" y="414"/>
                    <a:pt x="644" y="340"/>
                  </a:cubicBezTo>
                  <a:cubicBezTo>
                    <a:pt x="644" y="294"/>
                    <a:pt x="644" y="248"/>
                    <a:pt x="644" y="207"/>
                  </a:cubicBezTo>
                  <a:cubicBezTo>
                    <a:pt x="528" y="136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4"/>
            <p:cNvSpPr/>
            <p:nvPr/>
          </p:nvSpPr>
          <p:spPr>
            <a:xfrm>
              <a:off x="1482250" y="2112600"/>
              <a:ext cx="16000" cy="14375"/>
            </a:xfrm>
            <a:custGeom>
              <a:avLst/>
              <a:gdLst/>
              <a:ahLst/>
              <a:cxnLst/>
              <a:rect l="l" t="t" r="r" b="b"/>
              <a:pathLst>
                <a:path w="640" h="575" extrusionOk="0">
                  <a:moveTo>
                    <a:pt x="384" y="0"/>
                  </a:moveTo>
                  <a:cubicBezTo>
                    <a:pt x="362" y="0"/>
                    <a:pt x="339" y="4"/>
                    <a:pt x="316" y="11"/>
                  </a:cubicBezTo>
                  <a:cubicBezTo>
                    <a:pt x="202" y="34"/>
                    <a:pt x="104" y="154"/>
                    <a:pt x="1" y="235"/>
                  </a:cubicBezTo>
                  <a:cubicBezTo>
                    <a:pt x="1" y="281"/>
                    <a:pt x="6" y="332"/>
                    <a:pt x="6" y="378"/>
                  </a:cubicBezTo>
                  <a:cubicBezTo>
                    <a:pt x="117" y="445"/>
                    <a:pt x="238" y="574"/>
                    <a:pt x="344" y="574"/>
                  </a:cubicBezTo>
                  <a:cubicBezTo>
                    <a:pt x="348" y="574"/>
                    <a:pt x="352" y="574"/>
                    <a:pt x="357" y="574"/>
                  </a:cubicBezTo>
                  <a:cubicBezTo>
                    <a:pt x="454" y="556"/>
                    <a:pt x="598" y="396"/>
                    <a:pt x="609" y="287"/>
                  </a:cubicBezTo>
                  <a:cubicBezTo>
                    <a:pt x="639" y="133"/>
                    <a:pt x="523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4"/>
            <p:cNvSpPr/>
            <p:nvPr/>
          </p:nvSpPr>
          <p:spPr>
            <a:xfrm>
              <a:off x="895725" y="2467825"/>
              <a:ext cx="14600" cy="15650"/>
            </a:xfrm>
            <a:custGeom>
              <a:avLst/>
              <a:gdLst/>
              <a:ahLst/>
              <a:cxnLst/>
              <a:rect l="l" t="t" r="r" b="b"/>
              <a:pathLst>
                <a:path w="584" h="626" extrusionOk="0">
                  <a:moveTo>
                    <a:pt x="250" y="1"/>
                  </a:moveTo>
                  <a:cubicBezTo>
                    <a:pt x="170" y="110"/>
                    <a:pt x="43" y="208"/>
                    <a:pt x="26" y="328"/>
                  </a:cubicBezTo>
                  <a:cubicBezTo>
                    <a:pt x="0" y="479"/>
                    <a:pt x="92" y="626"/>
                    <a:pt x="251" y="626"/>
                  </a:cubicBezTo>
                  <a:cubicBezTo>
                    <a:pt x="268" y="626"/>
                    <a:pt x="284" y="624"/>
                    <a:pt x="302" y="621"/>
                  </a:cubicBezTo>
                  <a:cubicBezTo>
                    <a:pt x="411" y="598"/>
                    <a:pt x="572" y="455"/>
                    <a:pt x="578" y="363"/>
                  </a:cubicBezTo>
                  <a:cubicBezTo>
                    <a:pt x="583" y="248"/>
                    <a:pt x="451" y="12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4"/>
            <p:cNvSpPr/>
            <p:nvPr/>
          </p:nvSpPr>
          <p:spPr>
            <a:xfrm>
              <a:off x="1150400" y="2086125"/>
              <a:ext cx="15825" cy="13850"/>
            </a:xfrm>
            <a:custGeom>
              <a:avLst/>
              <a:gdLst/>
              <a:ahLst/>
              <a:cxnLst/>
              <a:rect l="l" t="t" r="r" b="b"/>
              <a:pathLst>
                <a:path w="633" h="554" extrusionOk="0">
                  <a:moveTo>
                    <a:pt x="283" y="1"/>
                  </a:moveTo>
                  <a:cubicBezTo>
                    <a:pt x="279" y="1"/>
                    <a:pt x="275" y="1"/>
                    <a:pt x="270" y="1"/>
                  </a:cubicBezTo>
                  <a:cubicBezTo>
                    <a:pt x="173" y="13"/>
                    <a:pt x="0" y="208"/>
                    <a:pt x="18" y="277"/>
                  </a:cubicBezTo>
                  <a:cubicBezTo>
                    <a:pt x="69" y="415"/>
                    <a:pt x="184" y="513"/>
                    <a:pt x="322" y="553"/>
                  </a:cubicBezTo>
                  <a:cubicBezTo>
                    <a:pt x="325" y="553"/>
                    <a:pt x="328" y="553"/>
                    <a:pt x="331" y="553"/>
                  </a:cubicBezTo>
                  <a:cubicBezTo>
                    <a:pt x="416" y="553"/>
                    <a:pt x="527" y="406"/>
                    <a:pt x="632" y="329"/>
                  </a:cubicBezTo>
                  <a:lnTo>
                    <a:pt x="632" y="197"/>
                  </a:lnTo>
                  <a:cubicBezTo>
                    <a:pt x="511" y="131"/>
                    <a:pt x="389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4"/>
            <p:cNvSpPr/>
            <p:nvPr/>
          </p:nvSpPr>
          <p:spPr>
            <a:xfrm>
              <a:off x="1648300" y="2396475"/>
              <a:ext cx="14625" cy="15500"/>
            </a:xfrm>
            <a:custGeom>
              <a:avLst/>
              <a:gdLst/>
              <a:ahLst/>
              <a:cxnLst/>
              <a:rect l="l" t="t" r="r" b="b"/>
              <a:pathLst>
                <a:path w="585" h="620" extrusionOk="0">
                  <a:moveTo>
                    <a:pt x="246" y="0"/>
                  </a:moveTo>
                  <a:cubicBezTo>
                    <a:pt x="165" y="109"/>
                    <a:pt x="45" y="213"/>
                    <a:pt x="22" y="327"/>
                  </a:cubicBezTo>
                  <a:cubicBezTo>
                    <a:pt x="1" y="483"/>
                    <a:pt x="97" y="620"/>
                    <a:pt x="255" y="620"/>
                  </a:cubicBezTo>
                  <a:cubicBezTo>
                    <a:pt x="272" y="620"/>
                    <a:pt x="290" y="618"/>
                    <a:pt x="309" y="615"/>
                  </a:cubicBezTo>
                  <a:cubicBezTo>
                    <a:pt x="418" y="592"/>
                    <a:pt x="573" y="448"/>
                    <a:pt x="579" y="350"/>
                  </a:cubicBezTo>
                  <a:cubicBezTo>
                    <a:pt x="584" y="236"/>
                    <a:pt x="447" y="115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4"/>
            <p:cNvSpPr/>
            <p:nvPr/>
          </p:nvSpPr>
          <p:spPr>
            <a:xfrm>
              <a:off x="1669600" y="2416150"/>
              <a:ext cx="16450" cy="14175"/>
            </a:xfrm>
            <a:custGeom>
              <a:avLst/>
              <a:gdLst/>
              <a:ahLst/>
              <a:cxnLst/>
              <a:rect l="l" t="t" r="r" b="b"/>
              <a:pathLst>
                <a:path w="658" h="567" extrusionOk="0">
                  <a:moveTo>
                    <a:pt x="318" y="0"/>
                  </a:moveTo>
                  <a:cubicBezTo>
                    <a:pt x="226" y="0"/>
                    <a:pt x="77" y="149"/>
                    <a:pt x="48" y="258"/>
                  </a:cubicBezTo>
                  <a:cubicBezTo>
                    <a:pt x="1" y="417"/>
                    <a:pt x="124" y="566"/>
                    <a:pt x="278" y="566"/>
                  </a:cubicBezTo>
                  <a:cubicBezTo>
                    <a:pt x="291" y="566"/>
                    <a:pt x="305" y="565"/>
                    <a:pt x="318" y="563"/>
                  </a:cubicBezTo>
                  <a:cubicBezTo>
                    <a:pt x="433" y="546"/>
                    <a:pt x="542" y="425"/>
                    <a:pt x="652" y="356"/>
                  </a:cubicBezTo>
                  <a:cubicBezTo>
                    <a:pt x="652" y="310"/>
                    <a:pt x="657" y="270"/>
                    <a:pt x="657" y="224"/>
                  </a:cubicBezTo>
                  <a:cubicBezTo>
                    <a:pt x="542" y="144"/>
                    <a:pt x="433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4"/>
            <p:cNvSpPr/>
            <p:nvPr/>
          </p:nvSpPr>
          <p:spPr>
            <a:xfrm>
              <a:off x="837625" y="2490225"/>
              <a:ext cx="15825" cy="13925"/>
            </a:xfrm>
            <a:custGeom>
              <a:avLst/>
              <a:gdLst/>
              <a:ahLst/>
              <a:cxnLst/>
              <a:rect l="l" t="t" r="r" b="b"/>
              <a:pathLst>
                <a:path w="633" h="557" extrusionOk="0">
                  <a:moveTo>
                    <a:pt x="288" y="1"/>
                  </a:moveTo>
                  <a:cubicBezTo>
                    <a:pt x="191" y="1"/>
                    <a:pt x="1" y="185"/>
                    <a:pt x="18" y="259"/>
                  </a:cubicBezTo>
                  <a:cubicBezTo>
                    <a:pt x="58" y="391"/>
                    <a:pt x="162" y="506"/>
                    <a:pt x="294" y="552"/>
                  </a:cubicBezTo>
                  <a:cubicBezTo>
                    <a:pt x="302" y="555"/>
                    <a:pt x="310" y="556"/>
                    <a:pt x="318" y="556"/>
                  </a:cubicBezTo>
                  <a:cubicBezTo>
                    <a:pt x="403" y="556"/>
                    <a:pt x="522" y="431"/>
                    <a:pt x="621" y="363"/>
                  </a:cubicBezTo>
                  <a:lnTo>
                    <a:pt x="633" y="236"/>
                  </a:lnTo>
                  <a:cubicBezTo>
                    <a:pt x="518" y="150"/>
                    <a:pt x="40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4"/>
            <p:cNvSpPr/>
            <p:nvPr/>
          </p:nvSpPr>
          <p:spPr>
            <a:xfrm>
              <a:off x="1512500" y="2282000"/>
              <a:ext cx="16150" cy="14225"/>
            </a:xfrm>
            <a:custGeom>
              <a:avLst/>
              <a:gdLst/>
              <a:ahLst/>
              <a:cxnLst/>
              <a:rect l="l" t="t" r="r" b="b"/>
              <a:pathLst>
                <a:path w="646" h="569" extrusionOk="0">
                  <a:moveTo>
                    <a:pt x="308" y="1"/>
                  </a:moveTo>
                  <a:cubicBezTo>
                    <a:pt x="306" y="1"/>
                    <a:pt x="303" y="1"/>
                    <a:pt x="301" y="1"/>
                  </a:cubicBezTo>
                  <a:cubicBezTo>
                    <a:pt x="204" y="7"/>
                    <a:pt x="54" y="168"/>
                    <a:pt x="37" y="277"/>
                  </a:cubicBezTo>
                  <a:cubicBezTo>
                    <a:pt x="1" y="428"/>
                    <a:pt x="124" y="569"/>
                    <a:pt x="276" y="569"/>
                  </a:cubicBezTo>
                  <a:cubicBezTo>
                    <a:pt x="292" y="569"/>
                    <a:pt x="308" y="567"/>
                    <a:pt x="324" y="564"/>
                  </a:cubicBezTo>
                  <a:cubicBezTo>
                    <a:pt x="439" y="541"/>
                    <a:pt x="537" y="420"/>
                    <a:pt x="646" y="340"/>
                  </a:cubicBezTo>
                  <a:lnTo>
                    <a:pt x="646" y="208"/>
                  </a:lnTo>
                  <a:cubicBezTo>
                    <a:pt x="533" y="135"/>
                    <a:pt x="415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5" name="Google Shape;3345;p24"/>
          <p:cNvGrpSpPr/>
          <p:nvPr/>
        </p:nvGrpSpPr>
        <p:grpSpPr>
          <a:xfrm flipH="1">
            <a:off x="124314" y="55625"/>
            <a:ext cx="8869314" cy="5013154"/>
            <a:chOff x="2006607" y="2854975"/>
            <a:chExt cx="3704500" cy="2093874"/>
          </a:xfrm>
        </p:grpSpPr>
        <p:sp>
          <p:nvSpPr>
            <p:cNvPr id="3346" name="Google Shape;3346;p24"/>
            <p:cNvSpPr/>
            <p:nvPr/>
          </p:nvSpPr>
          <p:spPr>
            <a:xfrm>
              <a:off x="2095715" y="3562840"/>
              <a:ext cx="30050" cy="26350"/>
            </a:xfrm>
            <a:custGeom>
              <a:avLst/>
              <a:gdLst/>
              <a:ahLst/>
              <a:cxnLst/>
              <a:rect l="l" t="t" r="r" b="b"/>
              <a:pathLst>
                <a:path w="1202" h="1054" extrusionOk="0">
                  <a:moveTo>
                    <a:pt x="612" y="1"/>
                  </a:moveTo>
                  <a:cubicBezTo>
                    <a:pt x="498" y="1"/>
                    <a:pt x="384" y="35"/>
                    <a:pt x="288" y="106"/>
                  </a:cubicBezTo>
                  <a:cubicBezTo>
                    <a:pt x="185" y="186"/>
                    <a:pt x="93" y="272"/>
                    <a:pt x="1" y="359"/>
                  </a:cubicBezTo>
                  <a:lnTo>
                    <a:pt x="1" y="703"/>
                  </a:lnTo>
                  <a:cubicBezTo>
                    <a:pt x="110" y="784"/>
                    <a:pt x="219" y="870"/>
                    <a:pt x="334" y="944"/>
                  </a:cubicBezTo>
                  <a:cubicBezTo>
                    <a:pt x="441" y="1018"/>
                    <a:pt x="559" y="1054"/>
                    <a:pt x="672" y="1054"/>
                  </a:cubicBezTo>
                  <a:cubicBezTo>
                    <a:pt x="813" y="1054"/>
                    <a:pt x="945" y="998"/>
                    <a:pt x="1035" y="893"/>
                  </a:cubicBezTo>
                  <a:cubicBezTo>
                    <a:pt x="1201" y="669"/>
                    <a:pt x="1184" y="353"/>
                    <a:pt x="994" y="152"/>
                  </a:cubicBezTo>
                  <a:cubicBezTo>
                    <a:pt x="888" y="51"/>
                    <a:pt x="75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4"/>
            <p:cNvSpPr/>
            <p:nvPr/>
          </p:nvSpPr>
          <p:spPr>
            <a:xfrm>
              <a:off x="4891575" y="2854975"/>
              <a:ext cx="30175" cy="26950"/>
            </a:xfrm>
            <a:custGeom>
              <a:avLst/>
              <a:gdLst/>
              <a:ahLst/>
              <a:cxnLst/>
              <a:rect l="l" t="t" r="r" b="b"/>
              <a:pathLst>
                <a:path w="1207" h="1078" extrusionOk="0">
                  <a:moveTo>
                    <a:pt x="466" y="0"/>
                  </a:moveTo>
                  <a:cubicBezTo>
                    <a:pt x="391" y="46"/>
                    <a:pt x="322" y="92"/>
                    <a:pt x="259" y="144"/>
                  </a:cubicBezTo>
                  <a:cubicBezTo>
                    <a:pt x="23" y="351"/>
                    <a:pt x="0" y="632"/>
                    <a:pt x="190" y="862"/>
                  </a:cubicBezTo>
                  <a:cubicBezTo>
                    <a:pt x="308" y="1001"/>
                    <a:pt x="490" y="1077"/>
                    <a:pt x="660" y="1077"/>
                  </a:cubicBezTo>
                  <a:cubicBezTo>
                    <a:pt x="772" y="1077"/>
                    <a:pt x="878" y="1045"/>
                    <a:pt x="960" y="977"/>
                  </a:cubicBezTo>
                  <a:cubicBezTo>
                    <a:pt x="1172" y="793"/>
                    <a:pt x="1207" y="471"/>
                    <a:pt x="1034" y="247"/>
                  </a:cubicBezTo>
                  <a:cubicBezTo>
                    <a:pt x="965" y="161"/>
                    <a:pt x="891" y="75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4"/>
            <p:cNvSpPr/>
            <p:nvPr/>
          </p:nvSpPr>
          <p:spPr>
            <a:xfrm>
              <a:off x="2270025" y="4898975"/>
              <a:ext cx="19125" cy="17225"/>
            </a:xfrm>
            <a:custGeom>
              <a:avLst/>
              <a:gdLst/>
              <a:ahLst/>
              <a:cxnLst/>
              <a:rect l="l" t="t" r="r" b="b"/>
              <a:pathLst>
                <a:path w="765" h="689" extrusionOk="0">
                  <a:moveTo>
                    <a:pt x="390" y="1"/>
                  </a:moveTo>
                  <a:cubicBezTo>
                    <a:pt x="310" y="1"/>
                    <a:pt x="231" y="22"/>
                    <a:pt x="162" y="63"/>
                  </a:cubicBezTo>
                  <a:cubicBezTo>
                    <a:pt x="1" y="172"/>
                    <a:pt x="24" y="356"/>
                    <a:pt x="139" y="511"/>
                  </a:cubicBezTo>
                  <a:cubicBezTo>
                    <a:pt x="173" y="568"/>
                    <a:pt x="208" y="632"/>
                    <a:pt x="242" y="689"/>
                  </a:cubicBezTo>
                  <a:lnTo>
                    <a:pt x="587" y="689"/>
                  </a:lnTo>
                  <a:cubicBezTo>
                    <a:pt x="615" y="614"/>
                    <a:pt x="650" y="540"/>
                    <a:pt x="679" y="465"/>
                  </a:cubicBezTo>
                  <a:cubicBezTo>
                    <a:pt x="765" y="275"/>
                    <a:pt x="719" y="103"/>
                    <a:pt x="547" y="28"/>
                  </a:cubicBezTo>
                  <a:cubicBezTo>
                    <a:pt x="496" y="10"/>
                    <a:pt x="44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4"/>
            <p:cNvSpPr/>
            <p:nvPr/>
          </p:nvSpPr>
          <p:spPr>
            <a:xfrm>
              <a:off x="5579700" y="3965465"/>
              <a:ext cx="15975" cy="1607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48" y="0"/>
                  </a:moveTo>
                  <a:cubicBezTo>
                    <a:pt x="166" y="0"/>
                    <a:pt x="50" y="105"/>
                    <a:pt x="29" y="268"/>
                  </a:cubicBezTo>
                  <a:cubicBezTo>
                    <a:pt x="0" y="446"/>
                    <a:pt x="115" y="629"/>
                    <a:pt x="299" y="641"/>
                  </a:cubicBezTo>
                  <a:cubicBezTo>
                    <a:pt x="306" y="642"/>
                    <a:pt x="313" y="642"/>
                    <a:pt x="319" y="642"/>
                  </a:cubicBezTo>
                  <a:cubicBezTo>
                    <a:pt x="422" y="642"/>
                    <a:pt x="530" y="563"/>
                    <a:pt x="638" y="520"/>
                  </a:cubicBezTo>
                  <a:lnTo>
                    <a:pt x="638" y="90"/>
                  </a:lnTo>
                  <a:cubicBezTo>
                    <a:pt x="563" y="49"/>
                    <a:pt x="483" y="26"/>
                    <a:pt x="403" y="3"/>
                  </a:cubicBezTo>
                  <a:cubicBezTo>
                    <a:pt x="384" y="1"/>
                    <a:pt x="365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4"/>
            <p:cNvSpPr/>
            <p:nvPr/>
          </p:nvSpPr>
          <p:spPr>
            <a:xfrm>
              <a:off x="5577333" y="4239346"/>
              <a:ext cx="82900" cy="146650"/>
            </a:xfrm>
            <a:custGeom>
              <a:avLst/>
              <a:gdLst/>
              <a:ahLst/>
              <a:cxnLst/>
              <a:rect l="l" t="t" r="r" b="b"/>
              <a:pathLst>
                <a:path w="3316" h="5866" extrusionOk="0">
                  <a:moveTo>
                    <a:pt x="1695" y="2281"/>
                  </a:moveTo>
                  <a:lnTo>
                    <a:pt x="2385" y="2970"/>
                  </a:lnTo>
                  <a:cubicBezTo>
                    <a:pt x="2143" y="3194"/>
                    <a:pt x="1868" y="3441"/>
                    <a:pt x="1586" y="3700"/>
                  </a:cubicBezTo>
                  <a:lnTo>
                    <a:pt x="1115" y="3091"/>
                  </a:lnTo>
                  <a:lnTo>
                    <a:pt x="1695" y="2281"/>
                  </a:lnTo>
                  <a:close/>
                  <a:moveTo>
                    <a:pt x="1632" y="1"/>
                  </a:moveTo>
                  <a:cubicBezTo>
                    <a:pt x="1609" y="104"/>
                    <a:pt x="1581" y="196"/>
                    <a:pt x="1575" y="288"/>
                  </a:cubicBezTo>
                  <a:cubicBezTo>
                    <a:pt x="1512" y="857"/>
                    <a:pt x="1466" y="1425"/>
                    <a:pt x="1391" y="2000"/>
                  </a:cubicBezTo>
                  <a:cubicBezTo>
                    <a:pt x="1322" y="2580"/>
                    <a:pt x="1190" y="2695"/>
                    <a:pt x="593" y="2758"/>
                  </a:cubicBezTo>
                  <a:cubicBezTo>
                    <a:pt x="478" y="2769"/>
                    <a:pt x="369" y="2787"/>
                    <a:pt x="254" y="2815"/>
                  </a:cubicBezTo>
                  <a:cubicBezTo>
                    <a:pt x="185" y="2838"/>
                    <a:pt x="133" y="2907"/>
                    <a:pt x="1" y="3016"/>
                  </a:cubicBezTo>
                  <a:cubicBezTo>
                    <a:pt x="259" y="3097"/>
                    <a:pt x="443" y="3149"/>
                    <a:pt x="627" y="3200"/>
                  </a:cubicBezTo>
                  <a:cubicBezTo>
                    <a:pt x="1179" y="3361"/>
                    <a:pt x="1345" y="3574"/>
                    <a:pt x="1397" y="4148"/>
                  </a:cubicBezTo>
                  <a:cubicBezTo>
                    <a:pt x="1437" y="4636"/>
                    <a:pt x="1489" y="5124"/>
                    <a:pt x="1546" y="5607"/>
                  </a:cubicBezTo>
                  <a:cubicBezTo>
                    <a:pt x="1563" y="5693"/>
                    <a:pt x="1586" y="5779"/>
                    <a:pt x="1621" y="5865"/>
                  </a:cubicBezTo>
                  <a:cubicBezTo>
                    <a:pt x="1684" y="5745"/>
                    <a:pt x="1724" y="5618"/>
                    <a:pt x="1730" y="5486"/>
                  </a:cubicBezTo>
                  <a:cubicBezTo>
                    <a:pt x="1787" y="5073"/>
                    <a:pt x="1833" y="4659"/>
                    <a:pt x="1896" y="4246"/>
                  </a:cubicBezTo>
                  <a:cubicBezTo>
                    <a:pt x="1988" y="3625"/>
                    <a:pt x="2339" y="3235"/>
                    <a:pt x="2959" y="3091"/>
                  </a:cubicBezTo>
                  <a:cubicBezTo>
                    <a:pt x="3080" y="3051"/>
                    <a:pt x="3200" y="3005"/>
                    <a:pt x="3315" y="2953"/>
                  </a:cubicBezTo>
                  <a:cubicBezTo>
                    <a:pt x="3085" y="2879"/>
                    <a:pt x="2959" y="2833"/>
                    <a:pt x="2827" y="2798"/>
                  </a:cubicBezTo>
                  <a:cubicBezTo>
                    <a:pt x="2350" y="2678"/>
                    <a:pt x="2046" y="2385"/>
                    <a:pt x="1954" y="1896"/>
                  </a:cubicBezTo>
                  <a:cubicBezTo>
                    <a:pt x="1919" y="1741"/>
                    <a:pt x="1896" y="1580"/>
                    <a:pt x="1885" y="1425"/>
                  </a:cubicBezTo>
                  <a:cubicBezTo>
                    <a:pt x="1862" y="1052"/>
                    <a:pt x="1851" y="679"/>
                    <a:pt x="1833" y="305"/>
                  </a:cubicBezTo>
                  <a:cubicBezTo>
                    <a:pt x="1828" y="185"/>
                    <a:pt x="1839" y="47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4"/>
            <p:cNvSpPr/>
            <p:nvPr/>
          </p:nvSpPr>
          <p:spPr>
            <a:xfrm>
              <a:off x="2006607" y="3193145"/>
              <a:ext cx="81025" cy="147225"/>
            </a:xfrm>
            <a:custGeom>
              <a:avLst/>
              <a:gdLst/>
              <a:ahLst/>
              <a:cxnLst/>
              <a:rect l="l" t="t" r="r" b="b"/>
              <a:pathLst>
                <a:path w="3241" h="5889" extrusionOk="0">
                  <a:moveTo>
                    <a:pt x="1707" y="2281"/>
                  </a:moveTo>
                  <a:lnTo>
                    <a:pt x="2385" y="2982"/>
                  </a:lnTo>
                  <a:lnTo>
                    <a:pt x="1603" y="3706"/>
                  </a:lnTo>
                  <a:lnTo>
                    <a:pt x="1121" y="3085"/>
                  </a:lnTo>
                  <a:lnTo>
                    <a:pt x="1707" y="2281"/>
                  </a:lnTo>
                  <a:close/>
                  <a:moveTo>
                    <a:pt x="1626" y="1"/>
                  </a:moveTo>
                  <a:cubicBezTo>
                    <a:pt x="1609" y="121"/>
                    <a:pt x="1598" y="208"/>
                    <a:pt x="1592" y="288"/>
                  </a:cubicBezTo>
                  <a:cubicBezTo>
                    <a:pt x="1517" y="914"/>
                    <a:pt x="1454" y="1546"/>
                    <a:pt x="1374" y="2172"/>
                  </a:cubicBezTo>
                  <a:cubicBezTo>
                    <a:pt x="1333" y="2505"/>
                    <a:pt x="1144" y="2683"/>
                    <a:pt x="811" y="2718"/>
                  </a:cubicBezTo>
                  <a:cubicBezTo>
                    <a:pt x="638" y="2735"/>
                    <a:pt x="466" y="2764"/>
                    <a:pt x="299" y="2804"/>
                  </a:cubicBezTo>
                  <a:cubicBezTo>
                    <a:pt x="219" y="2821"/>
                    <a:pt x="156" y="2901"/>
                    <a:pt x="1" y="3011"/>
                  </a:cubicBezTo>
                  <a:lnTo>
                    <a:pt x="736" y="3229"/>
                  </a:lnTo>
                  <a:cubicBezTo>
                    <a:pt x="1121" y="3338"/>
                    <a:pt x="1351" y="3585"/>
                    <a:pt x="1391" y="3993"/>
                  </a:cubicBezTo>
                  <a:cubicBezTo>
                    <a:pt x="1408" y="4194"/>
                    <a:pt x="1414" y="4395"/>
                    <a:pt x="1437" y="4596"/>
                  </a:cubicBezTo>
                  <a:cubicBezTo>
                    <a:pt x="1483" y="5027"/>
                    <a:pt x="1540" y="5457"/>
                    <a:pt x="1592" y="5888"/>
                  </a:cubicBezTo>
                  <a:lnTo>
                    <a:pt x="1695" y="5883"/>
                  </a:lnTo>
                  <a:cubicBezTo>
                    <a:pt x="1712" y="5704"/>
                    <a:pt x="1730" y="5521"/>
                    <a:pt x="1758" y="5337"/>
                  </a:cubicBezTo>
                  <a:cubicBezTo>
                    <a:pt x="1799" y="4981"/>
                    <a:pt x="1850" y="4630"/>
                    <a:pt x="1902" y="4268"/>
                  </a:cubicBezTo>
                  <a:cubicBezTo>
                    <a:pt x="1988" y="3625"/>
                    <a:pt x="2344" y="3229"/>
                    <a:pt x="2982" y="3085"/>
                  </a:cubicBezTo>
                  <a:cubicBezTo>
                    <a:pt x="3074" y="3057"/>
                    <a:pt x="3160" y="3016"/>
                    <a:pt x="3240" y="2970"/>
                  </a:cubicBezTo>
                  <a:cubicBezTo>
                    <a:pt x="3189" y="2924"/>
                    <a:pt x="3171" y="2896"/>
                    <a:pt x="3148" y="2884"/>
                  </a:cubicBezTo>
                  <a:cubicBezTo>
                    <a:pt x="3097" y="2861"/>
                    <a:pt x="3039" y="2844"/>
                    <a:pt x="2988" y="2833"/>
                  </a:cubicBezTo>
                  <a:cubicBezTo>
                    <a:pt x="2298" y="2718"/>
                    <a:pt x="1965" y="2287"/>
                    <a:pt x="1914" y="1621"/>
                  </a:cubicBezTo>
                  <a:cubicBezTo>
                    <a:pt x="1879" y="1201"/>
                    <a:pt x="1868" y="788"/>
                    <a:pt x="1845" y="368"/>
                  </a:cubicBezTo>
                  <a:cubicBezTo>
                    <a:pt x="1839" y="236"/>
                    <a:pt x="1879" y="75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4"/>
            <p:cNvSpPr/>
            <p:nvPr/>
          </p:nvSpPr>
          <p:spPr>
            <a:xfrm>
              <a:off x="2074965" y="4158206"/>
              <a:ext cx="71550" cy="130550"/>
            </a:xfrm>
            <a:custGeom>
              <a:avLst/>
              <a:gdLst/>
              <a:ahLst/>
              <a:cxnLst/>
              <a:rect l="l" t="t" r="r" b="b"/>
              <a:pathLst>
                <a:path w="2862" h="5222" extrusionOk="0">
                  <a:moveTo>
                    <a:pt x="1368" y="2143"/>
                  </a:moveTo>
                  <a:lnTo>
                    <a:pt x="1930" y="2779"/>
                  </a:lnTo>
                  <a:lnTo>
                    <a:pt x="1930" y="2779"/>
                  </a:lnTo>
                  <a:lnTo>
                    <a:pt x="1345" y="3326"/>
                  </a:lnTo>
                  <a:lnTo>
                    <a:pt x="920" y="2763"/>
                  </a:lnTo>
                  <a:lnTo>
                    <a:pt x="1368" y="2143"/>
                  </a:lnTo>
                  <a:close/>
                  <a:moveTo>
                    <a:pt x="1379" y="0"/>
                  </a:moveTo>
                  <a:cubicBezTo>
                    <a:pt x="1362" y="115"/>
                    <a:pt x="1339" y="230"/>
                    <a:pt x="1327" y="351"/>
                  </a:cubicBezTo>
                  <a:cubicBezTo>
                    <a:pt x="1276" y="822"/>
                    <a:pt x="1247" y="1293"/>
                    <a:pt x="1172" y="1764"/>
                  </a:cubicBezTo>
                  <a:cubicBezTo>
                    <a:pt x="1086" y="2333"/>
                    <a:pt x="1006" y="2396"/>
                    <a:pt x="437" y="2476"/>
                  </a:cubicBezTo>
                  <a:cubicBezTo>
                    <a:pt x="293" y="2499"/>
                    <a:pt x="150" y="2539"/>
                    <a:pt x="6" y="2574"/>
                  </a:cubicBezTo>
                  <a:lnTo>
                    <a:pt x="1" y="2717"/>
                  </a:lnTo>
                  <a:cubicBezTo>
                    <a:pt x="190" y="2775"/>
                    <a:pt x="368" y="2838"/>
                    <a:pt x="558" y="2890"/>
                  </a:cubicBezTo>
                  <a:cubicBezTo>
                    <a:pt x="943" y="2987"/>
                    <a:pt x="1138" y="3234"/>
                    <a:pt x="1161" y="3631"/>
                  </a:cubicBezTo>
                  <a:cubicBezTo>
                    <a:pt x="1178" y="3929"/>
                    <a:pt x="1207" y="4234"/>
                    <a:pt x="1241" y="4532"/>
                  </a:cubicBezTo>
                  <a:cubicBezTo>
                    <a:pt x="1270" y="4762"/>
                    <a:pt x="1270" y="5003"/>
                    <a:pt x="1396" y="5222"/>
                  </a:cubicBezTo>
                  <a:cubicBezTo>
                    <a:pt x="1437" y="5101"/>
                    <a:pt x="1465" y="4980"/>
                    <a:pt x="1477" y="4860"/>
                  </a:cubicBezTo>
                  <a:cubicBezTo>
                    <a:pt x="1528" y="4475"/>
                    <a:pt x="1574" y="4090"/>
                    <a:pt x="1643" y="3711"/>
                  </a:cubicBezTo>
                  <a:cubicBezTo>
                    <a:pt x="1724" y="3240"/>
                    <a:pt x="1994" y="2936"/>
                    <a:pt x="2459" y="2804"/>
                  </a:cubicBezTo>
                  <a:cubicBezTo>
                    <a:pt x="2574" y="2769"/>
                    <a:pt x="2677" y="2717"/>
                    <a:pt x="2861" y="2648"/>
                  </a:cubicBezTo>
                  <a:cubicBezTo>
                    <a:pt x="2769" y="2602"/>
                    <a:pt x="2677" y="2568"/>
                    <a:pt x="2580" y="2539"/>
                  </a:cubicBezTo>
                  <a:cubicBezTo>
                    <a:pt x="1959" y="2424"/>
                    <a:pt x="1672" y="2028"/>
                    <a:pt x="1626" y="1425"/>
                  </a:cubicBezTo>
                  <a:cubicBezTo>
                    <a:pt x="1603" y="1080"/>
                    <a:pt x="1586" y="736"/>
                    <a:pt x="1563" y="391"/>
                  </a:cubicBezTo>
                  <a:cubicBezTo>
                    <a:pt x="1557" y="265"/>
                    <a:pt x="1528" y="133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4"/>
            <p:cNvSpPr/>
            <p:nvPr/>
          </p:nvSpPr>
          <p:spPr>
            <a:xfrm>
              <a:off x="5660232" y="3564386"/>
              <a:ext cx="50875" cy="136875"/>
            </a:xfrm>
            <a:custGeom>
              <a:avLst/>
              <a:gdLst/>
              <a:ahLst/>
              <a:cxnLst/>
              <a:rect l="l" t="t" r="r" b="b"/>
              <a:pathLst>
                <a:path w="2035" h="5475" extrusionOk="0">
                  <a:moveTo>
                    <a:pt x="1023" y="1885"/>
                  </a:moveTo>
                  <a:lnTo>
                    <a:pt x="1385" y="2580"/>
                  </a:lnTo>
                  <a:lnTo>
                    <a:pt x="1069" y="3263"/>
                  </a:lnTo>
                  <a:cubicBezTo>
                    <a:pt x="897" y="3022"/>
                    <a:pt x="736" y="2804"/>
                    <a:pt x="587" y="2597"/>
                  </a:cubicBezTo>
                  <a:lnTo>
                    <a:pt x="1023" y="1885"/>
                  </a:lnTo>
                  <a:close/>
                  <a:moveTo>
                    <a:pt x="920" y="1"/>
                  </a:moveTo>
                  <a:cubicBezTo>
                    <a:pt x="891" y="156"/>
                    <a:pt x="851" y="311"/>
                    <a:pt x="839" y="472"/>
                  </a:cubicBezTo>
                  <a:cubicBezTo>
                    <a:pt x="811" y="816"/>
                    <a:pt x="811" y="1161"/>
                    <a:pt x="776" y="1506"/>
                  </a:cubicBezTo>
                  <a:cubicBezTo>
                    <a:pt x="736" y="1931"/>
                    <a:pt x="564" y="2281"/>
                    <a:pt x="167" y="2488"/>
                  </a:cubicBezTo>
                  <a:cubicBezTo>
                    <a:pt x="110" y="2517"/>
                    <a:pt x="75" y="2603"/>
                    <a:pt x="1" y="2700"/>
                  </a:cubicBezTo>
                  <a:cubicBezTo>
                    <a:pt x="627" y="2746"/>
                    <a:pt x="770" y="3154"/>
                    <a:pt x="822" y="3631"/>
                  </a:cubicBezTo>
                  <a:cubicBezTo>
                    <a:pt x="857" y="3958"/>
                    <a:pt x="880" y="4291"/>
                    <a:pt x="908" y="4619"/>
                  </a:cubicBezTo>
                  <a:cubicBezTo>
                    <a:pt x="937" y="4906"/>
                    <a:pt x="966" y="5188"/>
                    <a:pt x="995" y="5475"/>
                  </a:cubicBezTo>
                  <a:lnTo>
                    <a:pt x="1098" y="5475"/>
                  </a:lnTo>
                  <a:cubicBezTo>
                    <a:pt x="1115" y="5308"/>
                    <a:pt x="1138" y="5147"/>
                    <a:pt x="1155" y="4981"/>
                  </a:cubicBezTo>
                  <a:cubicBezTo>
                    <a:pt x="1201" y="4452"/>
                    <a:pt x="1236" y="3918"/>
                    <a:pt x="1299" y="3390"/>
                  </a:cubicBezTo>
                  <a:cubicBezTo>
                    <a:pt x="1339" y="3016"/>
                    <a:pt x="1460" y="2683"/>
                    <a:pt x="2034" y="2637"/>
                  </a:cubicBezTo>
                  <a:cubicBezTo>
                    <a:pt x="1397" y="2327"/>
                    <a:pt x="1282" y="1816"/>
                    <a:pt x="1196" y="1299"/>
                  </a:cubicBezTo>
                  <a:cubicBezTo>
                    <a:pt x="1161" y="1104"/>
                    <a:pt x="1150" y="903"/>
                    <a:pt x="1127" y="701"/>
                  </a:cubicBezTo>
                  <a:cubicBezTo>
                    <a:pt x="1098" y="466"/>
                    <a:pt x="1063" y="236"/>
                    <a:pt x="1035" y="6"/>
                  </a:cubicBezTo>
                  <a:lnTo>
                    <a:pt x="9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4"/>
            <p:cNvSpPr/>
            <p:nvPr/>
          </p:nvSpPr>
          <p:spPr>
            <a:xfrm>
              <a:off x="5398607" y="3132972"/>
              <a:ext cx="27175" cy="26175"/>
            </a:xfrm>
            <a:custGeom>
              <a:avLst/>
              <a:gdLst/>
              <a:ahLst/>
              <a:cxnLst/>
              <a:rect l="l" t="t" r="r" b="b"/>
              <a:pathLst>
                <a:path w="1087" h="1047" extrusionOk="0">
                  <a:moveTo>
                    <a:pt x="556" y="0"/>
                  </a:moveTo>
                  <a:cubicBezTo>
                    <a:pt x="549" y="0"/>
                    <a:pt x="542" y="0"/>
                    <a:pt x="535" y="1"/>
                  </a:cubicBezTo>
                  <a:cubicBezTo>
                    <a:pt x="531" y="1"/>
                    <a:pt x="528" y="1"/>
                    <a:pt x="524" y="1"/>
                  </a:cubicBezTo>
                  <a:cubicBezTo>
                    <a:pt x="242" y="1"/>
                    <a:pt x="7" y="223"/>
                    <a:pt x="1" y="506"/>
                  </a:cubicBezTo>
                  <a:cubicBezTo>
                    <a:pt x="1" y="793"/>
                    <a:pt x="281" y="1046"/>
                    <a:pt x="595" y="1046"/>
                  </a:cubicBezTo>
                  <a:cubicBezTo>
                    <a:pt x="602" y="1046"/>
                    <a:pt x="609" y="1046"/>
                    <a:pt x="615" y="1046"/>
                  </a:cubicBezTo>
                  <a:cubicBezTo>
                    <a:pt x="891" y="1040"/>
                    <a:pt x="1081" y="822"/>
                    <a:pt x="1081" y="535"/>
                  </a:cubicBezTo>
                  <a:cubicBezTo>
                    <a:pt x="1086" y="237"/>
                    <a:pt x="845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4"/>
            <p:cNvSpPr/>
            <p:nvPr/>
          </p:nvSpPr>
          <p:spPr>
            <a:xfrm>
              <a:off x="3333715" y="4929814"/>
              <a:ext cx="19120" cy="19035"/>
            </a:xfrm>
            <a:custGeom>
              <a:avLst/>
              <a:gdLst/>
              <a:ahLst/>
              <a:cxnLst/>
              <a:rect l="l" t="t" r="r" b="b"/>
              <a:pathLst>
                <a:path w="1087" h="1082" extrusionOk="0">
                  <a:moveTo>
                    <a:pt x="509" y="1"/>
                  </a:moveTo>
                  <a:cubicBezTo>
                    <a:pt x="253" y="1"/>
                    <a:pt x="35" y="202"/>
                    <a:pt x="24" y="461"/>
                  </a:cubicBezTo>
                  <a:cubicBezTo>
                    <a:pt x="1" y="783"/>
                    <a:pt x="248" y="1076"/>
                    <a:pt x="546" y="1082"/>
                  </a:cubicBezTo>
                  <a:cubicBezTo>
                    <a:pt x="828" y="1082"/>
                    <a:pt x="1063" y="852"/>
                    <a:pt x="1063" y="565"/>
                  </a:cubicBezTo>
                  <a:cubicBezTo>
                    <a:pt x="1086" y="260"/>
                    <a:pt x="845" y="2"/>
                    <a:pt x="541" y="2"/>
                  </a:cubicBezTo>
                  <a:cubicBezTo>
                    <a:pt x="530" y="1"/>
                    <a:pt x="520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4"/>
            <p:cNvSpPr/>
            <p:nvPr/>
          </p:nvSpPr>
          <p:spPr>
            <a:xfrm>
              <a:off x="2829775" y="2869175"/>
              <a:ext cx="27325" cy="26600"/>
            </a:xfrm>
            <a:custGeom>
              <a:avLst/>
              <a:gdLst/>
              <a:ahLst/>
              <a:cxnLst/>
              <a:rect l="l" t="t" r="r" b="b"/>
              <a:pathLst>
                <a:path w="1093" h="1064" extrusionOk="0">
                  <a:moveTo>
                    <a:pt x="531" y="1"/>
                  </a:moveTo>
                  <a:cubicBezTo>
                    <a:pt x="253" y="1"/>
                    <a:pt x="18" y="221"/>
                    <a:pt x="12" y="501"/>
                  </a:cubicBezTo>
                  <a:cubicBezTo>
                    <a:pt x="1" y="794"/>
                    <a:pt x="277" y="1064"/>
                    <a:pt x="592" y="1064"/>
                  </a:cubicBezTo>
                  <a:cubicBezTo>
                    <a:pt x="868" y="1064"/>
                    <a:pt x="1063" y="857"/>
                    <a:pt x="1075" y="564"/>
                  </a:cubicBezTo>
                  <a:cubicBezTo>
                    <a:pt x="1092" y="260"/>
                    <a:pt x="851" y="7"/>
                    <a:pt x="552" y="1"/>
                  </a:cubicBezTo>
                  <a:cubicBezTo>
                    <a:pt x="545" y="1"/>
                    <a:pt x="53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4"/>
            <p:cNvSpPr/>
            <p:nvPr/>
          </p:nvSpPr>
          <p:spPr>
            <a:xfrm>
              <a:off x="4558314" y="2922798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1"/>
                  </a:moveTo>
                  <a:cubicBezTo>
                    <a:pt x="144" y="1"/>
                    <a:pt x="0" y="156"/>
                    <a:pt x="12" y="334"/>
                  </a:cubicBezTo>
                  <a:cubicBezTo>
                    <a:pt x="29" y="529"/>
                    <a:pt x="190" y="673"/>
                    <a:pt x="385" y="673"/>
                  </a:cubicBezTo>
                  <a:cubicBezTo>
                    <a:pt x="546" y="656"/>
                    <a:pt x="672" y="518"/>
                    <a:pt x="678" y="357"/>
                  </a:cubicBezTo>
                  <a:cubicBezTo>
                    <a:pt x="678" y="162"/>
                    <a:pt x="517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4"/>
            <p:cNvSpPr/>
            <p:nvPr/>
          </p:nvSpPr>
          <p:spPr>
            <a:xfrm>
              <a:off x="2172603" y="3070540"/>
              <a:ext cx="17525" cy="16725"/>
            </a:xfrm>
            <a:custGeom>
              <a:avLst/>
              <a:gdLst/>
              <a:ahLst/>
              <a:cxnLst/>
              <a:rect l="l" t="t" r="r" b="b"/>
              <a:pathLst>
                <a:path w="701" h="669" extrusionOk="0">
                  <a:moveTo>
                    <a:pt x="347" y="1"/>
                  </a:moveTo>
                  <a:cubicBezTo>
                    <a:pt x="337" y="1"/>
                    <a:pt x="326" y="1"/>
                    <a:pt x="316" y="2"/>
                  </a:cubicBezTo>
                  <a:cubicBezTo>
                    <a:pt x="132" y="14"/>
                    <a:pt x="0" y="174"/>
                    <a:pt x="29" y="352"/>
                  </a:cubicBezTo>
                  <a:cubicBezTo>
                    <a:pt x="52" y="530"/>
                    <a:pt x="201" y="663"/>
                    <a:pt x="379" y="668"/>
                  </a:cubicBezTo>
                  <a:cubicBezTo>
                    <a:pt x="563" y="663"/>
                    <a:pt x="701" y="507"/>
                    <a:pt x="689" y="329"/>
                  </a:cubicBezTo>
                  <a:cubicBezTo>
                    <a:pt x="679" y="144"/>
                    <a:pt x="52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4"/>
            <p:cNvSpPr/>
            <p:nvPr/>
          </p:nvSpPr>
          <p:spPr>
            <a:xfrm>
              <a:off x="5673958" y="4547111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36" y="1"/>
                  </a:moveTo>
                  <a:cubicBezTo>
                    <a:pt x="329" y="1"/>
                    <a:pt x="323" y="1"/>
                    <a:pt x="316" y="1"/>
                  </a:cubicBezTo>
                  <a:cubicBezTo>
                    <a:pt x="138" y="13"/>
                    <a:pt x="0" y="162"/>
                    <a:pt x="0" y="340"/>
                  </a:cubicBezTo>
                  <a:cubicBezTo>
                    <a:pt x="28" y="532"/>
                    <a:pt x="189" y="668"/>
                    <a:pt x="379" y="668"/>
                  </a:cubicBezTo>
                  <a:cubicBezTo>
                    <a:pt x="383" y="668"/>
                    <a:pt x="387" y="668"/>
                    <a:pt x="391" y="668"/>
                  </a:cubicBezTo>
                  <a:cubicBezTo>
                    <a:pt x="557" y="656"/>
                    <a:pt x="667" y="536"/>
                    <a:pt x="667" y="352"/>
                  </a:cubicBezTo>
                  <a:cubicBezTo>
                    <a:pt x="678" y="163"/>
                    <a:pt x="528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4"/>
            <p:cNvSpPr/>
            <p:nvPr/>
          </p:nvSpPr>
          <p:spPr>
            <a:xfrm>
              <a:off x="5084425" y="4860300"/>
              <a:ext cx="17400" cy="16700"/>
            </a:xfrm>
            <a:custGeom>
              <a:avLst/>
              <a:gdLst/>
              <a:ahLst/>
              <a:cxnLst/>
              <a:rect l="l" t="t" r="r" b="b"/>
              <a:pathLst>
                <a:path w="696" h="668" extrusionOk="0">
                  <a:moveTo>
                    <a:pt x="338" y="1"/>
                  </a:moveTo>
                  <a:cubicBezTo>
                    <a:pt x="331" y="1"/>
                    <a:pt x="324" y="1"/>
                    <a:pt x="316" y="2"/>
                  </a:cubicBezTo>
                  <a:cubicBezTo>
                    <a:pt x="138" y="13"/>
                    <a:pt x="1" y="174"/>
                    <a:pt x="24" y="352"/>
                  </a:cubicBezTo>
                  <a:cubicBezTo>
                    <a:pt x="47" y="530"/>
                    <a:pt x="196" y="662"/>
                    <a:pt x="374" y="668"/>
                  </a:cubicBezTo>
                  <a:cubicBezTo>
                    <a:pt x="552" y="668"/>
                    <a:pt x="696" y="513"/>
                    <a:pt x="690" y="335"/>
                  </a:cubicBezTo>
                  <a:cubicBezTo>
                    <a:pt x="679" y="147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4"/>
            <p:cNvSpPr/>
            <p:nvPr/>
          </p:nvSpPr>
          <p:spPr>
            <a:xfrm>
              <a:off x="2744050" y="4889200"/>
              <a:ext cx="16975" cy="16525"/>
            </a:xfrm>
            <a:custGeom>
              <a:avLst/>
              <a:gdLst/>
              <a:ahLst/>
              <a:cxnLst/>
              <a:rect l="l" t="t" r="r" b="b"/>
              <a:pathLst>
                <a:path w="679" h="661" extrusionOk="0">
                  <a:moveTo>
                    <a:pt x="328" y="0"/>
                  </a:moveTo>
                  <a:cubicBezTo>
                    <a:pt x="150" y="6"/>
                    <a:pt x="6" y="149"/>
                    <a:pt x="1" y="333"/>
                  </a:cubicBezTo>
                  <a:cubicBezTo>
                    <a:pt x="18" y="519"/>
                    <a:pt x="178" y="661"/>
                    <a:pt x="368" y="661"/>
                  </a:cubicBezTo>
                  <a:cubicBezTo>
                    <a:pt x="372" y="661"/>
                    <a:pt x="376" y="661"/>
                    <a:pt x="380" y="661"/>
                  </a:cubicBezTo>
                  <a:cubicBezTo>
                    <a:pt x="546" y="661"/>
                    <a:pt x="678" y="523"/>
                    <a:pt x="667" y="356"/>
                  </a:cubicBezTo>
                  <a:cubicBezTo>
                    <a:pt x="678" y="161"/>
                    <a:pt x="523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4"/>
            <p:cNvSpPr/>
            <p:nvPr/>
          </p:nvSpPr>
          <p:spPr>
            <a:xfrm>
              <a:off x="2084950" y="4671775"/>
              <a:ext cx="17375" cy="16700"/>
            </a:xfrm>
            <a:custGeom>
              <a:avLst/>
              <a:gdLst/>
              <a:ahLst/>
              <a:cxnLst/>
              <a:rect l="l" t="t" r="r" b="b"/>
              <a:pathLst>
                <a:path w="695" h="668" extrusionOk="0">
                  <a:moveTo>
                    <a:pt x="344" y="1"/>
                  </a:moveTo>
                  <a:cubicBezTo>
                    <a:pt x="340" y="1"/>
                    <a:pt x="337" y="1"/>
                    <a:pt x="333" y="1"/>
                  </a:cubicBezTo>
                  <a:cubicBezTo>
                    <a:pt x="330" y="1"/>
                    <a:pt x="326" y="1"/>
                    <a:pt x="323" y="1"/>
                  </a:cubicBezTo>
                  <a:cubicBezTo>
                    <a:pt x="144" y="1"/>
                    <a:pt x="0" y="153"/>
                    <a:pt x="17" y="334"/>
                  </a:cubicBezTo>
                  <a:cubicBezTo>
                    <a:pt x="34" y="520"/>
                    <a:pt x="189" y="667"/>
                    <a:pt x="380" y="667"/>
                  </a:cubicBezTo>
                  <a:cubicBezTo>
                    <a:pt x="383" y="667"/>
                    <a:pt x="387" y="667"/>
                    <a:pt x="391" y="667"/>
                  </a:cubicBezTo>
                  <a:cubicBezTo>
                    <a:pt x="569" y="644"/>
                    <a:pt x="695" y="489"/>
                    <a:pt x="683" y="311"/>
                  </a:cubicBezTo>
                  <a:cubicBezTo>
                    <a:pt x="661" y="137"/>
                    <a:pt x="51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4"/>
            <p:cNvSpPr/>
            <p:nvPr/>
          </p:nvSpPr>
          <p:spPr>
            <a:xfrm>
              <a:off x="5461075" y="3597375"/>
              <a:ext cx="16825" cy="16975"/>
            </a:xfrm>
            <a:custGeom>
              <a:avLst/>
              <a:gdLst/>
              <a:ahLst/>
              <a:cxnLst/>
              <a:rect l="l" t="t" r="r" b="b"/>
              <a:pathLst>
                <a:path w="673" h="679" extrusionOk="0">
                  <a:moveTo>
                    <a:pt x="337" y="0"/>
                  </a:moveTo>
                  <a:cubicBezTo>
                    <a:pt x="330" y="0"/>
                    <a:pt x="323" y="0"/>
                    <a:pt x="317" y="1"/>
                  </a:cubicBezTo>
                  <a:cubicBezTo>
                    <a:pt x="150" y="1"/>
                    <a:pt x="18" y="139"/>
                    <a:pt x="18" y="305"/>
                  </a:cubicBezTo>
                  <a:cubicBezTo>
                    <a:pt x="1" y="495"/>
                    <a:pt x="145" y="667"/>
                    <a:pt x="346" y="678"/>
                  </a:cubicBezTo>
                  <a:cubicBezTo>
                    <a:pt x="524" y="673"/>
                    <a:pt x="667" y="529"/>
                    <a:pt x="673" y="345"/>
                  </a:cubicBezTo>
                  <a:cubicBezTo>
                    <a:pt x="673" y="157"/>
                    <a:pt x="52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4"/>
            <p:cNvSpPr/>
            <p:nvPr/>
          </p:nvSpPr>
          <p:spPr>
            <a:xfrm>
              <a:off x="4333625" y="4856281"/>
              <a:ext cx="16250" cy="16950"/>
            </a:xfrm>
            <a:custGeom>
              <a:avLst/>
              <a:gdLst/>
              <a:ahLst/>
              <a:cxnLst/>
              <a:rect l="l" t="t" r="r" b="b"/>
              <a:pathLst>
                <a:path w="650" h="678" extrusionOk="0">
                  <a:moveTo>
                    <a:pt x="331" y="1"/>
                  </a:moveTo>
                  <a:cubicBezTo>
                    <a:pt x="313" y="1"/>
                    <a:pt x="295" y="2"/>
                    <a:pt x="276" y="5"/>
                  </a:cubicBezTo>
                  <a:cubicBezTo>
                    <a:pt x="93" y="23"/>
                    <a:pt x="1" y="138"/>
                    <a:pt x="1" y="316"/>
                  </a:cubicBezTo>
                  <a:cubicBezTo>
                    <a:pt x="1" y="510"/>
                    <a:pt x="157" y="678"/>
                    <a:pt x="323" y="678"/>
                  </a:cubicBezTo>
                  <a:cubicBezTo>
                    <a:pt x="329" y="678"/>
                    <a:pt x="334" y="678"/>
                    <a:pt x="340" y="677"/>
                  </a:cubicBezTo>
                  <a:cubicBezTo>
                    <a:pt x="518" y="649"/>
                    <a:pt x="644" y="499"/>
                    <a:pt x="644" y="321"/>
                  </a:cubicBezTo>
                  <a:cubicBezTo>
                    <a:pt x="649" y="144"/>
                    <a:pt x="504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4"/>
            <p:cNvSpPr/>
            <p:nvPr/>
          </p:nvSpPr>
          <p:spPr>
            <a:xfrm>
              <a:off x="3616634" y="2916390"/>
              <a:ext cx="17100" cy="16700"/>
            </a:xfrm>
            <a:custGeom>
              <a:avLst/>
              <a:gdLst/>
              <a:ahLst/>
              <a:cxnLst/>
              <a:rect l="l" t="t" r="r" b="b"/>
              <a:pathLst>
                <a:path w="684" h="668" extrusionOk="0">
                  <a:moveTo>
                    <a:pt x="347" y="1"/>
                  </a:moveTo>
                  <a:cubicBezTo>
                    <a:pt x="341" y="1"/>
                    <a:pt x="334" y="1"/>
                    <a:pt x="328" y="1"/>
                  </a:cubicBezTo>
                  <a:cubicBezTo>
                    <a:pt x="324" y="1"/>
                    <a:pt x="321" y="1"/>
                    <a:pt x="318" y="1"/>
                  </a:cubicBezTo>
                  <a:cubicBezTo>
                    <a:pt x="139" y="1"/>
                    <a:pt x="1" y="154"/>
                    <a:pt x="23" y="334"/>
                  </a:cubicBezTo>
                  <a:cubicBezTo>
                    <a:pt x="40" y="520"/>
                    <a:pt x="201" y="668"/>
                    <a:pt x="386" y="668"/>
                  </a:cubicBezTo>
                  <a:cubicBezTo>
                    <a:pt x="390" y="668"/>
                    <a:pt x="393" y="668"/>
                    <a:pt x="397" y="667"/>
                  </a:cubicBezTo>
                  <a:cubicBezTo>
                    <a:pt x="557" y="639"/>
                    <a:pt x="678" y="507"/>
                    <a:pt x="684" y="346"/>
                  </a:cubicBezTo>
                  <a:cubicBezTo>
                    <a:pt x="684" y="157"/>
                    <a:pt x="53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6" name="Google Shape;3366;p24"/>
          <p:cNvGrpSpPr/>
          <p:nvPr/>
        </p:nvGrpSpPr>
        <p:grpSpPr>
          <a:xfrm rot="4040413">
            <a:off x="23257" y="4444501"/>
            <a:ext cx="864268" cy="713878"/>
            <a:chOff x="694050" y="3332875"/>
            <a:chExt cx="1477225" cy="1220175"/>
          </a:xfrm>
        </p:grpSpPr>
        <p:sp>
          <p:nvSpPr>
            <p:cNvPr id="3367" name="Google Shape;3367;p24"/>
            <p:cNvSpPr/>
            <p:nvPr/>
          </p:nvSpPr>
          <p:spPr>
            <a:xfrm>
              <a:off x="694050" y="3719150"/>
              <a:ext cx="169175" cy="173350"/>
            </a:xfrm>
            <a:custGeom>
              <a:avLst/>
              <a:gdLst/>
              <a:ahLst/>
              <a:cxnLst/>
              <a:rect l="l" t="t" r="r" b="b"/>
              <a:pathLst>
                <a:path w="6767" h="6934" extrusionOk="0">
                  <a:moveTo>
                    <a:pt x="4584" y="1781"/>
                  </a:moveTo>
                  <a:cubicBezTo>
                    <a:pt x="4664" y="1431"/>
                    <a:pt x="4796" y="1023"/>
                    <a:pt x="4836" y="604"/>
                  </a:cubicBezTo>
                  <a:cubicBezTo>
                    <a:pt x="4854" y="420"/>
                    <a:pt x="4722" y="179"/>
                    <a:pt x="4578" y="52"/>
                  </a:cubicBezTo>
                  <a:cubicBezTo>
                    <a:pt x="4521" y="1"/>
                    <a:pt x="4210" y="127"/>
                    <a:pt x="4095" y="242"/>
                  </a:cubicBezTo>
                  <a:cubicBezTo>
                    <a:pt x="3808" y="540"/>
                    <a:pt x="3561" y="879"/>
                    <a:pt x="3280" y="1224"/>
                  </a:cubicBezTo>
                  <a:cubicBezTo>
                    <a:pt x="2746" y="971"/>
                    <a:pt x="2286" y="713"/>
                    <a:pt x="1804" y="523"/>
                  </a:cubicBezTo>
                  <a:cubicBezTo>
                    <a:pt x="1373" y="357"/>
                    <a:pt x="1068" y="604"/>
                    <a:pt x="1160" y="1052"/>
                  </a:cubicBezTo>
                  <a:cubicBezTo>
                    <a:pt x="1264" y="1534"/>
                    <a:pt x="1407" y="2005"/>
                    <a:pt x="1591" y="2465"/>
                  </a:cubicBezTo>
                  <a:cubicBezTo>
                    <a:pt x="1758" y="2907"/>
                    <a:pt x="1695" y="3269"/>
                    <a:pt x="1361" y="3625"/>
                  </a:cubicBezTo>
                  <a:cubicBezTo>
                    <a:pt x="936" y="4079"/>
                    <a:pt x="551" y="4567"/>
                    <a:pt x="167" y="5061"/>
                  </a:cubicBezTo>
                  <a:cubicBezTo>
                    <a:pt x="80" y="5170"/>
                    <a:pt x="0" y="5411"/>
                    <a:pt x="52" y="5480"/>
                  </a:cubicBezTo>
                  <a:cubicBezTo>
                    <a:pt x="172" y="5618"/>
                    <a:pt x="345" y="5704"/>
                    <a:pt x="528" y="5721"/>
                  </a:cubicBezTo>
                  <a:cubicBezTo>
                    <a:pt x="752" y="5733"/>
                    <a:pt x="982" y="5664"/>
                    <a:pt x="1201" y="5601"/>
                  </a:cubicBezTo>
                  <a:cubicBezTo>
                    <a:pt x="1626" y="5474"/>
                    <a:pt x="2051" y="5331"/>
                    <a:pt x="2430" y="5210"/>
                  </a:cubicBezTo>
                  <a:cubicBezTo>
                    <a:pt x="2952" y="5785"/>
                    <a:pt x="2677" y="6933"/>
                    <a:pt x="4038" y="6784"/>
                  </a:cubicBezTo>
                  <a:cubicBezTo>
                    <a:pt x="4084" y="6238"/>
                    <a:pt x="4164" y="5727"/>
                    <a:pt x="4159" y="5216"/>
                  </a:cubicBezTo>
                  <a:cubicBezTo>
                    <a:pt x="4153" y="4688"/>
                    <a:pt x="4319" y="4372"/>
                    <a:pt x="4836" y="4171"/>
                  </a:cubicBezTo>
                  <a:cubicBezTo>
                    <a:pt x="5468" y="3929"/>
                    <a:pt x="6060" y="3596"/>
                    <a:pt x="6766" y="3263"/>
                  </a:cubicBezTo>
                  <a:cubicBezTo>
                    <a:pt x="6221" y="2356"/>
                    <a:pt x="5101" y="2585"/>
                    <a:pt x="4584" y="17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4"/>
            <p:cNvSpPr/>
            <p:nvPr/>
          </p:nvSpPr>
          <p:spPr>
            <a:xfrm>
              <a:off x="1022150" y="4130425"/>
              <a:ext cx="169200" cy="173475"/>
            </a:xfrm>
            <a:custGeom>
              <a:avLst/>
              <a:gdLst/>
              <a:ahLst/>
              <a:cxnLst/>
              <a:rect l="l" t="t" r="r" b="b"/>
              <a:pathLst>
                <a:path w="6768" h="6939" extrusionOk="0">
                  <a:moveTo>
                    <a:pt x="4585" y="1787"/>
                  </a:moveTo>
                  <a:cubicBezTo>
                    <a:pt x="4665" y="1430"/>
                    <a:pt x="4803" y="1023"/>
                    <a:pt x="4843" y="609"/>
                  </a:cubicBezTo>
                  <a:cubicBezTo>
                    <a:pt x="4855" y="425"/>
                    <a:pt x="4728" y="184"/>
                    <a:pt x="4585" y="58"/>
                  </a:cubicBezTo>
                  <a:cubicBezTo>
                    <a:pt x="4521" y="0"/>
                    <a:pt x="4217" y="127"/>
                    <a:pt x="4102" y="247"/>
                  </a:cubicBezTo>
                  <a:cubicBezTo>
                    <a:pt x="3809" y="540"/>
                    <a:pt x="3562" y="885"/>
                    <a:pt x="3287" y="1229"/>
                  </a:cubicBezTo>
                  <a:cubicBezTo>
                    <a:pt x="2752" y="971"/>
                    <a:pt x="2293" y="712"/>
                    <a:pt x="1805" y="529"/>
                  </a:cubicBezTo>
                  <a:cubicBezTo>
                    <a:pt x="1374" y="362"/>
                    <a:pt x="1075" y="598"/>
                    <a:pt x="1167" y="1057"/>
                  </a:cubicBezTo>
                  <a:cubicBezTo>
                    <a:pt x="1270" y="1534"/>
                    <a:pt x="1414" y="2005"/>
                    <a:pt x="1598" y="2464"/>
                  </a:cubicBezTo>
                  <a:cubicBezTo>
                    <a:pt x="1764" y="2912"/>
                    <a:pt x="1701" y="3268"/>
                    <a:pt x="1368" y="3625"/>
                  </a:cubicBezTo>
                  <a:cubicBezTo>
                    <a:pt x="943" y="4084"/>
                    <a:pt x="558" y="4572"/>
                    <a:pt x="173" y="5061"/>
                  </a:cubicBezTo>
                  <a:cubicBezTo>
                    <a:pt x="87" y="5175"/>
                    <a:pt x="1" y="5417"/>
                    <a:pt x="58" y="5486"/>
                  </a:cubicBezTo>
                  <a:cubicBezTo>
                    <a:pt x="179" y="5618"/>
                    <a:pt x="351" y="5704"/>
                    <a:pt x="535" y="5721"/>
                  </a:cubicBezTo>
                  <a:cubicBezTo>
                    <a:pt x="753" y="5733"/>
                    <a:pt x="989" y="5664"/>
                    <a:pt x="1207" y="5600"/>
                  </a:cubicBezTo>
                  <a:cubicBezTo>
                    <a:pt x="1632" y="5480"/>
                    <a:pt x="2057" y="5336"/>
                    <a:pt x="2436" y="5216"/>
                  </a:cubicBezTo>
                  <a:cubicBezTo>
                    <a:pt x="2959" y="5790"/>
                    <a:pt x="2683" y="6939"/>
                    <a:pt x="4039" y="6789"/>
                  </a:cubicBezTo>
                  <a:cubicBezTo>
                    <a:pt x="4091" y="6244"/>
                    <a:pt x="4171" y="5733"/>
                    <a:pt x="4165" y="5216"/>
                  </a:cubicBezTo>
                  <a:cubicBezTo>
                    <a:pt x="4154" y="4693"/>
                    <a:pt x="4326" y="4371"/>
                    <a:pt x="4843" y="4176"/>
                  </a:cubicBezTo>
                  <a:cubicBezTo>
                    <a:pt x="5469" y="3935"/>
                    <a:pt x="6067" y="3602"/>
                    <a:pt x="6767" y="3263"/>
                  </a:cubicBezTo>
                  <a:cubicBezTo>
                    <a:pt x="6227" y="2355"/>
                    <a:pt x="5107" y="2585"/>
                    <a:pt x="4585" y="17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4"/>
            <p:cNvSpPr/>
            <p:nvPr/>
          </p:nvSpPr>
          <p:spPr>
            <a:xfrm>
              <a:off x="1103575" y="3782050"/>
              <a:ext cx="121225" cy="124375"/>
            </a:xfrm>
            <a:custGeom>
              <a:avLst/>
              <a:gdLst/>
              <a:ahLst/>
              <a:cxnLst/>
              <a:rect l="l" t="t" r="r" b="b"/>
              <a:pathLst>
                <a:path w="4849" h="4975" extrusionOk="0">
                  <a:moveTo>
                    <a:pt x="3286" y="1281"/>
                  </a:moveTo>
                  <a:cubicBezTo>
                    <a:pt x="3344" y="1029"/>
                    <a:pt x="3441" y="736"/>
                    <a:pt x="3470" y="437"/>
                  </a:cubicBezTo>
                  <a:cubicBezTo>
                    <a:pt x="3482" y="305"/>
                    <a:pt x="3384" y="132"/>
                    <a:pt x="3286" y="41"/>
                  </a:cubicBezTo>
                  <a:cubicBezTo>
                    <a:pt x="3240" y="0"/>
                    <a:pt x="3022" y="92"/>
                    <a:pt x="2942" y="178"/>
                  </a:cubicBezTo>
                  <a:cubicBezTo>
                    <a:pt x="2729" y="391"/>
                    <a:pt x="2557" y="638"/>
                    <a:pt x="2356" y="885"/>
                  </a:cubicBezTo>
                  <a:cubicBezTo>
                    <a:pt x="1971" y="695"/>
                    <a:pt x="1644" y="512"/>
                    <a:pt x="1293" y="379"/>
                  </a:cubicBezTo>
                  <a:cubicBezTo>
                    <a:pt x="983" y="259"/>
                    <a:pt x="770" y="437"/>
                    <a:pt x="834" y="759"/>
                  </a:cubicBezTo>
                  <a:cubicBezTo>
                    <a:pt x="908" y="1103"/>
                    <a:pt x="1012" y="1442"/>
                    <a:pt x="1144" y="1769"/>
                  </a:cubicBezTo>
                  <a:cubicBezTo>
                    <a:pt x="1264" y="2085"/>
                    <a:pt x="1213" y="2344"/>
                    <a:pt x="983" y="2597"/>
                  </a:cubicBezTo>
                  <a:cubicBezTo>
                    <a:pt x="679" y="2924"/>
                    <a:pt x="397" y="3280"/>
                    <a:pt x="127" y="3631"/>
                  </a:cubicBezTo>
                  <a:cubicBezTo>
                    <a:pt x="64" y="3711"/>
                    <a:pt x="1" y="3883"/>
                    <a:pt x="41" y="3929"/>
                  </a:cubicBezTo>
                  <a:cubicBezTo>
                    <a:pt x="127" y="4027"/>
                    <a:pt x="254" y="4090"/>
                    <a:pt x="386" y="4102"/>
                  </a:cubicBezTo>
                  <a:cubicBezTo>
                    <a:pt x="546" y="4102"/>
                    <a:pt x="713" y="4073"/>
                    <a:pt x="868" y="4015"/>
                  </a:cubicBezTo>
                  <a:cubicBezTo>
                    <a:pt x="1173" y="3929"/>
                    <a:pt x="1471" y="3826"/>
                    <a:pt x="1747" y="3740"/>
                  </a:cubicBezTo>
                  <a:cubicBezTo>
                    <a:pt x="2120" y="4153"/>
                    <a:pt x="1919" y="4975"/>
                    <a:pt x="2896" y="4865"/>
                  </a:cubicBezTo>
                  <a:cubicBezTo>
                    <a:pt x="2924" y="4475"/>
                    <a:pt x="2988" y="4107"/>
                    <a:pt x="2982" y="3740"/>
                  </a:cubicBezTo>
                  <a:cubicBezTo>
                    <a:pt x="2976" y="3361"/>
                    <a:pt x="3097" y="3137"/>
                    <a:pt x="3464" y="2993"/>
                  </a:cubicBezTo>
                  <a:cubicBezTo>
                    <a:pt x="3918" y="2821"/>
                    <a:pt x="4343" y="2579"/>
                    <a:pt x="4849" y="2338"/>
                  </a:cubicBezTo>
                  <a:cubicBezTo>
                    <a:pt x="4464" y="1689"/>
                    <a:pt x="3660" y="1856"/>
                    <a:pt x="3286" y="12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4"/>
            <p:cNvSpPr/>
            <p:nvPr/>
          </p:nvSpPr>
          <p:spPr>
            <a:xfrm>
              <a:off x="1367950" y="3779750"/>
              <a:ext cx="163450" cy="155400"/>
            </a:xfrm>
            <a:custGeom>
              <a:avLst/>
              <a:gdLst/>
              <a:ahLst/>
              <a:cxnLst/>
              <a:rect l="l" t="t" r="r" b="b"/>
              <a:pathLst>
                <a:path w="6538" h="6216" extrusionOk="0">
                  <a:moveTo>
                    <a:pt x="6055" y="1569"/>
                  </a:moveTo>
                  <a:cubicBezTo>
                    <a:pt x="5670" y="1603"/>
                    <a:pt x="5285" y="1701"/>
                    <a:pt x="4877" y="1781"/>
                  </a:cubicBezTo>
                  <a:cubicBezTo>
                    <a:pt x="4647" y="1281"/>
                    <a:pt x="4475" y="816"/>
                    <a:pt x="4239" y="391"/>
                  </a:cubicBezTo>
                  <a:cubicBezTo>
                    <a:pt x="4033" y="6"/>
                    <a:pt x="3665" y="0"/>
                    <a:pt x="3464" y="380"/>
                  </a:cubicBezTo>
                  <a:cubicBezTo>
                    <a:pt x="3251" y="787"/>
                    <a:pt x="3068" y="1212"/>
                    <a:pt x="2924" y="1649"/>
                  </a:cubicBezTo>
                  <a:cubicBezTo>
                    <a:pt x="2775" y="2068"/>
                    <a:pt x="2511" y="2287"/>
                    <a:pt x="2062" y="2344"/>
                  </a:cubicBezTo>
                  <a:cubicBezTo>
                    <a:pt x="1488" y="2413"/>
                    <a:pt x="914" y="2534"/>
                    <a:pt x="339" y="2654"/>
                  </a:cubicBezTo>
                  <a:cubicBezTo>
                    <a:pt x="207" y="2683"/>
                    <a:pt x="0" y="2803"/>
                    <a:pt x="0" y="2884"/>
                  </a:cubicBezTo>
                  <a:cubicBezTo>
                    <a:pt x="6" y="3056"/>
                    <a:pt x="75" y="3217"/>
                    <a:pt x="196" y="3343"/>
                  </a:cubicBezTo>
                  <a:cubicBezTo>
                    <a:pt x="351" y="3487"/>
                    <a:pt x="558" y="3573"/>
                    <a:pt x="753" y="3659"/>
                  </a:cubicBezTo>
                  <a:cubicBezTo>
                    <a:pt x="1132" y="3832"/>
                    <a:pt x="1517" y="3981"/>
                    <a:pt x="1867" y="4125"/>
                  </a:cubicBezTo>
                  <a:cubicBezTo>
                    <a:pt x="1890" y="4854"/>
                    <a:pt x="1006" y="5503"/>
                    <a:pt x="2068" y="6215"/>
                  </a:cubicBezTo>
                  <a:cubicBezTo>
                    <a:pt x="2430" y="5859"/>
                    <a:pt x="2798" y="5538"/>
                    <a:pt x="3102" y="5170"/>
                  </a:cubicBezTo>
                  <a:cubicBezTo>
                    <a:pt x="3412" y="4785"/>
                    <a:pt x="3722" y="4659"/>
                    <a:pt x="4211" y="4831"/>
                  </a:cubicBezTo>
                  <a:cubicBezTo>
                    <a:pt x="4808" y="5038"/>
                    <a:pt x="5434" y="5159"/>
                    <a:pt x="6141" y="5337"/>
                  </a:cubicBezTo>
                  <a:cubicBezTo>
                    <a:pt x="6302" y="4366"/>
                    <a:pt x="5360" y="3849"/>
                    <a:pt x="5469" y="2964"/>
                  </a:cubicBezTo>
                  <a:cubicBezTo>
                    <a:pt x="5744" y="2763"/>
                    <a:pt x="6083" y="2551"/>
                    <a:pt x="6365" y="2275"/>
                  </a:cubicBezTo>
                  <a:cubicBezTo>
                    <a:pt x="6485" y="2154"/>
                    <a:pt x="6537" y="1902"/>
                    <a:pt x="6514" y="1724"/>
                  </a:cubicBezTo>
                  <a:cubicBezTo>
                    <a:pt x="6503" y="1643"/>
                    <a:pt x="6210" y="1546"/>
                    <a:pt x="6055" y="15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4"/>
            <p:cNvSpPr/>
            <p:nvPr/>
          </p:nvSpPr>
          <p:spPr>
            <a:xfrm>
              <a:off x="1371975" y="4397650"/>
              <a:ext cx="163425" cy="155400"/>
            </a:xfrm>
            <a:custGeom>
              <a:avLst/>
              <a:gdLst/>
              <a:ahLst/>
              <a:cxnLst/>
              <a:rect l="l" t="t" r="r" b="b"/>
              <a:pathLst>
                <a:path w="6537" h="6216" extrusionOk="0">
                  <a:moveTo>
                    <a:pt x="6054" y="1569"/>
                  </a:moveTo>
                  <a:cubicBezTo>
                    <a:pt x="5664" y="1603"/>
                    <a:pt x="5285" y="1701"/>
                    <a:pt x="4877" y="1776"/>
                  </a:cubicBezTo>
                  <a:cubicBezTo>
                    <a:pt x="4647" y="1276"/>
                    <a:pt x="4475" y="811"/>
                    <a:pt x="4239" y="385"/>
                  </a:cubicBezTo>
                  <a:cubicBezTo>
                    <a:pt x="4032" y="6"/>
                    <a:pt x="3665" y="1"/>
                    <a:pt x="3464" y="380"/>
                  </a:cubicBezTo>
                  <a:cubicBezTo>
                    <a:pt x="3251" y="788"/>
                    <a:pt x="3067" y="1213"/>
                    <a:pt x="2924" y="1643"/>
                  </a:cubicBezTo>
                  <a:cubicBezTo>
                    <a:pt x="2775" y="2068"/>
                    <a:pt x="2510" y="2287"/>
                    <a:pt x="2062" y="2338"/>
                  </a:cubicBezTo>
                  <a:cubicBezTo>
                    <a:pt x="1482" y="2413"/>
                    <a:pt x="914" y="2528"/>
                    <a:pt x="339" y="2649"/>
                  </a:cubicBezTo>
                  <a:cubicBezTo>
                    <a:pt x="207" y="2677"/>
                    <a:pt x="0" y="2798"/>
                    <a:pt x="0" y="2884"/>
                  </a:cubicBezTo>
                  <a:cubicBezTo>
                    <a:pt x="6" y="3056"/>
                    <a:pt x="75" y="3217"/>
                    <a:pt x="196" y="3338"/>
                  </a:cubicBezTo>
                  <a:cubicBezTo>
                    <a:pt x="351" y="3481"/>
                    <a:pt x="557" y="3573"/>
                    <a:pt x="753" y="3660"/>
                  </a:cubicBezTo>
                  <a:cubicBezTo>
                    <a:pt x="1132" y="3826"/>
                    <a:pt x="1517" y="3975"/>
                    <a:pt x="1861" y="4119"/>
                  </a:cubicBezTo>
                  <a:cubicBezTo>
                    <a:pt x="1890" y="4849"/>
                    <a:pt x="1000" y="5503"/>
                    <a:pt x="2062" y="6216"/>
                  </a:cubicBezTo>
                  <a:cubicBezTo>
                    <a:pt x="2430" y="5854"/>
                    <a:pt x="2798" y="5538"/>
                    <a:pt x="3096" y="5164"/>
                  </a:cubicBezTo>
                  <a:cubicBezTo>
                    <a:pt x="3412" y="4785"/>
                    <a:pt x="3722" y="4659"/>
                    <a:pt x="4211" y="4826"/>
                  </a:cubicBezTo>
                  <a:cubicBezTo>
                    <a:pt x="4808" y="5032"/>
                    <a:pt x="5434" y="5153"/>
                    <a:pt x="6141" y="5337"/>
                  </a:cubicBezTo>
                  <a:cubicBezTo>
                    <a:pt x="6301" y="4360"/>
                    <a:pt x="5359" y="3849"/>
                    <a:pt x="5468" y="2964"/>
                  </a:cubicBezTo>
                  <a:cubicBezTo>
                    <a:pt x="5738" y="2758"/>
                    <a:pt x="6083" y="2545"/>
                    <a:pt x="6365" y="2269"/>
                  </a:cubicBezTo>
                  <a:cubicBezTo>
                    <a:pt x="6485" y="2149"/>
                    <a:pt x="6537" y="1902"/>
                    <a:pt x="6514" y="1724"/>
                  </a:cubicBezTo>
                  <a:cubicBezTo>
                    <a:pt x="6502" y="1649"/>
                    <a:pt x="6209" y="1551"/>
                    <a:pt x="6054" y="15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4"/>
            <p:cNvSpPr/>
            <p:nvPr/>
          </p:nvSpPr>
          <p:spPr>
            <a:xfrm>
              <a:off x="1523750" y="4275600"/>
              <a:ext cx="145050" cy="127675"/>
            </a:xfrm>
            <a:custGeom>
              <a:avLst/>
              <a:gdLst/>
              <a:ahLst/>
              <a:cxnLst/>
              <a:rect l="l" t="t" r="r" b="b"/>
              <a:pathLst>
                <a:path w="5802" h="5107" extrusionOk="0">
                  <a:moveTo>
                    <a:pt x="5486" y="2166"/>
                  </a:moveTo>
                  <a:cubicBezTo>
                    <a:pt x="5170" y="2039"/>
                    <a:pt x="4837" y="1959"/>
                    <a:pt x="4492" y="1856"/>
                  </a:cubicBezTo>
                  <a:cubicBezTo>
                    <a:pt x="4521" y="1373"/>
                    <a:pt x="4573" y="948"/>
                    <a:pt x="4561" y="529"/>
                  </a:cubicBezTo>
                  <a:cubicBezTo>
                    <a:pt x="4556" y="150"/>
                    <a:pt x="4280" y="0"/>
                    <a:pt x="3964" y="207"/>
                  </a:cubicBezTo>
                  <a:cubicBezTo>
                    <a:pt x="3637" y="431"/>
                    <a:pt x="3326" y="690"/>
                    <a:pt x="3039" y="965"/>
                  </a:cubicBezTo>
                  <a:cubicBezTo>
                    <a:pt x="2752" y="1229"/>
                    <a:pt x="2465" y="1293"/>
                    <a:pt x="2091" y="1149"/>
                  </a:cubicBezTo>
                  <a:cubicBezTo>
                    <a:pt x="1620" y="971"/>
                    <a:pt x="1126" y="833"/>
                    <a:pt x="644" y="695"/>
                  </a:cubicBezTo>
                  <a:cubicBezTo>
                    <a:pt x="529" y="661"/>
                    <a:pt x="322" y="672"/>
                    <a:pt x="288" y="736"/>
                  </a:cubicBezTo>
                  <a:cubicBezTo>
                    <a:pt x="225" y="873"/>
                    <a:pt x="207" y="1023"/>
                    <a:pt x="253" y="1166"/>
                  </a:cubicBezTo>
                  <a:cubicBezTo>
                    <a:pt x="328" y="1339"/>
                    <a:pt x="426" y="1499"/>
                    <a:pt x="552" y="1637"/>
                  </a:cubicBezTo>
                  <a:cubicBezTo>
                    <a:pt x="776" y="1924"/>
                    <a:pt x="1012" y="2194"/>
                    <a:pt x="1224" y="2441"/>
                  </a:cubicBezTo>
                  <a:cubicBezTo>
                    <a:pt x="948" y="3016"/>
                    <a:pt x="1" y="3159"/>
                    <a:pt x="535" y="4136"/>
                  </a:cubicBezTo>
                  <a:cubicBezTo>
                    <a:pt x="960" y="4004"/>
                    <a:pt x="1368" y="3912"/>
                    <a:pt x="1752" y="3745"/>
                  </a:cubicBezTo>
                  <a:cubicBezTo>
                    <a:pt x="2149" y="3579"/>
                    <a:pt x="2436" y="3607"/>
                    <a:pt x="2746" y="3935"/>
                  </a:cubicBezTo>
                  <a:cubicBezTo>
                    <a:pt x="3125" y="4337"/>
                    <a:pt x="3556" y="4682"/>
                    <a:pt x="4027" y="5107"/>
                  </a:cubicBezTo>
                  <a:cubicBezTo>
                    <a:pt x="4544" y="4423"/>
                    <a:pt x="4027" y="3648"/>
                    <a:pt x="4469" y="3010"/>
                  </a:cubicBezTo>
                  <a:cubicBezTo>
                    <a:pt x="4762" y="2958"/>
                    <a:pt x="5107" y="2935"/>
                    <a:pt x="5434" y="2838"/>
                  </a:cubicBezTo>
                  <a:cubicBezTo>
                    <a:pt x="5578" y="2792"/>
                    <a:pt x="5722" y="2620"/>
                    <a:pt x="5773" y="2476"/>
                  </a:cubicBezTo>
                  <a:cubicBezTo>
                    <a:pt x="5802" y="2413"/>
                    <a:pt x="5607" y="2217"/>
                    <a:pt x="5486" y="21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4"/>
            <p:cNvSpPr/>
            <p:nvPr/>
          </p:nvSpPr>
          <p:spPr>
            <a:xfrm>
              <a:off x="1764575" y="3830000"/>
              <a:ext cx="144900" cy="127825"/>
            </a:xfrm>
            <a:custGeom>
              <a:avLst/>
              <a:gdLst/>
              <a:ahLst/>
              <a:cxnLst/>
              <a:rect l="l" t="t" r="r" b="b"/>
              <a:pathLst>
                <a:path w="5796" h="5113" extrusionOk="0">
                  <a:moveTo>
                    <a:pt x="5480" y="2172"/>
                  </a:moveTo>
                  <a:cubicBezTo>
                    <a:pt x="5170" y="2046"/>
                    <a:pt x="4837" y="1965"/>
                    <a:pt x="4486" y="1862"/>
                  </a:cubicBezTo>
                  <a:cubicBezTo>
                    <a:pt x="4515" y="1379"/>
                    <a:pt x="4572" y="954"/>
                    <a:pt x="4561" y="535"/>
                  </a:cubicBezTo>
                  <a:cubicBezTo>
                    <a:pt x="4555" y="156"/>
                    <a:pt x="4274" y="1"/>
                    <a:pt x="3964" y="213"/>
                  </a:cubicBezTo>
                  <a:cubicBezTo>
                    <a:pt x="3636" y="437"/>
                    <a:pt x="3326" y="690"/>
                    <a:pt x="3033" y="972"/>
                  </a:cubicBezTo>
                  <a:cubicBezTo>
                    <a:pt x="2746" y="1236"/>
                    <a:pt x="2459" y="1293"/>
                    <a:pt x="2091" y="1155"/>
                  </a:cubicBezTo>
                  <a:cubicBezTo>
                    <a:pt x="1614" y="977"/>
                    <a:pt x="1126" y="834"/>
                    <a:pt x="638" y="702"/>
                  </a:cubicBezTo>
                  <a:cubicBezTo>
                    <a:pt x="529" y="667"/>
                    <a:pt x="316" y="679"/>
                    <a:pt x="287" y="742"/>
                  </a:cubicBezTo>
                  <a:cubicBezTo>
                    <a:pt x="218" y="874"/>
                    <a:pt x="207" y="1029"/>
                    <a:pt x="253" y="1173"/>
                  </a:cubicBezTo>
                  <a:cubicBezTo>
                    <a:pt x="328" y="1345"/>
                    <a:pt x="425" y="1506"/>
                    <a:pt x="552" y="1644"/>
                  </a:cubicBezTo>
                  <a:cubicBezTo>
                    <a:pt x="776" y="1925"/>
                    <a:pt x="1011" y="2201"/>
                    <a:pt x="1224" y="2448"/>
                  </a:cubicBezTo>
                  <a:cubicBezTo>
                    <a:pt x="948" y="3022"/>
                    <a:pt x="0" y="3166"/>
                    <a:pt x="529" y="4142"/>
                  </a:cubicBezTo>
                  <a:cubicBezTo>
                    <a:pt x="959" y="4010"/>
                    <a:pt x="1367" y="3918"/>
                    <a:pt x="1752" y="3752"/>
                  </a:cubicBezTo>
                  <a:cubicBezTo>
                    <a:pt x="2148" y="3585"/>
                    <a:pt x="2436" y="3614"/>
                    <a:pt x="2746" y="3941"/>
                  </a:cubicBezTo>
                  <a:cubicBezTo>
                    <a:pt x="3119" y="4343"/>
                    <a:pt x="3556" y="4688"/>
                    <a:pt x="4027" y="5113"/>
                  </a:cubicBezTo>
                  <a:cubicBezTo>
                    <a:pt x="4544" y="4424"/>
                    <a:pt x="4027" y="3654"/>
                    <a:pt x="4469" y="3011"/>
                  </a:cubicBezTo>
                  <a:cubicBezTo>
                    <a:pt x="4762" y="2965"/>
                    <a:pt x="5107" y="2942"/>
                    <a:pt x="5434" y="2838"/>
                  </a:cubicBezTo>
                  <a:cubicBezTo>
                    <a:pt x="5578" y="2798"/>
                    <a:pt x="5721" y="2626"/>
                    <a:pt x="5773" y="2482"/>
                  </a:cubicBezTo>
                  <a:cubicBezTo>
                    <a:pt x="5796" y="2419"/>
                    <a:pt x="5606" y="2224"/>
                    <a:pt x="5480" y="2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4"/>
            <p:cNvSpPr/>
            <p:nvPr/>
          </p:nvSpPr>
          <p:spPr>
            <a:xfrm>
              <a:off x="1896975" y="3569225"/>
              <a:ext cx="144900" cy="127700"/>
            </a:xfrm>
            <a:custGeom>
              <a:avLst/>
              <a:gdLst/>
              <a:ahLst/>
              <a:cxnLst/>
              <a:rect l="l" t="t" r="r" b="b"/>
              <a:pathLst>
                <a:path w="5796" h="5108" extrusionOk="0">
                  <a:moveTo>
                    <a:pt x="5486" y="2172"/>
                  </a:moveTo>
                  <a:cubicBezTo>
                    <a:pt x="5170" y="2046"/>
                    <a:pt x="4837" y="1965"/>
                    <a:pt x="4492" y="1856"/>
                  </a:cubicBezTo>
                  <a:cubicBezTo>
                    <a:pt x="4521" y="1379"/>
                    <a:pt x="4572" y="954"/>
                    <a:pt x="4561" y="529"/>
                  </a:cubicBezTo>
                  <a:cubicBezTo>
                    <a:pt x="4555" y="150"/>
                    <a:pt x="4279" y="1"/>
                    <a:pt x="3963" y="208"/>
                  </a:cubicBezTo>
                  <a:cubicBezTo>
                    <a:pt x="3636" y="437"/>
                    <a:pt x="3326" y="690"/>
                    <a:pt x="3039" y="966"/>
                  </a:cubicBezTo>
                  <a:cubicBezTo>
                    <a:pt x="2751" y="1230"/>
                    <a:pt x="2464" y="1293"/>
                    <a:pt x="2091" y="1155"/>
                  </a:cubicBezTo>
                  <a:cubicBezTo>
                    <a:pt x="1620" y="972"/>
                    <a:pt x="1126" y="834"/>
                    <a:pt x="643" y="696"/>
                  </a:cubicBezTo>
                  <a:cubicBezTo>
                    <a:pt x="529" y="667"/>
                    <a:pt x="322" y="679"/>
                    <a:pt x="287" y="736"/>
                  </a:cubicBezTo>
                  <a:cubicBezTo>
                    <a:pt x="224" y="874"/>
                    <a:pt x="213" y="1029"/>
                    <a:pt x="253" y="1167"/>
                  </a:cubicBezTo>
                  <a:cubicBezTo>
                    <a:pt x="310" y="1339"/>
                    <a:pt x="437" y="1494"/>
                    <a:pt x="552" y="1644"/>
                  </a:cubicBezTo>
                  <a:cubicBezTo>
                    <a:pt x="776" y="1925"/>
                    <a:pt x="1017" y="2195"/>
                    <a:pt x="1224" y="2442"/>
                  </a:cubicBezTo>
                  <a:cubicBezTo>
                    <a:pt x="948" y="3016"/>
                    <a:pt x="0" y="3160"/>
                    <a:pt x="529" y="4142"/>
                  </a:cubicBezTo>
                  <a:cubicBezTo>
                    <a:pt x="959" y="4004"/>
                    <a:pt x="1367" y="3912"/>
                    <a:pt x="1752" y="3752"/>
                  </a:cubicBezTo>
                  <a:cubicBezTo>
                    <a:pt x="2148" y="3579"/>
                    <a:pt x="2436" y="3608"/>
                    <a:pt x="2746" y="3935"/>
                  </a:cubicBezTo>
                  <a:cubicBezTo>
                    <a:pt x="3125" y="4338"/>
                    <a:pt x="3556" y="4688"/>
                    <a:pt x="4027" y="5107"/>
                  </a:cubicBezTo>
                  <a:cubicBezTo>
                    <a:pt x="4544" y="4424"/>
                    <a:pt x="4027" y="3648"/>
                    <a:pt x="4469" y="3011"/>
                  </a:cubicBezTo>
                  <a:cubicBezTo>
                    <a:pt x="4756" y="2959"/>
                    <a:pt x="5106" y="2936"/>
                    <a:pt x="5434" y="2838"/>
                  </a:cubicBezTo>
                  <a:cubicBezTo>
                    <a:pt x="5577" y="2792"/>
                    <a:pt x="5721" y="2620"/>
                    <a:pt x="5773" y="2476"/>
                  </a:cubicBezTo>
                  <a:cubicBezTo>
                    <a:pt x="5796" y="2413"/>
                    <a:pt x="5612" y="2224"/>
                    <a:pt x="5486" y="2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4"/>
            <p:cNvSpPr/>
            <p:nvPr/>
          </p:nvSpPr>
          <p:spPr>
            <a:xfrm>
              <a:off x="2000775" y="3332875"/>
              <a:ext cx="170500" cy="169750"/>
            </a:xfrm>
            <a:custGeom>
              <a:avLst/>
              <a:gdLst/>
              <a:ahLst/>
              <a:cxnLst/>
              <a:rect l="l" t="t" r="r" b="b"/>
              <a:pathLst>
                <a:path w="6820" h="6790" extrusionOk="0">
                  <a:moveTo>
                    <a:pt x="6480" y="1913"/>
                  </a:moveTo>
                  <a:cubicBezTo>
                    <a:pt x="6584" y="1769"/>
                    <a:pt x="6589" y="1494"/>
                    <a:pt x="6532" y="1316"/>
                  </a:cubicBezTo>
                  <a:cubicBezTo>
                    <a:pt x="6509" y="1241"/>
                    <a:pt x="6187" y="1195"/>
                    <a:pt x="6032" y="1241"/>
                  </a:cubicBezTo>
                  <a:cubicBezTo>
                    <a:pt x="5636" y="1356"/>
                    <a:pt x="5257" y="1522"/>
                    <a:pt x="4849" y="1678"/>
                  </a:cubicBezTo>
                  <a:cubicBezTo>
                    <a:pt x="4521" y="1201"/>
                    <a:pt x="4257" y="753"/>
                    <a:pt x="3936" y="356"/>
                  </a:cubicBezTo>
                  <a:cubicBezTo>
                    <a:pt x="3648" y="0"/>
                    <a:pt x="3275" y="64"/>
                    <a:pt x="3131" y="494"/>
                  </a:cubicBezTo>
                  <a:cubicBezTo>
                    <a:pt x="2988" y="954"/>
                    <a:pt x="2879" y="1425"/>
                    <a:pt x="2804" y="1907"/>
                  </a:cubicBezTo>
                  <a:cubicBezTo>
                    <a:pt x="2729" y="2367"/>
                    <a:pt x="2500" y="2643"/>
                    <a:pt x="2046" y="2780"/>
                  </a:cubicBezTo>
                  <a:cubicBezTo>
                    <a:pt x="1460" y="2964"/>
                    <a:pt x="886" y="3188"/>
                    <a:pt x="323" y="3418"/>
                  </a:cubicBezTo>
                  <a:cubicBezTo>
                    <a:pt x="191" y="3475"/>
                    <a:pt x="1" y="3636"/>
                    <a:pt x="12" y="3722"/>
                  </a:cubicBezTo>
                  <a:cubicBezTo>
                    <a:pt x="53" y="3900"/>
                    <a:pt x="156" y="4056"/>
                    <a:pt x="300" y="4159"/>
                  </a:cubicBezTo>
                  <a:cubicBezTo>
                    <a:pt x="483" y="4280"/>
                    <a:pt x="719" y="4337"/>
                    <a:pt x="937" y="4389"/>
                  </a:cubicBezTo>
                  <a:cubicBezTo>
                    <a:pt x="1357" y="4492"/>
                    <a:pt x="1787" y="4578"/>
                    <a:pt x="2172" y="4659"/>
                  </a:cubicBezTo>
                  <a:cubicBezTo>
                    <a:pt x="2333" y="5405"/>
                    <a:pt x="1535" y="6250"/>
                    <a:pt x="2764" y="6790"/>
                  </a:cubicBezTo>
                  <a:cubicBezTo>
                    <a:pt x="3074" y="6347"/>
                    <a:pt x="3396" y="5951"/>
                    <a:pt x="3643" y="5509"/>
                  </a:cubicBezTo>
                  <a:cubicBezTo>
                    <a:pt x="3895" y="5055"/>
                    <a:pt x="4194" y="4871"/>
                    <a:pt x="4728" y="4957"/>
                  </a:cubicBezTo>
                  <a:cubicBezTo>
                    <a:pt x="5383" y="5055"/>
                    <a:pt x="6055" y="5066"/>
                    <a:pt x="6819" y="5124"/>
                  </a:cubicBezTo>
                  <a:cubicBezTo>
                    <a:pt x="6802" y="4084"/>
                    <a:pt x="5733" y="3728"/>
                    <a:pt x="5687" y="2792"/>
                  </a:cubicBezTo>
                  <a:cubicBezTo>
                    <a:pt x="5929" y="2533"/>
                    <a:pt x="6245" y="2246"/>
                    <a:pt x="6480" y="1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4"/>
            <p:cNvSpPr/>
            <p:nvPr/>
          </p:nvSpPr>
          <p:spPr>
            <a:xfrm>
              <a:off x="861750" y="3791800"/>
              <a:ext cx="196475" cy="43125"/>
            </a:xfrm>
            <a:custGeom>
              <a:avLst/>
              <a:gdLst/>
              <a:ahLst/>
              <a:cxnLst/>
              <a:rect l="l" t="t" r="r" b="b"/>
              <a:pathLst>
                <a:path w="7859" h="1725" extrusionOk="0">
                  <a:moveTo>
                    <a:pt x="7692" y="1230"/>
                  </a:moveTo>
                  <a:cubicBezTo>
                    <a:pt x="5343" y="627"/>
                    <a:pt x="2706" y="1"/>
                    <a:pt x="271" y="116"/>
                  </a:cubicBezTo>
                  <a:cubicBezTo>
                    <a:pt x="1" y="127"/>
                    <a:pt x="7" y="506"/>
                    <a:pt x="271" y="529"/>
                  </a:cubicBezTo>
                  <a:cubicBezTo>
                    <a:pt x="2706" y="748"/>
                    <a:pt x="5211" y="1724"/>
                    <a:pt x="7658" y="1512"/>
                  </a:cubicBezTo>
                  <a:cubicBezTo>
                    <a:pt x="7813" y="1494"/>
                    <a:pt x="7859" y="1265"/>
                    <a:pt x="7692" y="12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4"/>
            <p:cNvSpPr/>
            <p:nvPr/>
          </p:nvSpPr>
          <p:spPr>
            <a:xfrm>
              <a:off x="815675" y="3852275"/>
              <a:ext cx="199325" cy="296400"/>
            </a:xfrm>
            <a:custGeom>
              <a:avLst/>
              <a:gdLst/>
              <a:ahLst/>
              <a:cxnLst/>
              <a:rect l="l" t="t" r="r" b="b"/>
              <a:pathLst>
                <a:path w="7973" h="11856" extrusionOk="0">
                  <a:moveTo>
                    <a:pt x="6221" y="8949"/>
                  </a:moveTo>
                  <a:cubicBezTo>
                    <a:pt x="5537" y="8059"/>
                    <a:pt x="4888" y="7151"/>
                    <a:pt x="4245" y="6227"/>
                  </a:cubicBezTo>
                  <a:cubicBezTo>
                    <a:pt x="2912" y="4302"/>
                    <a:pt x="1712" y="2303"/>
                    <a:pt x="552" y="270"/>
                  </a:cubicBezTo>
                  <a:cubicBezTo>
                    <a:pt x="402" y="0"/>
                    <a:pt x="0" y="236"/>
                    <a:pt x="144" y="506"/>
                  </a:cubicBezTo>
                  <a:cubicBezTo>
                    <a:pt x="1247" y="2562"/>
                    <a:pt x="2355" y="4630"/>
                    <a:pt x="3636" y="6583"/>
                  </a:cubicBezTo>
                  <a:cubicBezTo>
                    <a:pt x="4251" y="7513"/>
                    <a:pt x="4900" y="8427"/>
                    <a:pt x="5560" y="9328"/>
                  </a:cubicBezTo>
                  <a:cubicBezTo>
                    <a:pt x="6158" y="10138"/>
                    <a:pt x="6709" y="11057"/>
                    <a:pt x="7485" y="11712"/>
                  </a:cubicBezTo>
                  <a:cubicBezTo>
                    <a:pt x="7651" y="11856"/>
                    <a:pt x="7973" y="11724"/>
                    <a:pt x="7881" y="11477"/>
                  </a:cubicBezTo>
                  <a:cubicBezTo>
                    <a:pt x="7536" y="10523"/>
                    <a:pt x="6830" y="9748"/>
                    <a:pt x="6221" y="8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4"/>
            <p:cNvSpPr/>
            <p:nvPr/>
          </p:nvSpPr>
          <p:spPr>
            <a:xfrm>
              <a:off x="1160025" y="4260950"/>
              <a:ext cx="256625" cy="169750"/>
            </a:xfrm>
            <a:custGeom>
              <a:avLst/>
              <a:gdLst/>
              <a:ahLst/>
              <a:cxnLst/>
              <a:rect l="l" t="t" r="r" b="b"/>
              <a:pathLst>
                <a:path w="10265" h="6790" extrusionOk="0">
                  <a:moveTo>
                    <a:pt x="540" y="178"/>
                  </a:moveTo>
                  <a:cubicBezTo>
                    <a:pt x="316" y="0"/>
                    <a:pt x="0" y="305"/>
                    <a:pt x="224" y="494"/>
                  </a:cubicBezTo>
                  <a:cubicBezTo>
                    <a:pt x="1706" y="1741"/>
                    <a:pt x="3263" y="2907"/>
                    <a:pt x="4871" y="3987"/>
                  </a:cubicBezTo>
                  <a:cubicBezTo>
                    <a:pt x="6422" y="5021"/>
                    <a:pt x="8099" y="6393"/>
                    <a:pt x="9966" y="6755"/>
                  </a:cubicBezTo>
                  <a:cubicBezTo>
                    <a:pt x="10150" y="6790"/>
                    <a:pt x="10265" y="6554"/>
                    <a:pt x="10098" y="6451"/>
                  </a:cubicBezTo>
                  <a:cubicBezTo>
                    <a:pt x="6835" y="4509"/>
                    <a:pt x="3510" y="2551"/>
                    <a:pt x="540" y="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4"/>
            <p:cNvSpPr/>
            <p:nvPr/>
          </p:nvSpPr>
          <p:spPr>
            <a:xfrm>
              <a:off x="1519875" y="4373375"/>
              <a:ext cx="58475" cy="63225"/>
            </a:xfrm>
            <a:custGeom>
              <a:avLst/>
              <a:gdLst/>
              <a:ahLst/>
              <a:cxnLst/>
              <a:rect l="l" t="t" r="r" b="b"/>
              <a:pathLst>
                <a:path w="2339" h="2529" extrusionOk="0">
                  <a:moveTo>
                    <a:pt x="1907" y="110"/>
                  </a:moveTo>
                  <a:cubicBezTo>
                    <a:pt x="1580" y="300"/>
                    <a:pt x="1350" y="638"/>
                    <a:pt x="1103" y="920"/>
                  </a:cubicBezTo>
                  <a:cubicBezTo>
                    <a:pt x="839" y="1219"/>
                    <a:pt x="563" y="1506"/>
                    <a:pt x="288" y="1793"/>
                  </a:cubicBezTo>
                  <a:cubicBezTo>
                    <a:pt x="0" y="2092"/>
                    <a:pt x="443" y="2528"/>
                    <a:pt x="741" y="2241"/>
                  </a:cubicBezTo>
                  <a:cubicBezTo>
                    <a:pt x="1034" y="1960"/>
                    <a:pt x="1316" y="1690"/>
                    <a:pt x="1586" y="1402"/>
                  </a:cubicBezTo>
                  <a:cubicBezTo>
                    <a:pt x="1862" y="1115"/>
                    <a:pt x="2183" y="794"/>
                    <a:pt x="2287" y="397"/>
                  </a:cubicBezTo>
                  <a:cubicBezTo>
                    <a:pt x="2338" y="179"/>
                    <a:pt x="2109" y="1"/>
                    <a:pt x="1907" y="1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4"/>
            <p:cNvSpPr/>
            <p:nvPr/>
          </p:nvSpPr>
          <p:spPr>
            <a:xfrm>
              <a:off x="1643800" y="4005050"/>
              <a:ext cx="146650" cy="275750"/>
            </a:xfrm>
            <a:custGeom>
              <a:avLst/>
              <a:gdLst/>
              <a:ahLst/>
              <a:cxnLst/>
              <a:rect l="l" t="t" r="r" b="b"/>
              <a:pathLst>
                <a:path w="5866" h="11030" extrusionOk="0">
                  <a:moveTo>
                    <a:pt x="5566" y="116"/>
                  </a:moveTo>
                  <a:cubicBezTo>
                    <a:pt x="3097" y="3217"/>
                    <a:pt x="1684" y="6819"/>
                    <a:pt x="138" y="10432"/>
                  </a:cubicBezTo>
                  <a:cubicBezTo>
                    <a:pt x="1" y="10748"/>
                    <a:pt x="454" y="11029"/>
                    <a:pt x="609" y="10707"/>
                  </a:cubicBezTo>
                  <a:cubicBezTo>
                    <a:pt x="1500" y="8864"/>
                    <a:pt x="2344" y="7014"/>
                    <a:pt x="3194" y="5159"/>
                  </a:cubicBezTo>
                  <a:cubicBezTo>
                    <a:pt x="3964" y="3470"/>
                    <a:pt x="5095" y="1959"/>
                    <a:pt x="5813" y="253"/>
                  </a:cubicBezTo>
                  <a:cubicBezTo>
                    <a:pt x="5865" y="121"/>
                    <a:pt x="5653" y="1"/>
                    <a:pt x="5566" y="1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4"/>
            <p:cNvSpPr/>
            <p:nvPr/>
          </p:nvSpPr>
          <p:spPr>
            <a:xfrm>
              <a:off x="1236125" y="3841200"/>
              <a:ext cx="105575" cy="25175"/>
            </a:xfrm>
            <a:custGeom>
              <a:avLst/>
              <a:gdLst/>
              <a:ahLst/>
              <a:cxnLst/>
              <a:rect l="l" t="t" r="r" b="b"/>
              <a:pathLst>
                <a:path w="4223" h="1007" extrusionOk="0">
                  <a:moveTo>
                    <a:pt x="4044" y="334"/>
                  </a:moveTo>
                  <a:cubicBezTo>
                    <a:pt x="2901" y="1"/>
                    <a:pt x="1569" y="121"/>
                    <a:pt x="385" y="53"/>
                  </a:cubicBezTo>
                  <a:cubicBezTo>
                    <a:pt x="0" y="30"/>
                    <a:pt x="6" y="621"/>
                    <a:pt x="385" y="644"/>
                  </a:cubicBezTo>
                  <a:cubicBezTo>
                    <a:pt x="1551" y="736"/>
                    <a:pt x="2895" y="1006"/>
                    <a:pt x="4044" y="684"/>
                  </a:cubicBezTo>
                  <a:cubicBezTo>
                    <a:pt x="4222" y="633"/>
                    <a:pt x="4222" y="386"/>
                    <a:pt x="4044" y="3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4"/>
            <p:cNvSpPr/>
            <p:nvPr/>
          </p:nvSpPr>
          <p:spPr>
            <a:xfrm>
              <a:off x="1564250" y="3675500"/>
              <a:ext cx="322250" cy="154525"/>
            </a:xfrm>
            <a:custGeom>
              <a:avLst/>
              <a:gdLst/>
              <a:ahLst/>
              <a:cxnLst/>
              <a:rect l="l" t="t" r="r" b="b"/>
              <a:pathLst>
                <a:path w="12890" h="6181" extrusionOk="0">
                  <a:moveTo>
                    <a:pt x="12574" y="52"/>
                  </a:moveTo>
                  <a:cubicBezTo>
                    <a:pt x="10667" y="632"/>
                    <a:pt x="8806" y="1672"/>
                    <a:pt x="7031" y="2562"/>
                  </a:cubicBezTo>
                  <a:cubicBezTo>
                    <a:pt x="4820" y="3671"/>
                    <a:pt x="2597" y="4756"/>
                    <a:pt x="282" y="5624"/>
                  </a:cubicBezTo>
                  <a:cubicBezTo>
                    <a:pt x="0" y="5733"/>
                    <a:pt x="110" y="6181"/>
                    <a:pt x="408" y="6083"/>
                  </a:cubicBezTo>
                  <a:cubicBezTo>
                    <a:pt x="2510" y="5388"/>
                    <a:pt x="4532" y="4527"/>
                    <a:pt x="6537" y="3585"/>
                  </a:cubicBezTo>
                  <a:cubicBezTo>
                    <a:pt x="7663" y="3056"/>
                    <a:pt x="8771" y="2487"/>
                    <a:pt x="9914" y="1994"/>
                  </a:cubicBezTo>
                  <a:cubicBezTo>
                    <a:pt x="10908" y="1563"/>
                    <a:pt x="11988" y="1143"/>
                    <a:pt x="12758" y="368"/>
                  </a:cubicBezTo>
                  <a:cubicBezTo>
                    <a:pt x="12890" y="236"/>
                    <a:pt x="12758" y="0"/>
                    <a:pt x="12574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4"/>
            <p:cNvSpPr/>
            <p:nvPr/>
          </p:nvSpPr>
          <p:spPr>
            <a:xfrm>
              <a:off x="1880175" y="3654525"/>
              <a:ext cx="92500" cy="170475"/>
            </a:xfrm>
            <a:custGeom>
              <a:avLst/>
              <a:gdLst/>
              <a:ahLst/>
              <a:cxnLst/>
              <a:rect l="l" t="t" r="r" b="b"/>
              <a:pathLst>
                <a:path w="3700" h="6819" extrusionOk="0">
                  <a:moveTo>
                    <a:pt x="3102" y="282"/>
                  </a:moveTo>
                  <a:cubicBezTo>
                    <a:pt x="2470" y="1144"/>
                    <a:pt x="2056" y="2206"/>
                    <a:pt x="1562" y="3154"/>
                  </a:cubicBezTo>
                  <a:cubicBezTo>
                    <a:pt x="1034" y="4142"/>
                    <a:pt x="557" y="5159"/>
                    <a:pt x="144" y="6198"/>
                  </a:cubicBezTo>
                  <a:cubicBezTo>
                    <a:pt x="0" y="6560"/>
                    <a:pt x="609" y="6819"/>
                    <a:pt x="770" y="6463"/>
                  </a:cubicBezTo>
                  <a:cubicBezTo>
                    <a:pt x="1620" y="4538"/>
                    <a:pt x="3320" y="2603"/>
                    <a:pt x="3653" y="512"/>
                  </a:cubicBezTo>
                  <a:cubicBezTo>
                    <a:pt x="3699" y="173"/>
                    <a:pt x="3303" y="1"/>
                    <a:pt x="3102" y="2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4"/>
            <p:cNvSpPr/>
            <p:nvPr/>
          </p:nvSpPr>
          <p:spPr>
            <a:xfrm>
              <a:off x="1999075" y="3493275"/>
              <a:ext cx="48825" cy="70250"/>
            </a:xfrm>
            <a:custGeom>
              <a:avLst/>
              <a:gdLst/>
              <a:ahLst/>
              <a:cxnLst/>
              <a:rect l="l" t="t" r="r" b="b"/>
              <a:pathLst>
                <a:path w="1953" h="2810" extrusionOk="0">
                  <a:moveTo>
                    <a:pt x="1361" y="259"/>
                  </a:moveTo>
                  <a:cubicBezTo>
                    <a:pt x="896" y="960"/>
                    <a:pt x="396" y="1689"/>
                    <a:pt x="69" y="2464"/>
                  </a:cubicBezTo>
                  <a:cubicBezTo>
                    <a:pt x="0" y="2625"/>
                    <a:pt x="190" y="2809"/>
                    <a:pt x="327" y="2665"/>
                  </a:cubicBezTo>
                  <a:cubicBezTo>
                    <a:pt x="919" y="2039"/>
                    <a:pt x="1315" y="1224"/>
                    <a:pt x="1786" y="506"/>
                  </a:cubicBezTo>
                  <a:cubicBezTo>
                    <a:pt x="1953" y="242"/>
                    <a:pt x="1534" y="0"/>
                    <a:pt x="136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5" name="Google Shape;3385;p24"/>
          <p:cNvSpPr txBox="1">
            <a:spLocks noGrp="1"/>
          </p:cNvSpPr>
          <p:nvPr>
            <p:ph type="title"/>
          </p:nvPr>
        </p:nvSpPr>
        <p:spPr>
          <a:xfrm>
            <a:off x="796663" y="314204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Google Shape;3908;p29"/>
          <p:cNvSpPr txBox="1">
            <a:spLocks noGrp="1"/>
          </p:cNvSpPr>
          <p:nvPr>
            <p:ph type="title" hasCustomPrompt="1"/>
          </p:nvPr>
        </p:nvSpPr>
        <p:spPr>
          <a:xfrm flipH="1">
            <a:off x="1610850" y="875725"/>
            <a:ext cx="32382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3909" name="Google Shape;3909;p29"/>
          <p:cNvSpPr txBox="1">
            <a:spLocks noGrp="1"/>
          </p:cNvSpPr>
          <p:nvPr>
            <p:ph type="title" idx="2"/>
          </p:nvPr>
        </p:nvSpPr>
        <p:spPr>
          <a:xfrm>
            <a:off x="1610850" y="2089225"/>
            <a:ext cx="4550700" cy="17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3910" name="Google Shape;3910;p29"/>
          <p:cNvSpPr txBox="1">
            <a:spLocks noGrp="1"/>
          </p:cNvSpPr>
          <p:nvPr>
            <p:ph type="subTitle" idx="1"/>
          </p:nvPr>
        </p:nvSpPr>
        <p:spPr>
          <a:xfrm>
            <a:off x="1610850" y="3785400"/>
            <a:ext cx="2651700" cy="6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3911" name="Google Shape;3911;p29"/>
          <p:cNvPicPr preferRelativeResize="0"/>
          <p:nvPr/>
        </p:nvPicPr>
        <p:blipFill rotWithShape="1">
          <a:blip r:embed="rId3"/>
          <a:srcRect l="58297" t="-9" r="26189" b="4952"/>
          <a:stretch>
            <a:fillRect/>
          </a:stretch>
        </p:blipFill>
        <p:spPr>
          <a:xfrm rot="10800000">
            <a:off x="-32490" y="-142529"/>
            <a:ext cx="1158001" cy="3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2" name="Google Shape;3912;p29"/>
          <p:cNvPicPr preferRelativeResize="0"/>
          <p:nvPr/>
        </p:nvPicPr>
        <p:blipFill rotWithShape="1">
          <a:blip r:embed="rId4"/>
          <a:srcRect l="3092" t="5073" r="26628" b="55075"/>
          <a:stretch>
            <a:fillRect/>
          </a:stretch>
        </p:blipFill>
        <p:spPr>
          <a:xfrm rot="10800000">
            <a:off x="5334410" y="-12730"/>
            <a:ext cx="3925775" cy="125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3" name="Google Shape;3913;p29"/>
          <p:cNvPicPr preferRelativeResize="0"/>
          <p:nvPr/>
        </p:nvPicPr>
        <p:blipFill rotWithShape="1">
          <a:blip r:embed="rId5"/>
          <a:srcRect t="2090" r="43426" b="-2090"/>
          <a:stretch>
            <a:fillRect/>
          </a:stretch>
        </p:blipFill>
        <p:spPr>
          <a:xfrm rot="7715408">
            <a:off x="4204996" y="604363"/>
            <a:ext cx="990903" cy="98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4" name="Google Shape;3914;p29"/>
          <p:cNvPicPr preferRelativeResize="0"/>
          <p:nvPr/>
        </p:nvPicPr>
        <p:blipFill rotWithShape="1">
          <a:blip r:embed="rId6"/>
          <a:srcRect l="23416" t="9573" r="49846" b="9573"/>
          <a:stretch>
            <a:fillRect/>
          </a:stretch>
        </p:blipFill>
        <p:spPr>
          <a:xfrm rot="10800000">
            <a:off x="7722348" y="2001170"/>
            <a:ext cx="1406725" cy="3142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5" name="Google Shape;3915;p29"/>
          <p:cNvGrpSpPr/>
          <p:nvPr/>
        </p:nvGrpSpPr>
        <p:grpSpPr>
          <a:xfrm rot="10800000">
            <a:off x="7486869" y="3450145"/>
            <a:ext cx="1877671" cy="1841130"/>
            <a:chOff x="374525" y="828125"/>
            <a:chExt cx="848550" cy="836725"/>
          </a:xfrm>
        </p:grpSpPr>
        <p:sp>
          <p:nvSpPr>
            <p:cNvPr id="3916" name="Google Shape;3916;p29"/>
            <p:cNvSpPr/>
            <p:nvPr/>
          </p:nvSpPr>
          <p:spPr>
            <a:xfrm>
              <a:off x="374525" y="1291825"/>
              <a:ext cx="131700" cy="37275"/>
            </a:xfrm>
            <a:custGeom>
              <a:avLst/>
              <a:gdLst/>
              <a:ahLst/>
              <a:cxnLst/>
              <a:rect l="l" t="t" r="r" b="b"/>
              <a:pathLst>
                <a:path w="5268" h="1491" extrusionOk="0">
                  <a:moveTo>
                    <a:pt x="4973" y="1"/>
                  </a:moveTo>
                  <a:cubicBezTo>
                    <a:pt x="4955" y="1"/>
                    <a:pt x="4937" y="2"/>
                    <a:pt x="4918" y="4"/>
                  </a:cubicBezTo>
                  <a:cubicBezTo>
                    <a:pt x="3372" y="165"/>
                    <a:pt x="1845" y="480"/>
                    <a:pt x="363" y="951"/>
                  </a:cubicBezTo>
                  <a:cubicBezTo>
                    <a:pt x="236" y="1003"/>
                    <a:pt x="116" y="1066"/>
                    <a:pt x="1" y="1141"/>
                  </a:cubicBezTo>
                  <a:lnTo>
                    <a:pt x="1" y="1325"/>
                  </a:lnTo>
                  <a:cubicBezTo>
                    <a:pt x="79" y="1447"/>
                    <a:pt x="171" y="1490"/>
                    <a:pt x="280" y="1490"/>
                  </a:cubicBezTo>
                  <a:cubicBezTo>
                    <a:pt x="341" y="1490"/>
                    <a:pt x="406" y="1477"/>
                    <a:pt x="478" y="1457"/>
                  </a:cubicBezTo>
                  <a:cubicBezTo>
                    <a:pt x="1259" y="1244"/>
                    <a:pt x="2046" y="1020"/>
                    <a:pt x="2833" y="854"/>
                  </a:cubicBezTo>
                  <a:cubicBezTo>
                    <a:pt x="3533" y="704"/>
                    <a:pt x="4240" y="630"/>
                    <a:pt x="4946" y="526"/>
                  </a:cubicBezTo>
                  <a:cubicBezTo>
                    <a:pt x="5124" y="498"/>
                    <a:pt x="5268" y="429"/>
                    <a:pt x="5239" y="222"/>
                  </a:cubicBezTo>
                  <a:cubicBezTo>
                    <a:pt x="5219" y="64"/>
                    <a:pt x="5117" y="1"/>
                    <a:pt x="4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9"/>
            <p:cNvSpPr/>
            <p:nvPr/>
          </p:nvSpPr>
          <p:spPr>
            <a:xfrm>
              <a:off x="395200" y="1343650"/>
              <a:ext cx="642925" cy="132375"/>
            </a:xfrm>
            <a:custGeom>
              <a:avLst/>
              <a:gdLst/>
              <a:ahLst/>
              <a:cxnLst/>
              <a:rect l="l" t="t" r="r" b="b"/>
              <a:pathLst>
                <a:path w="25717" h="5295" extrusionOk="0">
                  <a:moveTo>
                    <a:pt x="25469" y="0"/>
                  </a:moveTo>
                  <a:cubicBezTo>
                    <a:pt x="25427" y="0"/>
                    <a:pt x="25384" y="4"/>
                    <a:pt x="25349" y="10"/>
                  </a:cubicBezTo>
                  <a:cubicBezTo>
                    <a:pt x="25297" y="16"/>
                    <a:pt x="25246" y="108"/>
                    <a:pt x="25205" y="177"/>
                  </a:cubicBezTo>
                  <a:cubicBezTo>
                    <a:pt x="23411" y="3132"/>
                    <a:pt x="20518" y="4770"/>
                    <a:pt x="17246" y="4770"/>
                  </a:cubicBezTo>
                  <a:cubicBezTo>
                    <a:pt x="16602" y="4770"/>
                    <a:pt x="15942" y="4706"/>
                    <a:pt x="15274" y="4576"/>
                  </a:cubicBezTo>
                  <a:cubicBezTo>
                    <a:pt x="13913" y="4318"/>
                    <a:pt x="12609" y="3864"/>
                    <a:pt x="11311" y="3387"/>
                  </a:cubicBezTo>
                  <a:cubicBezTo>
                    <a:pt x="9760" y="2819"/>
                    <a:pt x="8209" y="2227"/>
                    <a:pt x="6629" y="1733"/>
                  </a:cubicBezTo>
                  <a:cubicBezTo>
                    <a:pt x="5523" y="1385"/>
                    <a:pt x="4393" y="1177"/>
                    <a:pt x="3250" y="1177"/>
                  </a:cubicBezTo>
                  <a:cubicBezTo>
                    <a:pt x="2696" y="1177"/>
                    <a:pt x="2139" y="1226"/>
                    <a:pt x="1580" y="1331"/>
                  </a:cubicBezTo>
                  <a:cubicBezTo>
                    <a:pt x="1132" y="1417"/>
                    <a:pt x="702" y="1555"/>
                    <a:pt x="265" y="1670"/>
                  </a:cubicBezTo>
                  <a:cubicBezTo>
                    <a:pt x="87" y="1722"/>
                    <a:pt x="1" y="1842"/>
                    <a:pt x="64" y="2020"/>
                  </a:cubicBezTo>
                  <a:cubicBezTo>
                    <a:pt x="104" y="2136"/>
                    <a:pt x="182" y="2190"/>
                    <a:pt x="280" y="2190"/>
                  </a:cubicBezTo>
                  <a:cubicBezTo>
                    <a:pt x="323" y="2190"/>
                    <a:pt x="371" y="2179"/>
                    <a:pt x="420" y="2158"/>
                  </a:cubicBezTo>
                  <a:cubicBezTo>
                    <a:pt x="478" y="2135"/>
                    <a:pt x="541" y="2124"/>
                    <a:pt x="598" y="2101"/>
                  </a:cubicBezTo>
                  <a:cubicBezTo>
                    <a:pt x="1453" y="1820"/>
                    <a:pt x="2322" y="1692"/>
                    <a:pt x="3202" y="1692"/>
                  </a:cubicBezTo>
                  <a:cubicBezTo>
                    <a:pt x="3599" y="1692"/>
                    <a:pt x="3999" y="1718"/>
                    <a:pt x="4401" y="1768"/>
                  </a:cubicBezTo>
                  <a:cubicBezTo>
                    <a:pt x="5659" y="1917"/>
                    <a:pt x="6865" y="2256"/>
                    <a:pt x="8054" y="2687"/>
                  </a:cubicBezTo>
                  <a:cubicBezTo>
                    <a:pt x="9524" y="3227"/>
                    <a:pt x="10995" y="3801"/>
                    <a:pt x="12471" y="4341"/>
                  </a:cubicBezTo>
                  <a:cubicBezTo>
                    <a:pt x="13936" y="4875"/>
                    <a:pt x="15435" y="5243"/>
                    <a:pt x="17009" y="5294"/>
                  </a:cubicBezTo>
                  <a:cubicBezTo>
                    <a:pt x="17428" y="5277"/>
                    <a:pt x="17853" y="5271"/>
                    <a:pt x="18267" y="5231"/>
                  </a:cubicBezTo>
                  <a:cubicBezTo>
                    <a:pt x="20765" y="4967"/>
                    <a:pt x="22839" y="3870"/>
                    <a:pt x="24499" y="2003"/>
                  </a:cubicBezTo>
                  <a:cubicBezTo>
                    <a:pt x="24941" y="1509"/>
                    <a:pt x="25297" y="929"/>
                    <a:pt x="25671" y="378"/>
                  </a:cubicBezTo>
                  <a:cubicBezTo>
                    <a:pt x="25717" y="274"/>
                    <a:pt x="25717" y="154"/>
                    <a:pt x="25659" y="56"/>
                  </a:cubicBezTo>
                  <a:cubicBezTo>
                    <a:pt x="25629" y="14"/>
                    <a:pt x="25549" y="0"/>
                    <a:pt x="25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9"/>
            <p:cNvSpPr/>
            <p:nvPr/>
          </p:nvSpPr>
          <p:spPr>
            <a:xfrm>
              <a:off x="1058775" y="885975"/>
              <a:ext cx="164300" cy="342925"/>
            </a:xfrm>
            <a:custGeom>
              <a:avLst/>
              <a:gdLst/>
              <a:ahLst/>
              <a:cxnLst/>
              <a:rect l="l" t="t" r="r" b="b"/>
              <a:pathLst>
                <a:path w="6572" h="13717" extrusionOk="0">
                  <a:moveTo>
                    <a:pt x="6285" y="1"/>
                  </a:moveTo>
                  <a:cubicBezTo>
                    <a:pt x="6266" y="1"/>
                    <a:pt x="6247" y="2"/>
                    <a:pt x="6227" y="5"/>
                  </a:cubicBezTo>
                  <a:cubicBezTo>
                    <a:pt x="6158" y="17"/>
                    <a:pt x="6095" y="34"/>
                    <a:pt x="6026" y="57"/>
                  </a:cubicBezTo>
                  <a:cubicBezTo>
                    <a:pt x="4906" y="384"/>
                    <a:pt x="3889" y="988"/>
                    <a:pt x="3068" y="1815"/>
                  </a:cubicBezTo>
                  <a:cubicBezTo>
                    <a:pt x="1689" y="3170"/>
                    <a:pt x="885" y="4836"/>
                    <a:pt x="449" y="6703"/>
                  </a:cubicBezTo>
                  <a:cubicBezTo>
                    <a:pt x="81" y="8277"/>
                    <a:pt x="1" y="9879"/>
                    <a:pt x="24" y="11487"/>
                  </a:cubicBezTo>
                  <a:lnTo>
                    <a:pt x="24" y="13446"/>
                  </a:lnTo>
                  <a:cubicBezTo>
                    <a:pt x="24" y="13601"/>
                    <a:pt x="81" y="13716"/>
                    <a:pt x="259" y="13716"/>
                  </a:cubicBezTo>
                  <a:cubicBezTo>
                    <a:pt x="264" y="13716"/>
                    <a:pt x="268" y="13716"/>
                    <a:pt x="272" y="13716"/>
                  </a:cubicBezTo>
                  <a:cubicBezTo>
                    <a:pt x="441" y="13716"/>
                    <a:pt x="524" y="13608"/>
                    <a:pt x="529" y="13440"/>
                  </a:cubicBezTo>
                  <a:lnTo>
                    <a:pt x="529" y="13257"/>
                  </a:lnTo>
                  <a:cubicBezTo>
                    <a:pt x="506" y="11689"/>
                    <a:pt x="523" y="10120"/>
                    <a:pt x="719" y="8564"/>
                  </a:cubicBezTo>
                  <a:cubicBezTo>
                    <a:pt x="891" y="7191"/>
                    <a:pt x="1172" y="5853"/>
                    <a:pt x="1730" y="4583"/>
                  </a:cubicBezTo>
                  <a:cubicBezTo>
                    <a:pt x="2488" y="2854"/>
                    <a:pt x="3648" y="1522"/>
                    <a:pt x="5434" y="804"/>
                  </a:cubicBezTo>
                  <a:cubicBezTo>
                    <a:pt x="5733" y="683"/>
                    <a:pt x="6043" y="591"/>
                    <a:pt x="6353" y="494"/>
                  </a:cubicBezTo>
                  <a:cubicBezTo>
                    <a:pt x="6491" y="465"/>
                    <a:pt x="6572" y="327"/>
                    <a:pt x="6526" y="195"/>
                  </a:cubicBezTo>
                  <a:cubicBezTo>
                    <a:pt x="6496" y="65"/>
                    <a:pt x="6406" y="1"/>
                    <a:pt x="6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9"/>
            <p:cNvSpPr/>
            <p:nvPr/>
          </p:nvSpPr>
          <p:spPr>
            <a:xfrm>
              <a:off x="381275" y="1334400"/>
              <a:ext cx="374675" cy="82150"/>
            </a:xfrm>
            <a:custGeom>
              <a:avLst/>
              <a:gdLst/>
              <a:ahLst/>
              <a:cxnLst/>
              <a:rect l="l" t="t" r="r" b="b"/>
              <a:pathLst>
                <a:path w="14987" h="3286" extrusionOk="0">
                  <a:moveTo>
                    <a:pt x="4867" y="0"/>
                  </a:moveTo>
                  <a:cubicBezTo>
                    <a:pt x="4823" y="0"/>
                    <a:pt x="4778" y="0"/>
                    <a:pt x="4734" y="1"/>
                  </a:cubicBezTo>
                  <a:cubicBezTo>
                    <a:pt x="4709" y="1"/>
                    <a:pt x="4685" y="1"/>
                    <a:pt x="4661" y="1"/>
                  </a:cubicBezTo>
                  <a:cubicBezTo>
                    <a:pt x="3714" y="1"/>
                    <a:pt x="2768" y="110"/>
                    <a:pt x="1839" y="328"/>
                  </a:cubicBezTo>
                  <a:cubicBezTo>
                    <a:pt x="1305" y="460"/>
                    <a:pt x="782" y="633"/>
                    <a:pt x="253" y="794"/>
                  </a:cubicBezTo>
                  <a:cubicBezTo>
                    <a:pt x="75" y="845"/>
                    <a:pt x="1" y="977"/>
                    <a:pt x="64" y="1150"/>
                  </a:cubicBezTo>
                  <a:cubicBezTo>
                    <a:pt x="106" y="1261"/>
                    <a:pt x="182" y="1308"/>
                    <a:pt x="274" y="1308"/>
                  </a:cubicBezTo>
                  <a:cubicBezTo>
                    <a:pt x="319" y="1308"/>
                    <a:pt x="369" y="1297"/>
                    <a:pt x="420" y="1276"/>
                  </a:cubicBezTo>
                  <a:cubicBezTo>
                    <a:pt x="500" y="1247"/>
                    <a:pt x="581" y="1219"/>
                    <a:pt x="661" y="1190"/>
                  </a:cubicBezTo>
                  <a:cubicBezTo>
                    <a:pt x="2009" y="741"/>
                    <a:pt x="3370" y="497"/>
                    <a:pt x="4736" y="497"/>
                  </a:cubicBezTo>
                  <a:cubicBezTo>
                    <a:pt x="5763" y="497"/>
                    <a:pt x="6794" y="635"/>
                    <a:pt x="7824" y="926"/>
                  </a:cubicBezTo>
                  <a:cubicBezTo>
                    <a:pt x="9122" y="1299"/>
                    <a:pt x="10374" y="1850"/>
                    <a:pt x="11649" y="2304"/>
                  </a:cubicBezTo>
                  <a:cubicBezTo>
                    <a:pt x="12597" y="2637"/>
                    <a:pt x="13556" y="2942"/>
                    <a:pt x="14510" y="3252"/>
                  </a:cubicBezTo>
                  <a:cubicBezTo>
                    <a:pt x="14573" y="3271"/>
                    <a:pt x="14637" y="3286"/>
                    <a:pt x="14698" y="3286"/>
                  </a:cubicBezTo>
                  <a:cubicBezTo>
                    <a:pt x="14802" y="3286"/>
                    <a:pt x="14893" y="3241"/>
                    <a:pt x="14941" y="3091"/>
                  </a:cubicBezTo>
                  <a:cubicBezTo>
                    <a:pt x="14987" y="2925"/>
                    <a:pt x="14883" y="2815"/>
                    <a:pt x="14631" y="2752"/>
                  </a:cubicBezTo>
                  <a:cubicBezTo>
                    <a:pt x="14263" y="2655"/>
                    <a:pt x="13895" y="2580"/>
                    <a:pt x="13545" y="2448"/>
                  </a:cubicBezTo>
                  <a:cubicBezTo>
                    <a:pt x="12373" y="2017"/>
                    <a:pt x="11201" y="1569"/>
                    <a:pt x="10041" y="1115"/>
                  </a:cubicBezTo>
                  <a:cubicBezTo>
                    <a:pt x="8376" y="454"/>
                    <a:pt x="6673" y="0"/>
                    <a:pt x="4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9"/>
            <p:cNvSpPr/>
            <p:nvPr/>
          </p:nvSpPr>
          <p:spPr>
            <a:xfrm>
              <a:off x="585625" y="1302200"/>
              <a:ext cx="334475" cy="76600"/>
            </a:xfrm>
            <a:custGeom>
              <a:avLst/>
              <a:gdLst/>
              <a:ahLst/>
              <a:cxnLst/>
              <a:rect l="l" t="t" r="r" b="b"/>
              <a:pathLst>
                <a:path w="13379" h="3064" extrusionOk="0">
                  <a:moveTo>
                    <a:pt x="330" y="1"/>
                  </a:moveTo>
                  <a:cubicBezTo>
                    <a:pt x="325" y="1"/>
                    <a:pt x="321" y="1"/>
                    <a:pt x="316" y="2"/>
                  </a:cubicBezTo>
                  <a:cubicBezTo>
                    <a:pt x="213" y="25"/>
                    <a:pt x="64" y="54"/>
                    <a:pt x="35" y="129"/>
                  </a:cubicBezTo>
                  <a:cubicBezTo>
                    <a:pt x="0" y="215"/>
                    <a:pt x="64" y="347"/>
                    <a:pt x="104" y="450"/>
                  </a:cubicBezTo>
                  <a:cubicBezTo>
                    <a:pt x="121" y="485"/>
                    <a:pt x="196" y="502"/>
                    <a:pt x="242" y="525"/>
                  </a:cubicBezTo>
                  <a:cubicBezTo>
                    <a:pt x="1792" y="1277"/>
                    <a:pt x="3407" y="1881"/>
                    <a:pt x="5067" y="2323"/>
                  </a:cubicBezTo>
                  <a:cubicBezTo>
                    <a:pt x="6531" y="2713"/>
                    <a:pt x="8013" y="3018"/>
                    <a:pt x="9794" y="3064"/>
                  </a:cubicBezTo>
                  <a:cubicBezTo>
                    <a:pt x="10064" y="3029"/>
                    <a:pt x="10592" y="2989"/>
                    <a:pt x="11109" y="2880"/>
                  </a:cubicBezTo>
                  <a:cubicBezTo>
                    <a:pt x="11931" y="2702"/>
                    <a:pt x="12666" y="2265"/>
                    <a:pt x="13211" y="1628"/>
                  </a:cubicBezTo>
                  <a:cubicBezTo>
                    <a:pt x="13378" y="1438"/>
                    <a:pt x="13355" y="1208"/>
                    <a:pt x="13148" y="1168"/>
                  </a:cubicBezTo>
                  <a:cubicBezTo>
                    <a:pt x="13139" y="1167"/>
                    <a:pt x="13129" y="1166"/>
                    <a:pt x="13118" y="1166"/>
                  </a:cubicBezTo>
                  <a:cubicBezTo>
                    <a:pt x="13021" y="1166"/>
                    <a:pt x="12888" y="1234"/>
                    <a:pt x="12821" y="1306"/>
                  </a:cubicBezTo>
                  <a:cubicBezTo>
                    <a:pt x="12373" y="1800"/>
                    <a:pt x="11787" y="2168"/>
                    <a:pt x="11144" y="2352"/>
                  </a:cubicBezTo>
                  <a:cubicBezTo>
                    <a:pt x="10619" y="2503"/>
                    <a:pt x="10092" y="2563"/>
                    <a:pt x="9563" y="2563"/>
                  </a:cubicBezTo>
                  <a:cubicBezTo>
                    <a:pt x="9131" y="2563"/>
                    <a:pt x="8698" y="2523"/>
                    <a:pt x="8266" y="2461"/>
                  </a:cubicBezTo>
                  <a:cubicBezTo>
                    <a:pt x="5561" y="2070"/>
                    <a:pt x="2936" y="1266"/>
                    <a:pt x="483" y="71"/>
                  </a:cubicBezTo>
                  <a:cubicBezTo>
                    <a:pt x="431" y="45"/>
                    <a:pt x="37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9"/>
            <p:cNvSpPr/>
            <p:nvPr/>
          </p:nvSpPr>
          <p:spPr>
            <a:xfrm>
              <a:off x="947200" y="902725"/>
              <a:ext cx="84325" cy="328075"/>
            </a:xfrm>
            <a:custGeom>
              <a:avLst/>
              <a:gdLst/>
              <a:ahLst/>
              <a:cxnLst/>
              <a:rect l="l" t="t" r="r" b="b"/>
              <a:pathLst>
                <a:path w="3373" h="13123" extrusionOk="0">
                  <a:moveTo>
                    <a:pt x="3068" y="1"/>
                  </a:moveTo>
                  <a:cubicBezTo>
                    <a:pt x="2991" y="1"/>
                    <a:pt x="2916" y="43"/>
                    <a:pt x="2850" y="117"/>
                  </a:cubicBezTo>
                  <a:cubicBezTo>
                    <a:pt x="2436" y="582"/>
                    <a:pt x="2097" y="1110"/>
                    <a:pt x="1862" y="1690"/>
                  </a:cubicBezTo>
                  <a:cubicBezTo>
                    <a:pt x="1402" y="2782"/>
                    <a:pt x="1253" y="3948"/>
                    <a:pt x="1086" y="5114"/>
                  </a:cubicBezTo>
                  <a:cubicBezTo>
                    <a:pt x="828" y="6929"/>
                    <a:pt x="575" y="8744"/>
                    <a:pt x="322" y="10559"/>
                  </a:cubicBezTo>
                  <a:cubicBezTo>
                    <a:pt x="213" y="11311"/>
                    <a:pt x="110" y="12058"/>
                    <a:pt x="6" y="12788"/>
                  </a:cubicBezTo>
                  <a:cubicBezTo>
                    <a:pt x="1" y="12989"/>
                    <a:pt x="58" y="13104"/>
                    <a:pt x="242" y="13121"/>
                  </a:cubicBezTo>
                  <a:cubicBezTo>
                    <a:pt x="253" y="13122"/>
                    <a:pt x="264" y="13122"/>
                    <a:pt x="274" y="13122"/>
                  </a:cubicBezTo>
                  <a:cubicBezTo>
                    <a:pt x="434" y="13122"/>
                    <a:pt x="496" y="13002"/>
                    <a:pt x="518" y="12851"/>
                  </a:cubicBezTo>
                  <a:cubicBezTo>
                    <a:pt x="719" y="11409"/>
                    <a:pt x="920" y="9962"/>
                    <a:pt x="1126" y="8520"/>
                  </a:cubicBezTo>
                  <a:cubicBezTo>
                    <a:pt x="1356" y="6900"/>
                    <a:pt x="1563" y="5280"/>
                    <a:pt x="1821" y="3666"/>
                  </a:cubicBezTo>
                  <a:cubicBezTo>
                    <a:pt x="2011" y="2477"/>
                    <a:pt x="2407" y="1363"/>
                    <a:pt x="3246" y="450"/>
                  </a:cubicBezTo>
                  <a:cubicBezTo>
                    <a:pt x="3361" y="318"/>
                    <a:pt x="3372" y="180"/>
                    <a:pt x="3234" y="71"/>
                  </a:cubicBezTo>
                  <a:cubicBezTo>
                    <a:pt x="3179" y="23"/>
                    <a:pt x="312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9"/>
            <p:cNvSpPr/>
            <p:nvPr/>
          </p:nvSpPr>
          <p:spPr>
            <a:xfrm>
              <a:off x="837200" y="1195525"/>
              <a:ext cx="177950" cy="223200"/>
            </a:xfrm>
            <a:custGeom>
              <a:avLst/>
              <a:gdLst/>
              <a:ahLst/>
              <a:cxnLst/>
              <a:rect l="l" t="t" r="r" b="b"/>
              <a:pathLst>
                <a:path w="7118" h="8928" extrusionOk="0">
                  <a:moveTo>
                    <a:pt x="6833" y="1"/>
                  </a:moveTo>
                  <a:cubicBezTo>
                    <a:pt x="6675" y="1"/>
                    <a:pt x="6616" y="101"/>
                    <a:pt x="6589" y="249"/>
                  </a:cubicBezTo>
                  <a:cubicBezTo>
                    <a:pt x="6503" y="788"/>
                    <a:pt x="6428" y="1328"/>
                    <a:pt x="6313" y="1863"/>
                  </a:cubicBezTo>
                  <a:cubicBezTo>
                    <a:pt x="6003" y="3310"/>
                    <a:pt x="5532" y="4700"/>
                    <a:pt x="4699" y="5946"/>
                  </a:cubicBezTo>
                  <a:cubicBezTo>
                    <a:pt x="3958" y="7049"/>
                    <a:pt x="3011" y="7899"/>
                    <a:pt x="1689" y="8233"/>
                  </a:cubicBezTo>
                  <a:cubicBezTo>
                    <a:pt x="1241" y="8347"/>
                    <a:pt x="770" y="8359"/>
                    <a:pt x="305" y="8411"/>
                  </a:cubicBezTo>
                  <a:cubicBezTo>
                    <a:pt x="139" y="8428"/>
                    <a:pt x="7" y="8468"/>
                    <a:pt x="7" y="8652"/>
                  </a:cubicBezTo>
                  <a:cubicBezTo>
                    <a:pt x="1" y="8841"/>
                    <a:pt x="127" y="8928"/>
                    <a:pt x="305" y="8928"/>
                  </a:cubicBezTo>
                  <a:lnTo>
                    <a:pt x="627" y="8928"/>
                  </a:lnTo>
                  <a:cubicBezTo>
                    <a:pt x="822" y="8899"/>
                    <a:pt x="1069" y="8882"/>
                    <a:pt x="1310" y="8830"/>
                  </a:cubicBezTo>
                  <a:cubicBezTo>
                    <a:pt x="2884" y="8514"/>
                    <a:pt x="4108" y="7647"/>
                    <a:pt x="5055" y="6377"/>
                  </a:cubicBezTo>
                  <a:cubicBezTo>
                    <a:pt x="6405" y="4579"/>
                    <a:pt x="6830" y="2466"/>
                    <a:pt x="7095" y="300"/>
                  </a:cubicBezTo>
                  <a:cubicBezTo>
                    <a:pt x="7118" y="128"/>
                    <a:pt x="7031" y="13"/>
                    <a:pt x="6859" y="2"/>
                  </a:cubicBezTo>
                  <a:cubicBezTo>
                    <a:pt x="6850" y="1"/>
                    <a:pt x="6841" y="1"/>
                    <a:pt x="6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9"/>
            <p:cNvSpPr/>
            <p:nvPr/>
          </p:nvSpPr>
          <p:spPr>
            <a:xfrm>
              <a:off x="376975" y="1244800"/>
              <a:ext cx="261800" cy="42050"/>
            </a:xfrm>
            <a:custGeom>
              <a:avLst/>
              <a:gdLst/>
              <a:ahLst/>
              <a:cxnLst/>
              <a:rect l="l" t="t" r="r" b="b"/>
              <a:pathLst>
                <a:path w="10472" h="1682" extrusionOk="0">
                  <a:moveTo>
                    <a:pt x="4979" y="0"/>
                  </a:moveTo>
                  <a:cubicBezTo>
                    <a:pt x="4953" y="0"/>
                    <a:pt x="4926" y="1"/>
                    <a:pt x="4900" y="1"/>
                  </a:cubicBezTo>
                  <a:cubicBezTo>
                    <a:pt x="3326" y="6"/>
                    <a:pt x="1775" y="317"/>
                    <a:pt x="316" y="908"/>
                  </a:cubicBezTo>
                  <a:cubicBezTo>
                    <a:pt x="92" y="1000"/>
                    <a:pt x="0" y="1149"/>
                    <a:pt x="69" y="1299"/>
                  </a:cubicBezTo>
                  <a:cubicBezTo>
                    <a:pt x="125" y="1413"/>
                    <a:pt x="197" y="1451"/>
                    <a:pt x="278" y="1451"/>
                  </a:cubicBezTo>
                  <a:cubicBezTo>
                    <a:pt x="347" y="1451"/>
                    <a:pt x="423" y="1423"/>
                    <a:pt x="500" y="1391"/>
                  </a:cubicBezTo>
                  <a:cubicBezTo>
                    <a:pt x="2007" y="801"/>
                    <a:pt x="3507" y="506"/>
                    <a:pt x="5000" y="506"/>
                  </a:cubicBezTo>
                  <a:cubicBezTo>
                    <a:pt x="6664" y="506"/>
                    <a:pt x="8319" y="873"/>
                    <a:pt x="9966" y="1609"/>
                  </a:cubicBezTo>
                  <a:cubicBezTo>
                    <a:pt x="10031" y="1639"/>
                    <a:pt x="10104" y="1681"/>
                    <a:pt x="10170" y="1681"/>
                  </a:cubicBezTo>
                  <a:cubicBezTo>
                    <a:pt x="10181" y="1681"/>
                    <a:pt x="10191" y="1680"/>
                    <a:pt x="10202" y="1678"/>
                  </a:cubicBezTo>
                  <a:cubicBezTo>
                    <a:pt x="10294" y="1661"/>
                    <a:pt x="10414" y="1598"/>
                    <a:pt x="10443" y="1523"/>
                  </a:cubicBezTo>
                  <a:cubicBezTo>
                    <a:pt x="10472" y="1448"/>
                    <a:pt x="10414" y="1322"/>
                    <a:pt x="10362" y="1241"/>
                  </a:cubicBezTo>
                  <a:cubicBezTo>
                    <a:pt x="10328" y="1184"/>
                    <a:pt x="10236" y="1167"/>
                    <a:pt x="10167" y="1132"/>
                  </a:cubicBezTo>
                  <a:cubicBezTo>
                    <a:pt x="8537" y="385"/>
                    <a:pt x="6767" y="0"/>
                    <a:pt x="4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9"/>
            <p:cNvSpPr/>
            <p:nvPr/>
          </p:nvSpPr>
          <p:spPr>
            <a:xfrm>
              <a:off x="1011525" y="877200"/>
              <a:ext cx="104000" cy="223950"/>
            </a:xfrm>
            <a:custGeom>
              <a:avLst/>
              <a:gdLst/>
              <a:ahLst/>
              <a:cxnLst/>
              <a:rect l="l" t="t" r="r" b="b"/>
              <a:pathLst>
                <a:path w="4160" h="8958" extrusionOk="0">
                  <a:moveTo>
                    <a:pt x="3874" y="0"/>
                  </a:moveTo>
                  <a:cubicBezTo>
                    <a:pt x="3795" y="0"/>
                    <a:pt x="3717" y="51"/>
                    <a:pt x="3643" y="115"/>
                  </a:cubicBezTo>
                  <a:cubicBezTo>
                    <a:pt x="2890" y="758"/>
                    <a:pt x="2270" y="1534"/>
                    <a:pt x="1793" y="2395"/>
                  </a:cubicBezTo>
                  <a:cubicBezTo>
                    <a:pt x="1132" y="3596"/>
                    <a:pt x="730" y="4894"/>
                    <a:pt x="455" y="6232"/>
                  </a:cubicBezTo>
                  <a:cubicBezTo>
                    <a:pt x="288" y="7031"/>
                    <a:pt x="162" y="7846"/>
                    <a:pt x="1" y="8725"/>
                  </a:cubicBezTo>
                  <a:cubicBezTo>
                    <a:pt x="76" y="8788"/>
                    <a:pt x="156" y="8915"/>
                    <a:pt x="254" y="8944"/>
                  </a:cubicBezTo>
                  <a:cubicBezTo>
                    <a:pt x="282" y="8953"/>
                    <a:pt x="309" y="8958"/>
                    <a:pt x="333" y="8958"/>
                  </a:cubicBezTo>
                  <a:cubicBezTo>
                    <a:pt x="452" y="8958"/>
                    <a:pt x="512" y="8847"/>
                    <a:pt x="541" y="8708"/>
                  </a:cubicBezTo>
                  <a:cubicBezTo>
                    <a:pt x="782" y="7485"/>
                    <a:pt x="972" y="6255"/>
                    <a:pt x="1282" y="5055"/>
                  </a:cubicBezTo>
                  <a:cubicBezTo>
                    <a:pt x="1741" y="3280"/>
                    <a:pt x="2557" y="1700"/>
                    <a:pt x="3987" y="494"/>
                  </a:cubicBezTo>
                  <a:cubicBezTo>
                    <a:pt x="4131" y="374"/>
                    <a:pt x="4160" y="230"/>
                    <a:pt x="4039" y="86"/>
                  </a:cubicBezTo>
                  <a:cubicBezTo>
                    <a:pt x="3985" y="25"/>
                    <a:pt x="3929" y="0"/>
                    <a:pt x="3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9"/>
            <p:cNvSpPr/>
            <p:nvPr/>
          </p:nvSpPr>
          <p:spPr>
            <a:xfrm>
              <a:off x="740575" y="1255300"/>
              <a:ext cx="162125" cy="81450"/>
            </a:xfrm>
            <a:custGeom>
              <a:avLst/>
              <a:gdLst/>
              <a:ahLst/>
              <a:cxnLst/>
              <a:rect l="l" t="t" r="r" b="b"/>
              <a:pathLst>
                <a:path w="6485" h="3258" extrusionOk="0">
                  <a:moveTo>
                    <a:pt x="6228" y="0"/>
                  </a:moveTo>
                  <a:cubicBezTo>
                    <a:pt x="6187" y="0"/>
                    <a:pt x="6146" y="7"/>
                    <a:pt x="6117" y="23"/>
                  </a:cubicBezTo>
                  <a:cubicBezTo>
                    <a:pt x="6043" y="57"/>
                    <a:pt x="5991" y="167"/>
                    <a:pt x="5945" y="253"/>
                  </a:cubicBezTo>
                  <a:cubicBezTo>
                    <a:pt x="5572" y="1045"/>
                    <a:pt x="5026" y="1689"/>
                    <a:pt x="4274" y="2137"/>
                  </a:cubicBezTo>
                  <a:cubicBezTo>
                    <a:pt x="3574" y="2552"/>
                    <a:pt x="2855" y="2754"/>
                    <a:pt x="2118" y="2754"/>
                  </a:cubicBezTo>
                  <a:cubicBezTo>
                    <a:pt x="1591" y="2754"/>
                    <a:pt x="1055" y="2651"/>
                    <a:pt x="511" y="2447"/>
                  </a:cubicBezTo>
                  <a:cubicBezTo>
                    <a:pt x="428" y="2417"/>
                    <a:pt x="356" y="2402"/>
                    <a:pt x="296" y="2402"/>
                  </a:cubicBezTo>
                  <a:cubicBezTo>
                    <a:pt x="181" y="2402"/>
                    <a:pt x="107" y="2457"/>
                    <a:pt x="69" y="2573"/>
                  </a:cubicBezTo>
                  <a:cubicBezTo>
                    <a:pt x="0" y="2797"/>
                    <a:pt x="161" y="2860"/>
                    <a:pt x="327" y="2924"/>
                  </a:cubicBezTo>
                  <a:cubicBezTo>
                    <a:pt x="883" y="3142"/>
                    <a:pt x="1471" y="3257"/>
                    <a:pt x="2065" y="3257"/>
                  </a:cubicBezTo>
                  <a:cubicBezTo>
                    <a:pt x="2079" y="3257"/>
                    <a:pt x="2094" y="3257"/>
                    <a:pt x="2108" y="3257"/>
                  </a:cubicBezTo>
                  <a:cubicBezTo>
                    <a:pt x="3510" y="3234"/>
                    <a:pt x="4699" y="2723"/>
                    <a:pt x="5618" y="1660"/>
                  </a:cubicBezTo>
                  <a:cubicBezTo>
                    <a:pt x="5951" y="1287"/>
                    <a:pt x="6186" y="827"/>
                    <a:pt x="6433" y="391"/>
                  </a:cubicBezTo>
                  <a:cubicBezTo>
                    <a:pt x="6485" y="310"/>
                    <a:pt x="6433" y="144"/>
                    <a:pt x="6376" y="46"/>
                  </a:cubicBezTo>
                  <a:cubicBezTo>
                    <a:pt x="6358" y="18"/>
                    <a:pt x="6293" y="0"/>
                    <a:pt x="6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9"/>
            <p:cNvSpPr/>
            <p:nvPr/>
          </p:nvSpPr>
          <p:spPr>
            <a:xfrm>
              <a:off x="917475" y="1019500"/>
              <a:ext cx="27175" cy="116275"/>
            </a:xfrm>
            <a:custGeom>
              <a:avLst/>
              <a:gdLst/>
              <a:ahLst/>
              <a:cxnLst/>
              <a:rect l="l" t="t" r="r" b="b"/>
              <a:pathLst>
                <a:path w="1087" h="4651" extrusionOk="0">
                  <a:moveTo>
                    <a:pt x="839" y="0"/>
                  </a:moveTo>
                  <a:cubicBezTo>
                    <a:pt x="632" y="0"/>
                    <a:pt x="569" y="144"/>
                    <a:pt x="569" y="328"/>
                  </a:cubicBezTo>
                  <a:cubicBezTo>
                    <a:pt x="558" y="1649"/>
                    <a:pt x="385" y="2964"/>
                    <a:pt x="52" y="4245"/>
                  </a:cubicBezTo>
                  <a:cubicBezTo>
                    <a:pt x="6" y="4423"/>
                    <a:pt x="1" y="4567"/>
                    <a:pt x="202" y="4636"/>
                  </a:cubicBezTo>
                  <a:cubicBezTo>
                    <a:pt x="231" y="4646"/>
                    <a:pt x="260" y="4651"/>
                    <a:pt x="287" y="4651"/>
                  </a:cubicBezTo>
                  <a:cubicBezTo>
                    <a:pt x="411" y="4651"/>
                    <a:pt x="505" y="4545"/>
                    <a:pt x="552" y="4366"/>
                  </a:cubicBezTo>
                  <a:cubicBezTo>
                    <a:pt x="856" y="3183"/>
                    <a:pt x="1029" y="1971"/>
                    <a:pt x="1080" y="747"/>
                  </a:cubicBezTo>
                  <a:cubicBezTo>
                    <a:pt x="1080" y="609"/>
                    <a:pt x="1075" y="471"/>
                    <a:pt x="1080" y="334"/>
                  </a:cubicBezTo>
                  <a:cubicBezTo>
                    <a:pt x="1086" y="156"/>
                    <a:pt x="1058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9"/>
            <p:cNvSpPr/>
            <p:nvPr/>
          </p:nvSpPr>
          <p:spPr>
            <a:xfrm>
              <a:off x="1037675" y="1304100"/>
              <a:ext cx="18550" cy="12875"/>
            </a:xfrm>
            <a:custGeom>
              <a:avLst/>
              <a:gdLst/>
              <a:ahLst/>
              <a:cxnLst/>
              <a:rect l="l" t="t" r="r" b="b"/>
              <a:pathLst>
                <a:path w="742" h="515" extrusionOk="0">
                  <a:moveTo>
                    <a:pt x="417" y="1"/>
                  </a:moveTo>
                  <a:cubicBezTo>
                    <a:pt x="408" y="1"/>
                    <a:pt x="400" y="1"/>
                    <a:pt x="391" y="1"/>
                  </a:cubicBezTo>
                  <a:cubicBezTo>
                    <a:pt x="132" y="7"/>
                    <a:pt x="0" y="93"/>
                    <a:pt x="18" y="265"/>
                  </a:cubicBezTo>
                  <a:cubicBezTo>
                    <a:pt x="38" y="445"/>
                    <a:pt x="146" y="515"/>
                    <a:pt x="289" y="515"/>
                  </a:cubicBezTo>
                  <a:cubicBezTo>
                    <a:pt x="305" y="515"/>
                    <a:pt x="322" y="514"/>
                    <a:pt x="339" y="512"/>
                  </a:cubicBezTo>
                  <a:cubicBezTo>
                    <a:pt x="615" y="506"/>
                    <a:pt x="741" y="420"/>
                    <a:pt x="730" y="248"/>
                  </a:cubicBezTo>
                  <a:cubicBezTo>
                    <a:pt x="708" y="57"/>
                    <a:pt x="587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9"/>
            <p:cNvSpPr/>
            <p:nvPr/>
          </p:nvSpPr>
          <p:spPr>
            <a:xfrm>
              <a:off x="1133750" y="861950"/>
              <a:ext cx="18100" cy="12975"/>
            </a:xfrm>
            <a:custGeom>
              <a:avLst/>
              <a:gdLst/>
              <a:ahLst/>
              <a:cxnLst/>
              <a:rect l="l" t="t" r="r" b="b"/>
              <a:pathLst>
                <a:path w="724" h="519" extrusionOk="0">
                  <a:moveTo>
                    <a:pt x="409" y="1"/>
                  </a:moveTo>
                  <a:cubicBezTo>
                    <a:pt x="401" y="1"/>
                    <a:pt x="393" y="1"/>
                    <a:pt x="385" y="1"/>
                  </a:cubicBezTo>
                  <a:cubicBezTo>
                    <a:pt x="121" y="13"/>
                    <a:pt x="0" y="88"/>
                    <a:pt x="0" y="260"/>
                  </a:cubicBezTo>
                  <a:cubicBezTo>
                    <a:pt x="6" y="427"/>
                    <a:pt x="125" y="519"/>
                    <a:pt x="337" y="519"/>
                  </a:cubicBezTo>
                  <a:cubicBezTo>
                    <a:pt x="343" y="519"/>
                    <a:pt x="350" y="518"/>
                    <a:pt x="356" y="518"/>
                  </a:cubicBezTo>
                  <a:cubicBezTo>
                    <a:pt x="597" y="513"/>
                    <a:pt x="724" y="426"/>
                    <a:pt x="712" y="260"/>
                  </a:cubicBezTo>
                  <a:cubicBezTo>
                    <a:pt x="701" y="62"/>
                    <a:pt x="580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895800" y="1204150"/>
              <a:ext cx="12950" cy="17750"/>
            </a:xfrm>
            <a:custGeom>
              <a:avLst/>
              <a:gdLst/>
              <a:ahLst/>
              <a:cxnLst/>
              <a:rect l="l" t="t" r="r" b="b"/>
              <a:pathLst>
                <a:path w="518" h="710" extrusionOk="0">
                  <a:moveTo>
                    <a:pt x="238" y="0"/>
                  </a:moveTo>
                  <a:cubicBezTo>
                    <a:pt x="80" y="0"/>
                    <a:pt x="0" y="131"/>
                    <a:pt x="0" y="352"/>
                  </a:cubicBezTo>
                  <a:cubicBezTo>
                    <a:pt x="0" y="530"/>
                    <a:pt x="29" y="690"/>
                    <a:pt x="253" y="708"/>
                  </a:cubicBezTo>
                  <a:cubicBezTo>
                    <a:pt x="263" y="709"/>
                    <a:pt x="272" y="709"/>
                    <a:pt x="281" y="709"/>
                  </a:cubicBezTo>
                  <a:cubicBezTo>
                    <a:pt x="429" y="709"/>
                    <a:pt x="506" y="578"/>
                    <a:pt x="506" y="340"/>
                  </a:cubicBezTo>
                  <a:cubicBezTo>
                    <a:pt x="517" y="173"/>
                    <a:pt x="483" y="13"/>
                    <a:pt x="259" y="1"/>
                  </a:cubicBezTo>
                  <a:cubicBezTo>
                    <a:pt x="252" y="1"/>
                    <a:pt x="245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923500" y="1293100"/>
              <a:ext cx="16125" cy="15350"/>
            </a:xfrm>
            <a:custGeom>
              <a:avLst/>
              <a:gdLst/>
              <a:ahLst/>
              <a:cxnLst/>
              <a:rect l="l" t="t" r="r" b="b"/>
              <a:pathLst>
                <a:path w="645" h="614" extrusionOk="0">
                  <a:moveTo>
                    <a:pt x="317" y="1"/>
                  </a:moveTo>
                  <a:cubicBezTo>
                    <a:pt x="185" y="1"/>
                    <a:pt x="1" y="210"/>
                    <a:pt x="1" y="349"/>
                  </a:cubicBezTo>
                  <a:cubicBezTo>
                    <a:pt x="1" y="516"/>
                    <a:pt x="104" y="602"/>
                    <a:pt x="259" y="613"/>
                  </a:cubicBezTo>
                  <a:cubicBezTo>
                    <a:pt x="263" y="614"/>
                    <a:pt x="267" y="614"/>
                    <a:pt x="271" y="614"/>
                  </a:cubicBezTo>
                  <a:cubicBezTo>
                    <a:pt x="413" y="614"/>
                    <a:pt x="599" y="407"/>
                    <a:pt x="644" y="205"/>
                  </a:cubicBezTo>
                  <a:cubicBezTo>
                    <a:pt x="547" y="137"/>
                    <a:pt x="455" y="33"/>
                    <a:pt x="346" y="4"/>
                  </a:cubicBezTo>
                  <a:cubicBezTo>
                    <a:pt x="336" y="2"/>
                    <a:pt x="327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937150" y="1260575"/>
              <a:ext cx="16375" cy="15500"/>
            </a:xfrm>
            <a:custGeom>
              <a:avLst/>
              <a:gdLst/>
              <a:ahLst/>
              <a:cxnLst/>
              <a:rect l="l" t="t" r="r" b="b"/>
              <a:pathLst>
                <a:path w="655" h="620" extrusionOk="0">
                  <a:moveTo>
                    <a:pt x="394" y="1"/>
                  </a:moveTo>
                  <a:cubicBezTo>
                    <a:pt x="388" y="1"/>
                    <a:pt x="381" y="1"/>
                    <a:pt x="374" y="2"/>
                  </a:cubicBezTo>
                  <a:cubicBezTo>
                    <a:pt x="372" y="1"/>
                    <a:pt x="370" y="1"/>
                    <a:pt x="368" y="1"/>
                  </a:cubicBezTo>
                  <a:cubicBezTo>
                    <a:pt x="225" y="1"/>
                    <a:pt x="40" y="217"/>
                    <a:pt x="1" y="415"/>
                  </a:cubicBezTo>
                  <a:cubicBezTo>
                    <a:pt x="98" y="478"/>
                    <a:pt x="184" y="582"/>
                    <a:pt x="288" y="616"/>
                  </a:cubicBezTo>
                  <a:cubicBezTo>
                    <a:pt x="297" y="618"/>
                    <a:pt x="307" y="619"/>
                    <a:pt x="317" y="619"/>
                  </a:cubicBezTo>
                  <a:cubicBezTo>
                    <a:pt x="460" y="619"/>
                    <a:pt x="655" y="399"/>
                    <a:pt x="644" y="254"/>
                  </a:cubicBezTo>
                  <a:cubicBezTo>
                    <a:pt x="644" y="112"/>
                    <a:pt x="53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1006375" y="1122300"/>
              <a:ext cx="16375" cy="15200"/>
            </a:xfrm>
            <a:custGeom>
              <a:avLst/>
              <a:gdLst/>
              <a:ahLst/>
              <a:cxnLst/>
              <a:rect l="l" t="t" r="r" b="b"/>
              <a:pathLst>
                <a:path w="655" h="608" extrusionOk="0">
                  <a:moveTo>
                    <a:pt x="260" y="1"/>
                  </a:moveTo>
                  <a:cubicBezTo>
                    <a:pt x="115" y="1"/>
                    <a:pt x="0" y="119"/>
                    <a:pt x="12" y="265"/>
                  </a:cubicBezTo>
                  <a:cubicBezTo>
                    <a:pt x="6" y="394"/>
                    <a:pt x="196" y="608"/>
                    <a:pt x="329" y="608"/>
                  </a:cubicBezTo>
                  <a:cubicBezTo>
                    <a:pt x="338" y="608"/>
                    <a:pt x="347" y="607"/>
                    <a:pt x="356" y="604"/>
                  </a:cubicBezTo>
                  <a:cubicBezTo>
                    <a:pt x="465" y="581"/>
                    <a:pt x="557" y="478"/>
                    <a:pt x="655" y="403"/>
                  </a:cubicBezTo>
                  <a:cubicBezTo>
                    <a:pt x="615" y="210"/>
                    <a:pt x="419" y="1"/>
                    <a:pt x="276" y="1"/>
                  </a:cubicBezTo>
                  <a:cubicBezTo>
                    <a:pt x="274" y="1"/>
                    <a:pt x="272" y="1"/>
                    <a:pt x="270" y="1"/>
                  </a:cubicBezTo>
                  <a:cubicBezTo>
                    <a:pt x="267" y="1"/>
                    <a:pt x="263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907150" y="1161075"/>
              <a:ext cx="15225" cy="15125"/>
            </a:xfrm>
            <a:custGeom>
              <a:avLst/>
              <a:gdLst/>
              <a:ahLst/>
              <a:cxnLst/>
              <a:rect l="l" t="t" r="r" b="b"/>
              <a:pathLst>
                <a:path w="609" h="605" extrusionOk="0">
                  <a:moveTo>
                    <a:pt x="350" y="1"/>
                  </a:moveTo>
                  <a:cubicBezTo>
                    <a:pt x="207" y="1"/>
                    <a:pt x="12" y="198"/>
                    <a:pt x="12" y="346"/>
                  </a:cubicBezTo>
                  <a:cubicBezTo>
                    <a:pt x="0" y="483"/>
                    <a:pt x="103" y="604"/>
                    <a:pt x="247" y="604"/>
                  </a:cubicBezTo>
                  <a:cubicBezTo>
                    <a:pt x="419" y="604"/>
                    <a:pt x="609" y="426"/>
                    <a:pt x="609" y="259"/>
                  </a:cubicBezTo>
                  <a:cubicBezTo>
                    <a:pt x="609" y="93"/>
                    <a:pt x="517" y="7"/>
                    <a:pt x="356" y="1"/>
                  </a:cubicBezTo>
                  <a:cubicBezTo>
                    <a:pt x="354" y="1"/>
                    <a:pt x="352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1002050" y="1159875"/>
              <a:ext cx="16250" cy="15025"/>
            </a:xfrm>
            <a:custGeom>
              <a:avLst/>
              <a:gdLst/>
              <a:ahLst/>
              <a:cxnLst/>
              <a:rect l="l" t="t" r="r" b="b"/>
              <a:pathLst>
                <a:path w="650" h="601" extrusionOk="0">
                  <a:moveTo>
                    <a:pt x="317" y="1"/>
                  </a:moveTo>
                  <a:cubicBezTo>
                    <a:pt x="307" y="1"/>
                    <a:pt x="298" y="1"/>
                    <a:pt x="288" y="3"/>
                  </a:cubicBezTo>
                  <a:cubicBezTo>
                    <a:pt x="185" y="26"/>
                    <a:pt x="93" y="124"/>
                    <a:pt x="1" y="187"/>
                  </a:cubicBezTo>
                  <a:cubicBezTo>
                    <a:pt x="29" y="396"/>
                    <a:pt x="220" y="601"/>
                    <a:pt x="385" y="601"/>
                  </a:cubicBezTo>
                  <a:cubicBezTo>
                    <a:pt x="387" y="601"/>
                    <a:pt x="389" y="600"/>
                    <a:pt x="391" y="600"/>
                  </a:cubicBezTo>
                  <a:cubicBezTo>
                    <a:pt x="395" y="601"/>
                    <a:pt x="398" y="601"/>
                    <a:pt x="401" y="601"/>
                  </a:cubicBezTo>
                  <a:cubicBezTo>
                    <a:pt x="534" y="601"/>
                    <a:pt x="638" y="488"/>
                    <a:pt x="638" y="353"/>
                  </a:cubicBezTo>
                  <a:cubicBezTo>
                    <a:pt x="649" y="207"/>
                    <a:pt x="472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53750" y="1651525"/>
              <a:ext cx="13175" cy="13325"/>
            </a:xfrm>
            <a:custGeom>
              <a:avLst/>
              <a:gdLst/>
              <a:ahLst/>
              <a:cxnLst/>
              <a:rect l="l" t="t" r="r" b="b"/>
              <a:pathLst>
                <a:path w="527" h="533" extrusionOk="0">
                  <a:moveTo>
                    <a:pt x="220" y="0"/>
                  </a:moveTo>
                  <a:cubicBezTo>
                    <a:pt x="96" y="0"/>
                    <a:pt x="1" y="111"/>
                    <a:pt x="27" y="240"/>
                  </a:cubicBezTo>
                  <a:cubicBezTo>
                    <a:pt x="44" y="343"/>
                    <a:pt x="165" y="435"/>
                    <a:pt x="233" y="533"/>
                  </a:cubicBezTo>
                  <a:lnTo>
                    <a:pt x="348" y="527"/>
                  </a:lnTo>
                  <a:cubicBezTo>
                    <a:pt x="406" y="429"/>
                    <a:pt x="526" y="320"/>
                    <a:pt x="509" y="240"/>
                  </a:cubicBezTo>
                  <a:cubicBezTo>
                    <a:pt x="469" y="125"/>
                    <a:pt x="377" y="39"/>
                    <a:pt x="262" y="4"/>
                  </a:cubicBezTo>
                  <a:cubicBezTo>
                    <a:pt x="248" y="1"/>
                    <a:pt x="234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700800" y="1310400"/>
              <a:ext cx="12800" cy="12425"/>
            </a:xfrm>
            <a:custGeom>
              <a:avLst/>
              <a:gdLst/>
              <a:ahLst/>
              <a:cxnLst/>
              <a:rect l="l" t="t" r="r" b="b"/>
              <a:pathLst>
                <a:path w="512" h="497" extrusionOk="0">
                  <a:moveTo>
                    <a:pt x="239" y="1"/>
                  </a:moveTo>
                  <a:cubicBezTo>
                    <a:pt x="105" y="1"/>
                    <a:pt x="1" y="112"/>
                    <a:pt x="11" y="249"/>
                  </a:cubicBezTo>
                  <a:cubicBezTo>
                    <a:pt x="11" y="396"/>
                    <a:pt x="99" y="497"/>
                    <a:pt x="231" y="497"/>
                  </a:cubicBezTo>
                  <a:cubicBezTo>
                    <a:pt x="238" y="497"/>
                    <a:pt x="245" y="496"/>
                    <a:pt x="253" y="496"/>
                  </a:cubicBezTo>
                  <a:cubicBezTo>
                    <a:pt x="356" y="484"/>
                    <a:pt x="448" y="387"/>
                    <a:pt x="511" y="346"/>
                  </a:cubicBezTo>
                  <a:cubicBezTo>
                    <a:pt x="511" y="99"/>
                    <a:pt x="414" y="7"/>
                    <a:pt x="258" y="2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1063525" y="828125"/>
              <a:ext cx="12475" cy="13325"/>
            </a:xfrm>
            <a:custGeom>
              <a:avLst/>
              <a:gdLst/>
              <a:ahLst/>
              <a:cxnLst/>
              <a:rect l="l" t="t" r="r" b="b"/>
              <a:pathLst>
                <a:path w="499" h="533" extrusionOk="0">
                  <a:moveTo>
                    <a:pt x="267" y="0"/>
                  </a:moveTo>
                  <a:cubicBezTo>
                    <a:pt x="253" y="0"/>
                    <a:pt x="239" y="2"/>
                    <a:pt x="224" y="5"/>
                  </a:cubicBezTo>
                  <a:cubicBezTo>
                    <a:pt x="132" y="22"/>
                    <a:pt x="0" y="160"/>
                    <a:pt x="0" y="234"/>
                  </a:cubicBezTo>
                  <a:cubicBezTo>
                    <a:pt x="6" y="338"/>
                    <a:pt x="121" y="435"/>
                    <a:pt x="196" y="533"/>
                  </a:cubicBezTo>
                  <a:lnTo>
                    <a:pt x="305" y="533"/>
                  </a:lnTo>
                  <a:cubicBezTo>
                    <a:pt x="368" y="435"/>
                    <a:pt x="471" y="343"/>
                    <a:pt x="483" y="246"/>
                  </a:cubicBezTo>
                  <a:cubicBezTo>
                    <a:pt x="498" y="111"/>
                    <a:pt x="393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1033225" y="871800"/>
              <a:ext cx="13525" cy="12375"/>
            </a:xfrm>
            <a:custGeom>
              <a:avLst/>
              <a:gdLst/>
              <a:ahLst/>
              <a:cxnLst/>
              <a:rect l="l" t="t" r="r" b="b"/>
              <a:pathLst>
                <a:path w="541" h="495" extrusionOk="0">
                  <a:moveTo>
                    <a:pt x="206" y="0"/>
                  </a:moveTo>
                  <a:cubicBezTo>
                    <a:pt x="84" y="0"/>
                    <a:pt x="0" y="94"/>
                    <a:pt x="0" y="239"/>
                  </a:cubicBezTo>
                  <a:cubicBezTo>
                    <a:pt x="0" y="386"/>
                    <a:pt x="91" y="495"/>
                    <a:pt x="226" y="495"/>
                  </a:cubicBezTo>
                  <a:cubicBezTo>
                    <a:pt x="238" y="495"/>
                    <a:pt x="251" y="494"/>
                    <a:pt x="264" y="492"/>
                  </a:cubicBezTo>
                  <a:cubicBezTo>
                    <a:pt x="362" y="475"/>
                    <a:pt x="448" y="366"/>
                    <a:pt x="540" y="297"/>
                  </a:cubicBezTo>
                  <a:lnTo>
                    <a:pt x="534" y="187"/>
                  </a:lnTo>
                  <a:cubicBezTo>
                    <a:pt x="443" y="124"/>
                    <a:pt x="351" y="21"/>
                    <a:pt x="247" y="4"/>
                  </a:cubicBezTo>
                  <a:cubicBezTo>
                    <a:pt x="233" y="1"/>
                    <a:pt x="220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548875" y="1297225"/>
              <a:ext cx="13500" cy="13525"/>
            </a:xfrm>
            <a:custGeom>
              <a:avLst/>
              <a:gdLst/>
              <a:ahLst/>
              <a:cxnLst/>
              <a:rect l="l" t="t" r="r" b="b"/>
              <a:pathLst>
                <a:path w="540" h="541" extrusionOk="0">
                  <a:moveTo>
                    <a:pt x="304" y="0"/>
                  </a:moveTo>
                  <a:lnTo>
                    <a:pt x="201" y="6"/>
                  </a:lnTo>
                  <a:cubicBezTo>
                    <a:pt x="138" y="98"/>
                    <a:pt x="29" y="190"/>
                    <a:pt x="17" y="293"/>
                  </a:cubicBezTo>
                  <a:cubicBezTo>
                    <a:pt x="0" y="439"/>
                    <a:pt x="114" y="540"/>
                    <a:pt x="269" y="540"/>
                  </a:cubicBezTo>
                  <a:cubicBezTo>
                    <a:pt x="273" y="540"/>
                    <a:pt x="277" y="540"/>
                    <a:pt x="281" y="540"/>
                  </a:cubicBezTo>
                  <a:cubicBezTo>
                    <a:pt x="431" y="534"/>
                    <a:pt x="540" y="425"/>
                    <a:pt x="505" y="282"/>
                  </a:cubicBezTo>
                  <a:cubicBezTo>
                    <a:pt x="482" y="178"/>
                    <a:pt x="379" y="9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805650" y="1412375"/>
              <a:ext cx="14050" cy="12275"/>
            </a:xfrm>
            <a:custGeom>
              <a:avLst/>
              <a:gdLst/>
              <a:ahLst/>
              <a:cxnLst/>
              <a:rect l="l" t="t" r="r" b="b"/>
              <a:pathLst>
                <a:path w="562" h="491" extrusionOk="0">
                  <a:moveTo>
                    <a:pt x="232" y="0"/>
                  </a:moveTo>
                  <a:cubicBezTo>
                    <a:pt x="112" y="0"/>
                    <a:pt x="32" y="100"/>
                    <a:pt x="22" y="231"/>
                  </a:cubicBezTo>
                  <a:cubicBezTo>
                    <a:pt x="0" y="366"/>
                    <a:pt x="111" y="491"/>
                    <a:pt x="248" y="491"/>
                  </a:cubicBezTo>
                  <a:cubicBezTo>
                    <a:pt x="257" y="491"/>
                    <a:pt x="266" y="490"/>
                    <a:pt x="275" y="489"/>
                  </a:cubicBezTo>
                  <a:cubicBezTo>
                    <a:pt x="372" y="483"/>
                    <a:pt x="464" y="374"/>
                    <a:pt x="562" y="311"/>
                  </a:cubicBezTo>
                  <a:lnTo>
                    <a:pt x="562" y="202"/>
                  </a:lnTo>
                  <a:cubicBezTo>
                    <a:pt x="470" y="133"/>
                    <a:pt x="390" y="35"/>
                    <a:pt x="286" y="7"/>
                  </a:cubicBezTo>
                  <a:cubicBezTo>
                    <a:pt x="268" y="2"/>
                    <a:pt x="249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63450" y="1636975"/>
              <a:ext cx="13525" cy="12100"/>
            </a:xfrm>
            <a:custGeom>
              <a:avLst/>
              <a:gdLst/>
              <a:ahLst/>
              <a:cxnLst/>
              <a:rect l="l" t="t" r="r" b="b"/>
              <a:pathLst>
                <a:path w="541" h="484" extrusionOk="0">
                  <a:moveTo>
                    <a:pt x="279" y="0"/>
                  </a:moveTo>
                  <a:cubicBezTo>
                    <a:pt x="274" y="0"/>
                    <a:pt x="269" y="0"/>
                    <a:pt x="265" y="0"/>
                  </a:cubicBezTo>
                  <a:cubicBezTo>
                    <a:pt x="121" y="0"/>
                    <a:pt x="1" y="104"/>
                    <a:pt x="41" y="247"/>
                  </a:cubicBezTo>
                  <a:cubicBezTo>
                    <a:pt x="81" y="362"/>
                    <a:pt x="173" y="448"/>
                    <a:pt x="288" y="483"/>
                  </a:cubicBezTo>
                  <a:cubicBezTo>
                    <a:pt x="291" y="483"/>
                    <a:pt x="295" y="484"/>
                    <a:pt x="299" y="484"/>
                  </a:cubicBezTo>
                  <a:cubicBezTo>
                    <a:pt x="383" y="484"/>
                    <a:pt x="480" y="366"/>
                    <a:pt x="541" y="328"/>
                  </a:cubicBezTo>
                  <a:cubicBezTo>
                    <a:pt x="524" y="88"/>
                    <a:pt x="421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1049100" y="1264325"/>
              <a:ext cx="14000" cy="12100"/>
            </a:xfrm>
            <a:custGeom>
              <a:avLst/>
              <a:gdLst/>
              <a:ahLst/>
              <a:cxnLst/>
              <a:rect l="l" t="t" r="r" b="b"/>
              <a:pathLst>
                <a:path w="560" h="484" extrusionOk="0">
                  <a:moveTo>
                    <a:pt x="250" y="1"/>
                  </a:moveTo>
                  <a:cubicBezTo>
                    <a:pt x="169" y="1"/>
                    <a:pt x="43" y="139"/>
                    <a:pt x="26" y="231"/>
                  </a:cubicBezTo>
                  <a:cubicBezTo>
                    <a:pt x="0" y="364"/>
                    <a:pt x="107" y="483"/>
                    <a:pt x="236" y="483"/>
                  </a:cubicBezTo>
                  <a:cubicBezTo>
                    <a:pt x="252" y="483"/>
                    <a:pt x="268" y="481"/>
                    <a:pt x="284" y="478"/>
                  </a:cubicBezTo>
                  <a:cubicBezTo>
                    <a:pt x="388" y="460"/>
                    <a:pt x="468" y="351"/>
                    <a:pt x="560" y="288"/>
                  </a:cubicBezTo>
                  <a:cubicBezTo>
                    <a:pt x="560" y="248"/>
                    <a:pt x="560" y="213"/>
                    <a:pt x="560" y="179"/>
                  </a:cubicBezTo>
                  <a:cubicBezTo>
                    <a:pt x="457" y="110"/>
                    <a:pt x="353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773600" y="1408375"/>
              <a:ext cx="13575" cy="12500"/>
            </a:xfrm>
            <a:custGeom>
              <a:avLst/>
              <a:gdLst/>
              <a:ahLst/>
              <a:cxnLst/>
              <a:rect l="l" t="t" r="r" b="b"/>
              <a:pathLst>
                <a:path w="543" h="500" extrusionOk="0">
                  <a:moveTo>
                    <a:pt x="314" y="0"/>
                  </a:moveTo>
                  <a:cubicBezTo>
                    <a:pt x="298" y="0"/>
                    <a:pt x="281" y="2"/>
                    <a:pt x="264" y="6"/>
                  </a:cubicBezTo>
                  <a:cubicBezTo>
                    <a:pt x="155" y="40"/>
                    <a:pt x="69" y="121"/>
                    <a:pt x="35" y="230"/>
                  </a:cubicBezTo>
                  <a:cubicBezTo>
                    <a:pt x="0" y="385"/>
                    <a:pt x="115" y="483"/>
                    <a:pt x="356" y="500"/>
                  </a:cubicBezTo>
                  <a:cubicBezTo>
                    <a:pt x="397" y="437"/>
                    <a:pt x="506" y="356"/>
                    <a:pt x="517" y="253"/>
                  </a:cubicBezTo>
                  <a:cubicBezTo>
                    <a:pt x="543" y="115"/>
                    <a:pt x="441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65375" y="1293775"/>
              <a:ext cx="14050" cy="12000"/>
            </a:xfrm>
            <a:custGeom>
              <a:avLst/>
              <a:gdLst/>
              <a:ahLst/>
              <a:cxnLst/>
              <a:rect l="l" t="t" r="r" b="b"/>
              <a:pathLst>
                <a:path w="562" h="480" extrusionOk="0">
                  <a:moveTo>
                    <a:pt x="251" y="0"/>
                  </a:moveTo>
                  <a:cubicBezTo>
                    <a:pt x="176" y="0"/>
                    <a:pt x="44" y="132"/>
                    <a:pt x="27" y="224"/>
                  </a:cubicBezTo>
                  <a:cubicBezTo>
                    <a:pt x="0" y="357"/>
                    <a:pt x="106" y="480"/>
                    <a:pt x="240" y="480"/>
                  </a:cubicBezTo>
                  <a:cubicBezTo>
                    <a:pt x="251" y="480"/>
                    <a:pt x="262" y="479"/>
                    <a:pt x="274" y="477"/>
                  </a:cubicBezTo>
                  <a:cubicBezTo>
                    <a:pt x="377" y="466"/>
                    <a:pt x="464" y="351"/>
                    <a:pt x="561" y="288"/>
                  </a:cubicBezTo>
                  <a:lnTo>
                    <a:pt x="561" y="178"/>
                  </a:lnTo>
                  <a:cubicBezTo>
                    <a:pt x="458" y="115"/>
                    <a:pt x="354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524725" y="1296600"/>
              <a:ext cx="13325" cy="12550"/>
            </a:xfrm>
            <a:custGeom>
              <a:avLst/>
              <a:gdLst/>
              <a:ahLst/>
              <a:cxnLst/>
              <a:rect l="l" t="t" r="r" b="b"/>
              <a:pathLst>
                <a:path w="533" h="502" extrusionOk="0">
                  <a:moveTo>
                    <a:pt x="304" y="0"/>
                  </a:moveTo>
                  <a:cubicBezTo>
                    <a:pt x="286" y="0"/>
                    <a:pt x="267" y="3"/>
                    <a:pt x="248" y="8"/>
                  </a:cubicBezTo>
                  <a:cubicBezTo>
                    <a:pt x="139" y="48"/>
                    <a:pt x="58" y="134"/>
                    <a:pt x="30" y="244"/>
                  </a:cubicBezTo>
                  <a:cubicBezTo>
                    <a:pt x="1" y="404"/>
                    <a:pt x="127" y="490"/>
                    <a:pt x="363" y="502"/>
                  </a:cubicBezTo>
                  <a:cubicBezTo>
                    <a:pt x="403" y="433"/>
                    <a:pt x="512" y="341"/>
                    <a:pt x="518" y="238"/>
                  </a:cubicBezTo>
                  <a:cubicBezTo>
                    <a:pt x="533" y="108"/>
                    <a:pt x="427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6" name="Google Shape;3946;p29"/>
          <p:cNvGrpSpPr/>
          <p:nvPr/>
        </p:nvGrpSpPr>
        <p:grpSpPr>
          <a:xfrm rot="10800000">
            <a:off x="-285530" y="-419363"/>
            <a:ext cx="1520526" cy="1658882"/>
            <a:chOff x="2762575" y="1685550"/>
            <a:chExt cx="687150" cy="753900"/>
          </a:xfrm>
        </p:grpSpPr>
        <p:sp>
          <p:nvSpPr>
            <p:cNvPr id="3947" name="Google Shape;3947;p29"/>
            <p:cNvSpPr/>
            <p:nvPr/>
          </p:nvSpPr>
          <p:spPr>
            <a:xfrm>
              <a:off x="2762575" y="1954450"/>
              <a:ext cx="195750" cy="440425"/>
            </a:xfrm>
            <a:custGeom>
              <a:avLst/>
              <a:gdLst/>
              <a:ahLst/>
              <a:cxnLst/>
              <a:rect l="l" t="t" r="r" b="b"/>
              <a:pathLst>
                <a:path w="7830" h="17617" extrusionOk="0">
                  <a:moveTo>
                    <a:pt x="7483" y="0"/>
                  </a:moveTo>
                  <a:cubicBezTo>
                    <a:pt x="7256" y="0"/>
                    <a:pt x="7029" y="23"/>
                    <a:pt x="6807" y="64"/>
                  </a:cubicBezTo>
                  <a:cubicBezTo>
                    <a:pt x="5607" y="334"/>
                    <a:pt x="4814" y="1098"/>
                    <a:pt x="4303" y="2184"/>
                  </a:cubicBezTo>
                  <a:cubicBezTo>
                    <a:pt x="3809" y="3241"/>
                    <a:pt x="3815" y="4349"/>
                    <a:pt x="4010" y="5469"/>
                  </a:cubicBezTo>
                  <a:cubicBezTo>
                    <a:pt x="4211" y="6624"/>
                    <a:pt x="4625" y="7710"/>
                    <a:pt x="4992" y="8812"/>
                  </a:cubicBezTo>
                  <a:cubicBezTo>
                    <a:pt x="5343" y="9841"/>
                    <a:pt x="5658" y="10875"/>
                    <a:pt x="5687" y="11972"/>
                  </a:cubicBezTo>
                  <a:cubicBezTo>
                    <a:pt x="5653" y="12305"/>
                    <a:pt x="5647" y="12649"/>
                    <a:pt x="5572" y="12971"/>
                  </a:cubicBezTo>
                  <a:cubicBezTo>
                    <a:pt x="5084" y="15068"/>
                    <a:pt x="3740" y="16337"/>
                    <a:pt x="1695" y="16883"/>
                  </a:cubicBezTo>
                  <a:cubicBezTo>
                    <a:pt x="1253" y="16998"/>
                    <a:pt x="782" y="16975"/>
                    <a:pt x="322" y="17038"/>
                  </a:cubicBezTo>
                  <a:cubicBezTo>
                    <a:pt x="213" y="17049"/>
                    <a:pt x="110" y="17107"/>
                    <a:pt x="41" y="17199"/>
                  </a:cubicBezTo>
                  <a:cubicBezTo>
                    <a:pt x="1" y="17296"/>
                    <a:pt x="18" y="17411"/>
                    <a:pt x="81" y="17497"/>
                  </a:cubicBezTo>
                  <a:cubicBezTo>
                    <a:pt x="173" y="17572"/>
                    <a:pt x="282" y="17612"/>
                    <a:pt x="397" y="17612"/>
                  </a:cubicBezTo>
                  <a:cubicBezTo>
                    <a:pt x="465" y="17615"/>
                    <a:pt x="532" y="17616"/>
                    <a:pt x="600" y="17616"/>
                  </a:cubicBezTo>
                  <a:cubicBezTo>
                    <a:pt x="2799" y="17616"/>
                    <a:pt x="4944" y="16176"/>
                    <a:pt x="5819" y="14108"/>
                  </a:cubicBezTo>
                  <a:cubicBezTo>
                    <a:pt x="6353" y="12839"/>
                    <a:pt x="6359" y="11535"/>
                    <a:pt x="6009" y="10243"/>
                  </a:cubicBezTo>
                  <a:cubicBezTo>
                    <a:pt x="5716" y="9140"/>
                    <a:pt x="5337" y="8054"/>
                    <a:pt x="4981" y="6957"/>
                  </a:cubicBezTo>
                  <a:cubicBezTo>
                    <a:pt x="4567" y="5676"/>
                    <a:pt x="4406" y="4372"/>
                    <a:pt x="4693" y="3034"/>
                  </a:cubicBezTo>
                  <a:cubicBezTo>
                    <a:pt x="5044" y="1414"/>
                    <a:pt x="5900" y="679"/>
                    <a:pt x="7548" y="576"/>
                  </a:cubicBezTo>
                  <a:cubicBezTo>
                    <a:pt x="7732" y="564"/>
                    <a:pt x="7830" y="467"/>
                    <a:pt x="7830" y="294"/>
                  </a:cubicBezTo>
                  <a:cubicBezTo>
                    <a:pt x="7830" y="122"/>
                    <a:pt x="7738" y="1"/>
                    <a:pt x="7560" y="1"/>
                  </a:cubicBezTo>
                  <a:cubicBezTo>
                    <a:pt x="7534" y="1"/>
                    <a:pt x="7509" y="0"/>
                    <a:pt x="7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9"/>
            <p:cNvSpPr/>
            <p:nvPr/>
          </p:nvSpPr>
          <p:spPr>
            <a:xfrm>
              <a:off x="3061400" y="1685550"/>
              <a:ext cx="230075" cy="267950"/>
            </a:xfrm>
            <a:custGeom>
              <a:avLst/>
              <a:gdLst/>
              <a:ahLst/>
              <a:cxnLst/>
              <a:rect l="l" t="t" r="r" b="b"/>
              <a:pathLst>
                <a:path w="9203" h="10718" extrusionOk="0">
                  <a:moveTo>
                    <a:pt x="8892" y="0"/>
                  </a:moveTo>
                  <a:cubicBezTo>
                    <a:pt x="8874" y="0"/>
                    <a:pt x="8855" y="2"/>
                    <a:pt x="8835" y="5"/>
                  </a:cubicBezTo>
                  <a:cubicBezTo>
                    <a:pt x="7956" y="125"/>
                    <a:pt x="7410" y="705"/>
                    <a:pt x="7313" y="1596"/>
                  </a:cubicBezTo>
                  <a:cubicBezTo>
                    <a:pt x="7232" y="2302"/>
                    <a:pt x="7376" y="2986"/>
                    <a:pt x="7520" y="3675"/>
                  </a:cubicBezTo>
                  <a:cubicBezTo>
                    <a:pt x="7640" y="4249"/>
                    <a:pt x="7807" y="4829"/>
                    <a:pt x="7836" y="5410"/>
                  </a:cubicBezTo>
                  <a:cubicBezTo>
                    <a:pt x="7899" y="6662"/>
                    <a:pt x="7393" y="7724"/>
                    <a:pt x="6514" y="8603"/>
                  </a:cubicBezTo>
                  <a:cubicBezTo>
                    <a:pt x="5458" y="9660"/>
                    <a:pt x="4125" y="10074"/>
                    <a:pt x="2654" y="10108"/>
                  </a:cubicBezTo>
                  <a:cubicBezTo>
                    <a:pt x="2609" y="10109"/>
                    <a:pt x="2563" y="10109"/>
                    <a:pt x="2518" y="10109"/>
                  </a:cubicBezTo>
                  <a:cubicBezTo>
                    <a:pt x="1834" y="10109"/>
                    <a:pt x="1151" y="10028"/>
                    <a:pt x="483" y="9861"/>
                  </a:cubicBezTo>
                  <a:cubicBezTo>
                    <a:pt x="423" y="9848"/>
                    <a:pt x="370" y="9841"/>
                    <a:pt x="323" y="9841"/>
                  </a:cubicBezTo>
                  <a:cubicBezTo>
                    <a:pt x="173" y="9841"/>
                    <a:pt x="88" y="9911"/>
                    <a:pt x="52" y="10051"/>
                  </a:cubicBezTo>
                  <a:cubicBezTo>
                    <a:pt x="1" y="10258"/>
                    <a:pt x="87" y="10390"/>
                    <a:pt x="345" y="10430"/>
                  </a:cubicBezTo>
                  <a:cubicBezTo>
                    <a:pt x="1040" y="10539"/>
                    <a:pt x="1730" y="10631"/>
                    <a:pt x="2316" y="10717"/>
                  </a:cubicBezTo>
                  <a:cubicBezTo>
                    <a:pt x="2896" y="10654"/>
                    <a:pt x="3361" y="10637"/>
                    <a:pt x="3815" y="10562"/>
                  </a:cubicBezTo>
                  <a:cubicBezTo>
                    <a:pt x="5262" y="10309"/>
                    <a:pt x="6497" y="9666"/>
                    <a:pt x="7405" y="8483"/>
                  </a:cubicBezTo>
                  <a:cubicBezTo>
                    <a:pt x="8215" y="7426"/>
                    <a:pt x="8599" y="6231"/>
                    <a:pt x="8381" y="4893"/>
                  </a:cubicBezTo>
                  <a:cubicBezTo>
                    <a:pt x="8284" y="4324"/>
                    <a:pt x="8088" y="3767"/>
                    <a:pt x="7968" y="3204"/>
                  </a:cubicBezTo>
                  <a:cubicBezTo>
                    <a:pt x="7881" y="2825"/>
                    <a:pt x="7830" y="2440"/>
                    <a:pt x="7813" y="2055"/>
                  </a:cubicBezTo>
                  <a:cubicBezTo>
                    <a:pt x="7784" y="1205"/>
                    <a:pt x="8111" y="792"/>
                    <a:pt x="8933" y="573"/>
                  </a:cubicBezTo>
                  <a:cubicBezTo>
                    <a:pt x="9105" y="527"/>
                    <a:pt x="9203" y="430"/>
                    <a:pt x="9168" y="257"/>
                  </a:cubicBezTo>
                  <a:cubicBezTo>
                    <a:pt x="9137" y="103"/>
                    <a:pt x="9043" y="0"/>
                    <a:pt x="8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9"/>
            <p:cNvSpPr/>
            <p:nvPr/>
          </p:nvSpPr>
          <p:spPr>
            <a:xfrm>
              <a:off x="3071750" y="1899625"/>
              <a:ext cx="335175" cy="180450"/>
            </a:xfrm>
            <a:custGeom>
              <a:avLst/>
              <a:gdLst/>
              <a:ahLst/>
              <a:cxnLst/>
              <a:rect l="l" t="t" r="r" b="b"/>
              <a:pathLst>
                <a:path w="13407" h="7218" extrusionOk="0">
                  <a:moveTo>
                    <a:pt x="13126" y="0"/>
                  </a:moveTo>
                  <a:cubicBezTo>
                    <a:pt x="13043" y="0"/>
                    <a:pt x="12954" y="33"/>
                    <a:pt x="12878" y="98"/>
                  </a:cubicBezTo>
                  <a:cubicBezTo>
                    <a:pt x="12539" y="385"/>
                    <a:pt x="12287" y="758"/>
                    <a:pt x="12149" y="1183"/>
                  </a:cubicBezTo>
                  <a:cubicBezTo>
                    <a:pt x="11999" y="1666"/>
                    <a:pt x="11867" y="2154"/>
                    <a:pt x="11752" y="2648"/>
                  </a:cubicBezTo>
                  <a:cubicBezTo>
                    <a:pt x="11546" y="3527"/>
                    <a:pt x="11149" y="4279"/>
                    <a:pt x="10420" y="4842"/>
                  </a:cubicBezTo>
                  <a:cubicBezTo>
                    <a:pt x="9593" y="5486"/>
                    <a:pt x="8628" y="5824"/>
                    <a:pt x="7600" y="5939"/>
                  </a:cubicBezTo>
                  <a:cubicBezTo>
                    <a:pt x="6594" y="6054"/>
                    <a:pt x="5589" y="6077"/>
                    <a:pt x="4584" y="6146"/>
                  </a:cubicBezTo>
                  <a:cubicBezTo>
                    <a:pt x="4584" y="6117"/>
                    <a:pt x="4584" y="6089"/>
                    <a:pt x="4584" y="6060"/>
                  </a:cubicBezTo>
                  <a:cubicBezTo>
                    <a:pt x="3826" y="6100"/>
                    <a:pt x="3062" y="6123"/>
                    <a:pt x="2304" y="6175"/>
                  </a:cubicBezTo>
                  <a:cubicBezTo>
                    <a:pt x="1609" y="6226"/>
                    <a:pt x="931" y="6382"/>
                    <a:pt x="282" y="6629"/>
                  </a:cubicBezTo>
                  <a:cubicBezTo>
                    <a:pt x="81" y="6703"/>
                    <a:pt x="0" y="6858"/>
                    <a:pt x="64" y="7031"/>
                  </a:cubicBezTo>
                  <a:cubicBezTo>
                    <a:pt x="112" y="7159"/>
                    <a:pt x="196" y="7217"/>
                    <a:pt x="302" y="7217"/>
                  </a:cubicBezTo>
                  <a:cubicBezTo>
                    <a:pt x="347" y="7217"/>
                    <a:pt x="396" y="7207"/>
                    <a:pt x="448" y="7186"/>
                  </a:cubicBezTo>
                  <a:cubicBezTo>
                    <a:pt x="1620" y="6749"/>
                    <a:pt x="2844" y="6675"/>
                    <a:pt x="4084" y="6657"/>
                  </a:cubicBezTo>
                  <a:cubicBezTo>
                    <a:pt x="5147" y="6640"/>
                    <a:pt x="6215" y="6634"/>
                    <a:pt x="7284" y="6565"/>
                  </a:cubicBezTo>
                  <a:cubicBezTo>
                    <a:pt x="8358" y="6502"/>
                    <a:pt x="9409" y="6181"/>
                    <a:pt x="10334" y="5623"/>
                  </a:cubicBezTo>
                  <a:cubicBezTo>
                    <a:pt x="11126" y="5141"/>
                    <a:pt x="11752" y="4503"/>
                    <a:pt x="12045" y="3602"/>
                  </a:cubicBezTo>
                  <a:cubicBezTo>
                    <a:pt x="12172" y="3205"/>
                    <a:pt x="12269" y="2797"/>
                    <a:pt x="12367" y="2390"/>
                  </a:cubicBezTo>
                  <a:cubicBezTo>
                    <a:pt x="12551" y="1683"/>
                    <a:pt x="12752" y="977"/>
                    <a:pt x="13332" y="460"/>
                  </a:cubicBezTo>
                  <a:cubicBezTo>
                    <a:pt x="13390" y="408"/>
                    <a:pt x="13407" y="247"/>
                    <a:pt x="13372" y="161"/>
                  </a:cubicBezTo>
                  <a:cubicBezTo>
                    <a:pt x="13330" y="54"/>
                    <a:pt x="13233" y="0"/>
                    <a:pt x="1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9"/>
            <p:cNvSpPr/>
            <p:nvPr/>
          </p:nvSpPr>
          <p:spPr>
            <a:xfrm>
              <a:off x="2807100" y="2189475"/>
              <a:ext cx="204350" cy="249975"/>
            </a:xfrm>
            <a:custGeom>
              <a:avLst/>
              <a:gdLst/>
              <a:ahLst/>
              <a:cxnLst/>
              <a:rect l="l" t="t" r="r" b="b"/>
              <a:pathLst>
                <a:path w="8174" h="9999" extrusionOk="0">
                  <a:moveTo>
                    <a:pt x="7482" y="1"/>
                  </a:moveTo>
                  <a:cubicBezTo>
                    <a:pt x="7448" y="1"/>
                    <a:pt x="7413" y="7"/>
                    <a:pt x="7375" y="20"/>
                  </a:cubicBezTo>
                  <a:cubicBezTo>
                    <a:pt x="7197" y="78"/>
                    <a:pt x="7146" y="210"/>
                    <a:pt x="7209" y="440"/>
                  </a:cubicBezTo>
                  <a:lnTo>
                    <a:pt x="7243" y="549"/>
                  </a:lnTo>
                  <a:cubicBezTo>
                    <a:pt x="7542" y="1468"/>
                    <a:pt x="7674" y="2410"/>
                    <a:pt x="7548" y="3369"/>
                  </a:cubicBezTo>
                  <a:cubicBezTo>
                    <a:pt x="7186" y="6120"/>
                    <a:pt x="5704" y="8004"/>
                    <a:pt x="3125" y="9010"/>
                  </a:cubicBezTo>
                  <a:cubicBezTo>
                    <a:pt x="2410" y="9291"/>
                    <a:pt x="1662" y="9417"/>
                    <a:pt x="898" y="9417"/>
                  </a:cubicBezTo>
                  <a:cubicBezTo>
                    <a:pt x="711" y="9417"/>
                    <a:pt x="522" y="9409"/>
                    <a:pt x="333" y="9394"/>
                  </a:cubicBezTo>
                  <a:cubicBezTo>
                    <a:pt x="310" y="9393"/>
                    <a:pt x="287" y="9392"/>
                    <a:pt x="264" y="9392"/>
                  </a:cubicBezTo>
                  <a:cubicBezTo>
                    <a:pt x="135" y="9392"/>
                    <a:pt x="20" y="9426"/>
                    <a:pt x="0" y="9572"/>
                  </a:cubicBezTo>
                  <a:cubicBezTo>
                    <a:pt x="0" y="9699"/>
                    <a:pt x="40" y="9819"/>
                    <a:pt x="127" y="9917"/>
                  </a:cubicBezTo>
                  <a:cubicBezTo>
                    <a:pt x="173" y="9975"/>
                    <a:pt x="305" y="9980"/>
                    <a:pt x="397" y="9986"/>
                  </a:cubicBezTo>
                  <a:cubicBezTo>
                    <a:pt x="544" y="9994"/>
                    <a:pt x="691" y="9999"/>
                    <a:pt x="837" y="9999"/>
                  </a:cubicBezTo>
                  <a:cubicBezTo>
                    <a:pt x="1504" y="9999"/>
                    <a:pt x="2164" y="9912"/>
                    <a:pt x="2809" y="9733"/>
                  </a:cubicBezTo>
                  <a:cubicBezTo>
                    <a:pt x="5951" y="8895"/>
                    <a:pt x="8174" y="5971"/>
                    <a:pt x="8174" y="2691"/>
                  </a:cubicBezTo>
                  <a:cubicBezTo>
                    <a:pt x="8168" y="2645"/>
                    <a:pt x="8168" y="2605"/>
                    <a:pt x="8168" y="2559"/>
                  </a:cubicBezTo>
                  <a:cubicBezTo>
                    <a:pt x="8162" y="1772"/>
                    <a:pt x="8025" y="997"/>
                    <a:pt x="7766" y="256"/>
                  </a:cubicBezTo>
                  <a:cubicBezTo>
                    <a:pt x="7707" y="92"/>
                    <a:pt x="7609" y="1"/>
                    <a:pt x="7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9"/>
            <p:cNvSpPr/>
            <p:nvPr/>
          </p:nvSpPr>
          <p:spPr>
            <a:xfrm>
              <a:off x="2964200" y="1973125"/>
              <a:ext cx="311625" cy="93350"/>
            </a:xfrm>
            <a:custGeom>
              <a:avLst/>
              <a:gdLst/>
              <a:ahLst/>
              <a:cxnLst/>
              <a:rect l="l" t="t" r="r" b="b"/>
              <a:pathLst>
                <a:path w="12465" h="3734" extrusionOk="0">
                  <a:moveTo>
                    <a:pt x="12119" y="0"/>
                  </a:moveTo>
                  <a:cubicBezTo>
                    <a:pt x="12033" y="0"/>
                    <a:pt x="11941" y="36"/>
                    <a:pt x="11856" y="110"/>
                  </a:cubicBezTo>
                  <a:cubicBezTo>
                    <a:pt x="11017" y="863"/>
                    <a:pt x="10000" y="1201"/>
                    <a:pt x="8909" y="1253"/>
                  </a:cubicBezTo>
                  <a:cubicBezTo>
                    <a:pt x="8549" y="1268"/>
                    <a:pt x="8188" y="1274"/>
                    <a:pt x="7828" y="1274"/>
                  </a:cubicBezTo>
                  <a:cubicBezTo>
                    <a:pt x="7106" y="1274"/>
                    <a:pt x="6384" y="1251"/>
                    <a:pt x="5664" y="1236"/>
                  </a:cubicBezTo>
                  <a:cubicBezTo>
                    <a:pt x="5406" y="1231"/>
                    <a:pt x="5148" y="1226"/>
                    <a:pt x="4890" y="1226"/>
                  </a:cubicBezTo>
                  <a:cubicBezTo>
                    <a:pt x="4298" y="1226"/>
                    <a:pt x="3707" y="1251"/>
                    <a:pt x="3119" y="1351"/>
                  </a:cubicBezTo>
                  <a:cubicBezTo>
                    <a:pt x="1867" y="1569"/>
                    <a:pt x="850" y="2149"/>
                    <a:pt x="132" y="3218"/>
                  </a:cubicBezTo>
                  <a:cubicBezTo>
                    <a:pt x="0" y="3424"/>
                    <a:pt x="0" y="3568"/>
                    <a:pt x="144" y="3671"/>
                  </a:cubicBezTo>
                  <a:cubicBezTo>
                    <a:pt x="200" y="3713"/>
                    <a:pt x="260" y="3733"/>
                    <a:pt x="321" y="3733"/>
                  </a:cubicBezTo>
                  <a:cubicBezTo>
                    <a:pt x="428" y="3733"/>
                    <a:pt x="534" y="3670"/>
                    <a:pt x="615" y="3545"/>
                  </a:cubicBezTo>
                  <a:cubicBezTo>
                    <a:pt x="1264" y="2563"/>
                    <a:pt x="2200" y="2046"/>
                    <a:pt x="3337" y="1833"/>
                  </a:cubicBezTo>
                  <a:cubicBezTo>
                    <a:pt x="3938" y="1720"/>
                    <a:pt x="4540" y="1694"/>
                    <a:pt x="5143" y="1694"/>
                  </a:cubicBezTo>
                  <a:cubicBezTo>
                    <a:pt x="5613" y="1694"/>
                    <a:pt x="6083" y="1710"/>
                    <a:pt x="6554" y="1713"/>
                  </a:cubicBezTo>
                  <a:cubicBezTo>
                    <a:pt x="6554" y="1736"/>
                    <a:pt x="6554" y="1759"/>
                    <a:pt x="6560" y="1782"/>
                  </a:cubicBezTo>
                  <a:cubicBezTo>
                    <a:pt x="7576" y="1741"/>
                    <a:pt x="8599" y="1736"/>
                    <a:pt x="9616" y="1644"/>
                  </a:cubicBezTo>
                  <a:cubicBezTo>
                    <a:pt x="10586" y="1569"/>
                    <a:pt x="11505" y="1184"/>
                    <a:pt x="12240" y="547"/>
                  </a:cubicBezTo>
                  <a:cubicBezTo>
                    <a:pt x="12430" y="386"/>
                    <a:pt x="12465" y="254"/>
                    <a:pt x="12350" y="110"/>
                  </a:cubicBezTo>
                  <a:cubicBezTo>
                    <a:pt x="12289" y="38"/>
                    <a:pt x="12207" y="0"/>
                    <a:pt x="1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3322325" y="1720625"/>
              <a:ext cx="58050" cy="105825"/>
            </a:xfrm>
            <a:custGeom>
              <a:avLst/>
              <a:gdLst/>
              <a:ahLst/>
              <a:cxnLst/>
              <a:rect l="l" t="t" r="r" b="b"/>
              <a:pathLst>
                <a:path w="2322" h="4233" extrusionOk="0">
                  <a:moveTo>
                    <a:pt x="2085" y="1"/>
                  </a:moveTo>
                  <a:cubicBezTo>
                    <a:pt x="2052" y="1"/>
                    <a:pt x="2018" y="5"/>
                    <a:pt x="1982" y="15"/>
                  </a:cubicBezTo>
                  <a:cubicBezTo>
                    <a:pt x="1919" y="32"/>
                    <a:pt x="1856" y="55"/>
                    <a:pt x="1798" y="89"/>
                  </a:cubicBezTo>
                  <a:cubicBezTo>
                    <a:pt x="650" y="635"/>
                    <a:pt x="92" y="1571"/>
                    <a:pt x="1" y="2990"/>
                  </a:cubicBezTo>
                  <a:cubicBezTo>
                    <a:pt x="64" y="3237"/>
                    <a:pt x="167" y="3639"/>
                    <a:pt x="282" y="4041"/>
                  </a:cubicBezTo>
                  <a:cubicBezTo>
                    <a:pt x="314" y="4161"/>
                    <a:pt x="395" y="4233"/>
                    <a:pt x="505" y="4233"/>
                  </a:cubicBezTo>
                  <a:cubicBezTo>
                    <a:pt x="532" y="4233"/>
                    <a:pt x="561" y="4228"/>
                    <a:pt x="592" y="4219"/>
                  </a:cubicBezTo>
                  <a:cubicBezTo>
                    <a:pt x="736" y="4190"/>
                    <a:pt x="839" y="4053"/>
                    <a:pt x="822" y="3903"/>
                  </a:cubicBezTo>
                  <a:cubicBezTo>
                    <a:pt x="810" y="3829"/>
                    <a:pt x="787" y="3754"/>
                    <a:pt x="759" y="3685"/>
                  </a:cubicBezTo>
                  <a:cubicBezTo>
                    <a:pt x="305" y="2496"/>
                    <a:pt x="856" y="1152"/>
                    <a:pt x="2017" y="623"/>
                  </a:cubicBezTo>
                  <a:cubicBezTo>
                    <a:pt x="2086" y="600"/>
                    <a:pt x="2189" y="578"/>
                    <a:pt x="2212" y="526"/>
                  </a:cubicBezTo>
                  <a:cubicBezTo>
                    <a:pt x="2269" y="417"/>
                    <a:pt x="2321" y="285"/>
                    <a:pt x="2304" y="170"/>
                  </a:cubicBezTo>
                  <a:cubicBezTo>
                    <a:pt x="2282" y="54"/>
                    <a:pt x="2195" y="1"/>
                    <a:pt x="2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3289875" y="1925150"/>
              <a:ext cx="16525" cy="20025"/>
            </a:xfrm>
            <a:custGeom>
              <a:avLst/>
              <a:gdLst/>
              <a:ahLst/>
              <a:cxnLst/>
              <a:rect l="l" t="t" r="r" b="b"/>
              <a:pathLst>
                <a:path w="661" h="801" extrusionOk="0">
                  <a:moveTo>
                    <a:pt x="344" y="1"/>
                  </a:moveTo>
                  <a:cubicBezTo>
                    <a:pt x="148" y="1"/>
                    <a:pt x="29" y="178"/>
                    <a:pt x="12" y="484"/>
                  </a:cubicBezTo>
                  <a:cubicBezTo>
                    <a:pt x="0" y="668"/>
                    <a:pt x="104" y="794"/>
                    <a:pt x="282" y="800"/>
                  </a:cubicBezTo>
                  <a:cubicBezTo>
                    <a:pt x="288" y="800"/>
                    <a:pt x="295" y="800"/>
                    <a:pt x="301" y="800"/>
                  </a:cubicBezTo>
                  <a:cubicBezTo>
                    <a:pt x="502" y="800"/>
                    <a:pt x="627" y="623"/>
                    <a:pt x="638" y="306"/>
                  </a:cubicBezTo>
                  <a:cubicBezTo>
                    <a:pt x="661" y="143"/>
                    <a:pt x="534" y="1"/>
                    <a:pt x="372" y="1"/>
                  </a:cubicBezTo>
                  <a:cubicBezTo>
                    <a:pt x="369" y="1"/>
                    <a:pt x="366" y="1"/>
                    <a:pt x="362" y="1"/>
                  </a:cubicBezTo>
                  <a:cubicBezTo>
                    <a:pt x="356" y="1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3312275" y="1866850"/>
              <a:ext cx="20700" cy="16000"/>
            </a:xfrm>
            <a:custGeom>
              <a:avLst/>
              <a:gdLst/>
              <a:ahLst/>
              <a:cxnLst/>
              <a:rect l="l" t="t" r="r" b="b"/>
              <a:pathLst>
                <a:path w="828" h="640" extrusionOk="0">
                  <a:moveTo>
                    <a:pt x="286" y="1"/>
                  </a:moveTo>
                  <a:cubicBezTo>
                    <a:pt x="128" y="1"/>
                    <a:pt x="1" y="134"/>
                    <a:pt x="12" y="294"/>
                  </a:cubicBezTo>
                  <a:cubicBezTo>
                    <a:pt x="12" y="503"/>
                    <a:pt x="205" y="639"/>
                    <a:pt x="499" y="639"/>
                  </a:cubicBezTo>
                  <a:cubicBezTo>
                    <a:pt x="505" y="639"/>
                    <a:pt x="511" y="639"/>
                    <a:pt x="517" y="639"/>
                  </a:cubicBezTo>
                  <a:cubicBezTo>
                    <a:pt x="701" y="639"/>
                    <a:pt x="793" y="530"/>
                    <a:pt x="805" y="358"/>
                  </a:cubicBezTo>
                  <a:cubicBezTo>
                    <a:pt x="828" y="157"/>
                    <a:pt x="615" y="13"/>
                    <a:pt x="305" y="1"/>
                  </a:cubicBezTo>
                  <a:cubicBezTo>
                    <a:pt x="298" y="1"/>
                    <a:pt x="292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2958150" y="2088850"/>
              <a:ext cx="16550" cy="20000"/>
            </a:xfrm>
            <a:custGeom>
              <a:avLst/>
              <a:gdLst/>
              <a:ahLst/>
              <a:cxnLst/>
              <a:rect l="l" t="t" r="r" b="b"/>
              <a:pathLst>
                <a:path w="662" h="800" extrusionOk="0">
                  <a:moveTo>
                    <a:pt x="388" y="1"/>
                  </a:moveTo>
                  <a:cubicBezTo>
                    <a:pt x="382" y="1"/>
                    <a:pt x="375" y="1"/>
                    <a:pt x="369" y="2"/>
                  </a:cubicBezTo>
                  <a:cubicBezTo>
                    <a:pt x="365" y="1"/>
                    <a:pt x="361" y="1"/>
                    <a:pt x="357" y="1"/>
                  </a:cubicBezTo>
                  <a:cubicBezTo>
                    <a:pt x="131" y="1"/>
                    <a:pt x="63" y="174"/>
                    <a:pt x="24" y="513"/>
                  </a:cubicBezTo>
                  <a:cubicBezTo>
                    <a:pt x="1" y="685"/>
                    <a:pt x="133" y="800"/>
                    <a:pt x="317" y="800"/>
                  </a:cubicBezTo>
                  <a:cubicBezTo>
                    <a:pt x="524" y="800"/>
                    <a:pt x="661" y="587"/>
                    <a:pt x="656" y="283"/>
                  </a:cubicBezTo>
                  <a:cubicBezTo>
                    <a:pt x="661" y="129"/>
                    <a:pt x="5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3056675" y="2157075"/>
              <a:ext cx="20550" cy="15975"/>
            </a:xfrm>
            <a:custGeom>
              <a:avLst/>
              <a:gdLst/>
              <a:ahLst/>
              <a:cxnLst/>
              <a:rect l="l" t="t" r="r" b="b"/>
              <a:pathLst>
                <a:path w="822" h="639" extrusionOk="0">
                  <a:moveTo>
                    <a:pt x="285" y="0"/>
                  </a:moveTo>
                  <a:cubicBezTo>
                    <a:pt x="128" y="0"/>
                    <a:pt x="1" y="134"/>
                    <a:pt x="17" y="294"/>
                  </a:cubicBezTo>
                  <a:cubicBezTo>
                    <a:pt x="12" y="501"/>
                    <a:pt x="219" y="639"/>
                    <a:pt x="529" y="639"/>
                  </a:cubicBezTo>
                  <a:cubicBezTo>
                    <a:pt x="690" y="639"/>
                    <a:pt x="822" y="501"/>
                    <a:pt x="816" y="334"/>
                  </a:cubicBezTo>
                  <a:cubicBezTo>
                    <a:pt x="810" y="145"/>
                    <a:pt x="598" y="7"/>
                    <a:pt x="305" y="1"/>
                  </a:cubicBezTo>
                  <a:cubicBezTo>
                    <a:pt x="298" y="0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2977700" y="1941550"/>
              <a:ext cx="20250" cy="15850"/>
            </a:xfrm>
            <a:custGeom>
              <a:avLst/>
              <a:gdLst/>
              <a:ahLst/>
              <a:cxnLst/>
              <a:rect l="l" t="t" r="r" b="b"/>
              <a:pathLst>
                <a:path w="810" h="634" extrusionOk="0">
                  <a:moveTo>
                    <a:pt x="312" y="0"/>
                  </a:moveTo>
                  <a:cubicBezTo>
                    <a:pt x="305" y="0"/>
                    <a:pt x="299" y="0"/>
                    <a:pt x="293" y="0"/>
                  </a:cubicBezTo>
                  <a:cubicBezTo>
                    <a:pt x="132" y="0"/>
                    <a:pt x="0" y="138"/>
                    <a:pt x="12" y="299"/>
                  </a:cubicBezTo>
                  <a:cubicBezTo>
                    <a:pt x="17" y="479"/>
                    <a:pt x="240" y="633"/>
                    <a:pt x="499" y="633"/>
                  </a:cubicBezTo>
                  <a:cubicBezTo>
                    <a:pt x="513" y="633"/>
                    <a:pt x="526" y="633"/>
                    <a:pt x="540" y="632"/>
                  </a:cubicBezTo>
                  <a:cubicBezTo>
                    <a:pt x="724" y="626"/>
                    <a:pt x="810" y="511"/>
                    <a:pt x="810" y="339"/>
                  </a:cubicBezTo>
                  <a:cubicBezTo>
                    <a:pt x="810" y="137"/>
                    <a:pt x="611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3429750" y="1826625"/>
              <a:ext cx="19975" cy="16175"/>
            </a:xfrm>
            <a:custGeom>
              <a:avLst/>
              <a:gdLst/>
              <a:ahLst/>
              <a:cxnLst/>
              <a:rect l="l" t="t" r="r" b="b"/>
              <a:pathLst>
                <a:path w="799" h="647" extrusionOk="0">
                  <a:moveTo>
                    <a:pt x="282" y="1"/>
                  </a:moveTo>
                  <a:cubicBezTo>
                    <a:pt x="128" y="1"/>
                    <a:pt x="0" y="132"/>
                    <a:pt x="6" y="289"/>
                  </a:cubicBezTo>
                  <a:cubicBezTo>
                    <a:pt x="0" y="502"/>
                    <a:pt x="195" y="634"/>
                    <a:pt x="511" y="645"/>
                  </a:cubicBezTo>
                  <a:cubicBezTo>
                    <a:pt x="518" y="646"/>
                    <a:pt x="524" y="646"/>
                    <a:pt x="531" y="646"/>
                  </a:cubicBezTo>
                  <a:cubicBezTo>
                    <a:pt x="677" y="646"/>
                    <a:pt x="798" y="524"/>
                    <a:pt x="793" y="370"/>
                  </a:cubicBezTo>
                  <a:cubicBezTo>
                    <a:pt x="798" y="146"/>
                    <a:pt x="632" y="19"/>
                    <a:pt x="310" y="2"/>
                  </a:cubicBezTo>
                  <a:cubicBezTo>
                    <a:pt x="301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2970075" y="2142400"/>
              <a:ext cx="16675" cy="20025"/>
            </a:xfrm>
            <a:custGeom>
              <a:avLst/>
              <a:gdLst/>
              <a:ahLst/>
              <a:cxnLst/>
              <a:rect l="l" t="t" r="r" b="b"/>
              <a:pathLst>
                <a:path w="667" h="801" extrusionOk="0">
                  <a:moveTo>
                    <a:pt x="390" y="1"/>
                  </a:moveTo>
                  <a:cubicBezTo>
                    <a:pt x="381" y="1"/>
                    <a:pt x="372" y="1"/>
                    <a:pt x="363" y="2"/>
                  </a:cubicBezTo>
                  <a:cubicBezTo>
                    <a:pt x="359" y="2"/>
                    <a:pt x="356" y="2"/>
                    <a:pt x="353" y="2"/>
                  </a:cubicBezTo>
                  <a:cubicBezTo>
                    <a:pt x="152" y="2"/>
                    <a:pt x="29" y="179"/>
                    <a:pt x="18" y="490"/>
                  </a:cubicBezTo>
                  <a:cubicBezTo>
                    <a:pt x="1" y="654"/>
                    <a:pt x="128" y="801"/>
                    <a:pt x="290" y="801"/>
                  </a:cubicBezTo>
                  <a:cubicBezTo>
                    <a:pt x="293" y="801"/>
                    <a:pt x="296" y="801"/>
                    <a:pt x="299" y="800"/>
                  </a:cubicBezTo>
                  <a:cubicBezTo>
                    <a:pt x="303" y="801"/>
                    <a:pt x="307" y="801"/>
                    <a:pt x="310" y="801"/>
                  </a:cubicBezTo>
                  <a:cubicBezTo>
                    <a:pt x="554" y="801"/>
                    <a:pt x="605" y="612"/>
                    <a:pt x="655" y="295"/>
                  </a:cubicBezTo>
                  <a:cubicBezTo>
                    <a:pt x="666" y="138"/>
                    <a:pt x="544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3056250" y="2106625"/>
              <a:ext cx="14950" cy="14300"/>
            </a:xfrm>
            <a:custGeom>
              <a:avLst/>
              <a:gdLst/>
              <a:ahLst/>
              <a:cxnLst/>
              <a:rect l="l" t="t" r="r" b="b"/>
              <a:pathLst>
                <a:path w="598" h="572" extrusionOk="0">
                  <a:moveTo>
                    <a:pt x="321" y="0"/>
                  </a:moveTo>
                  <a:cubicBezTo>
                    <a:pt x="308" y="0"/>
                    <a:pt x="295" y="1"/>
                    <a:pt x="281" y="3"/>
                  </a:cubicBezTo>
                  <a:cubicBezTo>
                    <a:pt x="121" y="3"/>
                    <a:pt x="0" y="141"/>
                    <a:pt x="23" y="302"/>
                  </a:cubicBezTo>
                  <a:cubicBezTo>
                    <a:pt x="34" y="485"/>
                    <a:pt x="161" y="554"/>
                    <a:pt x="322" y="571"/>
                  </a:cubicBezTo>
                  <a:cubicBezTo>
                    <a:pt x="500" y="548"/>
                    <a:pt x="592" y="445"/>
                    <a:pt x="597" y="273"/>
                  </a:cubicBezTo>
                  <a:cubicBezTo>
                    <a:pt x="592" y="119"/>
                    <a:pt x="470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3022350" y="1940100"/>
              <a:ext cx="14650" cy="14175"/>
            </a:xfrm>
            <a:custGeom>
              <a:avLst/>
              <a:gdLst/>
              <a:ahLst/>
              <a:cxnLst/>
              <a:rect l="l" t="t" r="r" b="b"/>
              <a:pathLst>
                <a:path w="586" h="567" extrusionOk="0">
                  <a:moveTo>
                    <a:pt x="293" y="1"/>
                  </a:moveTo>
                  <a:cubicBezTo>
                    <a:pt x="127" y="12"/>
                    <a:pt x="12" y="93"/>
                    <a:pt x="6" y="277"/>
                  </a:cubicBezTo>
                  <a:cubicBezTo>
                    <a:pt x="0" y="460"/>
                    <a:pt x="104" y="552"/>
                    <a:pt x="276" y="564"/>
                  </a:cubicBezTo>
                  <a:cubicBezTo>
                    <a:pt x="289" y="566"/>
                    <a:pt x="301" y="566"/>
                    <a:pt x="314" y="566"/>
                  </a:cubicBezTo>
                  <a:cubicBezTo>
                    <a:pt x="464" y="566"/>
                    <a:pt x="586" y="442"/>
                    <a:pt x="581" y="288"/>
                  </a:cubicBezTo>
                  <a:cubicBezTo>
                    <a:pt x="581" y="93"/>
                    <a:pt x="460" y="24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2" name="Google Shape;3962;p29"/>
          <p:cNvGrpSpPr/>
          <p:nvPr/>
        </p:nvGrpSpPr>
        <p:grpSpPr>
          <a:xfrm rot="10800000">
            <a:off x="-171739" y="3725093"/>
            <a:ext cx="1406732" cy="1516406"/>
            <a:chOff x="1999075" y="815450"/>
            <a:chExt cx="635725" cy="689150"/>
          </a:xfrm>
        </p:grpSpPr>
        <p:sp>
          <p:nvSpPr>
            <p:cNvPr id="3963" name="Google Shape;3963;p29"/>
            <p:cNvSpPr/>
            <p:nvPr/>
          </p:nvSpPr>
          <p:spPr>
            <a:xfrm>
              <a:off x="1999075" y="875625"/>
              <a:ext cx="254050" cy="129025"/>
            </a:xfrm>
            <a:custGeom>
              <a:avLst/>
              <a:gdLst/>
              <a:ahLst/>
              <a:cxnLst/>
              <a:rect l="l" t="t" r="r" b="b"/>
              <a:pathLst>
                <a:path w="10162" h="5161" extrusionOk="0">
                  <a:moveTo>
                    <a:pt x="962" y="10"/>
                  </a:moveTo>
                  <a:cubicBezTo>
                    <a:pt x="826" y="10"/>
                    <a:pt x="689" y="13"/>
                    <a:pt x="551" y="17"/>
                  </a:cubicBezTo>
                  <a:cubicBezTo>
                    <a:pt x="333" y="23"/>
                    <a:pt x="98" y="0"/>
                    <a:pt x="0" y="276"/>
                  </a:cubicBezTo>
                  <a:lnTo>
                    <a:pt x="0" y="408"/>
                  </a:lnTo>
                  <a:cubicBezTo>
                    <a:pt x="86" y="563"/>
                    <a:pt x="224" y="592"/>
                    <a:pt x="391" y="592"/>
                  </a:cubicBezTo>
                  <a:cubicBezTo>
                    <a:pt x="600" y="592"/>
                    <a:pt x="810" y="589"/>
                    <a:pt x="1020" y="589"/>
                  </a:cubicBezTo>
                  <a:cubicBezTo>
                    <a:pt x="1334" y="589"/>
                    <a:pt x="1649" y="595"/>
                    <a:pt x="1959" y="626"/>
                  </a:cubicBezTo>
                  <a:cubicBezTo>
                    <a:pt x="4882" y="913"/>
                    <a:pt x="7278" y="2194"/>
                    <a:pt x="9162" y="4440"/>
                  </a:cubicBezTo>
                  <a:cubicBezTo>
                    <a:pt x="9328" y="4641"/>
                    <a:pt x="9466" y="4865"/>
                    <a:pt x="9644" y="5055"/>
                  </a:cubicBezTo>
                  <a:cubicBezTo>
                    <a:pt x="9715" y="5125"/>
                    <a:pt x="9811" y="5160"/>
                    <a:pt x="9907" y="5160"/>
                  </a:cubicBezTo>
                  <a:cubicBezTo>
                    <a:pt x="9921" y="5160"/>
                    <a:pt x="9935" y="5160"/>
                    <a:pt x="9949" y="5158"/>
                  </a:cubicBezTo>
                  <a:cubicBezTo>
                    <a:pt x="10046" y="5118"/>
                    <a:pt x="10121" y="5032"/>
                    <a:pt x="10150" y="4928"/>
                  </a:cubicBezTo>
                  <a:cubicBezTo>
                    <a:pt x="10161" y="4842"/>
                    <a:pt x="10086" y="4733"/>
                    <a:pt x="10029" y="4653"/>
                  </a:cubicBezTo>
                  <a:cubicBezTo>
                    <a:pt x="9265" y="3573"/>
                    <a:pt x="8306" y="2642"/>
                    <a:pt x="7203" y="1907"/>
                  </a:cubicBezTo>
                  <a:cubicBezTo>
                    <a:pt x="5302" y="639"/>
                    <a:pt x="3221" y="10"/>
                    <a:pt x="96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2186325" y="841625"/>
              <a:ext cx="448475" cy="555000"/>
            </a:xfrm>
            <a:custGeom>
              <a:avLst/>
              <a:gdLst/>
              <a:ahLst/>
              <a:cxnLst/>
              <a:rect l="l" t="t" r="r" b="b"/>
              <a:pathLst>
                <a:path w="17939" h="22200" extrusionOk="0">
                  <a:moveTo>
                    <a:pt x="334" y="1"/>
                  </a:moveTo>
                  <a:cubicBezTo>
                    <a:pt x="240" y="1"/>
                    <a:pt x="154" y="47"/>
                    <a:pt x="92" y="142"/>
                  </a:cubicBezTo>
                  <a:cubicBezTo>
                    <a:pt x="0" y="292"/>
                    <a:pt x="75" y="407"/>
                    <a:pt x="195" y="510"/>
                  </a:cubicBezTo>
                  <a:cubicBezTo>
                    <a:pt x="442" y="705"/>
                    <a:pt x="689" y="895"/>
                    <a:pt x="925" y="1102"/>
                  </a:cubicBezTo>
                  <a:cubicBezTo>
                    <a:pt x="2447" y="2446"/>
                    <a:pt x="3590" y="4077"/>
                    <a:pt x="4561" y="5840"/>
                  </a:cubicBezTo>
                  <a:cubicBezTo>
                    <a:pt x="5583" y="7707"/>
                    <a:pt x="6393" y="9677"/>
                    <a:pt x="7249" y="11624"/>
                  </a:cubicBezTo>
                  <a:cubicBezTo>
                    <a:pt x="8082" y="13508"/>
                    <a:pt x="8943" y="15375"/>
                    <a:pt x="10087" y="17098"/>
                  </a:cubicBezTo>
                  <a:cubicBezTo>
                    <a:pt x="11075" y="18592"/>
                    <a:pt x="12223" y="19942"/>
                    <a:pt x="13688" y="20993"/>
                  </a:cubicBezTo>
                  <a:cubicBezTo>
                    <a:pt x="14687" y="21707"/>
                    <a:pt x="15783" y="22199"/>
                    <a:pt x="17044" y="22199"/>
                  </a:cubicBezTo>
                  <a:cubicBezTo>
                    <a:pt x="17051" y="22199"/>
                    <a:pt x="17058" y="22199"/>
                    <a:pt x="17065" y="22199"/>
                  </a:cubicBezTo>
                  <a:cubicBezTo>
                    <a:pt x="17215" y="22199"/>
                    <a:pt x="17364" y="22199"/>
                    <a:pt x="17513" y="22193"/>
                  </a:cubicBezTo>
                  <a:cubicBezTo>
                    <a:pt x="17548" y="22193"/>
                    <a:pt x="17588" y="22188"/>
                    <a:pt x="17623" y="22182"/>
                  </a:cubicBezTo>
                  <a:cubicBezTo>
                    <a:pt x="17829" y="22142"/>
                    <a:pt x="17939" y="22015"/>
                    <a:pt x="17916" y="21831"/>
                  </a:cubicBezTo>
                  <a:cubicBezTo>
                    <a:pt x="17887" y="21619"/>
                    <a:pt x="17732" y="21625"/>
                    <a:pt x="17565" y="21619"/>
                  </a:cubicBezTo>
                  <a:cubicBezTo>
                    <a:pt x="17111" y="21607"/>
                    <a:pt x="16652" y="21625"/>
                    <a:pt x="16210" y="21544"/>
                  </a:cubicBezTo>
                  <a:cubicBezTo>
                    <a:pt x="15124" y="21349"/>
                    <a:pt x="14216" y="20775"/>
                    <a:pt x="13384" y="20068"/>
                  </a:cubicBezTo>
                  <a:cubicBezTo>
                    <a:pt x="11965" y="18868"/>
                    <a:pt x="10873" y="17397"/>
                    <a:pt x="9937" y="15800"/>
                  </a:cubicBezTo>
                  <a:cubicBezTo>
                    <a:pt x="8903" y="14048"/>
                    <a:pt x="8105" y="12176"/>
                    <a:pt x="7289" y="10326"/>
                  </a:cubicBezTo>
                  <a:cubicBezTo>
                    <a:pt x="6479" y="8477"/>
                    <a:pt x="5675" y="6621"/>
                    <a:pt x="4647" y="4875"/>
                  </a:cubicBezTo>
                  <a:cubicBezTo>
                    <a:pt x="3607" y="3106"/>
                    <a:pt x="2372" y="1509"/>
                    <a:pt x="758" y="228"/>
                  </a:cubicBezTo>
                  <a:cubicBezTo>
                    <a:pt x="678" y="160"/>
                    <a:pt x="592" y="102"/>
                    <a:pt x="500" y="45"/>
                  </a:cubicBezTo>
                  <a:cubicBezTo>
                    <a:pt x="444" y="16"/>
                    <a:pt x="388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2308100" y="1115100"/>
              <a:ext cx="311325" cy="323300"/>
            </a:xfrm>
            <a:custGeom>
              <a:avLst/>
              <a:gdLst/>
              <a:ahLst/>
              <a:cxnLst/>
              <a:rect l="l" t="t" r="r" b="b"/>
              <a:pathLst>
                <a:path w="12453" h="12932" extrusionOk="0">
                  <a:moveTo>
                    <a:pt x="330" y="1"/>
                  </a:moveTo>
                  <a:cubicBezTo>
                    <a:pt x="289" y="1"/>
                    <a:pt x="245" y="11"/>
                    <a:pt x="201" y="31"/>
                  </a:cubicBezTo>
                  <a:cubicBezTo>
                    <a:pt x="0" y="117"/>
                    <a:pt x="29" y="278"/>
                    <a:pt x="92" y="444"/>
                  </a:cubicBezTo>
                  <a:cubicBezTo>
                    <a:pt x="506" y="1541"/>
                    <a:pt x="902" y="2638"/>
                    <a:pt x="1321" y="3735"/>
                  </a:cubicBezTo>
                  <a:cubicBezTo>
                    <a:pt x="1867" y="5171"/>
                    <a:pt x="2458" y="6596"/>
                    <a:pt x="3320" y="7877"/>
                  </a:cubicBezTo>
                  <a:cubicBezTo>
                    <a:pt x="5411" y="10984"/>
                    <a:pt x="8386" y="12575"/>
                    <a:pt x="12068" y="12932"/>
                  </a:cubicBezTo>
                  <a:cubicBezTo>
                    <a:pt x="12321" y="12932"/>
                    <a:pt x="12413" y="12874"/>
                    <a:pt x="12430" y="12690"/>
                  </a:cubicBezTo>
                  <a:cubicBezTo>
                    <a:pt x="12453" y="12501"/>
                    <a:pt x="12344" y="12386"/>
                    <a:pt x="12103" y="12357"/>
                  </a:cubicBezTo>
                  <a:lnTo>
                    <a:pt x="12057" y="12357"/>
                  </a:lnTo>
                  <a:cubicBezTo>
                    <a:pt x="11672" y="12305"/>
                    <a:pt x="11287" y="12282"/>
                    <a:pt x="10902" y="12214"/>
                  </a:cubicBezTo>
                  <a:cubicBezTo>
                    <a:pt x="8220" y="11714"/>
                    <a:pt x="6008" y="10416"/>
                    <a:pt x="4297" y="8290"/>
                  </a:cubicBezTo>
                  <a:cubicBezTo>
                    <a:pt x="3274" y="7015"/>
                    <a:pt x="2608" y="5533"/>
                    <a:pt x="2022" y="4023"/>
                  </a:cubicBezTo>
                  <a:cubicBezTo>
                    <a:pt x="1545" y="2770"/>
                    <a:pt x="1091" y="1507"/>
                    <a:pt x="620" y="249"/>
                  </a:cubicBezTo>
                  <a:cubicBezTo>
                    <a:pt x="560" y="89"/>
                    <a:pt x="45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2008550" y="923300"/>
              <a:ext cx="276450" cy="278850"/>
            </a:xfrm>
            <a:custGeom>
              <a:avLst/>
              <a:gdLst/>
              <a:ahLst/>
              <a:cxnLst/>
              <a:rect l="l" t="t" r="r" b="b"/>
              <a:pathLst>
                <a:path w="11058" h="11154" extrusionOk="0">
                  <a:moveTo>
                    <a:pt x="339" y="0"/>
                  </a:moveTo>
                  <a:cubicBezTo>
                    <a:pt x="127" y="17"/>
                    <a:pt x="0" y="149"/>
                    <a:pt x="17" y="339"/>
                  </a:cubicBezTo>
                  <a:cubicBezTo>
                    <a:pt x="40" y="551"/>
                    <a:pt x="213" y="563"/>
                    <a:pt x="362" y="597"/>
                  </a:cubicBezTo>
                  <a:cubicBezTo>
                    <a:pt x="4343" y="1516"/>
                    <a:pt x="7278" y="3803"/>
                    <a:pt x="9231" y="7375"/>
                  </a:cubicBezTo>
                  <a:cubicBezTo>
                    <a:pt x="9822" y="8472"/>
                    <a:pt x="10242" y="9656"/>
                    <a:pt x="10471" y="10885"/>
                  </a:cubicBezTo>
                  <a:cubicBezTo>
                    <a:pt x="10502" y="11040"/>
                    <a:pt x="10566" y="11153"/>
                    <a:pt x="10725" y="11153"/>
                  </a:cubicBezTo>
                  <a:cubicBezTo>
                    <a:pt x="10743" y="11153"/>
                    <a:pt x="10762" y="11152"/>
                    <a:pt x="10782" y="11149"/>
                  </a:cubicBezTo>
                  <a:cubicBezTo>
                    <a:pt x="10965" y="11126"/>
                    <a:pt x="11057" y="10971"/>
                    <a:pt x="11017" y="10764"/>
                  </a:cubicBezTo>
                  <a:cubicBezTo>
                    <a:pt x="10994" y="10626"/>
                    <a:pt x="10965" y="10488"/>
                    <a:pt x="10931" y="10351"/>
                  </a:cubicBezTo>
                  <a:cubicBezTo>
                    <a:pt x="9633" y="5388"/>
                    <a:pt x="6560" y="2062"/>
                    <a:pt x="1718" y="379"/>
                  </a:cubicBezTo>
                  <a:cubicBezTo>
                    <a:pt x="1264" y="224"/>
                    <a:pt x="799" y="126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2312975" y="1301425"/>
              <a:ext cx="272425" cy="203175"/>
            </a:xfrm>
            <a:custGeom>
              <a:avLst/>
              <a:gdLst/>
              <a:ahLst/>
              <a:cxnLst/>
              <a:rect l="l" t="t" r="r" b="b"/>
              <a:pathLst>
                <a:path w="10897" h="8127" extrusionOk="0">
                  <a:moveTo>
                    <a:pt x="333" y="0"/>
                  </a:moveTo>
                  <a:cubicBezTo>
                    <a:pt x="281" y="0"/>
                    <a:pt x="228" y="19"/>
                    <a:pt x="173" y="56"/>
                  </a:cubicBezTo>
                  <a:cubicBezTo>
                    <a:pt x="12" y="165"/>
                    <a:pt x="0" y="303"/>
                    <a:pt x="161" y="516"/>
                  </a:cubicBezTo>
                  <a:cubicBezTo>
                    <a:pt x="644" y="1176"/>
                    <a:pt x="1109" y="1837"/>
                    <a:pt x="1614" y="2480"/>
                  </a:cubicBezTo>
                  <a:cubicBezTo>
                    <a:pt x="2757" y="3945"/>
                    <a:pt x="4015" y="5300"/>
                    <a:pt x="5560" y="6363"/>
                  </a:cubicBezTo>
                  <a:cubicBezTo>
                    <a:pt x="7025" y="7374"/>
                    <a:pt x="8633" y="7989"/>
                    <a:pt x="10454" y="8126"/>
                  </a:cubicBezTo>
                  <a:lnTo>
                    <a:pt x="10621" y="8126"/>
                  </a:lnTo>
                  <a:cubicBezTo>
                    <a:pt x="10770" y="8126"/>
                    <a:pt x="10868" y="8063"/>
                    <a:pt x="10879" y="7908"/>
                  </a:cubicBezTo>
                  <a:cubicBezTo>
                    <a:pt x="10897" y="7747"/>
                    <a:pt x="10833" y="7627"/>
                    <a:pt x="10673" y="7587"/>
                  </a:cubicBezTo>
                  <a:cubicBezTo>
                    <a:pt x="10604" y="7569"/>
                    <a:pt x="10540" y="7564"/>
                    <a:pt x="10472" y="7564"/>
                  </a:cubicBezTo>
                  <a:cubicBezTo>
                    <a:pt x="9426" y="7495"/>
                    <a:pt x="8404" y="7236"/>
                    <a:pt x="7450" y="6800"/>
                  </a:cubicBezTo>
                  <a:cubicBezTo>
                    <a:pt x="5945" y="6116"/>
                    <a:pt x="4705" y="5094"/>
                    <a:pt x="3579" y="3910"/>
                  </a:cubicBezTo>
                  <a:cubicBezTo>
                    <a:pt x="2482" y="2762"/>
                    <a:pt x="1540" y="1492"/>
                    <a:pt x="621" y="200"/>
                  </a:cubicBezTo>
                  <a:cubicBezTo>
                    <a:pt x="526" y="68"/>
                    <a:pt x="432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2147975" y="832100"/>
              <a:ext cx="16825" cy="17975"/>
            </a:xfrm>
            <a:custGeom>
              <a:avLst/>
              <a:gdLst/>
              <a:ahLst/>
              <a:cxnLst/>
              <a:rect l="l" t="t" r="r" b="b"/>
              <a:pathLst>
                <a:path w="673" h="719" extrusionOk="0">
                  <a:moveTo>
                    <a:pt x="386" y="1"/>
                  </a:moveTo>
                  <a:cubicBezTo>
                    <a:pt x="220" y="1"/>
                    <a:pt x="1" y="250"/>
                    <a:pt x="12" y="449"/>
                  </a:cubicBezTo>
                  <a:cubicBezTo>
                    <a:pt x="18" y="615"/>
                    <a:pt x="110" y="707"/>
                    <a:pt x="276" y="719"/>
                  </a:cubicBezTo>
                  <a:cubicBezTo>
                    <a:pt x="280" y="719"/>
                    <a:pt x="284" y="719"/>
                    <a:pt x="288" y="719"/>
                  </a:cubicBezTo>
                  <a:cubicBezTo>
                    <a:pt x="453" y="719"/>
                    <a:pt x="661" y="484"/>
                    <a:pt x="673" y="282"/>
                  </a:cubicBezTo>
                  <a:cubicBezTo>
                    <a:pt x="673" y="127"/>
                    <a:pt x="546" y="1"/>
                    <a:pt x="391" y="1"/>
                  </a:cubicBezTo>
                  <a:cubicBezTo>
                    <a:pt x="389" y="1"/>
                    <a:pt x="387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2100025" y="815450"/>
              <a:ext cx="14225" cy="13525"/>
            </a:xfrm>
            <a:custGeom>
              <a:avLst/>
              <a:gdLst/>
              <a:ahLst/>
              <a:cxnLst/>
              <a:rect l="l" t="t" r="r" b="b"/>
              <a:pathLst>
                <a:path w="569" h="541" extrusionOk="0">
                  <a:moveTo>
                    <a:pt x="286" y="0"/>
                  </a:moveTo>
                  <a:cubicBezTo>
                    <a:pt x="283" y="0"/>
                    <a:pt x="279" y="0"/>
                    <a:pt x="276" y="0"/>
                  </a:cubicBezTo>
                  <a:cubicBezTo>
                    <a:pt x="272" y="0"/>
                    <a:pt x="269" y="0"/>
                    <a:pt x="266" y="0"/>
                  </a:cubicBezTo>
                  <a:cubicBezTo>
                    <a:pt x="121" y="0"/>
                    <a:pt x="6" y="124"/>
                    <a:pt x="12" y="270"/>
                  </a:cubicBezTo>
                  <a:cubicBezTo>
                    <a:pt x="0" y="414"/>
                    <a:pt x="144" y="540"/>
                    <a:pt x="322" y="540"/>
                  </a:cubicBezTo>
                  <a:cubicBezTo>
                    <a:pt x="460" y="535"/>
                    <a:pt x="569" y="414"/>
                    <a:pt x="563" y="270"/>
                  </a:cubicBezTo>
                  <a:cubicBezTo>
                    <a:pt x="563" y="119"/>
                    <a:pt x="437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2292425" y="1067750"/>
              <a:ext cx="14250" cy="13800"/>
            </a:xfrm>
            <a:custGeom>
              <a:avLst/>
              <a:gdLst/>
              <a:ahLst/>
              <a:cxnLst/>
              <a:rect l="l" t="t" r="r" b="b"/>
              <a:pathLst>
                <a:path w="570" h="552" extrusionOk="0">
                  <a:moveTo>
                    <a:pt x="272" y="0"/>
                  </a:moveTo>
                  <a:cubicBezTo>
                    <a:pt x="139" y="0"/>
                    <a:pt x="24" y="107"/>
                    <a:pt x="12" y="242"/>
                  </a:cubicBezTo>
                  <a:cubicBezTo>
                    <a:pt x="1" y="408"/>
                    <a:pt x="133" y="546"/>
                    <a:pt x="294" y="552"/>
                  </a:cubicBezTo>
                  <a:cubicBezTo>
                    <a:pt x="449" y="552"/>
                    <a:pt x="570" y="431"/>
                    <a:pt x="570" y="282"/>
                  </a:cubicBezTo>
                  <a:cubicBezTo>
                    <a:pt x="570" y="127"/>
                    <a:pt x="443" y="0"/>
                    <a:pt x="282" y="0"/>
                  </a:cubicBezTo>
                  <a:cubicBezTo>
                    <a:pt x="279" y="0"/>
                    <a:pt x="27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9"/>
            <p:cNvSpPr/>
            <p:nvPr/>
          </p:nvSpPr>
          <p:spPr>
            <a:xfrm>
              <a:off x="2268600" y="1036150"/>
              <a:ext cx="14100" cy="13700"/>
            </a:xfrm>
            <a:custGeom>
              <a:avLst/>
              <a:gdLst/>
              <a:ahLst/>
              <a:cxnLst/>
              <a:rect l="l" t="t" r="r" b="b"/>
              <a:pathLst>
                <a:path w="564" h="548" extrusionOk="0">
                  <a:moveTo>
                    <a:pt x="270" y="1"/>
                  </a:moveTo>
                  <a:cubicBezTo>
                    <a:pt x="115" y="1"/>
                    <a:pt x="0" y="127"/>
                    <a:pt x="6" y="276"/>
                  </a:cubicBezTo>
                  <a:cubicBezTo>
                    <a:pt x="6" y="425"/>
                    <a:pt x="127" y="547"/>
                    <a:pt x="274" y="547"/>
                  </a:cubicBezTo>
                  <a:cubicBezTo>
                    <a:pt x="280" y="547"/>
                    <a:pt x="287" y="547"/>
                    <a:pt x="293" y="546"/>
                  </a:cubicBezTo>
                  <a:cubicBezTo>
                    <a:pt x="297" y="547"/>
                    <a:pt x="301" y="547"/>
                    <a:pt x="304" y="547"/>
                  </a:cubicBezTo>
                  <a:cubicBezTo>
                    <a:pt x="443" y="547"/>
                    <a:pt x="552" y="439"/>
                    <a:pt x="558" y="299"/>
                  </a:cubicBezTo>
                  <a:cubicBezTo>
                    <a:pt x="563" y="139"/>
                    <a:pt x="431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9"/>
            <p:cNvSpPr/>
            <p:nvPr/>
          </p:nvSpPr>
          <p:spPr>
            <a:xfrm>
              <a:off x="2526800" y="1140100"/>
              <a:ext cx="14225" cy="13550"/>
            </a:xfrm>
            <a:custGeom>
              <a:avLst/>
              <a:gdLst/>
              <a:ahLst/>
              <a:cxnLst/>
              <a:rect l="l" t="t" r="r" b="b"/>
              <a:pathLst>
                <a:path w="569" h="542" extrusionOk="0">
                  <a:moveTo>
                    <a:pt x="267" y="1"/>
                  </a:moveTo>
                  <a:cubicBezTo>
                    <a:pt x="121" y="1"/>
                    <a:pt x="6" y="117"/>
                    <a:pt x="6" y="260"/>
                  </a:cubicBezTo>
                  <a:cubicBezTo>
                    <a:pt x="0" y="412"/>
                    <a:pt x="121" y="541"/>
                    <a:pt x="277" y="541"/>
                  </a:cubicBezTo>
                  <a:cubicBezTo>
                    <a:pt x="281" y="541"/>
                    <a:pt x="284" y="541"/>
                    <a:pt x="287" y="541"/>
                  </a:cubicBezTo>
                  <a:cubicBezTo>
                    <a:pt x="291" y="541"/>
                    <a:pt x="294" y="541"/>
                    <a:pt x="298" y="541"/>
                  </a:cubicBezTo>
                  <a:cubicBezTo>
                    <a:pt x="437" y="541"/>
                    <a:pt x="558" y="429"/>
                    <a:pt x="569" y="289"/>
                  </a:cubicBezTo>
                  <a:cubicBezTo>
                    <a:pt x="569" y="128"/>
                    <a:pt x="442" y="1"/>
                    <a:pt x="287" y="1"/>
                  </a:cubicBezTo>
                  <a:cubicBezTo>
                    <a:pt x="280" y="1"/>
                    <a:pt x="27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9"/>
            <p:cNvSpPr/>
            <p:nvPr/>
          </p:nvSpPr>
          <p:spPr>
            <a:xfrm>
              <a:off x="2288850" y="1233300"/>
              <a:ext cx="14225" cy="13725"/>
            </a:xfrm>
            <a:custGeom>
              <a:avLst/>
              <a:gdLst/>
              <a:ahLst/>
              <a:cxnLst/>
              <a:rect l="l" t="t" r="r" b="b"/>
              <a:pathLst>
                <a:path w="569" h="549" extrusionOk="0">
                  <a:moveTo>
                    <a:pt x="281" y="1"/>
                  </a:moveTo>
                  <a:cubicBezTo>
                    <a:pt x="277" y="1"/>
                    <a:pt x="274" y="1"/>
                    <a:pt x="270" y="1"/>
                  </a:cubicBezTo>
                  <a:cubicBezTo>
                    <a:pt x="121" y="1"/>
                    <a:pt x="0" y="122"/>
                    <a:pt x="12" y="271"/>
                  </a:cubicBezTo>
                  <a:cubicBezTo>
                    <a:pt x="12" y="427"/>
                    <a:pt x="133" y="548"/>
                    <a:pt x="281" y="548"/>
                  </a:cubicBezTo>
                  <a:cubicBezTo>
                    <a:pt x="291" y="548"/>
                    <a:pt x="301" y="548"/>
                    <a:pt x="311" y="547"/>
                  </a:cubicBezTo>
                  <a:cubicBezTo>
                    <a:pt x="460" y="547"/>
                    <a:pt x="569" y="420"/>
                    <a:pt x="558" y="277"/>
                  </a:cubicBezTo>
                  <a:cubicBezTo>
                    <a:pt x="563" y="125"/>
                    <a:pt x="437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2303200" y="1271500"/>
              <a:ext cx="14100" cy="13575"/>
            </a:xfrm>
            <a:custGeom>
              <a:avLst/>
              <a:gdLst/>
              <a:ahLst/>
              <a:cxnLst/>
              <a:rect l="l" t="t" r="r" b="b"/>
              <a:pathLst>
                <a:path w="564" h="543" extrusionOk="0">
                  <a:moveTo>
                    <a:pt x="284" y="0"/>
                  </a:moveTo>
                  <a:cubicBezTo>
                    <a:pt x="278" y="0"/>
                    <a:pt x="271" y="1"/>
                    <a:pt x="265" y="1"/>
                  </a:cubicBezTo>
                  <a:cubicBezTo>
                    <a:pt x="116" y="1"/>
                    <a:pt x="1" y="133"/>
                    <a:pt x="12" y="283"/>
                  </a:cubicBezTo>
                  <a:cubicBezTo>
                    <a:pt x="12" y="428"/>
                    <a:pt x="133" y="543"/>
                    <a:pt x="280" y="543"/>
                  </a:cubicBezTo>
                  <a:cubicBezTo>
                    <a:pt x="290" y="543"/>
                    <a:pt x="301" y="542"/>
                    <a:pt x="311" y="541"/>
                  </a:cubicBezTo>
                  <a:cubicBezTo>
                    <a:pt x="449" y="541"/>
                    <a:pt x="564" y="426"/>
                    <a:pt x="564" y="288"/>
                  </a:cubicBezTo>
                  <a:cubicBezTo>
                    <a:pt x="564" y="128"/>
                    <a:pt x="43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29"/>
          <p:cNvGrpSpPr/>
          <p:nvPr/>
        </p:nvGrpSpPr>
        <p:grpSpPr>
          <a:xfrm rot="10559158">
            <a:off x="5448846" y="-420690"/>
            <a:ext cx="2502100" cy="1252245"/>
            <a:chOff x="738850" y="1989800"/>
            <a:chExt cx="1130725" cy="569100"/>
          </a:xfrm>
        </p:grpSpPr>
        <p:sp>
          <p:nvSpPr>
            <p:cNvPr id="3976" name="Google Shape;3976;p29"/>
            <p:cNvSpPr/>
            <p:nvPr/>
          </p:nvSpPr>
          <p:spPr>
            <a:xfrm>
              <a:off x="1790550" y="1989800"/>
              <a:ext cx="17700" cy="14075"/>
            </a:xfrm>
            <a:custGeom>
              <a:avLst/>
              <a:gdLst/>
              <a:ahLst/>
              <a:cxnLst/>
              <a:rect l="l" t="t" r="r" b="b"/>
              <a:pathLst>
                <a:path w="708" h="563" extrusionOk="0">
                  <a:moveTo>
                    <a:pt x="236" y="0"/>
                  </a:moveTo>
                  <a:cubicBezTo>
                    <a:pt x="219" y="23"/>
                    <a:pt x="202" y="46"/>
                    <a:pt x="179" y="69"/>
                  </a:cubicBezTo>
                  <a:cubicBezTo>
                    <a:pt x="30" y="201"/>
                    <a:pt x="1" y="379"/>
                    <a:pt x="150" y="500"/>
                  </a:cubicBezTo>
                  <a:cubicBezTo>
                    <a:pt x="216" y="542"/>
                    <a:pt x="290" y="563"/>
                    <a:pt x="366" y="563"/>
                  </a:cubicBezTo>
                  <a:cubicBezTo>
                    <a:pt x="423" y="563"/>
                    <a:pt x="481" y="551"/>
                    <a:pt x="535" y="529"/>
                  </a:cubicBezTo>
                  <a:cubicBezTo>
                    <a:pt x="707" y="420"/>
                    <a:pt x="673" y="241"/>
                    <a:pt x="535" y="98"/>
                  </a:cubicBezTo>
                  <a:cubicBezTo>
                    <a:pt x="512" y="69"/>
                    <a:pt x="489" y="35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1225500" y="2002225"/>
              <a:ext cx="644075" cy="432900"/>
            </a:xfrm>
            <a:custGeom>
              <a:avLst/>
              <a:gdLst/>
              <a:ahLst/>
              <a:cxnLst/>
              <a:rect l="l" t="t" r="r" b="b"/>
              <a:pathLst>
                <a:path w="25763" h="17316" extrusionOk="0">
                  <a:moveTo>
                    <a:pt x="5140" y="1"/>
                  </a:moveTo>
                  <a:cubicBezTo>
                    <a:pt x="4271" y="1"/>
                    <a:pt x="3371" y="98"/>
                    <a:pt x="2442" y="296"/>
                  </a:cubicBezTo>
                  <a:cubicBezTo>
                    <a:pt x="1706" y="451"/>
                    <a:pt x="1006" y="761"/>
                    <a:pt x="288" y="1002"/>
                  </a:cubicBezTo>
                  <a:cubicBezTo>
                    <a:pt x="110" y="1066"/>
                    <a:pt x="0" y="1192"/>
                    <a:pt x="81" y="1399"/>
                  </a:cubicBezTo>
                  <a:cubicBezTo>
                    <a:pt x="139" y="1534"/>
                    <a:pt x="231" y="1597"/>
                    <a:pt x="344" y="1597"/>
                  </a:cubicBezTo>
                  <a:cubicBezTo>
                    <a:pt x="399" y="1597"/>
                    <a:pt x="459" y="1582"/>
                    <a:pt x="523" y="1554"/>
                  </a:cubicBezTo>
                  <a:cubicBezTo>
                    <a:pt x="586" y="1525"/>
                    <a:pt x="655" y="1496"/>
                    <a:pt x="718" y="1468"/>
                  </a:cubicBezTo>
                  <a:cubicBezTo>
                    <a:pt x="2132" y="881"/>
                    <a:pt x="3557" y="585"/>
                    <a:pt x="4993" y="585"/>
                  </a:cubicBezTo>
                  <a:cubicBezTo>
                    <a:pt x="6160" y="585"/>
                    <a:pt x="7334" y="781"/>
                    <a:pt x="8513" y="1175"/>
                  </a:cubicBezTo>
                  <a:cubicBezTo>
                    <a:pt x="10592" y="1870"/>
                    <a:pt x="12218" y="3208"/>
                    <a:pt x="13631" y="4839"/>
                  </a:cubicBezTo>
                  <a:cubicBezTo>
                    <a:pt x="14780" y="6166"/>
                    <a:pt x="15722" y="7648"/>
                    <a:pt x="16681" y="9119"/>
                  </a:cubicBezTo>
                  <a:cubicBezTo>
                    <a:pt x="17720" y="10727"/>
                    <a:pt x="18760" y="12335"/>
                    <a:pt x="20047" y="13765"/>
                  </a:cubicBezTo>
                  <a:cubicBezTo>
                    <a:pt x="21466" y="15339"/>
                    <a:pt x="23097" y="16591"/>
                    <a:pt x="25153" y="17223"/>
                  </a:cubicBezTo>
                  <a:cubicBezTo>
                    <a:pt x="25239" y="17252"/>
                    <a:pt x="25325" y="17269"/>
                    <a:pt x="25475" y="17315"/>
                  </a:cubicBezTo>
                  <a:cubicBezTo>
                    <a:pt x="25544" y="17235"/>
                    <a:pt x="25664" y="17154"/>
                    <a:pt x="25699" y="17045"/>
                  </a:cubicBezTo>
                  <a:cubicBezTo>
                    <a:pt x="25762" y="16856"/>
                    <a:pt x="25630" y="16758"/>
                    <a:pt x="25463" y="16689"/>
                  </a:cubicBezTo>
                  <a:cubicBezTo>
                    <a:pt x="24929" y="16482"/>
                    <a:pt x="24372" y="16299"/>
                    <a:pt x="23861" y="16046"/>
                  </a:cubicBezTo>
                  <a:cubicBezTo>
                    <a:pt x="22189" y="15219"/>
                    <a:pt x="20845" y="13978"/>
                    <a:pt x="19754" y="12502"/>
                  </a:cubicBezTo>
                  <a:cubicBezTo>
                    <a:pt x="18634" y="10991"/>
                    <a:pt x="17600" y="9412"/>
                    <a:pt x="16554" y="7843"/>
                  </a:cubicBezTo>
                  <a:cubicBezTo>
                    <a:pt x="15595" y="6407"/>
                    <a:pt x="14653" y="4966"/>
                    <a:pt x="13441" y="3725"/>
                  </a:cubicBezTo>
                  <a:cubicBezTo>
                    <a:pt x="11051" y="1281"/>
                    <a:pt x="8291" y="1"/>
                    <a:pt x="5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738850" y="2125350"/>
              <a:ext cx="383275" cy="237400"/>
            </a:xfrm>
            <a:custGeom>
              <a:avLst/>
              <a:gdLst/>
              <a:ahLst/>
              <a:cxnLst/>
              <a:rect l="l" t="t" r="r" b="b"/>
              <a:pathLst>
                <a:path w="15331" h="9496" extrusionOk="0">
                  <a:moveTo>
                    <a:pt x="15141" y="1"/>
                  </a:moveTo>
                  <a:cubicBezTo>
                    <a:pt x="15050" y="1"/>
                    <a:pt x="14933" y="42"/>
                    <a:pt x="14843" y="75"/>
                  </a:cubicBezTo>
                  <a:cubicBezTo>
                    <a:pt x="14774" y="104"/>
                    <a:pt x="14739" y="219"/>
                    <a:pt x="14682" y="288"/>
                  </a:cubicBezTo>
                  <a:cubicBezTo>
                    <a:pt x="14021" y="1172"/>
                    <a:pt x="13384" y="2080"/>
                    <a:pt x="12694" y="2947"/>
                  </a:cubicBezTo>
                  <a:cubicBezTo>
                    <a:pt x="11390" y="4590"/>
                    <a:pt x="9954" y="6106"/>
                    <a:pt x="8197" y="7290"/>
                  </a:cubicBezTo>
                  <a:cubicBezTo>
                    <a:pt x="6697" y="8295"/>
                    <a:pt x="5084" y="8946"/>
                    <a:pt x="3259" y="8946"/>
                  </a:cubicBezTo>
                  <a:cubicBezTo>
                    <a:pt x="3198" y="8946"/>
                    <a:pt x="3135" y="8945"/>
                    <a:pt x="3073" y="8944"/>
                  </a:cubicBezTo>
                  <a:cubicBezTo>
                    <a:pt x="2166" y="8909"/>
                    <a:pt x="1270" y="8726"/>
                    <a:pt x="425" y="8387"/>
                  </a:cubicBezTo>
                  <a:cubicBezTo>
                    <a:pt x="369" y="8364"/>
                    <a:pt x="315" y="8353"/>
                    <a:pt x="267" y="8353"/>
                  </a:cubicBezTo>
                  <a:cubicBezTo>
                    <a:pt x="141" y="8353"/>
                    <a:pt x="48" y="8425"/>
                    <a:pt x="23" y="8553"/>
                  </a:cubicBezTo>
                  <a:cubicBezTo>
                    <a:pt x="0" y="8668"/>
                    <a:pt x="127" y="8812"/>
                    <a:pt x="201" y="8932"/>
                  </a:cubicBezTo>
                  <a:cubicBezTo>
                    <a:pt x="230" y="8973"/>
                    <a:pt x="310" y="8984"/>
                    <a:pt x="368" y="9001"/>
                  </a:cubicBezTo>
                  <a:cubicBezTo>
                    <a:pt x="1252" y="9323"/>
                    <a:pt x="2183" y="9490"/>
                    <a:pt x="3119" y="9495"/>
                  </a:cubicBezTo>
                  <a:cubicBezTo>
                    <a:pt x="3475" y="9467"/>
                    <a:pt x="3837" y="9444"/>
                    <a:pt x="4193" y="9415"/>
                  </a:cubicBezTo>
                  <a:cubicBezTo>
                    <a:pt x="4383" y="9398"/>
                    <a:pt x="4567" y="9357"/>
                    <a:pt x="4756" y="9323"/>
                  </a:cubicBezTo>
                  <a:cubicBezTo>
                    <a:pt x="7054" y="8892"/>
                    <a:pt x="8972" y="7749"/>
                    <a:pt x="10667" y="6187"/>
                  </a:cubicBezTo>
                  <a:cubicBezTo>
                    <a:pt x="12488" y="4498"/>
                    <a:pt x="13895" y="2476"/>
                    <a:pt x="15302" y="454"/>
                  </a:cubicBezTo>
                  <a:cubicBezTo>
                    <a:pt x="15314" y="437"/>
                    <a:pt x="15331" y="414"/>
                    <a:pt x="15331" y="403"/>
                  </a:cubicBezTo>
                  <a:cubicBezTo>
                    <a:pt x="15308" y="270"/>
                    <a:pt x="15325" y="81"/>
                    <a:pt x="15233" y="24"/>
                  </a:cubicBezTo>
                  <a:cubicBezTo>
                    <a:pt x="15209" y="7"/>
                    <a:pt x="15177" y="1"/>
                    <a:pt x="15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1536100" y="2164350"/>
              <a:ext cx="324425" cy="310700"/>
            </a:xfrm>
            <a:custGeom>
              <a:avLst/>
              <a:gdLst/>
              <a:ahLst/>
              <a:cxnLst/>
              <a:rect l="l" t="t" r="r" b="b"/>
              <a:pathLst>
                <a:path w="12977" h="12428" extrusionOk="0">
                  <a:moveTo>
                    <a:pt x="378" y="1"/>
                  </a:moveTo>
                  <a:cubicBezTo>
                    <a:pt x="310" y="1"/>
                    <a:pt x="241" y="28"/>
                    <a:pt x="173" y="89"/>
                  </a:cubicBezTo>
                  <a:cubicBezTo>
                    <a:pt x="1" y="244"/>
                    <a:pt x="69" y="405"/>
                    <a:pt x="202" y="560"/>
                  </a:cubicBezTo>
                  <a:cubicBezTo>
                    <a:pt x="500" y="922"/>
                    <a:pt x="816" y="1272"/>
                    <a:pt x="1075" y="1657"/>
                  </a:cubicBezTo>
                  <a:cubicBezTo>
                    <a:pt x="2028" y="3087"/>
                    <a:pt x="2959" y="4523"/>
                    <a:pt x="3895" y="5959"/>
                  </a:cubicBezTo>
                  <a:cubicBezTo>
                    <a:pt x="5664" y="8665"/>
                    <a:pt x="8048" y="10641"/>
                    <a:pt x="11052" y="11847"/>
                  </a:cubicBezTo>
                  <a:cubicBezTo>
                    <a:pt x="11569" y="12054"/>
                    <a:pt x="12103" y="12220"/>
                    <a:pt x="12689" y="12427"/>
                  </a:cubicBezTo>
                  <a:cubicBezTo>
                    <a:pt x="12781" y="12335"/>
                    <a:pt x="12930" y="12255"/>
                    <a:pt x="12953" y="12146"/>
                  </a:cubicBezTo>
                  <a:cubicBezTo>
                    <a:pt x="12976" y="12048"/>
                    <a:pt x="12878" y="11893"/>
                    <a:pt x="12781" y="11818"/>
                  </a:cubicBezTo>
                  <a:cubicBezTo>
                    <a:pt x="12689" y="11743"/>
                    <a:pt x="12545" y="11732"/>
                    <a:pt x="12419" y="11692"/>
                  </a:cubicBezTo>
                  <a:cubicBezTo>
                    <a:pt x="9518" y="10773"/>
                    <a:pt x="7066" y="9182"/>
                    <a:pt x="5222" y="6746"/>
                  </a:cubicBezTo>
                  <a:cubicBezTo>
                    <a:pt x="4337" y="5575"/>
                    <a:pt x="3591" y="4294"/>
                    <a:pt x="2758" y="3076"/>
                  </a:cubicBezTo>
                  <a:cubicBezTo>
                    <a:pt x="2080" y="2094"/>
                    <a:pt x="1362" y="1134"/>
                    <a:pt x="661" y="169"/>
                  </a:cubicBezTo>
                  <a:cubicBezTo>
                    <a:pt x="581" y="65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1331325" y="2117600"/>
              <a:ext cx="299875" cy="265250"/>
            </a:xfrm>
            <a:custGeom>
              <a:avLst/>
              <a:gdLst/>
              <a:ahLst/>
              <a:cxnLst/>
              <a:rect l="l" t="t" r="r" b="b"/>
              <a:pathLst>
                <a:path w="11995" h="10610" extrusionOk="0">
                  <a:moveTo>
                    <a:pt x="1255" y="0"/>
                  </a:moveTo>
                  <a:cubicBezTo>
                    <a:pt x="1245" y="0"/>
                    <a:pt x="1234" y="0"/>
                    <a:pt x="1224" y="0"/>
                  </a:cubicBezTo>
                  <a:cubicBezTo>
                    <a:pt x="1058" y="23"/>
                    <a:pt x="730" y="58"/>
                    <a:pt x="403" y="115"/>
                  </a:cubicBezTo>
                  <a:cubicBezTo>
                    <a:pt x="190" y="144"/>
                    <a:pt x="1" y="242"/>
                    <a:pt x="64" y="506"/>
                  </a:cubicBezTo>
                  <a:cubicBezTo>
                    <a:pt x="105" y="675"/>
                    <a:pt x="208" y="728"/>
                    <a:pt x="341" y="728"/>
                  </a:cubicBezTo>
                  <a:cubicBezTo>
                    <a:pt x="394" y="728"/>
                    <a:pt x="452" y="720"/>
                    <a:pt x="512" y="707"/>
                  </a:cubicBezTo>
                  <a:cubicBezTo>
                    <a:pt x="811" y="638"/>
                    <a:pt x="1115" y="604"/>
                    <a:pt x="1418" y="604"/>
                  </a:cubicBezTo>
                  <a:cubicBezTo>
                    <a:pt x="1821" y="604"/>
                    <a:pt x="2222" y="664"/>
                    <a:pt x="2608" y="782"/>
                  </a:cubicBezTo>
                  <a:cubicBezTo>
                    <a:pt x="3631" y="1097"/>
                    <a:pt x="4492" y="1689"/>
                    <a:pt x="5268" y="2401"/>
                  </a:cubicBezTo>
                  <a:cubicBezTo>
                    <a:pt x="7726" y="4670"/>
                    <a:pt x="9719" y="7312"/>
                    <a:pt x="11316" y="10248"/>
                  </a:cubicBezTo>
                  <a:cubicBezTo>
                    <a:pt x="11374" y="10357"/>
                    <a:pt x="11414" y="10495"/>
                    <a:pt x="11506" y="10546"/>
                  </a:cubicBezTo>
                  <a:cubicBezTo>
                    <a:pt x="11574" y="10584"/>
                    <a:pt x="11671" y="10609"/>
                    <a:pt x="11758" y="10609"/>
                  </a:cubicBezTo>
                  <a:cubicBezTo>
                    <a:pt x="11803" y="10609"/>
                    <a:pt x="11846" y="10602"/>
                    <a:pt x="11879" y="10586"/>
                  </a:cubicBezTo>
                  <a:cubicBezTo>
                    <a:pt x="11954" y="10540"/>
                    <a:pt x="11983" y="10374"/>
                    <a:pt x="11988" y="10253"/>
                  </a:cubicBezTo>
                  <a:cubicBezTo>
                    <a:pt x="11994" y="10190"/>
                    <a:pt x="11925" y="10115"/>
                    <a:pt x="11891" y="10047"/>
                  </a:cubicBezTo>
                  <a:cubicBezTo>
                    <a:pt x="10581" y="7605"/>
                    <a:pt x="8961" y="5354"/>
                    <a:pt x="7071" y="3343"/>
                  </a:cubicBezTo>
                  <a:cubicBezTo>
                    <a:pt x="6164" y="2384"/>
                    <a:pt x="5222" y="1465"/>
                    <a:pt x="4073" y="793"/>
                  </a:cubicBezTo>
                  <a:cubicBezTo>
                    <a:pt x="3220" y="276"/>
                    <a:pt x="2249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932400" y="2199225"/>
              <a:ext cx="300025" cy="266475"/>
            </a:xfrm>
            <a:custGeom>
              <a:avLst/>
              <a:gdLst/>
              <a:ahLst/>
              <a:cxnLst/>
              <a:rect l="l" t="t" r="r" b="b"/>
              <a:pathLst>
                <a:path w="12001" h="10659" extrusionOk="0">
                  <a:moveTo>
                    <a:pt x="11636" y="1"/>
                  </a:moveTo>
                  <a:cubicBezTo>
                    <a:pt x="11538" y="1"/>
                    <a:pt x="11448" y="70"/>
                    <a:pt x="11363" y="159"/>
                  </a:cubicBezTo>
                  <a:cubicBezTo>
                    <a:pt x="10604" y="951"/>
                    <a:pt x="9840" y="1738"/>
                    <a:pt x="9082" y="2531"/>
                  </a:cubicBezTo>
                  <a:cubicBezTo>
                    <a:pt x="7342" y="4335"/>
                    <a:pt x="5619" y="6138"/>
                    <a:pt x="3861" y="7925"/>
                  </a:cubicBezTo>
                  <a:cubicBezTo>
                    <a:pt x="3114" y="8683"/>
                    <a:pt x="2270" y="9320"/>
                    <a:pt x="1276" y="9717"/>
                  </a:cubicBezTo>
                  <a:cubicBezTo>
                    <a:pt x="932" y="9855"/>
                    <a:pt x="564" y="9923"/>
                    <a:pt x="225" y="10061"/>
                  </a:cubicBezTo>
                  <a:cubicBezTo>
                    <a:pt x="122" y="10102"/>
                    <a:pt x="1" y="10274"/>
                    <a:pt x="7" y="10377"/>
                  </a:cubicBezTo>
                  <a:cubicBezTo>
                    <a:pt x="12" y="10486"/>
                    <a:pt x="168" y="10584"/>
                    <a:pt x="231" y="10659"/>
                  </a:cubicBezTo>
                  <a:cubicBezTo>
                    <a:pt x="334" y="10636"/>
                    <a:pt x="369" y="10630"/>
                    <a:pt x="392" y="10624"/>
                  </a:cubicBezTo>
                  <a:cubicBezTo>
                    <a:pt x="627" y="10561"/>
                    <a:pt x="857" y="10509"/>
                    <a:pt x="1087" y="10435"/>
                  </a:cubicBezTo>
                  <a:cubicBezTo>
                    <a:pt x="2368" y="10015"/>
                    <a:pt x="3407" y="9211"/>
                    <a:pt x="4343" y="8275"/>
                  </a:cubicBezTo>
                  <a:cubicBezTo>
                    <a:pt x="5567" y="7046"/>
                    <a:pt x="6762" y="5788"/>
                    <a:pt x="7974" y="4541"/>
                  </a:cubicBezTo>
                  <a:cubicBezTo>
                    <a:pt x="9209" y="3260"/>
                    <a:pt x="10449" y="1974"/>
                    <a:pt x="11690" y="693"/>
                  </a:cubicBezTo>
                  <a:cubicBezTo>
                    <a:pt x="11724" y="653"/>
                    <a:pt x="11759" y="618"/>
                    <a:pt x="11793" y="584"/>
                  </a:cubicBezTo>
                  <a:cubicBezTo>
                    <a:pt x="11948" y="429"/>
                    <a:pt x="12000" y="256"/>
                    <a:pt x="11828" y="90"/>
                  </a:cubicBezTo>
                  <a:cubicBezTo>
                    <a:pt x="11760" y="27"/>
                    <a:pt x="11697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1147225" y="2066050"/>
              <a:ext cx="316825" cy="132400"/>
            </a:xfrm>
            <a:custGeom>
              <a:avLst/>
              <a:gdLst/>
              <a:ahLst/>
              <a:cxnLst/>
              <a:rect l="l" t="t" r="r" b="b"/>
              <a:pathLst>
                <a:path w="12673" h="5296" extrusionOk="0">
                  <a:moveTo>
                    <a:pt x="8623" y="0"/>
                  </a:moveTo>
                  <a:cubicBezTo>
                    <a:pt x="8071" y="75"/>
                    <a:pt x="7508" y="109"/>
                    <a:pt x="6974" y="230"/>
                  </a:cubicBezTo>
                  <a:cubicBezTo>
                    <a:pt x="4108" y="850"/>
                    <a:pt x="2063" y="2723"/>
                    <a:pt x="139" y="4773"/>
                  </a:cubicBezTo>
                  <a:cubicBezTo>
                    <a:pt x="1" y="4894"/>
                    <a:pt x="12" y="5112"/>
                    <a:pt x="162" y="5222"/>
                  </a:cubicBezTo>
                  <a:cubicBezTo>
                    <a:pt x="223" y="5273"/>
                    <a:pt x="283" y="5296"/>
                    <a:pt x="341" y="5296"/>
                  </a:cubicBezTo>
                  <a:cubicBezTo>
                    <a:pt x="426" y="5296"/>
                    <a:pt x="506" y="5248"/>
                    <a:pt x="581" y="5170"/>
                  </a:cubicBezTo>
                  <a:cubicBezTo>
                    <a:pt x="799" y="4946"/>
                    <a:pt x="1006" y="4722"/>
                    <a:pt x="1230" y="4504"/>
                  </a:cubicBezTo>
                  <a:cubicBezTo>
                    <a:pt x="2637" y="3136"/>
                    <a:pt x="4165" y="1930"/>
                    <a:pt x="6009" y="1178"/>
                  </a:cubicBezTo>
                  <a:cubicBezTo>
                    <a:pt x="6906" y="812"/>
                    <a:pt x="7816" y="583"/>
                    <a:pt x="8735" y="583"/>
                  </a:cubicBezTo>
                  <a:cubicBezTo>
                    <a:pt x="9347" y="583"/>
                    <a:pt x="9962" y="684"/>
                    <a:pt x="10581" y="914"/>
                  </a:cubicBezTo>
                  <a:cubicBezTo>
                    <a:pt x="11144" y="1120"/>
                    <a:pt x="11650" y="1476"/>
                    <a:pt x="12190" y="1752"/>
                  </a:cubicBezTo>
                  <a:cubicBezTo>
                    <a:pt x="12249" y="1784"/>
                    <a:pt x="12335" y="1804"/>
                    <a:pt x="12411" y="1804"/>
                  </a:cubicBezTo>
                  <a:cubicBezTo>
                    <a:pt x="12460" y="1804"/>
                    <a:pt x="12505" y="1796"/>
                    <a:pt x="12534" y="1775"/>
                  </a:cubicBezTo>
                  <a:cubicBezTo>
                    <a:pt x="12626" y="1695"/>
                    <a:pt x="12672" y="1574"/>
                    <a:pt x="12655" y="1453"/>
                  </a:cubicBezTo>
                  <a:cubicBezTo>
                    <a:pt x="12643" y="1356"/>
                    <a:pt x="12523" y="1264"/>
                    <a:pt x="12425" y="1195"/>
                  </a:cubicBezTo>
                  <a:cubicBezTo>
                    <a:pt x="11288" y="397"/>
                    <a:pt x="10013" y="46"/>
                    <a:pt x="8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1559650" y="2367875"/>
              <a:ext cx="245425" cy="191025"/>
            </a:xfrm>
            <a:custGeom>
              <a:avLst/>
              <a:gdLst/>
              <a:ahLst/>
              <a:cxnLst/>
              <a:rect l="l" t="t" r="r" b="b"/>
              <a:pathLst>
                <a:path w="9817" h="7641" extrusionOk="0">
                  <a:moveTo>
                    <a:pt x="261" y="1"/>
                  </a:moveTo>
                  <a:cubicBezTo>
                    <a:pt x="213" y="1"/>
                    <a:pt x="169" y="10"/>
                    <a:pt x="138" y="30"/>
                  </a:cubicBezTo>
                  <a:cubicBezTo>
                    <a:pt x="58" y="76"/>
                    <a:pt x="18" y="231"/>
                    <a:pt x="6" y="346"/>
                  </a:cubicBezTo>
                  <a:cubicBezTo>
                    <a:pt x="1" y="420"/>
                    <a:pt x="75" y="507"/>
                    <a:pt x="121" y="587"/>
                  </a:cubicBezTo>
                  <a:cubicBezTo>
                    <a:pt x="2178" y="4137"/>
                    <a:pt x="5187" y="6457"/>
                    <a:pt x="9151" y="7543"/>
                  </a:cubicBezTo>
                  <a:cubicBezTo>
                    <a:pt x="9266" y="7577"/>
                    <a:pt x="9380" y="7595"/>
                    <a:pt x="9564" y="7640"/>
                  </a:cubicBezTo>
                  <a:cubicBezTo>
                    <a:pt x="9639" y="7554"/>
                    <a:pt x="9783" y="7462"/>
                    <a:pt x="9800" y="7348"/>
                  </a:cubicBezTo>
                  <a:cubicBezTo>
                    <a:pt x="9817" y="7256"/>
                    <a:pt x="9691" y="7124"/>
                    <a:pt x="9599" y="7037"/>
                  </a:cubicBezTo>
                  <a:cubicBezTo>
                    <a:pt x="9547" y="6991"/>
                    <a:pt x="9449" y="6991"/>
                    <a:pt x="9375" y="6974"/>
                  </a:cubicBezTo>
                  <a:cubicBezTo>
                    <a:pt x="5555" y="5958"/>
                    <a:pt x="2649" y="3740"/>
                    <a:pt x="661" y="323"/>
                  </a:cubicBezTo>
                  <a:cubicBezTo>
                    <a:pt x="609" y="231"/>
                    <a:pt x="563" y="104"/>
                    <a:pt x="483" y="58"/>
                  </a:cubicBezTo>
                  <a:cubicBezTo>
                    <a:pt x="423" y="23"/>
                    <a:pt x="337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834625" y="2279050"/>
              <a:ext cx="244575" cy="152200"/>
            </a:xfrm>
            <a:custGeom>
              <a:avLst/>
              <a:gdLst/>
              <a:ahLst/>
              <a:cxnLst/>
              <a:rect l="l" t="t" r="r" b="b"/>
              <a:pathLst>
                <a:path w="9783" h="6088" extrusionOk="0">
                  <a:moveTo>
                    <a:pt x="9551" y="0"/>
                  </a:moveTo>
                  <a:cubicBezTo>
                    <a:pt x="9474" y="0"/>
                    <a:pt x="9386" y="15"/>
                    <a:pt x="9317" y="27"/>
                  </a:cubicBezTo>
                  <a:cubicBezTo>
                    <a:pt x="9254" y="44"/>
                    <a:pt x="9202" y="136"/>
                    <a:pt x="9145" y="188"/>
                  </a:cubicBezTo>
                  <a:cubicBezTo>
                    <a:pt x="8048" y="1193"/>
                    <a:pt x="6996" y="2244"/>
                    <a:pt x="5848" y="3181"/>
                  </a:cubicBezTo>
                  <a:cubicBezTo>
                    <a:pt x="4251" y="4479"/>
                    <a:pt x="2430" y="5335"/>
                    <a:pt x="339" y="5490"/>
                  </a:cubicBezTo>
                  <a:cubicBezTo>
                    <a:pt x="121" y="5507"/>
                    <a:pt x="0" y="5633"/>
                    <a:pt x="23" y="5840"/>
                  </a:cubicBezTo>
                  <a:cubicBezTo>
                    <a:pt x="42" y="6034"/>
                    <a:pt x="170" y="6088"/>
                    <a:pt x="324" y="6088"/>
                  </a:cubicBezTo>
                  <a:cubicBezTo>
                    <a:pt x="357" y="6088"/>
                    <a:pt x="391" y="6085"/>
                    <a:pt x="425" y="6081"/>
                  </a:cubicBezTo>
                  <a:cubicBezTo>
                    <a:pt x="506" y="6076"/>
                    <a:pt x="586" y="6070"/>
                    <a:pt x="667" y="6064"/>
                  </a:cubicBezTo>
                  <a:cubicBezTo>
                    <a:pt x="2263" y="5886"/>
                    <a:pt x="3711" y="5312"/>
                    <a:pt x="5067" y="4467"/>
                  </a:cubicBezTo>
                  <a:cubicBezTo>
                    <a:pt x="6675" y="3456"/>
                    <a:pt x="8042" y="2164"/>
                    <a:pt x="9369" y="820"/>
                  </a:cubicBezTo>
                  <a:cubicBezTo>
                    <a:pt x="9489" y="694"/>
                    <a:pt x="9650" y="579"/>
                    <a:pt x="9725" y="429"/>
                  </a:cubicBezTo>
                  <a:cubicBezTo>
                    <a:pt x="9782" y="326"/>
                    <a:pt x="9765" y="108"/>
                    <a:pt x="9702" y="39"/>
                  </a:cubicBezTo>
                  <a:cubicBezTo>
                    <a:pt x="9671" y="10"/>
                    <a:pt x="9615" y="0"/>
                    <a:pt x="9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1295725" y="2184375"/>
              <a:ext cx="198750" cy="79225"/>
            </a:xfrm>
            <a:custGeom>
              <a:avLst/>
              <a:gdLst/>
              <a:ahLst/>
              <a:cxnLst/>
              <a:rect l="l" t="t" r="r" b="b"/>
              <a:pathLst>
                <a:path w="7950" h="3169" extrusionOk="0">
                  <a:moveTo>
                    <a:pt x="3188" y="0"/>
                  </a:moveTo>
                  <a:cubicBezTo>
                    <a:pt x="2108" y="18"/>
                    <a:pt x="1229" y="230"/>
                    <a:pt x="402" y="667"/>
                  </a:cubicBezTo>
                  <a:cubicBezTo>
                    <a:pt x="305" y="718"/>
                    <a:pt x="178" y="758"/>
                    <a:pt x="127" y="839"/>
                  </a:cubicBezTo>
                  <a:cubicBezTo>
                    <a:pt x="63" y="948"/>
                    <a:pt x="0" y="1132"/>
                    <a:pt x="46" y="1218"/>
                  </a:cubicBezTo>
                  <a:cubicBezTo>
                    <a:pt x="92" y="1304"/>
                    <a:pt x="287" y="1327"/>
                    <a:pt x="414" y="1339"/>
                  </a:cubicBezTo>
                  <a:cubicBezTo>
                    <a:pt x="494" y="1339"/>
                    <a:pt x="575" y="1258"/>
                    <a:pt x="649" y="1218"/>
                  </a:cubicBezTo>
                  <a:cubicBezTo>
                    <a:pt x="1399" y="828"/>
                    <a:pt x="2182" y="608"/>
                    <a:pt x="3007" y="608"/>
                  </a:cubicBezTo>
                  <a:cubicBezTo>
                    <a:pt x="3143" y="608"/>
                    <a:pt x="3280" y="614"/>
                    <a:pt x="3418" y="626"/>
                  </a:cubicBezTo>
                  <a:cubicBezTo>
                    <a:pt x="5066" y="770"/>
                    <a:pt x="6336" y="1557"/>
                    <a:pt x="7238" y="2935"/>
                  </a:cubicBezTo>
                  <a:cubicBezTo>
                    <a:pt x="7327" y="3065"/>
                    <a:pt x="7424" y="3169"/>
                    <a:pt x="7552" y="3169"/>
                  </a:cubicBezTo>
                  <a:cubicBezTo>
                    <a:pt x="7606" y="3169"/>
                    <a:pt x="7665" y="3150"/>
                    <a:pt x="7732" y="3108"/>
                  </a:cubicBezTo>
                  <a:cubicBezTo>
                    <a:pt x="7950" y="2970"/>
                    <a:pt x="7869" y="2792"/>
                    <a:pt x="7755" y="2620"/>
                  </a:cubicBezTo>
                  <a:cubicBezTo>
                    <a:pt x="6634" y="937"/>
                    <a:pt x="5055" y="75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1695925" y="2441950"/>
              <a:ext cx="145200" cy="73450"/>
            </a:xfrm>
            <a:custGeom>
              <a:avLst/>
              <a:gdLst/>
              <a:ahLst/>
              <a:cxnLst/>
              <a:rect l="l" t="t" r="r" b="b"/>
              <a:pathLst>
                <a:path w="5808" h="2938" extrusionOk="0">
                  <a:moveTo>
                    <a:pt x="351" y="1"/>
                  </a:moveTo>
                  <a:cubicBezTo>
                    <a:pt x="253" y="1"/>
                    <a:pt x="166" y="53"/>
                    <a:pt x="104" y="174"/>
                  </a:cubicBezTo>
                  <a:cubicBezTo>
                    <a:pt x="1" y="370"/>
                    <a:pt x="110" y="507"/>
                    <a:pt x="288" y="605"/>
                  </a:cubicBezTo>
                  <a:cubicBezTo>
                    <a:pt x="1781" y="1472"/>
                    <a:pt x="3349" y="2185"/>
                    <a:pt x="4981" y="2748"/>
                  </a:cubicBezTo>
                  <a:lnTo>
                    <a:pt x="5549" y="2937"/>
                  </a:lnTo>
                  <a:cubicBezTo>
                    <a:pt x="5618" y="2880"/>
                    <a:pt x="5756" y="2811"/>
                    <a:pt x="5779" y="2713"/>
                  </a:cubicBezTo>
                  <a:cubicBezTo>
                    <a:pt x="5808" y="2615"/>
                    <a:pt x="5750" y="2472"/>
                    <a:pt x="5687" y="2374"/>
                  </a:cubicBezTo>
                  <a:cubicBezTo>
                    <a:pt x="5647" y="2311"/>
                    <a:pt x="5532" y="2299"/>
                    <a:pt x="5446" y="2265"/>
                  </a:cubicBezTo>
                  <a:cubicBezTo>
                    <a:pt x="4780" y="2012"/>
                    <a:pt x="4090" y="1794"/>
                    <a:pt x="3441" y="1501"/>
                  </a:cubicBezTo>
                  <a:cubicBezTo>
                    <a:pt x="2522" y="1082"/>
                    <a:pt x="1620" y="605"/>
                    <a:pt x="713" y="157"/>
                  </a:cubicBezTo>
                  <a:cubicBezTo>
                    <a:pt x="667" y="134"/>
                    <a:pt x="627" y="111"/>
                    <a:pt x="586" y="82"/>
                  </a:cubicBezTo>
                  <a:cubicBezTo>
                    <a:pt x="505" y="31"/>
                    <a:pt x="425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1091675" y="2310975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3795" y="0"/>
                  </a:moveTo>
                  <a:cubicBezTo>
                    <a:pt x="3687" y="0"/>
                    <a:pt x="3580" y="31"/>
                    <a:pt x="3487" y="89"/>
                  </a:cubicBezTo>
                  <a:cubicBezTo>
                    <a:pt x="2246" y="1105"/>
                    <a:pt x="1137" y="2271"/>
                    <a:pt x="184" y="3564"/>
                  </a:cubicBezTo>
                  <a:cubicBezTo>
                    <a:pt x="69" y="3725"/>
                    <a:pt x="0" y="3885"/>
                    <a:pt x="190" y="4029"/>
                  </a:cubicBezTo>
                  <a:cubicBezTo>
                    <a:pt x="257" y="4078"/>
                    <a:pt x="321" y="4100"/>
                    <a:pt x="382" y="4100"/>
                  </a:cubicBezTo>
                  <a:cubicBezTo>
                    <a:pt x="490" y="4100"/>
                    <a:pt x="587" y="4029"/>
                    <a:pt x="672" y="3914"/>
                  </a:cubicBezTo>
                  <a:cubicBezTo>
                    <a:pt x="1603" y="2656"/>
                    <a:pt x="2682" y="1519"/>
                    <a:pt x="3889" y="525"/>
                  </a:cubicBezTo>
                  <a:cubicBezTo>
                    <a:pt x="3969" y="439"/>
                    <a:pt x="4038" y="347"/>
                    <a:pt x="4101" y="255"/>
                  </a:cubicBezTo>
                  <a:cubicBezTo>
                    <a:pt x="4021" y="152"/>
                    <a:pt x="3963" y="14"/>
                    <a:pt x="3889" y="8"/>
                  </a:cubicBezTo>
                  <a:cubicBezTo>
                    <a:pt x="3858" y="3"/>
                    <a:pt x="3826" y="0"/>
                    <a:pt x="3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1183225" y="2052075"/>
              <a:ext cx="21775" cy="18100"/>
            </a:xfrm>
            <a:custGeom>
              <a:avLst/>
              <a:gdLst/>
              <a:ahLst/>
              <a:cxnLst/>
              <a:rect l="l" t="t" r="r" b="b"/>
              <a:pathLst>
                <a:path w="871" h="724" extrusionOk="0">
                  <a:moveTo>
                    <a:pt x="364" y="1"/>
                  </a:moveTo>
                  <a:cubicBezTo>
                    <a:pt x="348" y="1"/>
                    <a:pt x="333" y="3"/>
                    <a:pt x="319" y="8"/>
                  </a:cubicBezTo>
                  <a:cubicBezTo>
                    <a:pt x="186" y="60"/>
                    <a:pt x="89" y="163"/>
                    <a:pt x="49" y="295"/>
                  </a:cubicBezTo>
                  <a:cubicBezTo>
                    <a:pt x="0" y="446"/>
                    <a:pt x="291" y="724"/>
                    <a:pt x="488" y="724"/>
                  </a:cubicBezTo>
                  <a:cubicBezTo>
                    <a:pt x="501" y="724"/>
                    <a:pt x="513" y="723"/>
                    <a:pt x="525" y="720"/>
                  </a:cubicBezTo>
                  <a:cubicBezTo>
                    <a:pt x="652" y="697"/>
                    <a:pt x="755" y="565"/>
                    <a:pt x="870" y="479"/>
                  </a:cubicBezTo>
                  <a:cubicBezTo>
                    <a:pt x="823" y="274"/>
                    <a:pt x="53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9"/>
            <p:cNvSpPr/>
            <p:nvPr/>
          </p:nvSpPr>
          <p:spPr>
            <a:xfrm>
              <a:off x="1253925" y="2242100"/>
              <a:ext cx="19800" cy="20925"/>
            </a:xfrm>
            <a:custGeom>
              <a:avLst/>
              <a:gdLst/>
              <a:ahLst/>
              <a:cxnLst/>
              <a:rect l="l" t="t" r="r" b="b"/>
              <a:pathLst>
                <a:path w="792" h="837" extrusionOk="0">
                  <a:moveTo>
                    <a:pt x="535" y="0"/>
                  </a:moveTo>
                  <a:cubicBezTo>
                    <a:pt x="299" y="46"/>
                    <a:pt x="1" y="362"/>
                    <a:pt x="58" y="546"/>
                  </a:cubicBezTo>
                  <a:cubicBezTo>
                    <a:pt x="110" y="678"/>
                    <a:pt x="225" y="782"/>
                    <a:pt x="363" y="833"/>
                  </a:cubicBezTo>
                  <a:cubicBezTo>
                    <a:pt x="370" y="835"/>
                    <a:pt x="379" y="837"/>
                    <a:pt x="388" y="837"/>
                  </a:cubicBezTo>
                  <a:cubicBezTo>
                    <a:pt x="537" y="837"/>
                    <a:pt x="791" y="525"/>
                    <a:pt x="759" y="356"/>
                  </a:cubicBezTo>
                  <a:cubicBezTo>
                    <a:pt x="736" y="224"/>
                    <a:pt x="615" y="121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9"/>
            <p:cNvSpPr/>
            <p:nvPr/>
          </p:nvSpPr>
          <p:spPr>
            <a:xfrm>
              <a:off x="788125" y="2405375"/>
              <a:ext cx="22250" cy="17825"/>
            </a:xfrm>
            <a:custGeom>
              <a:avLst/>
              <a:gdLst/>
              <a:ahLst/>
              <a:cxnLst/>
              <a:rect l="l" t="t" r="r" b="b"/>
              <a:pathLst>
                <a:path w="890" h="713" extrusionOk="0">
                  <a:moveTo>
                    <a:pt x="275" y="0"/>
                  </a:moveTo>
                  <a:cubicBezTo>
                    <a:pt x="223" y="63"/>
                    <a:pt x="97" y="155"/>
                    <a:pt x="57" y="276"/>
                  </a:cubicBezTo>
                  <a:cubicBezTo>
                    <a:pt x="0" y="439"/>
                    <a:pt x="242" y="713"/>
                    <a:pt x="463" y="713"/>
                  </a:cubicBezTo>
                  <a:cubicBezTo>
                    <a:pt x="467" y="713"/>
                    <a:pt x="472" y="713"/>
                    <a:pt x="476" y="712"/>
                  </a:cubicBezTo>
                  <a:cubicBezTo>
                    <a:pt x="620" y="689"/>
                    <a:pt x="740" y="603"/>
                    <a:pt x="809" y="477"/>
                  </a:cubicBezTo>
                  <a:cubicBezTo>
                    <a:pt x="890" y="316"/>
                    <a:pt x="614" y="4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12000" y="2278700"/>
              <a:ext cx="18825" cy="16125"/>
            </a:xfrm>
            <a:custGeom>
              <a:avLst/>
              <a:gdLst/>
              <a:ahLst/>
              <a:cxnLst/>
              <a:rect l="l" t="t" r="r" b="b"/>
              <a:pathLst>
                <a:path w="753" h="645" extrusionOk="0">
                  <a:moveTo>
                    <a:pt x="464" y="0"/>
                  </a:moveTo>
                  <a:cubicBezTo>
                    <a:pt x="455" y="0"/>
                    <a:pt x="446" y="1"/>
                    <a:pt x="437" y="1"/>
                  </a:cubicBezTo>
                  <a:cubicBezTo>
                    <a:pt x="230" y="18"/>
                    <a:pt x="0" y="58"/>
                    <a:pt x="12" y="317"/>
                  </a:cubicBezTo>
                  <a:cubicBezTo>
                    <a:pt x="23" y="438"/>
                    <a:pt x="173" y="558"/>
                    <a:pt x="236" y="644"/>
                  </a:cubicBezTo>
                  <a:cubicBezTo>
                    <a:pt x="517" y="581"/>
                    <a:pt x="753" y="587"/>
                    <a:pt x="753" y="305"/>
                  </a:cubicBezTo>
                  <a:cubicBezTo>
                    <a:pt x="753" y="114"/>
                    <a:pt x="64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121825" y="2212775"/>
              <a:ext cx="16250" cy="18575"/>
            </a:xfrm>
            <a:custGeom>
              <a:avLst/>
              <a:gdLst/>
              <a:ahLst/>
              <a:cxnLst/>
              <a:rect l="l" t="t" r="r" b="b"/>
              <a:pathLst>
                <a:path w="650" h="743" extrusionOk="0">
                  <a:moveTo>
                    <a:pt x="291" y="1"/>
                  </a:moveTo>
                  <a:cubicBezTo>
                    <a:pt x="133" y="1"/>
                    <a:pt x="1" y="135"/>
                    <a:pt x="12" y="300"/>
                  </a:cubicBezTo>
                  <a:cubicBezTo>
                    <a:pt x="1" y="531"/>
                    <a:pt x="130" y="743"/>
                    <a:pt x="292" y="743"/>
                  </a:cubicBezTo>
                  <a:cubicBezTo>
                    <a:pt x="307" y="743"/>
                    <a:pt x="323" y="741"/>
                    <a:pt x="339" y="737"/>
                  </a:cubicBezTo>
                  <a:cubicBezTo>
                    <a:pt x="466" y="708"/>
                    <a:pt x="575" y="587"/>
                    <a:pt x="644" y="547"/>
                  </a:cubicBezTo>
                  <a:cubicBezTo>
                    <a:pt x="649" y="185"/>
                    <a:pt x="525" y="1"/>
                    <a:pt x="328" y="1"/>
                  </a:cubicBezTo>
                  <a:cubicBezTo>
                    <a:pt x="323" y="1"/>
                    <a:pt x="317" y="1"/>
                    <a:pt x="310" y="2"/>
                  </a:cubicBezTo>
                  <a:cubicBezTo>
                    <a:pt x="304" y="1"/>
                    <a:pt x="29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092825" y="2245675"/>
              <a:ext cx="15800" cy="18550"/>
            </a:xfrm>
            <a:custGeom>
              <a:avLst/>
              <a:gdLst/>
              <a:ahLst/>
              <a:cxnLst/>
              <a:rect l="l" t="t" r="r" b="b"/>
              <a:pathLst>
                <a:path w="632" h="742" extrusionOk="0">
                  <a:moveTo>
                    <a:pt x="290" y="1"/>
                  </a:moveTo>
                  <a:cubicBezTo>
                    <a:pt x="93" y="1"/>
                    <a:pt x="0" y="121"/>
                    <a:pt x="11" y="323"/>
                  </a:cubicBezTo>
                  <a:cubicBezTo>
                    <a:pt x="29" y="529"/>
                    <a:pt x="63" y="742"/>
                    <a:pt x="327" y="742"/>
                  </a:cubicBezTo>
                  <a:cubicBezTo>
                    <a:pt x="528" y="742"/>
                    <a:pt x="632" y="621"/>
                    <a:pt x="620" y="397"/>
                  </a:cubicBezTo>
                  <a:cubicBezTo>
                    <a:pt x="597" y="213"/>
                    <a:pt x="580" y="1"/>
                    <a:pt x="304" y="1"/>
                  </a:cubicBezTo>
                  <a:cubicBezTo>
                    <a:pt x="300" y="1"/>
                    <a:pt x="295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287550" y="2142450"/>
              <a:ext cx="19250" cy="15250"/>
            </a:xfrm>
            <a:custGeom>
              <a:avLst/>
              <a:gdLst/>
              <a:ahLst/>
              <a:cxnLst/>
              <a:rect l="l" t="t" r="r" b="b"/>
              <a:pathLst>
                <a:path w="770" h="610" extrusionOk="0">
                  <a:moveTo>
                    <a:pt x="413" y="0"/>
                  </a:moveTo>
                  <a:cubicBezTo>
                    <a:pt x="253" y="29"/>
                    <a:pt x="29" y="29"/>
                    <a:pt x="11" y="299"/>
                  </a:cubicBezTo>
                  <a:cubicBezTo>
                    <a:pt x="0" y="496"/>
                    <a:pt x="104" y="610"/>
                    <a:pt x="294" y="610"/>
                  </a:cubicBezTo>
                  <a:cubicBezTo>
                    <a:pt x="303" y="610"/>
                    <a:pt x="312" y="609"/>
                    <a:pt x="321" y="609"/>
                  </a:cubicBezTo>
                  <a:cubicBezTo>
                    <a:pt x="522" y="597"/>
                    <a:pt x="741" y="574"/>
                    <a:pt x="758" y="310"/>
                  </a:cubicBezTo>
                  <a:cubicBezTo>
                    <a:pt x="769" y="121"/>
                    <a:pt x="655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51350" y="2163250"/>
              <a:ext cx="18975" cy="15250"/>
            </a:xfrm>
            <a:custGeom>
              <a:avLst/>
              <a:gdLst/>
              <a:ahLst/>
              <a:cxnLst/>
              <a:rect l="l" t="t" r="r" b="b"/>
              <a:pathLst>
                <a:path w="759" h="610" extrusionOk="0">
                  <a:moveTo>
                    <a:pt x="462" y="1"/>
                  </a:moveTo>
                  <a:cubicBezTo>
                    <a:pt x="457" y="1"/>
                    <a:pt x="453" y="1"/>
                    <a:pt x="448" y="1"/>
                  </a:cubicBezTo>
                  <a:cubicBezTo>
                    <a:pt x="253" y="7"/>
                    <a:pt x="35" y="24"/>
                    <a:pt x="18" y="294"/>
                  </a:cubicBezTo>
                  <a:cubicBezTo>
                    <a:pt x="0" y="495"/>
                    <a:pt x="109" y="604"/>
                    <a:pt x="316" y="610"/>
                  </a:cubicBezTo>
                  <a:cubicBezTo>
                    <a:pt x="517" y="587"/>
                    <a:pt x="730" y="581"/>
                    <a:pt x="747" y="317"/>
                  </a:cubicBezTo>
                  <a:cubicBezTo>
                    <a:pt x="758" y="120"/>
                    <a:pt x="64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534300" y="2320800"/>
              <a:ext cx="14750" cy="15800"/>
            </a:xfrm>
            <a:custGeom>
              <a:avLst/>
              <a:gdLst/>
              <a:ahLst/>
              <a:cxnLst/>
              <a:rect l="l" t="t" r="r" b="b"/>
              <a:pathLst>
                <a:path w="590" h="632" extrusionOk="0">
                  <a:moveTo>
                    <a:pt x="377" y="0"/>
                  </a:moveTo>
                  <a:lnTo>
                    <a:pt x="245" y="6"/>
                  </a:lnTo>
                  <a:cubicBezTo>
                    <a:pt x="164" y="115"/>
                    <a:pt x="44" y="213"/>
                    <a:pt x="27" y="327"/>
                  </a:cubicBezTo>
                  <a:cubicBezTo>
                    <a:pt x="1" y="493"/>
                    <a:pt x="106" y="631"/>
                    <a:pt x="257" y="631"/>
                  </a:cubicBezTo>
                  <a:cubicBezTo>
                    <a:pt x="274" y="631"/>
                    <a:pt x="291" y="629"/>
                    <a:pt x="308" y="626"/>
                  </a:cubicBezTo>
                  <a:cubicBezTo>
                    <a:pt x="423" y="603"/>
                    <a:pt x="578" y="454"/>
                    <a:pt x="584" y="350"/>
                  </a:cubicBezTo>
                  <a:cubicBezTo>
                    <a:pt x="590" y="241"/>
                    <a:pt x="446" y="121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772600" y="1996100"/>
              <a:ext cx="14250" cy="15975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357" y="1"/>
                  </a:moveTo>
                  <a:lnTo>
                    <a:pt x="219" y="7"/>
                  </a:lnTo>
                  <a:cubicBezTo>
                    <a:pt x="144" y="110"/>
                    <a:pt x="1" y="236"/>
                    <a:pt x="18" y="323"/>
                  </a:cubicBezTo>
                  <a:cubicBezTo>
                    <a:pt x="41" y="443"/>
                    <a:pt x="196" y="535"/>
                    <a:pt x="294" y="639"/>
                  </a:cubicBezTo>
                  <a:cubicBezTo>
                    <a:pt x="386" y="541"/>
                    <a:pt x="552" y="461"/>
                    <a:pt x="564" y="351"/>
                  </a:cubicBezTo>
                  <a:cubicBezTo>
                    <a:pt x="569" y="242"/>
                    <a:pt x="426" y="116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510525" y="2138700"/>
              <a:ext cx="16125" cy="1422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301" y="0"/>
                  </a:moveTo>
                  <a:cubicBezTo>
                    <a:pt x="297" y="0"/>
                    <a:pt x="293" y="0"/>
                    <a:pt x="288" y="1"/>
                  </a:cubicBezTo>
                  <a:cubicBezTo>
                    <a:pt x="191" y="6"/>
                    <a:pt x="47" y="173"/>
                    <a:pt x="30" y="282"/>
                  </a:cubicBezTo>
                  <a:cubicBezTo>
                    <a:pt x="0" y="436"/>
                    <a:pt x="116" y="568"/>
                    <a:pt x="259" y="568"/>
                  </a:cubicBezTo>
                  <a:cubicBezTo>
                    <a:pt x="282" y="568"/>
                    <a:pt x="305" y="565"/>
                    <a:pt x="329" y="558"/>
                  </a:cubicBezTo>
                  <a:cubicBezTo>
                    <a:pt x="443" y="535"/>
                    <a:pt x="541" y="414"/>
                    <a:pt x="644" y="340"/>
                  </a:cubicBezTo>
                  <a:cubicBezTo>
                    <a:pt x="644" y="294"/>
                    <a:pt x="644" y="248"/>
                    <a:pt x="644" y="207"/>
                  </a:cubicBezTo>
                  <a:cubicBezTo>
                    <a:pt x="528" y="136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482250" y="2112600"/>
              <a:ext cx="16000" cy="14375"/>
            </a:xfrm>
            <a:custGeom>
              <a:avLst/>
              <a:gdLst/>
              <a:ahLst/>
              <a:cxnLst/>
              <a:rect l="l" t="t" r="r" b="b"/>
              <a:pathLst>
                <a:path w="640" h="575" extrusionOk="0">
                  <a:moveTo>
                    <a:pt x="384" y="0"/>
                  </a:moveTo>
                  <a:cubicBezTo>
                    <a:pt x="362" y="0"/>
                    <a:pt x="339" y="4"/>
                    <a:pt x="316" y="11"/>
                  </a:cubicBezTo>
                  <a:cubicBezTo>
                    <a:pt x="202" y="34"/>
                    <a:pt x="104" y="154"/>
                    <a:pt x="1" y="235"/>
                  </a:cubicBezTo>
                  <a:cubicBezTo>
                    <a:pt x="1" y="281"/>
                    <a:pt x="6" y="332"/>
                    <a:pt x="6" y="378"/>
                  </a:cubicBezTo>
                  <a:cubicBezTo>
                    <a:pt x="117" y="445"/>
                    <a:pt x="238" y="574"/>
                    <a:pt x="344" y="574"/>
                  </a:cubicBezTo>
                  <a:cubicBezTo>
                    <a:pt x="348" y="574"/>
                    <a:pt x="352" y="574"/>
                    <a:pt x="357" y="574"/>
                  </a:cubicBezTo>
                  <a:cubicBezTo>
                    <a:pt x="454" y="556"/>
                    <a:pt x="598" y="396"/>
                    <a:pt x="609" y="287"/>
                  </a:cubicBezTo>
                  <a:cubicBezTo>
                    <a:pt x="639" y="133"/>
                    <a:pt x="523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895725" y="2467825"/>
              <a:ext cx="14600" cy="15650"/>
            </a:xfrm>
            <a:custGeom>
              <a:avLst/>
              <a:gdLst/>
              <a:ahLst/>
              <a:cxnLst/>
              <a:rect l="l" t="t" r="r" b="b"/>
              <a:pathLst>
                <a:path w="584" h="626" extrusionOk="0">
                  <a:moveTo>
                    <a:pt x="250" y="1"/>
                  </a:moveTo>
                  <a:cubicBezTo>
                    <a:pt x="170" y="110"/>
                    <a:pt x="43" y="208"/>
                    <a:pt x="26" y="328"/>
                  </a:cubicBezTo>
                  <a:cubicBezTo>
                    <a:pt x="0" y="479"/>
                    <a:pt x="92" y="626"/>
                    <a:pt x="251" y="626"/>
                  </a:cubicBezTo>
                  <a:cubicBezTo>
                    <a:pt x="268" y="626"/>
                    <a:pt x="284" y="624"/>
                    <a:pt x="302" y="621"/>
                  </a:cubicBezTo>
                  <a:cubicBezTo>
                    <a:pt x="411" y="598"/>
                    <a:pt x="572" y="455"/>
                    <a:pt x="578" y="363"/>
                  </a:cubicBezTo>
                  <a:cubicBezTo>
                    <a:pt x="583" y="248"/>
                    <a:pt x="451" y="12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50400" y="2086125"/>
              <a:ext cx="15825" cy="13850"/>
            </a:xfrm>
            <a:custGeom>
              <a:avLst/>
              <a:gdLst/>
              <a:ahLst/>
              <a:cxnLst/>
              <a:rect l="l" t="t" r="r" b="b"/>
              <a:pathLst>
                <a:path w="633" h="554" extrusionOk="0">
                  <a:moveTo>
                    <a:pt x="283" y="1"/>
                  </a:moveTo>
                  <a:cubicBezTo>
                    <a:pt x="279" y="1"/>
                    <a:pt x="275" y="1"/>
                    <a:pt x="270" y="1"/>
                  </a:cubicBezTo>
                  <a:cubicBezTo>
                    <a:pt x="173" y="13"/>
                    <a:pt x="0" y="208"/>
                    <a:pt x="18" y="277"/>
                  </a:cubicBezTo>
                  <a:cubicBezTo>
                    <a:pt x="69" y="415"/>
                    <a:pt x="184" y="513"/>
                    <a:pt x="322" y="553"/>
                  </a:cubicBezTo>
                  <a:cubicBezTo>
                    <a:pt x="325" y="553"/>
                    <a:pt x="328" y="553"/>
                    <a:pt x="331" y="553"/>
                  </a:cubicBezTo>
                  <a:cubicBezTo>
                    <a:pt x="416" y="553"/>
                    <a:pt x="527" y="406"/>
                    <a:pt x="632" y="329"/>
                  </a:cubicBezTo>
                  <a:lnTo>
                    <a:pt x="632" y="197"/>
                  </a:lnTo>
                  <a:cubicBezTo>
                    <a:pt x="511" y="131"/>
                    <a:pt x="389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648300" y="2396475"/>
              <a:ext cx="14625" cy="15500"/>
            </a:xfrm>
            <a:custGeom>
              <a:avLst/>
              <a:gdLst/>
              <a:ahLst/>
              <a:cxnLst/>
              <a:rect l="l" t="t" r="r" b="b"/>
              <a:pathLst>
                <a:path w="585" h="620" extrusionOk="0">
                  <a:moveTo>
                    <a:pt x="246" y="0"/>
                  </a:moveTo>
                  <a:cubicBezTo>
                    <a:pt x="165" y="109"/>
                    <a:pt x="45" y="213"/>
                    <a:pt x="22" y="327"/>
                  </a:cubicBezTo>
                  <a:cubicBezTo>
                    <a:pt x="1" y="483"/>
                    <a:pt x="97" y="620"/>
                    <a:pt x="255" y="620"/>
                  </a:cubicBezTo>
                  <a:cubicBezTo>
                    <a:pt x="272" y="620"/>
                    <a:pt x="290" y="618"/>
                    <a:pt x="309" y="615"/>
                  </a:cubicBezTo>
                  <a:cubicBezTo>
                    <a:pt x="418" y="592"/>
                    <a:pt x="573" y="448"/>
                    <a:pt x="579" y="350"/>
                  </a:cubicBezTo>
                  <a:cubicBezTo>
                    <a:pt x="584" y="236"/>
                    <a:pt x="447" y="115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669600" y="2416150"/>
              <a:ext cx="16450" cy="14175"/>
            </a:xfrm>
            <a:custGeom>
              <a:avLst/>
              <a:gdLst/>
              <a:ahLst/>
              <a:cxnLst/>
              <a:rect l="l" t="t" r="r" b="b"/>
              <a:pathLst>
                <a:path w="658" h="567" extrusionOk="0">
                  <a:moveTo>
                    <a:pt x="318" y="0"/>
                  </a:moveTo>
                  <a:cubicBezTo>
                    <a:pt x="226" y="0"/>
                    <a:pt x="77" y="149"/>
                    <a:pt x="48" y="258"/>
                  </a:cubicBezTo>
                  <a:cubicBezTo>
                    <a:pt x="1" y="417"/>
                    <a:pt x="124" y="566"/>
                    <a:pt x="278" y="566"/>
                  </a:cubicBezTo>
                  <a:cubicBezTo>
                    <a:pt x="291" y="566"/>
                    <a:pt x="305" y="565"/>
                    <a:pt x="318" y="563"/>
                  </a:cubicBezTo>
                  <a:cubicBezTo>
                    <a:pt x="433" y="546"/>
                    <a:pt x="542" y="425"/>
                    <a:pt x="652" y="356"/>
                  </a:cubicBezTo>
                  <a:cubicBezTo>
                    <a:pt x="652" y="310"/>
                    <a:pt x="657" y="270"/>
                    <a:pt x="657" y="224"/>
                  </a:cubicBezTo>
                  <a:cubicBezTo>
                    <a:pt x="542" y="144"/>
                    <a:pt x="433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837625" y="2490225"/>
              <a:ext cx="15825" cy="13925"/>
            </a:xfrm>
            <a:custGeom>
              <a:avLst/>
              <a:gdLst/>
              <a:ahLst/>
              <a:cxnLst/>
              <a:rect l="l" t="t" r="r" b="b"/>
              <a:pathLst>
                <a:path w="633" h="557" extrusionOk="0">
                  <a:moveTo>
                    <a:pt x="288" y="1"/>
                  </a:moveTo>
                  <a:cubicBezTo>
                    <a:pt x="191" y="1"/>
                    <a:pt x="1" y="185"/>
                    <a:pt x="18" y="259"/>
                  </a:cubicBezTo>
                  <a:cubicBezTo>
                    <a:pt x="58" y="391"/>
                    <a:pt x="162" y="506"/>
                    <a:pt x="294" y="552"/>
                  </a:cubicBezTo>
                  <a:cubicBezTo>
                    <a:pt x="302" y="555"/>
                    <a:pt x="310" y="556"/>
                    <a:pt x="318" y="556"/>
                  </a:cubicBezTo>
                  <a:cubicBezTo>
                    <a:pt x="403" y="556"/>
                    <a:pt x="522" y="431"/>
                    <a:pt x="621" y="363"/>
                  </a:cubicBezTo>
                  <a:lnTo>
                    <a:pt x="633" y="236"/>
                  </a:lnTo>
                  <a:cubicBezTo>
                    <a:pt x="518" y="150"/>
                    <a:pt x="40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512500" y="2282000"/>
              <a:ext cx="16150" cy="14225"/>
            </a:xfrm>
            <a:custGeom>
              <a:avLst/>
              <a:gdLst/>
              <a:ahLst/>
              <a:cxnLst/>
              <a:rect l="l" t="t" r="r" b="b"/>
              <a:pathLst>
                <a:path w="646" h="569" extrusionOk="0">
                  <a:moveTo>
                    <a:pt x="308" y="1"/>
                  </a:moveTo>
                  <a:cubicBezTo>
                    <a:pt x="306" y="1"/>
                    <a:pt x="303" y="1"/>
                    <a:pt x="301" y="1"/>
                  </a:cubicBezTo>
                  <a:cubicBezTo>
                    <a:pt x="204" y="7"/>
                    <a:pt x="54" y="168"/>
                    <a:pt x="37" y="277"/>
                  </a:cubicBezTo>
                  <a:cubicBezTo>
                    <a:pt x="1" y="428"/>
                    <a:pt x="124" y="569"/>
                    <a:pt x="276" y="569"/>
                  </a:cubicBezTo>
                  <a:cubicBezTo>
                    <a:pt x="292" y="569"/>
                    <a:pt x="308" y="567"/>
                    <a:pt x="324" y="564"/>
                  </a:cubicBezTo>
                  <a:cubicBezTo>
                    <a:pt x="439" y="541"/>
                    <a:pt x="537" y="420"/>
                    <a:pt x="646" y="340"/>
                  </a:cubicBezTo>
                  <a:lnTo>
                    <a:pt x="646" y="208"/>
                  </a:lnTo>
                  <a:cubicBezTo>
                    <a:pt x="533" y="135"/>
                    <a:pt x="415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06" name="Google Shape;4006;p29"/>
          <p:cNvPicPr preferRelativeResize="0"/>
          <p:nvPr/>
        </p:nvPicPr>
        <p:blipFill rotWithShape="1">
          <a:blip r:embed="rId5"/>
          <a:srcRect t="2090" r="43426" b="-2090"/>
          <a:stretch>
            <a:fillRect/>
          </a:stretch>
        </p:blipFill>
        <p:spPr>
          <a:xfrm rot="7715363">
            <a:off x="5100612" y="3766402"/>
            <a:ext cx="1259497" cy="9353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7" name="Google Shape;4007;p29"/>
          <p:cNvGrpSpPr/>
          <p:nvPr/>
        </p:nvGrpSpPr>
        <p:grpSpPr>
          <a:xfrm rot="10800000">
            <a:off x="140029" y="-96890"/>
            <a:ext cx="8989203" cy="5114939"/>
            <a:chOff x="1841100" y="2779812"/>
            <a:chExt cx="3754575" cy="2136388"/>
          </a:xfrm>
        </p:grpSpPr>
        <p:sp>
          <p:nvSpPr>
            <p:cNvPr id="4008" name="Google Shape;4008;p29"/>
            <p:cNvSpPr/>
            <p:nvPr/>
          </p:nvSpPr>
          <p:spPr>
            <a:xfrm>
              <a:off x="1841100" y="3721975"/>
              <a:ext cx="30050" cy="26350"/>
            </a:xfrm>
            <a:custGeom>
              <a:avLst/>
              <a:gdLst/>
              <a:ahLst/>
              <a:cxnLst/>
              <a:rect l="l" t="t" r="r" b="b"/>
              <a:pathLst>
                <a:path w="1202" h="1054" extrusionOk="0">
                  <a:moveTo>
                    <a:pt x="612" y="1"/>
                  </a:moveTo>
                  <a:cubicBezTo>
                    <a:pt x="498" y="1"/>
                    <a:pt x="384" y="35"/>
                    <a:pt x="288" y="106"/>
                  </a:cubicBezTo>
                  <a:cubicBezTo>
                    <a:pt x="185" y="186"/>
                    <a:pt x="93" y="272"/>
                    <a:pt x="1" y="359"/>
                  </a:cubicBezTo>
                  <a:lnTo>
                    <a:pt x="1" y="703"/>
                  </a:lnTo>
                  <a:cubicBezTo>
                    <a:pt x="110" y="784"/>
                    <a:pt x="219" y="870"/>
                    <a:pt x="334" y="944"/>
                  </a:cubicBezTo>
                  <a:cubicBezTo>
                    <a:pt x="441" y="1018"/>
                    <a:pt x="559" y="1054"/>
                    <a:pt x="672" y="1054"/>
                  </a:cubicBezTo>
                  <a:cubicBezTo>
                    <a:pt x="813" y="1054"/>
                    <a:pt x="945" y="998"/>
                    <a:pt x="1035" y="893"/>
                  </a:cubicBezTo>
                  <a:cubicBezTo>
                    <a:pt x="1201" y="669"/>
                    <a:pt x="1184" y="353"/>
                    <a:pt x="994" y="152"/>
                  </a:cubicBezTo>
                  <a:cubicBezTo>
                    <a:pt x="888" y="51"/>
                    <a:pt x="75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4955229" y="2791321"/>
              <a:ext cx="30175" cy="26950"/>
            </a:xfrm>
            <a:custGeom>
              <a:avLst/>
              <a:gdLst/>
              <a:ahLst/>
              <a:cxnLst/>
              <a:rect l="l" t="t" r="r" b="b"/>
              <a:pathLst>
                <a:path w="1207" h="1078" extrusionOk="0">
                  <a:moveTo>
                    <a:pt x="466" y="0"/>
                  </a:moveTo>
                  <a:cubicBezTo>
                    <a:pt x="391" y="46"/>
                    <a:pt x="322" y="92"/>
                    <a:pt x="259" y="144"/>
                  </a:cubicBezTo>
                  <a:cubicBezTo>
                    <a:pt x="23" y="351"/>
                    <a:pt x="0" y="632"/>
                    <a:pt x="190" y="862"/>
                  </a:cubicBezTo>
                  <a:cubicBezTo>
                    <a:pt x="308" y="1001"/>
                    <a:pt x="490" y="1077"/>
                    <a:pt x="660" y="1077"/>
                  </a:cubicBezTo>
                  <a:cubicBezTo>
                    <a:pt x="772" y="1077"/>
                    <a:pt x="878" y="1045"/>
                    <a:pt x="960" y="977"/>
                  </a:cubicBezTo>
                  <a:cubicBezTo>
                    <a:pt x="1172" y="793"/>
                    <a:pt x="1207" y="471"/>
                    <a:pt x="1034" y="247"/>
                  </a:cubicBezTo>
                  <a:cubicBezTo>
                    <a:pt x="965" y="161"/>
                    <a:pt x="891" y="75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2270025" y="4898975"/>
              <a:ext cx="19125" cy="17225"/>
            </a:xfrm>
            <a:custGeom>
              <a:avLst/>
              <a:gdLst/>
              <a:ahLst/>
              <a:cxnLst/>
              <a:rect l="l" t="t" r="r" b="b"/>
              <a:pathLst>
                <a:path w="765" h="689" extrusionOk="0">
                  <a:moveTo>
                    <a:pt x="390" y="1"/>
                  </a:moveTo>
                  <a:cubicBezTo>
                    <a:pt x="310" y="1"/>
                    <a:pt x="231" y="22"/>
                    <a:pt x="162" y="63"/>
                  </a:cubicBezTo>
                  <a:cubicBezTo>
                    <a:pt x="1" y="172"/>
                    <a:pt x="24" y="356"/>
                    <a:pt x="139" y="511"/>
                  </a:cubicBezTo>
                  <a:cubicBezTo>
                    <a:pt x="173" y="568"/>
                    <a:pt x="208" y="632"/>
                    <a:pt x="242" y="689"/>
                  </a:cubicBezTo>
                  <a:lnTo>
                    <a:pt x="587" y="689"/>
                  </a:lnTo>
                  <a:cubicBezTo>
                    <a:pt x="615" y="614"/>
                    <a:pt x="650" y="540"/>
                    <a:pt x="679" y="465"/>
                  </a:cubicBezTo>
                  <a:cubicBezTo>
                    <a:pt x="765" y="275"/>
                    <a:pt x="719" y="103"/>
                    <a:pt x="547" y="28"/>
                  </a:cubicBezTo>
                  <a:cubicBezTo>
                    <a:pt x="496" y="10"/>
                    <a:pt x="44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5579700" y="4124600"/>
              <a:ext cx="15975" cy="1607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48" y="0"/>
                  </a:moveTo>
                  <a:cubicBezTo>
                    <a:pt x="166" y="0"/>
                    <a:pt x="50" y="105"/>
                    <a:pt x="29" y="268"/>
                  </a:cubicBezTo>
                  <a:cubicBezTo>
                    <a:pt x="0" y="446"/>
                    <a:pt x="115" y="629"/>
                    <a:pt x="299" y="641"/>
                  </a:cubicBezTo>
                  <a:cubicBezTo>
                    <a:pt x="306" y="642"/>
                    <a:pt x="313" y="642"/>
                    <a:pt x="319" y="642"/>
                  </a:cubicBezTo>
                  <a:cubicBezTo>
                    <a:pt x="422" y="642"/>
                    <a:pt x="530" y="563"/>
                    <a:pt x="638" y="520"/>
                  </a:cubicBezTo>
                  <a:lnTo>
                    <a:pt x="638" y="90"/>
                  </a:lnTo>
                  <a:cubicBezTo>
                    <a:pt x="563" y="49"/>
                    <a:pt x="483" y="26"/>
                    <a:pt x="403" y="3"/>
                  </a:cubicBezTo>
                  <a:cubicBezTo>
                    <a:pt x="384" y="1"/>
                    <a:pt x="365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5370750" y="4018975"/>
              <a:ext cx="82900" cy="146650"/>
            </a:xfrm>
            <a:custGeom>
              <a:avLst/>
              <a:gdLst/>
              <a:ahLst/>
              <a:cxnLst/>
              <a:rect l="l" t="t" r="r" b="b"/>
              <a:pathLst>
                <a:path w="3316" h="5866" extrusionOk="0">
                  <a:moveTo>
                    <a:pt x="1695" y="2281"/>
                  </a:moveTo>
                  <a:lnTo>
                    <a:pt x="2385" y="2970"/>
                  </a:lnTo>
                  <a:cubicBezTo>
                    <a:pt x="2143" y="3194"/>
                    <a:pt x="1868" y="3441"/>
                    <a:pt x="1586" y="3700"/>
                  </a:cubicBezTo>
                  <a:lnTo>
                    <a:pt x="1115" y="3091"/>
                  </a:lnTo>
                  <a:lnTo>
                    <a:pt x="1695" y="2281"/>
                  </a:lnTo>
                  <a:close/>
                  <a:moveTo>
                    <a:pt x="1632" y="1"/>
                  </a:moveTo>
                  <a:cubicBezTo>
                    <a:pt x="1609" y="104"/>
                    <a:pt x="1581" y="196"/>
                    <a:pt x="1575" y="288"/>
                  </a:cubicBezTo>
                  <a:cubicBezTo>
                    <a:pt x="1512" y="857"/>
                    <a:pt x="1466" y="1425"/>
                    <a:pt x="1391" y="2000"/>
                  </a:cubicBezTo>
                  <a:cubicBezTo>
                    <a:pt x="1322" y="2580"/>
                    <a:pt x="1190" y="2695"/>
                    <a:pt x="593" y="2758"/>
                  </a:cubicBezTo>
                  <a:cubicBezTo>
                    <a:pt x="478" y="2769"/>
                    <a:pt x="369" y="2787"/>
                    <a:pt x="254" y="2815"/>
                  </a:cubicBezTo>
                  <a:cubicBezTo>
                    <a:pt x="185" y="2838"/>
                    <a:pt x="133" y="2907"/>
                    <a:pt x="1" y="3016"/>
                  </a:cubicBezTo>
                  <a:cubicBezTo>
                    <a:pt x="259" y="3097"/>
                    <a:pt x="443" y="3149"/>
                    <a:pt x="627" y="3200"/>
                  </a:cubicBezTo>
                  <a:cubicBezTo>
                    <a:pt x="1179" y="3361"/>
                    <a:pt x="1345" y="3574"/>
                    <a:pt x="1397" y="4148"/>
                  </a:cubicBezTo>
                  <a:cubicBezTo>
                    <a:pt x="1437" y="4636"/>
                    <a:pt x="1489" y="5124"/>
                    <a:pt x="1546" y="5607"/>
                  </a:cubicBezTo>
                  <a:cubicBezTo>
                    <a:pt x="1563" y="5693"/>
                    <a:pt x="1586" y="5779"/>
                    <a:pt x="1621" y="5865"/>
                  </a:cubicBezTo>
                  <a:cubicBezTo>
                    <a:pt x="1684" y="5745"/>
                    <a:pt x="1724" y="5618"/>
                    <a:pt x="1730" y="5486"/>
                  </a:cubicBezTo>
                  <a:cubicBezTo>
                    <a:pt x="1787" y="5073"/>
                    <a:pt x="1833" y="4659"/>
                    <a:pt x="1896" y="4246"/>
                  </a:cubicBezTo>
                  <a:cubicBezTo>
                    <a:pt x="1988" y="3625"/>
                    <a:pt x="2339" y="3235"/>
                    <a:pt x="2959" y="3091"/>
                  </a:cubicBezTo>
                  <a:cubicBezTo>
                    <a:pt x="3080" y="3051"/>
                    <a:pt x="3200" y="3005"/>
                    <a:pt x="3315" y="2953"/>
                  </a:cubicBezTo>
                  <a:cubicBezTo>
                    <a:pt x="3085" y="2879"/>
                    <a:pt x="2959" y="2833"/>
                    <a:pt x="2827" y="2798"/>
                  </a:cubicBezTo>
                  <a:cubicBezTo>
                    <a:pt x="2350" y="2678"/>
                    <a:pt x="2046" y="2385"/>
                    <a:pt x="1954" y="1896"/>
                  </a:cubicBezTo>
                  <a:cubicBezTo>
                    <a:pt x="1919" y="1741"/>
                    <a:pt x="1896" y="1580"/>
                    <a:pt x="1885" y="1425"/>
                  </a:cubicBezTo>
                  <a:cubicBezTo>
                    <a:pt x="1862" y="1052"/>
                    <a:pt x="1851" y="679"/>
                    <a:pt x="1833" y="305"/>
                  </a:cubicBezTo>
                  <a:cubicBezTo>
                    <a:pt x="1828" y="185"/>
                    <a:pt x="1839" y="47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3865652" y="2779812"/>
              <a:ext cx="81025" cy="147225"/>
            </a:xfrm>
            <a:custGeom>
              <a:avLst/>
              <a:gdLst/>
              <a:ahLst/>
              <a:cxnLst/>
              <a:rect l="l" t="t" r="r" b="b"/>
              <a:pathLst>
                <a:path w="3241" h="5889" extrusionOk="0">
                  <a:moveTo>
                    <a:pt x="1707" y="2281"/>
                  </a:moveTo>
                  <a:lnTo>
                    <a:pt x="2385" y="2982"/>
                  </a:lnTo>
                  <a:lnTo>
                    <a:pt x="1603" y="3706"/>
                  </a:lnTo>
                  <a:lnTo>
                    <a:pt x="1121" y="3085"/>
                  </a:lnTo>
                  <a:lnTo>
                    <a:pt x="1707" y="2281"/>
                  </a:lnTo>
                  <a:close/>
                  <a:moveTo>
                    <a:pt x="1626" y="1"/>
                  </a:moveTo>
                  <a:cubicBezTo>
                    <a:pt x="1609" y="121"/>
                    <a:pt x="1598" y="208"/>
                    <a:pt x="1592" y="288"/>
                  </a:cubicBezTo>
                  <a:cubicBezTo>
                    <a:pt x="1517" y="914"/>
                    <a:pt x="1454" y="1546"/>
                    <a:pt x="1374" y="2172"/>
                  </a:cubicBezTo>
                  <a:cubicBezTo>
                    <a:pt x="1333" y="2505"/>
                    <a:pt x="1144" y="2683"/>
                    <a:pt x="811" y="2718"/>
                  </a:cubicBezTo>
                  <a:cubicBezTo>
                    <a:pt x="638" y="2735"/>
                    <a:pt x="466" y="2764"/>
                    <a:pt x="299" y="2804"/>
                  </a:cubicBezTo>
                  <a:cubicBezTo>
                    <a:pt x="219" y="2821"/>
                    <a:pt x="156" y="2901"/>
                    <a:pt x="1" y="3011"/>
                  </a:cubicBezTo>
                  <a:lnTo>
                    <a:pt x="736" y="3229"/>
                  </a:lnTo>
                  <a:cubicBezTo>
                    <a:pt x="1121" y="3338"/>
                    <a:pt x="1351" y="3585"/>
                    <a:pt x="1391" y="3993"/>
                  </a:cubicBezTo>
                  <a:cubicBezTo>
                    <a:pt x="1408" y="4194"/>
                    <a:pt x="1414" y="4395"/>
                    <a:pt x="1437" y="4596"/>
                  </a:cubicBezTo>
                  <a:cubicBezTo>
                    <a:pt x="1483" y="5027"/>
                    <a:pt x="1540" y="5457"/>
                    <a:pt x="1592" y="5888"/>
                  </a:cubicBezTo>
                  <a:lnTo>
                    <a:pt x="1695" y="5883"/>
                  </a:lnTo>
                  <a:cubicBezTo>
                    <a:pt x="1712" y="5704"/>
                    <a:pt x="1730" y="5521"/>
                    <a:pt x="1758" y="5337"/>
                  </a:cubicBezTo>
                  <a:cubicBezTo>
                    <a:pt x="1799" y="4981"/>
                    <a:pt x="1850" y="4630"/>
                    <a:pt x="1902" y="4268"/>
                  </a:cubicBezTo>
                  <a:cubicBezTo>
                    <a:pt x="1988" y="3625"/>
                    <a:pt x="2344" y="3229"/>
                    <a:pt x="2982" y="3085"/>
                  </a:cubicBezTo>
                  <a:cubicBezTo>
                    <a:pt x="3074" y="3057"/>
                    <a:pt x="3160" y="3016"/>
                    <a:pt x="3240" y="2970"/>
                  </a:cubicBezTo>
                  <a:cubicBezTo>
                    <a:pt x="3189" y="2924"/>
                    <a:pt x="3171" y="2896"/>
                    <a:pt x="3148" y="2884"/>
                  </a:cubicBezTo>
                  <a:cubicBezTo>
                    <a:pt x="3097" y="2861"/>
                    <a:pt x="3039" y="2844"/>
                    <a:pt x="2988" y="2833"/>
                  </a:cubicBezTo>
                  <a:cubicBezTo>
                    <a:pt x="2298" y="2718"/>
                    <a:pt x="1965" y="2287"/>
                    <a:pt x="1914" y="1621"/>
                  </a:cubicBezTo>
                  <a:cubicBezTo>
                    <a:pt x="1879" y="1201"/>
                    <a:pt x="1868" y="788"/>
                    <a:pt x="1845" y="368"/>
                  </a:cubicBezTo>
                  <a:cubicBezTo>
                    <a:pt x="1839" y="236"/>
                    <a:pt x="1879" y="75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9"/>
            <p:cNvSpPr/>
            <p:nvPr/>
          </p:nvSpPr>
          <p:spPr>
            <a:xfrm>
              <a:off x="2575868" y="4152296"/>
              <a:ext cx="71550" cy="130550"/>
            </a:xfrm>
            <a:custGeom>
              <a:avLst/>
              <a:gdLst/>
              <a:ahLst/>
              <a:cxnLst/>
              <a:rect l="l" t="t" r="r" b="b"/>
              <a:pathLst>
                <a:path w="2862" h="5222" extrusionOk="0">
                  <a:moveTo>
                    <a:pt x="1368" y="2143"/>
                  </a:moveTo>
                  <a:lnTo>
                    <a:pt x="1930" y="2779"/>
                  </a:lnTo>
                  <a:lnTo>
                    <a:pt x="1930" y="2779"/>
                  </a:lnTo>
                  <a:lnTo>
                    <a:pt x="1345" y="3326"/>
                  </a:lnTo>
                  <a:lnTo>
                    <a:pt x="920" y="2763"/>
                  </a:lnTo>
                  <a:lnTo>
                    <a:pt x="1368" y="2143"/>
                  </a:lnTo>
                  <a:close/>
                  <a:moveTo>
                    <a:pt x="1379" y="0"/>
                  </a:moveTo>
                  <a:cubicBezTo>
                    <a:pt x="1362" y="115"/>
                    <a:pt x="1339" y="230"/>
                    <a:pt x="1327" y="351"/>
                  </a:cubicBezTo>
                  <a:cubicBezTo>
                    <a:pt x="1276" y="822"/>
                    <a:pt x="1247" y="1293"/>
                    <a:pt x="1172" y="1764"/>
                  </a:cubicBezTo>
                  <a:cubicBezTo>
                    <a:pt x="1086" y="2333"/>
                    <a:pt x="1006" y="2396"/>
                    <a:pt x="437" y="2476"/>
                  </a:cubicBezTo>
                  <a:cubicBezTo>
                    <a:pt x="293" y="2499"/>
                    <a:pt x="150" y="2539"/>
                    <a:pt x="6" y="2574"/>
                  </a:cubicBezTo>
                  <a:lnTo>
                    <a:pt x="1" y="2717"/>
                  </a:lnTo>
                  <a:cubicBezTo>
                    <a:pt x="190" y="2775"/>
                    <a:pt x="368" y="2838"/>
                    <a:pt x="558" y="2890"/>
                  </a:cubicBezTo>
                  <a:cubicBezTo>
                    <a:pt x="943" y="2987"/>
                    <a:pt x="1138" y="3234"/>
                    <a:pt x="1161" y="3631"/>
                  </a:cubicBezTo>
                  <a:cubicBezTo>
                    <a:pt x="1178" y="3929"/>
                    <a:pt x="1207" y="4234"/>
                    <a:pt x="1241" y="4532"/>
                  </a:cubicBezTo>
                  <a:cubicBezTo>
                    <a:pt x="1270" y="4762"/>
                    <a:pt x="1270" y="5003"/>
                    <a:pt x="1396" y="5222"/>
                  </a:cubicBezTo>
                  <a:cubicBezTo>
                    <a:pt x="1437" y="5101"/>
                    <a:pt x="1465" y="4980"/>
                    <a:pt x="1477" y="4860"/>
                  </a:cubicBezTo>
                  <a:cubicBezTo>
                    <a:pt x="1528" y="4475"/>
                    <a:pt x="1574" y="4090"/>
                    <a:pt x="1643" y="3711"/>
                  </a:cubicBezTo>
                  <a:cubicBezTo>
                    <a:pt x="1724" y="3240"/>
                    <a:pt x="1994" y="2936"/>
                    <a:pt x="2459" y="2804"/>
                  </a:cubicBezTo>
                  <a:cubicBezTo>
                    <a:pt x="2574" y="2769"/>
                    <a:pt x="2677" y="2717"/>
                    <a:pt x="2861" y="2648"/>
                  </a:cubicBezTo>
                  <a:cubicBezTo>
                    <a:pt x="2769" y="2602"/>
                    <a:pt x="2677" y="2568"/>
                    <a:pt x="2580" y="2539"/>
                  </a:cubicBezTo>
                  <a:cubicBezTo>
                    <a:pt x="1959" y="2424"/>
                    <a:pt x="1672" y="2028"/>
                    <a:pt x="1626" y="1425"/>
                  </a:cubicBezTo>
                  <a:cubicBezTo>
                    <a:pt x="1603" y="1080"/>
                    <a:pt x="1586" y="736"/>
                    <a:pt x="1563" y="391"/>
                  </a:cubicBezTo>
                  <a:cubicBezTo>
                    <a:pt x="1557" y="265"/>
                    <a:pt x="1528" y="133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9"/>
            <p:cNvSpPr/>
            <p:nvPr/>
          </p:nvSpPr>
          <p:spPr>
            <a:xfrm>
              <a:off x="5322326" y="3257678"/>
              <a:ext cx="48425" cy="137150"/>
            </a:xfrm>
            <a:custGeom>
              <a:avLst/>
              <a:gdLst/>
              <a:ahLst/>
              <a:cxnLst/>
              <a:rect l="l" t="t" r="r" b="b"/>
              <a:pathLst>
                <a:path w="1937" h="5486" extrusionOk="0">
                  <a:moveTo>
                    <a:pt x="1006" y="1885"/>
                  </a:moveTo>
                  <a:lnTo>
                    <a:pt x="1368" y="2574"/>
                  </a:lnTo>
                  <a:cubicBezTo>
                    <a:pt x="1265" y="2792"/>
                    <a:pt x="1161" y="3022"/>
                    <a:pt x="1046" y="3269"/>
                  </a:cubicBezTo>
                  <a:lnTo>
                    <a:pt x="575" y="2580"/>
                  </a:lnTo>
                  <a:lnTo>
                    <a:pt x="1006" y="1885"/>
                  </a:lnTo>
                  <a:close/>
                  <a:moveTo>
                    <a:pt x="995" y="1"/>
                  </a:moveTo>
                  <a:cubicBezTo>
                    <a:pt x="788" y="98"/>
                    <a:pt x="834" y="259"/>
                    <a:pt x="828" y="385"/>
                  </a:cubicBezTo>
                  <a:cubicBezTo>
                    <a:pt x="794" y="787"/>
                    <a:pt x="776" y="1190"/>
                    <a:pt x="742" y="1592"/>
                  </a:cubicBezTo>
                  <a:cubicBezTo>
                    <a:pt x="719" y="1948"/>
                    <a:pt x="518" y="2264"/>
                    <a:pt x="213" y="2442"/>
                  </a:cubicBezTo>
                  <a:cubicBezTo>
                    <a:pt x="139" y="2499"/>
                    <a:pt x="64" y="2562"/>
                    <a:pt x="1" y="2631"/>
                  </a:cubicBezTo>
                  <a:cubicBezTo>
                    <a:pt x="64" y="2683"/>
                    <a:pt x="99" y="2735"/>
                    <a:pt x="133" y="2735"/>
                  </a:cubicBezTo>
                  <a:cubicBezTo>
                    <a:pt x="541" y="2769"/>
                    <a:pt x="707" y="3033"/>
                    <a:pt x="753" y="3395"/>
                  </a:cubicBezTo>
                  <a:cubicBezTo>
                    <a:pt x="817" y="3860"/>
                    <a:pt x="857" y="4337"/>
                    <a:pt x="908" y="4808"/>
                  </a:cubicBezTo>
                  <a:cubicBezTo>
                    <a:pt x="931" y="5032"/>
                    <a:pt x="960" y="5256"/>
                    <a:pt x="989" y="5486"/>
                  </a:cubicBezTo>
                  <a:lnTo>
                    <a:pt x="1081" y="5480"/>
                  </a:lnTo>
                  <a:cubicBezTo>
                    <a:pt x="1104" y="5296"/>
                    <a:pt x="1121" y="5113"/>
                    <a:pt x="1138" y="4929"/>
                  </a:cubicBezTo>
                  <a:cubicBezTo>
                    <a:pt x="1196" y="4383"/>
                    <a:pt x="1224" y="3837"/>
                    <a:pt x="1299" y="3298"/>
                  </a:cubicBezTo>
                  <a:cubicBezTo>
                    <a:pt x="1339" y="2953"/>
                    <a:pt x="1471" y="2654"/>
                    <a:pt x="1937" y="2631"/>
                  </a:cubicBezTo>
                  <a:cubicBezTo>
                    <a:pt x="1356" y="2315"/>
                    <a:pt x="1253" y="1770"/>
                    <a:pt x="1161" y="1230"/>
                  </a:cubicBezTo>
                  <a:cubicBezTo>
                    <a:pt x="1109" y="931"/>
                    <a:pt x="1098" y="627"/>
                    <a:pt x="1064" y="328"/>
                  </a:cubicBezTo>
                  <a:cubicBezTo>
                    <a:pt x="1046" y="225"/>
                    <a:pt x="1018" y="121"/>
                    <a:pt x="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9"/>
            <p:cNvSpPr/>
            <p:nvPr/>
          </p:nvSpPr>
          <p:spPr>
            <a:xfrm>
              <a:off x="4750194" y="4594061"/>
              <a:ext cx="50875" cy="136875"/>
            </a:xfrm>
            <a:custGeom>
              <a:avLst/>
              <a:gdLst/>
              <a:ahLst/>
              <a:cxnLst/>
              <a:rect l="l" t="t" r="r" b="b"/>
              <a:pathLst>
                <a:path w="2035" h="5475" extrusionOk="0">
                  <a:moveTo>
                    <a:pt x="1023" y="1885"/>
                  </a:moveTo>
                  <a:lnTo>
                    <a:pt x="1385" y="2580"/>
                  </a:lnTo>
                  <a:lnTo>
                    <a:pt x="1069" y="3263"/>
                  </a:lnTo>
                  <a:cubicBezTo>
                    <a:pt x="897" y="3022"/>
                    <a:pt x="736" y="2804"/>
                    <a:pt x="587" y="2597"/>
                  </a:cubicBezTo>
                  <a:lnTo>
                    <a:pt x="1023" y="1885"/>
                  </a:lnTo>
                  <a:close/>
                  <a:moveTo>
                    <a:pt x="920" y="1"/>
                  </a:moveTo>
                  <a:cubicBezTo>
                    <a:pt x="891" y="156"/>
                    <a:pt x="851" y="311"/>
                    <a:pt x="839" y="472"/>
                  </a:cubicBezTo>
                  <a:cubicBezTo>
                    <a:pt x="811" y="816"/>
                    <a:pt x="811" y="1161"/>
                    <a:pt x="776" y="1506"/>
                  </a:cubicBezTo>
                  <a:cubicBezTo>
                    <a:pt x="736" y="1931"/>
                    <a:pt x="564" y="2281"/>
                    <a:pt x="167" y="2488"/>
                  </a:cubicBezTo>
                  <a:cubicBezTo>
                    <a:pt x="110" y="2517"/>
                    <a:pt x="75" y="2603"/>
                    <a:pt x="1" y="2700"/>
                  </a:cubicBezTo>
                  <a:cubicBezTo>
                    <a:pt x="627" y="2746"/>
                    <a:pt x="770" y="3154"/>
                    <a:pt x="822" y="3631"/>
                  </a:cubicBezTo>
                  <a:cubicBezTo>
                    <a:pt x="857" y="3958"/>
                    <a:pt x="880" y="4291"/>
                    <a:pt x="908" y="4619"/>
                  </a:cubicBezTo>
                  <a:cubicBezTo>
                    <a:pt x="937" y="4906"/>
                    <a:pt x="966" y="5188"/>
                    <a:pt x="995" y="5475"/>
                  </a:cubicBezTo>
                  <a:lnTo>
                    <a:pt x="1098" y="5475"/>
                  </a:lnTo>
                  <a:cubicBezTo>
                    <a:pt x="1115" y="5308"/>
                    <a:pt x="1138" y="5147"/>
                    <a:pt x="1155" y="4981"/>
                  </a:cubicBezTo>
                  <a:cubicBezTo>
                    <a:pt x="1201" y="4452"/>
                    <a:pt x="1236" y="3918"/>
                    <a:pt x="1299" y="3390"/>
                  </a:cubicBezTo>
                  <a:cubicBezTo>
                    <a:pt x="1339" y="3016"/>
                    <a:pt x="1460" y="2683"/>
                    <a:pt x="2034" y="2637"/>
                  </a:cubicBezTo>
                  <a:cubicBezTo>
                    <a:pt x="1397" y="2327"/>
                    <a:pt x="1282" y="1816"/>
                    <a:pt x="1196" y="1299"/>
                  </a:cubicBezTo>
                  <a:cubicBezTo>
                    <a:pt x="1161" y="1104"/>
                    <a:pt x="1150" y="903"/>
                    <a:pt x="1127" y="701"/>
                  </a:cubicBezTo>
                  <a:cubicBezTo>
                    <a:pt x="1098" y="466"/>
                    <a:pt x="1063" y="236"/>
                    <a:pt x="1035" y="6"/>
                  </a:cubicBezTo>
                  <a:lnTo>
                    <a:pt x="9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9"/>
            <p:cNvSpPr/>
            <p:nvPr/>
          </p:nvSpPr>
          <p:spPr>
            <a:xfrm>
              <a:off x="5277700" y="3722025"/>
              <a:ext cx="27325" cy="26175"/>
            </a:xfrm>
            <a:custGeom>
              <a:avLst/>
              <a:gdLst/>
              <a:ahLst/>
              <a:cxnLst/>
              <a:rect l="l" t="t" r="r" b="b"/>
              <a:pathLst>
                <a:path w="1093" h="1047" extrusionOk="0">
                  <a:moveTo>
                    <a:pt x="534" y="0"/>
                  </a:moveTo>
                  <a:cubicBezTo>
                    <a:pt x="531" y="0"/>
                    <a:pt x="527" y="0"/>
                    <a:pt x="524" y="0"/>
                  </a:cubicBezTo>
                  <a:cubicBezTo>
                    <a:pt x="219" y="6"/>
                    <a:pt x="1" y="224"/>
                    <a:pt x="1" y="512"/>
                  </a:cubicBezTo>
                  <a:cubicBezTo>
                    <a:pt x="1" y="804"/>
                    <a:pt x="264" y="1046"/>
                    <a:pt x="582" y="1046"/>
                  </a:cubicBezTo>
                  <a:cubicBezTo>
                    <a:pt x="589" y="1046"/>
                    <a:pt x="597" y="1046"/>
                    <a:pt x="604" y="1046"/>
                  </a:cubicBezTo>
                  <a:cubicBezTo>
                    <a:pt x="874" y="1046"/>
                    <a:pt x="1092" y="810"/>
                    <a:pt x="1075" y="540"/>
                  </a:cubicBezTo>
                  <a:cubicBezTo>
                    <a:pt x="1075" y="239"/>
                    <a:pt x="834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9"/>
            <p:cNvSpPr/>
            <p:nvPr/>
          </p:nvSpPr>
          <p:spPr>
            <a:xfrm>
              <a:off x="3016276" y="4259796"/>
              <a:ext cx="27475" cy="26225"/>
            </a:xfrm>
            <a:custGeom>
              <a:avLst/>
              <a:gdLst/>
              <a:ahLst/>
              <a:cxnLst/>
              <a:rect l="l" t="t" r="r" b="b"/>
              <a:pathLst>
                <a:path w="1099" h="1049" extrusionOk="0">
                  <a:moveTo>
                    <a:pt x="529" y="0"/>
                  </a:moveTo>
                  <a:cubicBezTo>
                    <a:pt x="242" y="0"/>
                    <a:pt x="6" y="228"/>
                    <a:pt x="1" y="519"/>
                  </a:cubicBezTo>
                  <a:cubicBezTo>
                    <a:pt x="1" y="795"/>
                    <a:pt x="265" y="1042"/>
                    <a:pt x="575" y="1047"/>
                  </a:cubicBezTo>
                  <a:cubicBezTo>
                    <a:pt x="588" y="1048"/>
                    <a:pt x="601" y="1049"/>
                    <a:pt x="614" y="1049"/>
                  </a:cubicBezTo>
                  <a:cubicBezTo>
                    <a:pt x="868" y="1049"/>
                    <a:pt x="1081" y="839"/>
                    <a:pt x="1081" y="576"/>
                  </a:cubicBezTo>
                  <a:cubicBezTo>
                    <a:pt x="1098" y="278"/>
                    <a:pt x="868" y="19"/>
                    <a:pt x="570" y="2"/>
                  </a:cubicBezTo>
                  <a:cubicBezTo>
                    <a:pt x="556" y="1"/>
                    <a:pt x="542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9"/>
            <p:cNvSpPr/>
            <p:nvPr/>
          </p:nvSpPr>
          <p:spPr>
            <a:xfrm>
              <a:off x="1888200" y="4240525"/>
              <a:ext cx="27175" cy="27050"/>
            </a:xfrm>
            <a:custGeom>
              <a:avLst/>
              <a:gdLst/>
              <a:ahLst/>
              <a:cxnLst/>
              <a:rect l="l" t="t" r="r" b="b"/>
              <a:pathLst>
                <a:path w="1087" h="1082" extrusionOk="0">
                  <a:moveTo>
                    <a:pt x="509" y="1"/>
                  </a:moveTo>
                  <a:cubicBezTo>
                    <a:pt x="253" y="1"/>
                    <a:pt x="35" y="202"/>
                    <a:pt x="24" y="461"/>
                  </a:cubicBezTo>
                  <a:cubicBezTo>
                    <a:pt x="1" y="783"/>
                    <a:pt x="248" y="1076"/>
                    <a:pt x="546" y="1082"/>
                  </a:cubicBezTo>
                  <a:cubicBezTo>
                    <a:pt x="828" y="1082"/>
                    <a:pt x="1063" y="852"/>
                    <a:pt x="1063" y="565"/>
                  </a:cubicBezTo>
                  <a:cubicBezTo>
                    <a:pt x="1086" y="260"/>
                    <a:pt x="845" y="2"/>
                    <a:pt x="541" y="2"/>
                  </a:cubicBezTo>
                  <a:cubicBezTo>
                    <a:pt x="530" y="1"/>
                    <a:pt x="520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9"/>
            <p:cNvSpPr/>
            <p:nvPr/>
          </p:nvSpPr>
          <p:spPr>
            <a:xfrm>
              <a:off x="2829775" y="2869175"/>
              <a:ext cx="27325" cy="26600"/>
            </a:xfrm>
            <a:custGeom>
              <a:avLst/>
              <a:gdLst/>
              <a:ahLst/>
              <a:cxnLst/>
              <a:rect l="l" t="t" r="r" b="b"/>
              <a:pathLst>
                <a:path w="1093" h="1064" extrusionOk="0">
                  <a:moveTo>
                    <a:pt x="531" y="1"/>
                  </a:moveTo>
                  <a:cubicBezTo>
                    <a:pt x="253" y="1"/>
                    <a:pt x="18" y="221"/>
                    <a:pt x="12" y="501"/>
                  </a:cubicBezTo>
                  <a:cubicBezTo>
                    <a:pt x="1" y="794"/>
                    <a:pt x="277" y="1064"/>
                    <a:pt x="592" y="1064"/>
                  </a:cubicBezTo>
                  <a:cubicBezTo>
                    <a:pt x="868" y="1064"/>
                    <a:pt x="1063" y="857"/>
                    <a:pt x="1075" y="564"/>
                  </a:cubicBezTo>
                  <a:cubicBezTo>
                    <a:pt x="1092" y="260"/>
                    <a:pt x="851" y="7"/>
                    <a:pt x="552" y="1"/>
                  </a:cubicBezTo>
                  <a:cubicBezTo>
                    <a:pt x="545" y="1"/>
                    <a:pt x="53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9"/>
            <p:cNvSpPr/>
            <p:nvPr/>
          </p:nvSpPr>
          <p:spPr>
            <a:xfrm>
              <a:off x="4432335" y="4711665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0"/>
                  </a:moveTo>
                  <a:cubicBezTo>
                    <a:pt x="138" y="12"/>
                    <a:pt x="0" y="161"/>
                    <a:pt x="6" y="339"/>
                  </a:cubicBezTo>
                  <a:cubicBezTo>
                    <a:pt x="23" y="517"/>
                    <a:pt x="167" y="655"/>
                    <a:pt x="345" y="672"/>
                  </a:cubicBezTo>
                  <a:cubicBezTo>
                    <a:pt x="352" y="673"/>
                    <a:pt x="358" y="673"/>
                    <a:pt x="365" y="673"/>
                  </a:cubicBezTo>
                  <a:cubicBezTo>
                    <a:pt x="539" y="673"/>
                    <a:pt x="678" y="528"/>
                    <a:pt x="672" y="351"/>
                  </a:cubicBezTo>
                  <a:cubicBezTo>
                    <a:pt x="672" y="155"/>
                    <a:pt x="517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9"/>
            <p:cNvSpPr/>
            <p:nvPr/>
          </p:nvSpPr>
          <p:spPr>
            <a:xfrm>
              <a:off x="1870550" y="3203450"/>
              <a:ext cx="17525" cy="16725"/>
            </a:xfrm>
            <a:custGeom>
              <a:avLst/>
              <a:gdLst/>
              <a:ahLst/>
              <a:cxnLst/>
              <a:rect l="l" t="t" r="r" b="b"/>
              <a:pathLst>
                <a:path w="701" h="669" extrusionOk="0">
                  <a:moveTo>
                    <a:pt x="347" y="1"/>
                  </a:moveTo>
                  <a:cubicBezTo>
                    <a:pt x="337" y="1"/>
                    <a:pt x="326" y="1"/>
                    <a:pt x="316" y="2"/>
                  </a:cubicBezTo>
                  <a:cubicBezTo>
                    <a:pt x="132" y="14"/>
                    <a:pt x="0" y="174"/>
                    <a:pt x="29" y="352"/>
                  </a:cubicBezTo>
                  <a:cubicBezTo>
                    <a:pt x="52" y="530"/>
                    <a:pt x="201" y="663"/>
                    <a:pt x="379" y="668"/>
                  </a:cubicBezTo>
                  <a:cubicBezTo>
                    <a:pt x="563" y="663"/>
                    <a:pt x="701" y="507"/>
                    <a:pt x="689" y="329"/>
                  </a:cubicBezTo>
                  <a:cubicBezTo>
                    <a:pt x="679" y="144"/>
                    <a:pt x="52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9"/>
            <p:cNvSpPr/>
            <p:nvPr/>
          </p:nvSpPr>
          <p:spPr>
            <a:xfrm>
              <a:off x="4767158" y="4391025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36" y="1"/>
                  </a:moveTo>
                  <a:cubicBezTo>
                    <a:pt x="329" y="1"/>
                    <a:pt x="323" y="1"/>
                    <a:pt x="316" y="1"/>
                  </a:cubicBezTo>
                  <a:cubicBezTo>
                    <a:pt x="138" y="13"/>
                    <a:pt x="0" y="162"/>
                    <a:pt x="0" y="340"/>
                  </a:cubicBezTo>
                  <a:cubicBezTo>
                    <a:pt x="28" y="532"/>
                    <a:pt x="189" y="668"/>
                    <a:pt x="379" y="668"/>
                  </a:cubicBezTo>
                  <a:cubicBezTo>
                    <a:pt x="383" y="668"/>
                    <a:pt x="387" y="668"/>
                    <a:pt x="391" y="668"/>
                  </a:cubicBezTo>
                  <a:cubicBezTo>
                    <a:pt x="557" y="656"/>
                    <a:pt x="667" y="536"/>
                    <a:pt x="667" y="352"/>
                  </a:cubicBezTo>
                  <a:cubicBezTo>
                    <a:pt x="678" y="163"/>
                    <a:pt x="528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9"/>
            <p:cNvSpPr/>
            <p:nvPr/>
          </p:nvSpPr>
          <p:spPr>
            <a:xfrm>
              <a:off x="5084425" y="4860300"/>
              <a:ext cx="17400" cy="16700"/>
            </a:xfrm>
            <a:custGeom>
              <a:avLst/>
              <a:gdLst/>
              <a:ahLst/>
              <a:cxnLst/>
              <a:rect l="l" t="t" r="r" b="b"/>
              <a:pathLst>
                <a:path w="696" h="668" extrusionOk="0">
                  <a:moveTo>
                    <a:pt x="338" y="1"/>
                  </a:moveTo>
                  <a:cubicBezTo>
                    <a:pt x="331" y="1"/>
                    <a:pt x="324" y="1"/>
                    <a:pt x="316" y="2"/>
                  </a:cubicBezTo>
                  <a:cubicBezTo>
                    <a:pt x="138" y="13"/>
                    <a:pt x="1" y="174"/>
                    <a:pt x="24" y="352"/>
                  </a:cubicBezTo>
                  <a:cubicBezTo>
                    <a:pt x="47" y="530"/>
                    <a:pt x="196" y="662"/>
                    <a:pt x="374" y="668"/>
                  </a:cubicBezTo>
                  <a:cubicBezTo>
                    <a:pt x="552" y="668"/>
                    <a:pt x="696" y="513"/>
                    <a:pt x="690" y="335"/>
                  </a:cubicBezTo>
                  <a:cubicBezTo>
                    <a:pt x="679" y="147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9"/>
            <p:cNvSpPr/>
            <p:nvPr/>
          </p:nvSpPr>
          <p:spPr>
            <a:xfrm>
              <a:off x="2744050" y="4889200"/>
              <a:ext cx="16975" cy="16525"/>
            </a:xfrm>
            <a:custGeom>
              <a:avLst/>
              <a:gdLst/>
              <a:ahLst/>
              <a:cxnLst/>
              <a:rect l="l" t="t" r="r" b="b"/>
              <a:pathLst>
                <a:path w="679" h="661" extrusionOk="0">
                  <a:moveTo>
                    <a:pt x="328" y="0"/>
                  </a:moveTo>
                  <a:cubicBezTo>
                    <a:pt x="150" y="6"/>
                    <a:pt x="6" y="149"/>
                    <a:pt x="1" y="333"/>
                  </a:cubicBezTo>
                  <a:cubicBezTo>
                    <a:pt x="18" y="519"/>
                    <a:pt x="178" y="661"/>
                    <a:pt x="368" y="661"/>
                  </a:cubicBezTo>
                  <a:cubicBezTo>
                    <a:pt x="372" y="661"/>
                    <a:pt x="376" y="661"/>
                    <a:pt x="380" y="661"/>
                  </a:cubicBezTo>
                  <a:cubicBezTo>
                    <a:pt x="546" y="661"/>
                    <a:pt x="678" y="523"/>
                    <a:pt x="667" y="356"/>
                  </a:cubicBezTo>
                  <a:cubicBezTo>
                    <a:pt x="678" y="161"/>
                    <a:pt x="523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9"/>
            <p:cNvSpPr/>
            <p:nvPr/>
          </p:nvSpPr>
          <p:spPr>
            <a:xfrm>
              <a:off x="3043750" y="3075525"/>
              <a:ext cx="17100" cy="16700"/>
            </a:xfrm>
            <a:custGeom>
              <a:avLst/>
              <a:gdLst/>
              <a:ahLst/>
              <a:cxnLst/>
              <a:rect l="l" t="t" r="r" b="b"/>
              <a:pathLst>
                <a:path w="684" h="668" extrusionOk="0">
                  <a:moveTo>
                    <a:pt x="347" y="1"/>
                  </a:moveTo>
                  <a:cubicBezTo>
                    <a:pt x="341" y="1"/>
                    <a:pt x="334" y="1"/>
                    <a:pt x="328" y="1"/>
                  </a:cubicBezTo>
                  <a:cubicBezTo>
                    <a:pt x="324" y="1"/>
                    <a:pt x="321" y="1"/>
                    <a:pt x="318" y="1"/>
                  </a:cubicBezTo>
                  <a:cubicBezTo>
                    <a:pt x="139" y="1"/>
                    <a:pt x="1" y="154"/>
                    <a:pt x="23" y="334"/>
                  </a:cubicBezTo>
                  <a:cubicBezTo>
                    <a:pt x="40" y="520"/>
                    <a:pt x="201" y="668"/>
                    <a:pt x="386" y="668"/>
                  </a:cubicBezTo>
                  <a:cubicBezTo>
                    <a:pt x="390" y="668"/>
                    <a:pt x="393" y="668"/>
                    <a:pt x="397" y="667"/>
                  </a:cubicBezTo>
                  <a:cubicBezTo>
                    <a:pt x="557" y="639"/>
                    <a:pt x="678" y="507"/>
                    <a:pt x="684" y="346"/>
                  </a:cubicBezTo>
                  <a:cubicBezTo>
                    <a:pt x="684" y="157"/>
                    <a:pt x="53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9"/>
            <p:cNvSpPr/>
            <p:nvPr/>
          </p:nvSpPr>
          <p:spPr>
            <a:xfrm>
              <a:off x="2357962" y="4304319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22" y="1"/>
                  </a:moveTo>
                  <a:cubicBezTo>
                    <a:pt x="144" y="1"/>
                    <a:pt x="0" y="144"/>
                    <a:pt x="0" y="328"/>
                  </a:cubicBezTo>
                  <a:cubicBezTo>
                    <a:pt x="0" y="517"/>
                    <a:pt x="150" y="668"/>
                    <a:pt x="336" y="668"/>
                  </a:cubicBezTo>
                  <a:cubicBezTo>
                    <a:pt x="343" y="668"/>
                    <a:pt x="349" y="667"/>
                    <a:pt x="356" y="667"/>
                  </a:cubicBezTo>
                  <a:cubicBezTo>
                    <a:pt x="534" y="661"/>
                    <a:pt x="678" y="506"/>
                    <a:pt x="661" y="328"/>
                  </a:cubicBezTo>
                  <a:cubicBezTo>
                    <a:pt x="643" y="150"/>
                    <a:pt x="500" y="12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9"/>
            <p:cNvSpPr/>
            <p:nvPr/>
          </p:nvSpPr>
          <p:spPr>
            <a:xfrm>
              <a:off x="2829925" y="3450750"/>
              <a:ext cx="17125" cy="16550"/>
            </a:xfrm>
            <a:custGeom>
              <a:avLst/>
              <a:gdLst/>
              <a:ahLst/>
              <a:cxnLst/>
              <a:rect l="l" t="t" r="r" b="b"/>
              <a:pathLst>
                <a:path w="685" h="662" extrusionOk="0">
                  <a:moveTo>
                    <a:pt x="335" y="1"/>
                  </a:moveTo>
                  <a:cubicBezTo>
                    <a:pt x="156" y="1"/>
                    <a:pt x="12" y="142"/>
                    <a:pt x="6" y="317"/>
                  </a:cubicBezTo>
                  <a:cubicBezTo>
                    <a:pt x="1" y="509"/>
                    <a:pt x="161" y="662"/>
                    <a:pt x="352" y="662"/>
                  </a:cubicBezTo>
                  <a:cubicBezTo>
                    <a:pt x="355" y="662"/>
                    <a:pt x="359" y="662"/>
                    <a:pt x="362" y="662"/>
                  </a:cubicBezTo>
                  <a:cubicBezTo>
                    <a:pt x="366" y="662"/>
                    <a:pt x="369" y="662"/>
                    <a:pt x="373" y="662"/>
                  </a:cubicBezTo>
                  <a:cubicBezTo>
                    <a:pt x="529" y="662"/>
                    <a:pt x="667" y="537"/>
                    <a:pt x="673" y="380"/>
                  </a:cubicBezTo>
                  <a:cubicBezTo>
                    <a:pt x="684" y="185"/>
                    <a:pt x="535" y="18"/>
                    <a:pt x="345" y="1"/>
                  </a:cubicBezTo>
                  <a:cubicBezTo>
                    <a:pt x="342" y="1"/>
                    <a:pt x="338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9"/>
            <p:cNvSpPr/>
            <p:nvPr/>
          </p:nvSpPr>
          <p:spPr>
            <a:xfrm>
              <a:off x="2084950" y="4671775"/>
              <a:ext cx="17375" cy="16700"/>
            </a:xfrm>
            <a:custGeom>
              <a:avLst/>
              <a:gdLst/>
              <a:ahLst/>
              <a:cxnLst/>
              <a:rect l="l" t="t" r="r" b="b"/>
              <a:pathLst>
                <a:path w="695" h="668" extrusionOk="0">
                  <a:moveTo>
                    <a:pt x="344" y="1"/>
                  </a:moveTo>
                  <a:cubicBezTo>
                    <a:pt x="340" y="1"/>
                    <a:pt x="337" y="1"/>
                    <a:pt x="333" y="1"/>
                  </a:cubicBezTo>
                  <a:cubicBezTo>
                    <a:pt x="330" y="1"/>
                    <a:pt x="326" y="1"/>
                    <a:pt x="323" y="1"/>
                  </a:cubicBezTo>
                  <a:cubicBezTo>
                    <a:pt x="144" y="1"/>
                    <a:pt x="0" y="153"/>
                    <a:pt x="17" y="334"/>
                  </a:cubicBezTo>
                  <a:cubicBezTo>
                    <a:pt x="34" y="520"/>
                    <a:pt x="189" y="667"/>
                    <a:pt x="380" y="667"/>
                  </a:cubicBezTo>
                  <a:cubicBezTo>
                    <a:pt x="383" y="667"/>
                    <a:pt x="387" y="667"/>
                    <a:pt x="391" y="667"/>
                  </a:cubicBezTo>
                  <a:cubicBezTo>
                    <a:pt x="569" y="644"/>
                    <a:pt x="695" y="489"/>
                    <a:pt x="683" y="311"/>
                  </a:cubicBezTo>
                  <a:cubicBezTo>
                    <a:pt x="661" y="137"/>
                    <a:pt x="51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9"/>
            <p:cNvSpPr/>
            <p:nvPr/>
          </p:nvSpPr>
          <p:spPr>
            <a:xfrm>
              <a:off x="2062100" y="3293950"/>
              <a:ext cx="17550" cy="16550"/>
            </a:xfrm>
            <a:custGeom>
              <a:avLst/>
              <a:gdLst/>
              <a:ahLst/>
              <a:cxnLst/>
              <a:rect l="l" t="t" r="r" b="b"/>
              <a:pathLst>
                <a:path w="702" h="662" extrusionOk="0">
                  <a:moveTo>
                    <a:pt x="335" y="0"/>
                  </a:moveTo>
                  <a:cubicBezTo>
                    <a:pt x="161" y="0"/>
                    <a:pt x="17" y="129"/>
                    <a:pt x="6" y="305"/>
                  </a:cubicBezTo>
                  <a:cubicBezTo>
                    <a:pt x="1" y="477"/>
                    <a:pt x="179" y="656"/>
                    <a:pt x="363" y="661"/>
                  </a:cubicBezTo>
                  <a:cubicBezTo>
                    <a:pt x="529" y="661"/>
                    <a:pt x="661" y="535"/>
                    <a:pt x="673" y="374"/>
                  </a:cubicBezTo>
                  <a:cubicBezTo>
                    <a:pt x="701" y="179"/>
                    <a:pt x="552" y="6"/>
                    <a:pt x="357" y="1"/>
                  </a:cubicBezTo>
                  <a:cubicBezTo>
                    <a:pt x="349" y="0"/>
                    <a:pt x="342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9"/>
            <p:cNvSpPr/>
            <p:nvPr/>
          </p:nvSpPr>
          <p:spPr>
            <a:xfrm>
              <a:off x="5461075" y="3597375"/>
              <a:ext cx="16825" cy="16975"/>
            </a:xfrm>
            <a:custGeom>
              <a:avLst/>
              <a:gdLst/>
              <a:ahLst/>
              <a:cxnLst/>
              <a:rect l="l" t="t" r="r" b="b"/>
              <a:pathLst>
                <a:path w="673" h="679" extrusionOk="0">
                  <a:moveTo>
                    <a:pt x="337" y="0"/>
                  </a:moveTo>
                  <a:cubicBezTo>
                    <a:pt x="330" y="0"/>
                    <a:pt x="323" y="0"/>
                    <a:pt x="317" y="1"/>
                  </a:cubicBezTo>
                  <a:cubicBezTo>
                    <a:pt x="150" y="1"/>
                    <a:pt x="18" y="139"/>
                    <a:pt x="18" y="305"/>
                  </a:cubicBezTo>
                  <a:cubicBezTo>
                    <a:pt x="1" y="495"/>
                    <a:pt x="145" y="667"/>
                    <a:pt x="346" y="678"/>
                  </a:cubicBezTo>
                  <a:cubicBezTo>
                    <a:pt x="524" y="673"/>
                    <a:pt x="667" y="529"/>
                    <a:pt x="673" y="345"/>
                  </a:cubicBezTo>
                  <a:cubicBezTo>
                    <a:pt x="673" y="157"/>
                    <a:pt x="52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9"/>
            <p:cNvSpPr/>
            <p:nvPr/>
          </p:nvSpPr>
          <p:spPr>
            <a:xfrm>
              <a:off x="2386200" y="4621975"/>
              <a:ext cx="16250" cy="16950"/>
            </a:xfrm>
            <a:custGeom>
              <a:avLst/>
              <a:gdLst/>
              <a:ahLst/>
              <a:cxnLst/>
              <a:rect l="l" t="t" r="r" b="b"/>
              <a:pathLst>
                <a:path w="650" h="678" extrusionOk="0">
                  <a:moveTo>
                    <a:pt x="331" y="1"/>
                  </a:moveTo>
                  <a:cubicBezTo>
                    <a:pt x="313" y="1"/>
                    <a:pt x="295" y="2"/>
                    <a:pt x="276" y="5"/>
                  </a:cubicBezTo>
                  <a:cubicBezTo>
                    <a:pt x="93" y="23"/>
                    <a:pt x="1" y="138"/>
                    <a:pt x="1" y="316"/>
                  </a:cubicBezTo>
                  <a:cubicBezTo>
                    <a:pt x="1" y="510"/>
                    <a:pt x="157" y="678"/>
                    <a:pt x="323" y="678"/>
                  </a:cubicBezTo>
                  <a:cubicBezTo>
                    <a:pt x="329" y="678"/>
                    <a:pt x="334" y="678"/>
                    <a:pt x="340" y="677"/>
                  </a:cubicBezTo>
                  <a:cubicBezTo>
                    <a:pt x="518" y="649"/>
                    <a:pt x="644" y="499"/>
                    <a:pt x="644" y="321"/>
                  </a:cubicBezTo>
                  <a:cubicBezTo>
                    <a:pt x="649" y="144"/>
                    <a:pt x="504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3" name="Google Shape;4033;p29"/>
          <p:cNvGrpSpPr/>
          <p:nvPr/>
        </p:nvGrpSpPr>
        <p:grpSpPr>
          <a:xfrm rot="10800000">
            <a:off x="5345342" y="3778301"/>
            <a:ext cx="864324" cy="713924"/>
            <a:chOff x="694050" y="3332875"/>
            <a:chExt cx="1477225" cy="1220175"/>
          </a:xfrm>
        </p:grpSpPr>
        <p:sp>
          <p:nvSpPr>
            <p:cNvPr id="4034" name="Google Shape;4034;p29"/>
            <p:cNvSpPr/>
            <p:nvPr/>
          </p:nvSpPr>
          <p:spPr>
            <a:xfrm>
              <a:off x="694050" y="3719150"/>
              <a:ext cx="169175" cy="173350"/>
            </a:xfrm>
            <a:custGeom>
              <a:avLst/>
              <a:gdLst/>
              <a:ahLst/>
              <a:cxnLst/>
              <a:rect l="l" t="t" r="r" b="b"/>
              <a:pathLst>
                <a:path w="6767" h="6934" extrusionOk="0">
                  <a:moveTo>
                    <a:pt x="4584" y="1781"/>
                  </a:moveTo>
                  <a:cubicBezTo>
                    <a:pt x="4664" y="1431"/>
                    <a:pt x="4796" y="1023"/>
                    <a:pt x="4836" y="604"/>
                  </a:cubicBezTo>
                  <a:cubicBezTo>
                    <a:pt x="4854" y="420"/>
                    <a:pt x="4722" y="179"/>
                    <a:pt x="4578" y="52"/>
                  </a:cubicBezTo>
                  <a:cubicBezTo>
                    <a:pt x="4521" y="1"/>
                    <a:pt x="4210" y="127"/>
                    <a:pt x="4095" y="242"/>
                  </a:cubicBezTo>
                  <a:cubicBezTo>
                    <a:pt x="3808" y="540"/>
                    <a:pt x="3561" y="879"/>
                    <a:pt x="3280" y="1224"/>
                  </a:cubicBezTo>
                  <a:cubicBezTo>
                    <a:pt x="2746" y="971"/>
                    <a:pt x="2286" y="713"/>
                    <a:pt x="1804" y="523"/>
                  </a:cubicBezTo>
                  <a:cubicBezTo>
                    <a:pt x="1373" y="357"/>
                    <a:pt x="1068" y="604"/>
                    <a:pt x="1160" y="1052"/>
                  </a:cubicBezTo>
                  <a:cubicBezTo>
                    <a:pt x="1264" y="1534"/>
                    <a:pt x="1407" y="2005"/>
                    <a:pt x="1591" y="2465"/>
                  </a:cubicBezTo>
                  <a:cubicBezTo>
                    <a:pt x="1758" y="2907"/>
                    <a:pt x="1695" y="3269"/>
                    <a:pt x="1361" y="3625"/>
                  </a:cubicBezTo>
                  <a:cubicBezTo>
                    <a:pt x="936" y="4079"/>
                    <a:pt x="551" y="4567"/>
                    <a:pt x="167" y="5061"/>
                  </a:cubicBezTo>
                  <a:cubicBezTo>
                    <a:pt x="80" y="5170"/>
                    <a:pt x="0" y="5411"/>
                    <a:pt x="52" y="5480"/>
                  </a:cubicBezTo>
                  <a:cubicBezTo>
                    <a:pt x="172" y="5618"/>
                    <a:pt x="345" y="5704"/>
                    <a:pt x="528" y="5721"/>
                  </a:cubicBezTo>
                  <a:cubicBezTo>
                    <a:pt x="752" y="5733"/>
                    <a:pt x="982" y="5664"/>
                    <a:pt x="1201" y="5601"/>
                  </a:cubicBezTo>
                  <a:cubicBezTo>
                    <a:pt x="1626" y="5474"/>
                    <a:pt x="2051" y="5331"/>
                    <a:pt x="2430" y="5210"/>
                  </a:cubicBezTo>
                  <a:cubicBezTo>
                    <a:pt x="2952" y="5785"/>
                    <a:pt x="2677" y="6933"/>
                    <a:pt x="4038" y="6784"/>
                  </a:cubicBezTo>
                  <a:cubicBezTo>
                    <a:pt x="4084" y="6238"/>
                    <a:pt x="4164" y="5727"/>
                    <a:pt x="4159" y="5216"/>
                  </a:cubicBezTo>
                  <a:cubicBezTo>
                    <a:pt x="4153" y="4688"/>
                    <a:pt x="4319" y="4372"/>
                    <a:pt x="4836" y="4171"/>
                  </a:cubicBezTo>
                  <a:cubicBezTo>
                    <a:pt x="5468" y="3929"/>
                    <a:pt x="6060" y="3596"/>
                    <a:pt x="6766" y="3263"/>
                  </a:cubicBezTo>
                  <a:cubicBezTo>
                    <a:pt x="6221" y="2356"/>
                    <a:pt x="5101" y="2585"/>
                    <a:pt x="4584" y="17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9"/>
            <p:cNvSpPr/>
            <p:nvPr/>
          </p:nvSpPr>
          <p:spPr>
            <a:xfrm>
              <a:off x="1022150" y="4130425"/>
              <a:ext cx="169200" cy="173475"/>
            </a:xfrm>
            <a:custGeom>
              <a:avLst/>
              <a:gdLst/>
              <a:ahLst/>
              <a:cxnLst/>
              <a:rect l="l" t="t" r="r" b="b"/>
              <a:pathLst>
                <a:path w="6768" h="6939" extrusionOk="0">
                  <a:moveTo>
                    <a:pt x="4585" y="1787"/>
                  </a:moveTo>
                  <a:cubicBezTo>
                    <a:pt x="4665" y="1430"/>
                    <a:pt x="4803" y="1023"/>
                    <a:pt x="4843" y="609"/>
                  </a:cubicBezTo>
                  <a:cubicBezTo>
                    <a:pt x="4855" y="425"/>
                    <a:pt x="4728" y="184"/>
                    <a:pt x="4585" y="58"/>
                  </a:cubicBezTo>
                  <a:cubicBezTo>
                    <a:pt x="4521" y="0"/>
                    <a:pt x="4217" y="127"/>
                    <a:pt x="4102" y="247"/>
                  </a:cubicBezTo>
                  <a:cubicBezTo>
                    <a:pt x="3809" y="540"/>
                    <a:pt x="3562" y="885"/>
                    <a:pt x="3287" y="1229"/>
                  </a:cubicBezTo>
                  <a:cubicBezTo>
                    <a:pt x="2752" y="971"/>
                    <a:pt x="2293" y="712"/>
                    <a:pt x="1805" y="529"/>
                  </a:cubicBezTo>
                  <a:cubicBezTo>
                    <a:pt x="1374" y="362"/>
                    <a:pt x="1075" y="598"/>
                    <a:pt x="1167" y="1057"/>
                  </a:cubicBezTo>
                  <a:cubicBezTo>
                    <a:pt x="1270" y="1534"/>
                    <a:pt x="1414" y="2005"/>
                    <a:pt x="1598" y="2464"/>
                  </a:cubicBezTo>
                  <a:cubicBezTo>
                    <a:pt x="1764" y="2912"/>
                    <a:pt x="1701" y="3268"/>
                    <a:pt x="1368" y="3625"/>
                  </a:cubicBezTo>
                  <a:cubicBezTo>
                    <a:pt x="943" y="4084"/>
                    <a:pt x="558" y="4572"/>
                    <a:pt x="173" y="5061"/>
                  </a:cubicBezTo>
                  <a:cubicBezTo>
                    <a:pt x="87" y="5175"/>
                    <a:pt x="1" y="5417"/>
                    <a:pt x="58" y="5486"/>
                  </a:cubicBezTo>
                  <a:cubicBezTo>
                    <a:pt x="179" y="5618"/>
                    <a:pt x="351" y="5704"/>
                    <a:pt x="535" y="5721"/>
                  </a:cubicBezTo>
                  <a:cubicBezTo>
                    <a:pt x="753" y="5733"/>
                    <a:pt x="989" y="5664"/>
                    <a:pt x="1207" y="5600"/>
                  </a:cubicBezTo>
                  <a:cubicBezTo>
                    <a:pt x="1632" y="5480"/>
                    <a:pt x="2057" y="5336"/>
                    <a:pt x="2436" y="5216"/>
                  </a:cubicBezTo>
                  <a:cubicBezTo>
                    <a:pt x="2959" y="5790"/>
                    <a:pt x="2683" y="6939"/>
                    <a:pt x="4039" y="6789"/>
                  </a:cubicBezTo>
                  <a:cubicBezTo>
                    <a:pt x="4091" y="6244"/>
                    <a:pt x="4171" y="5733"/>
                    <a:pt x="4165" y="5216"/>
                  </a:cubicBezTo>
                  <a:cubicBezTo>
                    <a:pt x="4154" y="4693"/>
                    <a:pt x="4326" y="4371"/>
                    <a:pt x="4843" y="4176"/>
                  </a:cubicBezTo>
                  <a:cubicBezTo>
                    <a:pt x="5469" y="3935"/>
                    <a:pt x="6067" y="3602"/>
                    <a:pt x="6767" y="3263"/>
                  </a:cubicBezTo>
                  <a:cubicBezTo>
                    <a:pt x="6227" y="2355"/>
                    <a:pt x="5107" y="2585"/>
                    <a:pt x="4585" y="17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9"/>
            <p:cNvSpPr/>
            <p:nvPr/>
          </p:nvSpPr>
          <p:spPr>
            <a:xfrm>
              <a:off x="1103575" y="3782050"/>
              <a:ext cx="121225" cy="124375"/>
            </a:xfrm>
            <a:custGeom>
              <a:avLst/>
              <a:gdLst/>
              <a:ahLst/>
              <a:cxnLst/>
              <a:rect l="l" t="t" r="r" b="b"/>
              <a:pathLst>
                <a:path w="4849" h="4975" extrusionOk="0">
                  <a:moveTo>
                    <a:pt x="3286" y="1281"/>
                  </a:moveTo>
                  <a:cubicBezTo>
                    <a:pt x="3344" y="1029"/>
                    <a:pt x="3441" y="736"/>
                    <a:pt x="3470" y="437"/>
                  </a:cubicBezTo>
                  <a:cubicBezTo>
                    <a:pt x="3482" y="305"/>
                    <a:pt x="3384" y="132"/>
                    <a:pt x="3286" y="41"/>
                  </a:cubicBezTo>
                  <a:cubicBezTo>
                    <a:pt x="3240" y="0"/>
                    <a:pt x="3022" y="92"/>
                    <a:pt x="2942" y="178"/>
                  </a:cubicBezTo>
                  <a:cubicBezTo>
                    <a:pt x="2729" y="391"/>
                    <a:pt x="2557" y="638"/>
                    <a:pt x="2356" y="885"/>
                  </a:cubicBezTo>
                  <a:cubicBezTo>
                    <a:pt x="1971" y="695"/>
                    <a:pt x="1644" y="512"/>
                    <a:pt x="1293" y="379"/>
                  </a:cubicBezTo>
                  <a:cubicBezTo>
                    <a:pt x="983" y="259"/>
                    <a:pt x="770" y="437"/>
                    <a:pt x="834" y="759"/>
                  </a:cubicBezTo>
                  <a:cubicBezTo>
                    <a:pt x="908" y="1103"/>
                    <a:pt x="1012" y="1442"/>
                    <a:pt x="1144" y="1769"/>
                  </a:cubicBezTo>
                  <a:cubicBezTo>
                    <a:pt x="1264" y="2085"/>
                    <a:pt x="1213" y="2344"/>
                    <a:pt x="983" y="2597"/>
                  </a:cubicBezTo>
                  <a:cubicBezTo>
                    <a:pt x="679" y="2924"/>
                    <a:pt x="397" y="3280"/>
                    <a:pt x="127" y="3631"/>
                  </a:cubicBezTo>
                  <a:cubicBezTo>
                    <a:pt x="64" y="3711"/>
                    <a:pt x="1" y="3883"/>
                    <a:pt x="41" y="3929"/>
                  </a:cubicBezTo>
                  <a:cubicBezTo>
                    <a:pt x="127" y="4027"/>
                    <a:pt x="254" y="4090"/>
                    <a:pt x="386" y="4102"/>
                  </a:cubicBezTo>
                  <a:cubicBezTo>
                    <a:pt x="546" y="4102"/>
                    <a:pt x="713" y="4073"/>
                    <a:pt x="868" y="4015"/>
                  </a:cubicBezTo>
                  <a:cubicBezTo>
                    <a:pt x="1173" y="3929"/>
                    <a:pt x="1471" y="3826"/>
                    <a:pt x="1747" y="3740"/>
                  </a:cubicBezTo>
                  <a:cubicBezTo>
                    <a:pt x="2120" y="4153"/>
                    <a:pt x="1919" y="4975"/>
                    <a:pt x="2896" y="4865"/>
                  </a:cubicBezTo>
                  <a:cubicBezTo>
                    <a:pt x="2924" y="4475"/>
                    <a:pt x="2988" y="4107"/>
                    <a:pt x="2982" y="3740"/>
                  </a:cubicBezTo>
                  <a:cubicBezTo>
                    <a:pt x="2976" y="3361"/>
                    <a:pt x="3097" y="3137"/>
                    <a:pt x="3464" y="2993"/>
                  </a:cubicBezTo>
                  <a:cubicBezTo>
                    <a:pt x="3918" y="2821"/>
                    <a:pt x="4343" y="2579"/>
                    <a:pt x="4849" y="2338"/>
                  </a:cubicBezTo>
                  <a:cubicBezTo>
                    <a:pt x="4464" y="1689"/>
                    <a:pt x="3660" y="1856"/>
                    <a:pt x="3286" y="12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9"/>
            <p:cNvSpPr/>
            <p:nvPr/>
          </p:nvSpPr>
          <p:spPr>
            <a:xfrm>
              <a:off x="1367950" y="3779750"/>
              <a:ext cx="163450" cy="155400"/>
            </a:xfrm>
            <a:custGeom>
              <a:avLst/>
              <a:gdLst/>
              <a:ahLst/>
              <a:cxnLst/>
              <a:rect l="l" t="t" r="r" b="b"/>
              <a:pathLst>
                <a:path w="6538" h="6216" extrusionOk="0">
                  <a:moveTo>
                    <a:pt x="6055" y="1569"/>
                  </a:moveTo>
                  <a:cubicBezTo>
                    <a:pt x="5670" y="1603"/>
                    <a:pt x="5285" y="1701"/>
                    <a:pt x="4877" y="1781"/>
                  </a:cubicBezTo>
                  <a:cubicBezTo>
                    <a:pt x="4647" y="1281"/>
                    <a:pt x="4475" y="816"/>
                    <a:pt x="4239" y="391"/>
                  </a:cubicBezTo>
                  <a:cubicBezTo>
                    <a:pt x="4033" y="6"/>
                    <a:pt x="3665" y="0"/>
                    <a:pt x="3464" y="380"/>
                  </a:cubicBezTo>
                  <a:cubicBezTo>
                    <a:pt x="3251" y="787"/>
                    <a:pt x="3068" y="1212"/>
                    <a:pt x="2924" y="1649"/>
                  </a:cubicBezTo>
                  <a:cubicBezTo>
                    <a:pt x="2775" y="2068"/>
                    <a:pt x="2511" y="2287"/>
                    <a:pt x="2062" y="2344"/>
                  </a:cubicBezTo>
                  <a:cubicBezTo>
                    <a:pt x="1488" y="2413"/>
                    <a:pt x="914" y="2534"/>
                    <a:pt x="339" y="2654"/>
                  </a:cubicBezTo>
                  <a:cubicBezTo>
                    <a:pt x="207" y="2683"/>
                    <a:pt x="0" y="2803"/>
                    <a:pt x="0" y="2884"/>
                  </a:cubicBezTo>
                  <a:cubicBezTo>
                    <a:pt x="6" y="3056"/>
                    <a:pt x="75" y="3217"/>
                    <a:pt x="196" y="3343"/>
                  </a:cubicBezTo>
                  <a:cubicBezTo>
                    <a:pt x="351" y="3487"/>
                    <a:pt x="558" y="3573"/>
                    <a:pt x="753" y="3659"/>
                  </a:cubicBezTo>
                  <a:cubicBezTo>
                    <a:pt x="1132" y="3832"/>
                    <a:pt x="1517" y="3981"/>
                    <a:pt x="1867" y="4125"/>
                  </a:cubicBezTo>
                  <a:cubicBezTo>
                    <a:pt x="1890" y="4854"/>
                    <a:pt x="1006" y="5503"/>
                    <a:pt x="2068" y="6215"/>
                  </a:cubicBezTo>
                  <a:cubicBezTo>
                    <a:pt x="2430" y="5859"/>
                    <a:pt x="2798" y="5538"/>
                    <a:pt x="3102" y="5170"/>
                  </a:cubicBezTo>
                  <a:cubicBezTo>
                    <a:pt x="3412" y="4785"/>
                    <a:pt x="3722" y="4659"/>
                    <a:pt x="4211" y="4831"/>
                  </a:cubicBezTo>
                  <a:cubicBezTo>
                    <a:pt x="4808" y="5038"/>
                    <a:pt x="5434" y="5159"/>
                    <a:pt x="6141" y="5337"/>
                  </a:cubicBezTo>
                  <a:cubicBezTo>
                    <a:pt x="6302" y="4366"/>
                    <a:pt x="5360" y="3849"/>
                    <a:pt x="5469" y="2964"/>
                  </a:cubicBezTo>
                  <a:cubicBezTo>
                    <a:pt x="5744" y="2763"/>
                    <a:pt x="6083" y="2551"/>
                    <a:pt x="6365" y="2275"/>
                  </a:cubicBezTo>
                  <a:cubicBezTo>
                    <a:pt x="6485" y="2154"/>
                    <a:pt x="6537" y="1902"/>
                    <a:pt x="6514" y="1724"/>
                  </a:cubicBezTo>
                  <a:cubicBezTo>
                    <a:pt x="6503" y="1643"/>
                    <a:pt x="6210" y="1546"/>
                    <a:pt x="6055" y="15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9"/>
            <p:cNvSpPr/>
            <p:nvPr/>
          </p:nvSpPr>
          <p:spPr>
            <a:xfrm>
              <a:off x="1371975" y="4397650"/>
              <a:ext cx="163425" cy="155400"/>
            </a:xfrm>
            <a:custGeom>
              <a:avLst/>
              <a:gdLst/>
              <a:ahLst/>
              <a:cxnLst/>
              <a:rect l="l" t="t" r="r" b="b"/>
              <a:pathLst>
                <a:path w="6537" h="6216" extrusionOk="0">
                  <a:moveTo>
                    <a:pt x="6054" y="1569"/>
                  </a:moveTo>
                  <a:cubicBezTo>
                    <a:pt x="5664" y="1603"/>
                    <a:pt x="5285" y="1701"/>
                    <a:pt x="4877" y="1776"/>
                  </a:cubicBezTo>
                  <a:cubicBezTo>
                    <a:pt x="4647" y="1276"/>
                    <a:pt x="4475" y="811"/>
                    <a:pt x="4239" y="385"/>
                  </a:cubicBezTo>
                  <a:cubicBezTo>
                    <a:pt x="4032" y="6"/>
                    <a:pt x="3665" y="1"/>
                    <a:pt x="3464" y="380"/>
                  </a:cubicBezTo>
                  <a:cubicBezTo>
                    <a:pt x="3251" y="788"/>
                    <a:pt x="3067" y="1213"/>
                    <a:pt x="2924" y="1643"/>
                  </a:cubicBezTo>
                  <a:cubicBezTo>
                    <a:pt x="2775" y="2068"/>
                    <a:pt x="2510" y="2287"/>
                    <a:pt x="2062" y="2338"/>
                  </a:cubicBezTo>
                  <a:cubicBezTo>
                    <a:pt x="1482" y="2413"/>
                    <a:pt x="914" y="2528"/>
                    <a:pt x="339" y="2649"/>
                  </a:cubicBezTo>
                  <a:cubicBezTo>
                    <a:pt x="207" y="2677"/>
                    <a:pt x="0" y="2798"/>
                    <a:pt x="0" y="2884"/>
                  </a:cubicBezTo>
                  <a:cubicBezTo>
                    <a:pt x="6" y="3056"/>
                    <a:pt x="75" y="3217"/>
                    <a:pt x="196" y="3338"/>
                  </a:cubicBezTo>
                  <a:cubicBezTo>
                    <a:pt x="351" y="3481"/>
                    <a:pt x="557" y="3573"/>
                    <a:pt x="753" y="3660"/>
                  </a:cubicBezTo>
                  <a:cubicBezTo>
                    <a:pt x="1132" y="3826"/>
                    <a:pt x="1517" y="3975"/>
                    <a:pt x="1861" y="4119"/>
                  </a:cubicBezTo>
                  <a:cubicBezTo>
                    <a:pt x="1890" y="4849"/>
                    <a:pt x="1000" y="5503"/>
                    <a:pt x="2062" y="6216"/>
                  </a:cubicBezTo>
                  <a:cubicBezTo>
                    <a:pt x="2430" y="5854"/>
                    <a:pt x="2798" y="5538"/>
                    <a:pt x="3096" y="5164"/>
                  </a:cubicBezTo>
                  <a:cubicBezTo>
                    <a:pt x="3412" y="4785"/>
                    <a:pt x="3722" y="4659"/>
                    <a:pt x="4211" y="4826"/>
                  </a:cubicBezTo>
                  <a:cubicBezTo>
                    <a:pt x="4808" y="5032"/>
                    <a:pt x="5434" y="5153"/>
                    <a:pt x="6141" y="5337"/>
                  </a:cubicBezTo>
                  <a:cubicBezTo>
                    <a:pt x="6301" y="4360"/>
                    <a:pt x="5359" y="3849"/>
                    <a:pt x="5468" y="2964"/>
                  </a:cubicBezTo>
                  <a:cubicBezTo>
                    <a:pt x="5738" y="2758"/>
                    <a:pt x="6083" y="2545"/>
                    <a:pt x="6365" y="2269"/>
                  </a:cubicBezTo>
                  <a:cubicBezTo>
                    <a:pt x="6485" y="2149"/>
                    <a:pt x="6537" y="1902"/>
                    <a:pt x="6514" y="1724"/>
                  </a:cubicBezTo>
                  <a:cubicBezTo>
                    <a:pt x="6502" y="1649"/>
                    <a:pt x="6209" y="1551"/>
                    <a:pt x="6054" y="15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9"/>
            <p:cNvSpPr/>
            <p:nvPr/>
          </p:nvSpPr>
          <p:spPr>
            <a:xfrm>
              <a:off x="1523750" y="4275600"/>
              <a:ext cx="145050" cy="127675"/>
            </a:xfrm>
            <a:custGeom>
              <a:avLst/>
              <a:gdLst/>
              <a:ahLst/>
              <a:cxnLst/>
              <a:rect l="l" t="t" r="r" b="b"/>
              <a:pathLst>
                <a:path w="5802" h="5107" extrusionOk="0">
                  <a:moveTo>
                    <a:pt x="5486" y="2166"/>
                  </a:moveTo>
                  <a:cubicBezTo>
                    <a:pt x="5170" y="2039"/>
                    <a:pt x="4837" y="1959"/>
                    <a:pt x="4492" y="1856"/>
                  </a:cubicBezTo>
                  <a:cubicBezTo>
                    <a:pt x="4521" y="1373"/>
                    <a:pt x="4573" y="948"/>
                    <a:pt x="4561" y="529"/>
                  </a:cubicBezTo>
                  <a:cubicBezTo>
                    <a:pt x="4556" y="150"/>
                    <a:pt x="4280" y="0"/>
                    <a:pt x="3964" y="207"/>
                  </a:cubicBezTo>
                  <a:cubicBezTo>
                    <a:pt x="3637" y="431"/>
                    <a:pt x="3326" y="690"/>
                    <a:pt x="3039" y="965"/>
                  </a:cubicBezTo>
                  <a:cubicBezTo>
                    <a:pt x="2752" y="1229"/>
                    <a:pt x="2465" y="1293"/>
                    <a:pt x="2091" y="1149"/>
                  </a:cubicBezTo>
                  <a:cubicBezTo>
                    <a:pt x="1620" y="971"/>
                    <a:pt x="1126" y="833"/>
                    <a:pt x="644" y="695"/>
                  </a:cubicBezTo>
                  <a:cubicBezTo>
                    <a:pt x="529" y="661"/>
                    <a:pt x="322" y="672"/>
                    <a:pt x="288" y="736"/>
                  </a:cubicBezTo>
                  <a:cubicBezTo>
                    <a:pt x="225" y="873"/>
                    <a:pt x="207" y="1023"/>
                    <a:pt x="253" y="1166"/>
                  </a:cubicBezTo>
                  <a:cubicBezTo>
                    <a:pt x="328" y="1339"/>
                    <a:pt x="426" y="1499"/>
                    <a:pt x="552" y="1637"/>
                  </a:cubicBezTo>
                  <a:cubicBezTo>
                    <a:pt x="776" y="1924"/>
                    <a:pt x="1012" y="2194"/>
                    <a:pt x="1224" y="2441"/>
                  </a:cubicBezTo>
                  <a:cubicBezTo>
                    <a:pt x="948" y="3016"/>
                    <a:pt x="1" y="3159"/>
                    <a:pt x="535" y="4136"/>
                  </a:cubicBezTo>
                  <a:cubicBezTo>
                    <a:pt x="960" y="4004"/>
                    <a:pt x="1368" y="3912"/>
                    <a:pt x="1752" y="3745"/>
                  </a:cubicBezTo>
                  <a:cubicBezTo>
                    <a:pt x="2149" y="3579"/>
                    <a:pt x="2436" y="3607"/>
                    <a:pt x="2746" y="3935"/>
                  </a:cubicBezTo>
                  <a:cubicBezTo>
                    <a:pt x="3125" y="4337"/>
                    <a:pt x="3556" y="4682"/>
                    <a:pt x="4027" y="5107"/>
                  </a:cubicBezTo>
                  <a:cubicBezTo>
                    <a:pt x="4544" y="4423"/>
                    <a:pt x="4027" y="3648"/>
                    <a:pt x="4469" y="3010"/>
                  </a:cubicBezTo>
                  <a:cubicBezTo>
                    <a:pt x="4762" y="2958"/>
                    <a:pt x="5107" y="2935"/>
                    <a:pt x="5434" y="2838"/>
                  </a:cubicBezTo>
                  <a:cubicBezTo>
                    <a:pt x="5578" y="2792"/>
                    <a:pt x="5722" y="2620"/>
                    <a:pt x="5773" y="2476"/>
                  </a:cubicBezTo>
                  <a:cubicBezTo>
                    <a:pt x="5802" y="2413"/>
                    <a:pt x="5607" y="2217"/>
                    <a:pt x="5486" y="21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9"/>
            <p:cNvSpPr/>
            <p:nvPr/>
          </p:nvSpPr>
          <p:spPr>
            <a:xfrm>
              <a:off x="1764575" y="3830000"/>
              <a:ext cx="144900" cy="127825"/>
            </a:xfrm>
            <a:custGeom>
              <a:avLst/>
              <a:gdLst/>
              <a:ahLst/>
              <a:cxnLst/>
              <a:rect l="l" t="t" r="r" b="b"/>
              <a:pathLst>
                <a:path w="5796" h="5113" extrusionOk="0">
                  <a:moveTo>
                    <a:pt x="5480" y="2172"/>
                  </a:moveTo>
                  <a:cubicBezTo>
                    <a:pt x="5170" y="2046"/>
                    <a:pt x="4837" y="1965"/>
                    <a:pt x="4486" y="1862"/>
                  </a:cubicBezTo>
                  <a:cubicBezTo>
                    <a:pt x="4515" y="1379"/>
                    <a:pt x="4572" y="954"/>
                    <a:pt x="4561" y="535"/>
                  </a:cubicBezTo>
                  <a:cubicBezTo>
                    <a:pt x="4555" y="156"/>
                    <a:pt x="4274" y="1"/>
                    <a:pt x="3964" y="213"/>
                  </a:cubicBezTo>
                  <a:cubicBezTo>
                    <a:pt x="3636" y="437"/>
                    <a:pt x="3326" y="690"/>
                    <a:pt x="3033" y="972"/>
                  </a:cubicBezTo>
                  <a:cubicBezTo>
                    <a:pt x="2746" y="1236"/>
                    <a:pt x="2459" y="1293"/>
                    <a:pt x="2091" y="1155"/>
                  </a:cubicBezTo>
                  <a:cubicBezTo>
                    <a:pt x="1614" y="977"/>
                    <a:pt x="1126" y="834"/>
                    <a:pt x="638" y="702"/>
                  </a:cubicBezTo>
                  <a:cubicBezTo>
                    <a:pt x="529" y="667"/>
                    <a:pt x="316" y="679"/>
                    <a:pt x="287" y="742"/>
                  </a:cubicBezTo>
                  <a:cubicBezTo>
                    <a:pt x="218" y="874"/>
                    <a:pt x="207" y="1029"/>
                    <a:pt x="253" y="1173"/>
                  </a:cubicBezTo>
                  <a:cubicBezTo>
                    <a:pt x="328" y="1345"/>
                    <a:pt x="425" y="1506"/>
                    <a:pt x="552" y="1644"/>
                  </a:cubicBezTo>
                  <a:cubicBezTo>
                    <a:pt x="776" y="1925"/>
                    <a:pt x="1011" y="2201"/>
                    <a:pt x="1224" y="2448"/>
                  </a:cubicBezTo>
                  <a:cubicBezTo>
                    <a:pt x="948" y="3022"/>
                    <a:pt x="0" y="3166"/>
                    <a:pt x="529" y="4142"/>
                  </a:cubicBezTo>
                  <a:cubicBezTo>
                    <a:pt x="959" y="4010"/>
                    <a:pt x="1367" y="3918"/>
                    <a:pt x="1752" y="3752"/>
                  </a:cubicBezTo>
                  <a:cubicBezTo>
                    <a:pt x="2148" y="3585"/>
                    <a:pt x="2436" y="3614"/>
                    <a:pt x="2746" y="3941"/>
                  </a:cubicBezTo>
                  <a:cubicBezTo>
                    <a:pt x="3119" y="4343"/>
                    <a:pt x="3556" y="4688"/>
                    <a:pt x="4027" y="5113"/>
                  </a:cubicBezTo>
                  <a:cubicBezTo>
                    <a:pt x="4544" y="4424"/>
                    <a:pt x="4027" y="3654"/>
                    <a:pt x="4469" y="3011"/>
                  </a:cubicBezTo>
                  <a:cubicBezTo>
                    <a:pt x="4762" y="2965"/>
                    <a:pt x="5107" y="2942"/>
                    <a:pt x="5434" y="2838"/>
                  </a:cubicBezTo>
                  <a:cubicBezTo>
                    <a:pt x="5578" y="2798"/>
                    <a:pt x="5721" y="2626"/>
                    <a:pt x="5773" y="2482"/>
                  </a:cubicBezTo>
                  <a:cubicBezTo>
                    <a:pt x="5796" y="2419"/>
                    <a:pt x="5606" y="2224"/>
                    <a:pt x="5480" y="2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9"/>
            <p:cNvSpPr/>
            <p:nvPr/>
          </p:nvSpPr>
          <p:spPr>
            <a:xfrm>
              <a:off x="1896975" y="3569225"/>
              <a:ext cx="144900" cy="127700"/>
            </a:xfrm>
            <a:custGeom>
              <a:avLst/>
              <a:gdLst/>
              <a:ahLst/>
              <a:cxnLst/>
              <a:rect l="l" t="t" r="r" b="b"/>
              <a:pathLst>
                <a:path w="5796" h="5108" extrusionOk="0">
                  <a:moveTo>
                    <a:pt x="5486" y="2172"/>
                  </a:moveTo>
                  <a:cubicBezTo>
                    <a:pt x="5170" y="2046"/>
                    <a:pt x="4837" y="1965"/>
                    <a:pt x="4492" y="1856"/>
                  </a:cubicBezTo>
                  <a:cubicBezTo>
                    <a:pt x="4521" y="1379"/>
                    <a:pt x="4572" y="954"/>
                    <a:pt x="4561" y="529"/>
                  </a:cubicBezTo>
                  <a:cubicBezTo>
                    <a:pt x="4555" y="150"/>
                    <a:pt x="4279" y="1"/>
                    <a:pt x="3963" y="208"/>
                  </a:cubicBezTo>
                  <a:cubicBezTo>
                    <a:pt x="3636" y="437"/>
                    <a:pt x="3326" y="690"/>
                    <a:pt x="3039" y="966"/>
                  </a:cubicBezTo>
                  <a:cubicBezTo>
                    <a:pt x="2751" y="1230"/>
                    <a:pt x="2464" y="1293"/>
                    <a:pt x="2091" y="1155"/>
                  </a:cubicBezTo>
                  <a:cubicBezTo>
                    <a:pt x="1620" y="972"/>
                    <a:pt x="1126" y="834"/>
                    <a:pt x="643" y="696"/>
                  </a:cubicBezTo>
                  <a:cubicBezTo>
                    <a:pt x="529" y="667"/>
                    <a:pt x="322" y="679"/>
                    <a:pt x="287" y="736"/>
                  </a:cubicBezTo>
                  <a:cubicBezTo>
                    <a:pt x="224" y="874"/>
                    <a:pt x="213" y="1029"/>
                    <a:pt x="253" y="1167"/>
                  </a:cubicBezTo>
                  <a:cubicBezTo>
                    <a:pt x="310" y="1339"/>
                    <a:pt x="437" y="1494"/>
                    <a:pt x="552" y="1644"/>
                  </a:cubicBezTo>
                  <a:cubicBezTo>
                    <a:pt x="776" y="1925"/>
                    <a:pt x="1017" y="2195"/>
                    <a:pt x="1224" y="2442"/>
                  </a:cubicBezTo>
                  <a:cubicBezTo>
                    <a:pt x="948" y="3016"/>
                    <a:pt x="0" y="3160"/>
                    <a:pt x="529" y="4142"/>
                  </a:cubicBezTo>
                  <a:cubicBezTo>
                    <a:pt x="959" y="4004"/>
                    <a:pt x="1367" y="3912"/>
                    <a:pt x="1752" y="3752"/>
                  </a:cubicBezTo>
                  <a:cubicBezTo>
                    <a:pt x="2148" y="3579"/>
                    <a:pt x="2436" y="3608"/>
                    <a:pt x="2746" y="3935"/>
                  </a:cubicBezTo>
                  <a:cubicBezTo>
                    <a:pt x="3125" y="4338"/>
                    <a:pt x="3556" y="4688"/>
                    <a:pt x="4027" y="5107"/>
                  </a:cubicBezTo>
                  <a:cubicBezTo>
                    <a:pt x="4544" y="4424"/>
                    <a:pt x="4027" y="3648"/>
                    <a:pt x="4469" y="3011"/>
                  </a:cubicBezTo>
                  <a:cubicBezTo>
                    <a:pt x="4756" y="2959"/>
                    <a:pt x="5106" y="2936"/>
                    <a:pt x="5434" y="2838"/>
                  </a:cubicBezTo>
                  <a:cubicBezTo>
                    <a:pt x="5577" y="2792"/>
                    <a:pt x="5721" y="2620"/>
                    <a:pt x="5773" y="2476"/>
                  </a:cubicBezTo>
                  <a:cubicBezTo>
                    <a:pt x="5796" y="2413"/>
                    <a:pt x="5612" y="2224"/>
                    <a:pt x="5486" y="2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9"/>
            <p:cNvSpPr/>
            <p:nvPr/>
          </p:nvSpPr>
          <p:spPr>
            <a:xfrm>
              <a:off x="2000775" y="3332875"/>
              <a:ext cx="170500" cy="169750"/>
            </a:xfrm>
            <a:custGeom>
              <a:avLst/>
              <a:gdLst/>
              <a:ahLst/>
              <a:cxnLst/>
              <a:rect l="l" t="t" r="r" b="b"/>
              <a:pathLst>
                <a:path w="6820" h="6790" extrusionOk="0">
                  <a:moveTo>
                    <a:pt x="6480" y="1913"/>
                  </a:moveTo>
                  <a:cubicBezTo>
                    <a:pt x="6584" y="1769"/>
                    <a:pt x="6589" y="1494"/>
                    <a:pt x="6532" y="1316"/>
                  </a:cubicBezTo>
                  <a:cubicBezTo>
                    <a:pt x="6509" y="1241"/>
                    <a:pt x="6187" y="1195"/>
                    <a:pt x="6032" y="1241"/>
                  </a:cubicBezTo>
                  <a:cubicBezTo>
                    <a:pt x="5636" y="1356"/>
                    <a:pt x="5257" y="1522"/>
                    <a:pt x="4849" y="1678"/>
                  </a:cubicBezTo>
                  <a:cubicBezTo>
                    <a:pt x="4521" y="1201"/>
                    <a:pt x="4257" y="753"/>
                    <a:pt x="3936" y="356"/>
                  </a:cubicBezTo>
                  <a:cubicBezTo>
                    <a:pt x="3648" y="0"/>
                    <a:pt x="3275" y="64"/>
                    <a:pt x="3131" y="494"/>
                  </a:cubicBezTo>
                  <a:cubicBezTo>
                    <a:pt x="2988" y="954"/>
                    <a:pt x="2879" y="1425"/>
                    <a:pt x="2804" y="1907"/>
                  </a:cubicBezTo>
                  <a:cubicBezTo>
                    <a:pt x="2729" y="2367"/>
                    <a:pt x="2500" y="2643"/>
                    <a:pt x="2046" y="2780"/>
                  </a:cubicBezTo>
                  <a:cubicBezTo>
                    <a:pt x="1460" y="2964"/>
                    <a:pt x="886" y="3188"/>
                    <a:pt x="323" y="3418"/>
                  </a:cubicBezTo>
                  <a:cubicBezTo>
                    <a:pt x="191" y="3475"/>
                    <a:pt x="1" y="3636"/>
                    <a:pt x="12" y="3722"/>
                  </a:cubicBezTo>
                  <a:cubicBezTo>
                    <a:pt x="53" y="3900"/>
                    <a:pt x="156" y="4056"/>
                    <a:pt x="300" y="4159"/>
                  </a:cubicBezTo>
                  <a:cubicBezTo>
                    <a:pt x="483" y="4280"/>
                    <a:pt x="719" y="4337"/>
                    <a:pt x="937" y="4389"/>
                  </a:cubicBezTo>
                  <a:cubicBezTo>
                    <a:pt x="1357" y="4492"/>
                    <a:pt x="1787" y="4578"/>
                    <a:pt x="2172" y="4659"/>
                  </a:cubicBezTo>
                  <a:cubicBezTo>
                    <a:pt x="2333" y="5405"/>
                    <a:pt x="1535" y="6250"/>
                    <a:pt x="2764" y="6790"/>
                  </a:cubicBezTo>
                  <a:cubicBezTo>
                    <a:pt x="3074" y="6347"/>
                    <a:pt x="3396" y="5951"/>
                    <a:pt x="3643" y="5509"/>
                  </a:cubicBezTo>
                  <a:cubicBezTo>
                    <a:pt x="3895" y="5055"/>
                    <a:pt x="4194" y="4871"/>
                    <a:pt x="4728" y="4957"/>
                  </a:cubicBezTo>
                  <a:cubicBezTo>
                    <a:pt x="5383" y="5055"/>
                    <a:pt x="6055" y="5066"/>
                    <a:pt x="6819" y="5124"/>
                  </a:cubicBezTo>
                  <a:cubicBezTo>
                    <a:pt x="6802" y="4084"/>
                    <a:pt x="5733" y="3728"/>
                    <a:pt x="5687" y="2792"/>
                  </a:cubicBezTo>
                  <a:cubicBezTo>
                    <a:pt x="5929" y="2533"/>
                    <a:pt x="6245" y="2246"/>
                    <a:pt x="6480" y="1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9"/>
            <p:cNvSpPr/>
            <p:nvPr/>
          </p:nvSpPr>
          <p:spPr>
            <a:xfrm>
              <a:off x="861750" y="3791800"/>
              <a:ext cx="196475" cy="43125"/>
            </a:xfrm>
            <a:custGeom>
              <a:avLst/>
              <a:gdLst/>
              <a:ahLst/>
              <a:cxnLst/>
              <a:rect l="l" t="t" r="r" b="b"/>
              <a:pathLst>
                <a:path w="7859" h="1725" extrusionOk="0">
                  <a:moveTo>
                    <a:pt x="7692" y="1230"/>
                  </a:moveTo>
                  <a:cubicBezTo>
                    <a:pt x="5343" y="627"/>
                    <a:pt x="2706" y="1"/>
                    <a:pt x="271" y="116"/>
                  </a:cubicBezTo>
                  <a:cubicBezTo>
                    <a:pt x="1" y="127"/>
                    <a:pt x="7" y="506"/>
                    <a:pt x="271" y="529"/>
                  </a:cubicBezTo>
                  <a:cubicBezTo>
                    <a:pt x="2706" y="748"/>
                    <a:pt x="5211" y="1724"/>
                    <a:pt x="7658" y="1512"/>
                  </a:cubicBezTo>
                  <a:cubicBezTo>
                    <a:pt x="7813" y="1494"/>
                    <a:pt x="7859" y="1265"/>
                    <a:pt x="7692" y="12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9"/>
            <p:cNvSpPr/>
            <p:nvPr/>
          </p:nvSpPr>
          <p:spPr>
            <a:xfrm>
              <a:off x="815675" y="3852275"/>
              <a:ext cx="199325" cy="296400"/>
            </a:xfrm>
            <a:custGeom>
              <a:avLst/>
              <a:gdLst/>
              <a:ahLst/>
              <a:cxnLst/>
              <a:rect l="l" t="t" r="r" b="b"/>
              <a:pathLst>
                <a:path w="7973" h="11856" extrusionOk="0">
                  <a:moveTo>
                    <a:pt x="6221" y="8949"/>
                  </a:moveTo>
                  <a:cubicBezTo>
                    <a:pt x="5537" y="8059"/>
                    <a:pt x="4888" y="7151"/>
                    <a:pt x="4245" y="6227"/>
                  </a:cubicBezTo>
                  <a:cubicBezTo>
                    <a:pt x="2912" y="4302"/>
                    <a:pt x="1712" y="2303"/>
                    <a:pt x="552" y="270"/>
                  </a:cubicBezTo>
                  <a:cubicBezTo>
                    <a:pt x="402" y="0"/>
                    <a:pt x="0" y="236"/>
                    <a:pt x="144" y="506"/>
                  </a:cubicBezTo>
                  <a:cubicBezTo>
                    <a:pt x="1247" y="2562"/>
                    <a:pt x="2355" y="4630"/>
                    <a:pt x="3636" y="6583"/>
                  </a:cubicBezTo>
                  <a:cubicBezTo>
                    <a:pt x="4251" y="7513"/>
                    <a:pt x="4900" y="8427"/>
                    <a:pt x="5560" y="9328"/>
                  </a:cubicBezTo>
                  <a:cubicBezTo>
                    <a:pt x="6158" y="10138"/>
                    <a:pt x="6709" y="11057"/>
                    <a:pt x="7485" y="11712"/>
                  </a:cubicBezTo>
                  <a:cubicBezTo>
                    <a:pt x="7651" y="11856"/>
                    <a:pt x="7973" y="11724"/>
                    <a:pt x="7881" y="11477"/>
                  </a:cubicBezTo>
                  <a:cubicBezTo>
                    <a:pt x="7536" y="10523"/>
                    <a:pt x="6830" y="9748"/>
                    <a:pt x="6221" y="8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9"/>
            <p:cNvSpPr/>
            <p:nvPr/>
          </p:nvSpPr>
          <p:spPr>
            <a:xfrm>
              <a:off x="1160025" y="4260950"/>
              <a:ext cx="256625" cy="169750"/>
            </a:xfrm>
            <a:custGeom>
              <a:avLst/>
              <a:gdLst/>
              <a:ahLst/>
              <a:cxnLst/>
              <a:rect l="l" t="t" r="r" b="b"/>
              <a:pathLst>
                <a:path w="10265" h="6790" extrusionOk="0">
                  <a:moveTo>
                    <a:pt x="540" y="178"/>
                  </a:moveTo>
                  <a:cubicBezTo>
                    <a:pt x="316" y="0"/>
                    <a:pt x="0" y="305"/>
                    <a:pt x="224" y="494"/>
                  </a:cubicBezTo>
                  <a:cubicBezTo>
                    <a:pt x="1706" y="1741"/>
                    <a:pt x="3263" y="2907"/>
                    <a:pt x="4871" y="3987"/>
                  </a:cubicBezTo>
                  <a:cubicBezTo>
                    <a:pt x="6422" y="5021"/>
                    <a:pt x="8099" y="6393"/>
                    <a:pt x="9966" y="6755"/>
                  </a:cubicBezTo>
                  <a:cubicBezTo>
                    <a:pt x="10150" y="6790"/>
                    <a:pt x="10265" y="6554"/>
                    <a:pt x="10098" y="6451"/>
                  </a:cubicBezTo>
                  <a:cubicBezTo>
                    <a:pt x="6835" y="4509"/>
                    <a:pt x="3510" y="2551"/>
                    <a:pt x="540" y="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9"/>
            <p:cNvSpPr/>
            <p:nvPr/>
          </p:nvSpPr>
          <p:spPr>
            <a:xfrm>
              <a:off x="1519875" y="4373375"/>
              <a:ext cx="58475" cy="63225"/>
            </a:xfrm>
            <a:custGeom>
              <a:avLst/>
              <a:gdLst/>
              <a:ahLst/>
              <a:cxnLst/>
              <a:rect l="l" t="t" r="r" b="b"/>
              <a:pathLst>
                <a:path w="2339" h="2529" extrusionOk="0">
                  <a:moveTo>
                    <a:pt x="1907" y="110"/>
                  </a:moveTo>
                  <a:cubicBezTo>
                    <a:pt x="1580" y="300"/>
                    <a:pt x="1350" y="638"/>
                    <a:pt x="1103" y="920"/>
                  </a:cubicBezTo>
                  <a:cubicBezTo>
                    <a:pt x="839" y="1219"/>
                    <a:pt x="563" y="1506"/>
                    <a:pt x="288" y="1793"/>
                  </a:cubicBezTo>
                  <a:cubicBezTo>
                    <a:pt x="0" y="2092"/>
                    <a:pt x="443" y="2528"/>
                    <a:pt x="741" y="2241"/>
                  </a:cubicBezTo>
                  <a:cubicBezTo>
                    <a:pt x="1034" y="1960"/>
                    <a:pt x="1316" y="1690"/>
                    <a:pt x="1586" y="1402"/>
                  </a:cubicBezTo>
                  <a:cubicBezTo>
                    <a:pt x="1862" y="1115"/>
                    <a:pt x="2183" y="794"/>
                    <a:pt x="2287" y="397"/>
                  </a:cubicBezTo>
                  <a:cubicBezTo>
                    <a:pt x="2338" y="179"/>
                    <a:pt x="2109" y="1"/>
                    <a:pt x="1907" y="1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9"/>
            <p:cNvSpPr/>
            <p:nvPr/>
          </p:nvSpPr>
          <p:spPr>
            <a:xfrm>
              <a:off x="1643800" y="4005050"/>
              <a:ext cx="146650" cy="275750"/>
            </a:xfrm>
            <a:custGeom>
              <a:avLst/>
              <a:gdLst/>
              <a:ahLst/>
              <a:cxnLst/>
              <a:rect l="l" t="t" r="r" b="b"/>
              <a:pathLst>
                <a:path w="5866" h="11030" extrusionOk="0">
                  <a:moveTo>
                    <a:pt x="5566" y="116"/>
                  </a:moveTo>
                  <a:cubicBezTo>
                    <a:pt x="3097" y="3217"/>
                    <a:pt x="1684" y="6819"/>
                    <a:pt x="138" y="10432"/>
                  </a:cubicBezTo>
                  <a:cubicBezTo>
                    <a:pt x="1" y="10748"/>
                    <a:pt x="454" y="11029"/>
                    <a:pt x="609" y="10707"/>
                  </a:cubicBezTo>
                  <a:cubicBezTo>
                    <a:pt x="1500" y="8864"/>
                    <a:pt x="2344" y="7014"/>
                    <a:pt x="3194" y="5159"/>
                  </a:cubicBezTo>
                  <a:cubicBezTo>
                    <a:pt x="3964" y="3470"/>
                    <a:pt x="5095" y="1959"/>
                    <a:pt x="5813" y="253"/>
                  </a:cubicBezTo>
                  <a:cubicBezTo>
                    <a:pt x="5865" y="121"/>
                    <a:pt x="5653" y="1"/>
                    <a:pt x="5566" y="1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9"/>
            <p:cNvSpPr/>
            <p:nvPr/>
          </p:nvSpPr>
          <p:spPr>
            <a:xfrm>
              <a:off x="1236125" y="3841200"/>
              <a:ext cx="105575" cy="25175"/>
            </a:xfrm>
            <a:custGeom>
              <a:avLst/>
              <a:gdLst/>
              <a:ahLst/>
              <a:cxnLst/>
              <a:rect l="l" t="t" r="r" b="b"/>
              <a:pathLst>
                <a:path w="4223" h="1007" extrusionOk="0">
                  <a:moveTo>
                    <a:pt x="4044" y="334"/>
                  </a:moveTo>
                  <a:cubicBezTo>
                    <a:pt x="2901" y="1"/>
                    <a:pt x="1569" y="121"/>
                    <a:pt x="385" y="53"/>
                  </a:cubicBezTo>
                  <a:cubicBezTo>
                    <a:pt x="0" y="30"/>
                    <a:pt x="6" y="621"/>
                    <a:pt x="385" y="644"/>
                  </a:cubicBezTo>
                  <a:cubicBezTo>
                    <a:pt x="1551" y="736"/>
                    <a:pt x="2895" y="1006"/>
                    <a:pt x="4044" y="684"/>
                  </a:cubicBezTo>
                  <a:cubicBezTo>
                    <a:pt x="4222" y="633"/>
                    <a:pt x="4222" y="386"/>
                    <a:pt x="4044" y="3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9"/>
            <p:cNvSpPr/>
            <p:nvPr/>
          </p:nvSpPr>
          <p:spPr>
            <a:xfrm>
              <a:off x="1564250" y="3675500"/>
              <a:ext cx="322250" cy="154525"/>
            </a:xfrm>
            <a:custGeom>
              <a:avLst/>
              <a:gdLst/>
              <a:ahLst/>
              <a:cxnLst/>
              <a:rect l="l" t="t" r="r" b="b"/>
              <a:pathLst>
                <a:path w="12890" h="6181" extrusionOk="0">
                  <a:moveTo>
                    <a:pt x="12574" y="52"/>
                  </a:moveTo>
                  <a:cubicBezTo>
                    <a:pt x="10667" y="632"/>
                    <a:pt x="8806" y="1672"/>
                    <a:pt x="7031" y="2562"/>
                  </a:cubicBezTo>
                  <a:cubicBezTo>
                    <a:pt x="4820" y="3671"/>
                    <a:pt x="2597" y="4756"/>
                    <a:pt x="282" y="5624"/>
                  </a:cubicBezTo>
                  <a:cubicBezTo>
                    <a:pt x="0" y="5733"/>
                    <a:pt x="110" y="6181"/>
                    <a:pt x="408" y="6083"/>
                  </a:cubicBezTo>
                  <a:cubicBezTo>
                    <a:pt x="2510" y="5388"/>
                    <a:pt x="4532" y="4527"/>
                    <a:pt x="6537" y="3585"/>
                  </a:cubicBezTo>
                  <a:cubicBezTo>
                    <a:pt x="7663" y="3056"/>
                    <a:pt x="8771" y="2487"/>
                    <a:pt x="9914" y="1994"/>
                  </a:cubicBezTo>
                  <a:cubicBezTo>
                    <a:pt x="10908" y="1563"/>
                    <a:pt x="11988" y="1143"/>
                    <a:pt x="12758" y="368"/>
                  </a:cubicBezTo>
                  <a:cubicBezTo>
                    <a:pt x="12890" y="236"/>
                    <a:pt x="12758" y="0"/>
                    <a:pt x="12574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9"/>
            <p:cNvSpPr/>
            <p:nvPr/>
          </p:nvSpPr>
          <p:spPr>
            <a:xfrm>
              <a:off x="1880175" y="3654525"/>
              <a:ext cx="92500" cy="170475"/>
            </a:xfrm>
            <a:custGeom>
              <a:avLst/>
              <a:gdLst/>
              <a:ahLst/>
              <a:cxnLst/>
              <a:rect l="l" t="t" r="r" b="b"/>
              <a:pathLst>
                <a:path w="3700" h="6819" extrusionOk="0">
                  <a:moveTo>
                    <a:pt x="3102" y="282"/>
                  </a:moveTo>
                  <a:cubicBezTo>
                    <a:pt x="2470" y="1144"/>
                    <a:pt x="2056" y="2206"/>
                    <a:pt x="1562" y="3154"/>
                  </a:cubicBezTo>
                  <a:cubicBezTo>
                    <a:pt x="1034" y="4142"/>
                    <a:pt x="557" y="5159"/>
                    <a:pt x="144" y="6198"/>
                  </a:cubicBezTo>
                  <a:cubicBezTo>
                    <a:pt x="0" y="6560"/>
                    <a:pt x="609" y="6819"/>
                    <a:pt x="770" y="6463"/>
                  </a:cubicBezTo>
                  <a:cubicBezTo>
                    <a:pt x="1620" y="4538"/>
                    <a:pt x="3320" y="2603"/>
                    <a:pt x="3653" y="512"/>
                  </a:cubicBezTo>
                  <a:cubicBezTo>
                    <a:pt x="3699" y="173"/>
                    <a:pt x="3303" y="1"/>
                    <a:pt x="3102" y="2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9"/>
            <p:cNvSpPr/>
            <p:nvPr/>
          </p:nvSpPr>
          <p:spPr>
            <a:xfrm>
              <a:off x="1999075" y="3493275"/>
              <a:ext cx="48825" cy="70250"/>
            </a:xfrm>
            <a:custGeom>
              <a:avLst/>
              <a:gdLst/>
              <a:ahLst/>
              <a:cxnLst/>
              <a:rect l="l" t="t" r="r" b="b"/>
              <a:pathLst>
                <a:path w="1953" h="2810" extrusionOk="0">
                  <a:moveTo>
                    <a:pt x="1361" y="259"/>
                  </a:moveTo>
                  <a:cubicBezTo>
                    <a:pt x="896" y="960"/>
                    <a:pt x="396" y="1689"/>
                    <a:pt x="69" y="2464"/>
                  </a:cubicBezTo>
                  <a:cubicBezTo>
                    <a:pt x="0" y="2625"/>
                    <a:pt x="190" y="2809"/>
                    <a:pt x="327" y="2665"/>
                  </a:cubicBezTo>
                  <a:cubicBezTo>
                    <a:pt x="919" y="2039"/>
                    <a:pt x="1315" y="1224"/>
                    <a:pt x="1786" y="506"/>
                  </a:cubicBezTo>
                  <a:cubicBezTo>
                    <a:pt x="1953" y="242"/>
                    <a:pt x="1534" y="0"/>
                    <a:pt x="136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2" name="Google Shape;4052;p29"/>
          <p:cNvGrpSpPr/>
          <p:nvPr/>
        </p:nvGrpSpPr>
        <p:grpSpPr>
          <a:xfrm rot="9464095">
            <a:off x="4282035" y="685423"/>
            <a:ext cx="993589" cy="823112"/>
            <a:chOff x="3328800" y="3319225"/>
            <a:chExt cx="1698075" cy="1406725"/>
          </a:xfrm>
        </p:grpSpPr>
        <p:sp>
          <p:nvSpPr>
            <p:cNvPr id="4053" name="Google Shape;4053;p29"/>
            <p:cNvSpPr/>
            <p:nvPr/>
          </p:nvSpPr>
          <p:spPr>
            <a:xfrm>
              <a:off x="4844750" y="4544850"/>
              <a:ext cx="182125" cy="181100"/>
            </a:xfrm>
            <a:custGeom>
              <a:avLst/>
              <a:gdLst/>
              <a:ahLst/>
              <a:cxnLst/>
              <a:rect l="l" t="t" r="r" b="b"/>
              <a:pathLst>
                <a:path w="7285" h="7244" extrusionOk="0">
                  <a:moveTo>
                    <a:pt x="6922" y="2039"/>
                  </a:moveTo>
                  <a:cubicBezTo>
                    <a:pt x="7032" y="1884"/>
                    <a:pt x="7043" y="1591"/>
                    <a:pt x="6980" y="1402"/>
                  </a:cubicBezTo>
                  <a:cubicBezTo>
                    <a:pt x="6951" y="1321"/>
                    <a:pt x="6612" y="1275"/>
                    <a:pt x="6440" y="1321"/>
                  </a:cubicBezTo>
                  <a:cubicBezTo>
                    <a:pt x="6021" y="1442"/>
                    <a:pt x="5618" y="1626"/>
                    <a:pt x="5182" y="1787"/>
                  </a:cubicBezTo>
                  <a:cubicBezTo>
                    <a:pt x="4832" y="1275"/>
                    <a:pt x="4550" y="804"/>
                    <a:pt x="4205" y="379"/>
                  </a:cubicBezTo>
                  <a:cubicBezTo>
                    <a:pt x="3895" y="0"/>
                    <a:pt x="3499" y="63"/>
                    <a:pt x="3344" y="523"/>
                  </a:cubicBezTo>
                  <a:cubicBezTo>
                    <a:pt x="3189" y="1017"/>
                    <a:pt x="3074" y="1517"/>
                    <a:pt x="2999" y="2028"/>
                  </a:cubicBezTo>
                  <a:cubicBezTo>
                    <a:pt x="2913" y="2522"/>
                    <a:pt x="2672" y="2815"/>
                    <a:pt x="2184" y="2964"/>
                  </a:cubicBezTo>
                  <a:cubicBezTo>
                    <a:pt x="1558" y="3159"/>
                    <a:pt x="949" y="3401"/>
                    <a:pt x="346" y="3648"/>
                  </a:cubicBezTo>
                  <a:cubicBezTo>
                    <a:pt x="208" y="3705"/>
                    <a:pt x="1" y="3883"/>
                    <a:pt x="18" y="3975"/>
                  </a:cubicBezTo>
                  <a:cubicBezTo>
                    <a:pt x="58" y="4159"/>
                    <a:pt x="167" y="4325"/>
                    <a:pt x="323" y="4440"/>
                  </a:cubicBezTo>
                  <a:cubicBezTo>
                    <a:pt x="518" y="4567"/>
                    <a:pt x="771" y="4624"/>
                    <a:pt x="1000" y="4681"/>
                  </a:cubicBezTo>
                  <a:cubicBezTo>
                    <a:pt x="1454" y="4791"/>
                    <a:pt x="1914" y="4883"/>
                    <a:pt x="2321" y="4969"/>
                  </a:cubicBezTo>
                  <a:cubicBezTo>
                    <a:pt x="2494" y="5767"/>
                    <a:pt x="1644" y="6669"/>
                    <a:pt x="2959" y="7243"/>
                  </a:cubicBezTo>
                  <a:cubicBezTo>
                    <a:pt x="3286" y="6772"/>
                    <a:pt x="3631" y="6347"/>
                    <a:pt x="3890" y="5876"/>
                  </a:cubicBezTo>
                  <a:cubicBezTo>
                    <a:pt x="4160" y="5394"/>
                    <a:pt x="4481" y="5193"/>
                    <a:pt x="5050" y="5285"/>
                  </a:cubicBezTo>
                  <a:cubicBezTo>
                    <a:pt x="5751" y="5394"/>
                    <a:pt x="6469" y="5405"/>
                    <a:pt x="7284" y="5463"/>
                  </a:cubicBezTo>
                  <a:cubicBezTo>
                    <a:pt x="7267" y="4354"/>
                    <a:pt x="6124" y="3975"/>
                    <a:pt x="6072" y="2976"/>
                  </a:cubicBezTo>
                  <a:cubicBezTo>
                    <a:pt x="6336" y="2700"/>
                    <a:pt x="6670" y="2395"/>
                    <a:pt x="6922" y="20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9"/>
            <p:cNvSpPr/>
            <p:nvPr/>
          </p:nvSpPr>
          <p:spPr>
            <a:xfrm>
              <a:off x="4459050" y="4309050"/>
              <a:ext cx="182100" cy="181250"/>
            </a:xfrm>
            <a:custGeom>
              <a:avLst/>
              <a:gdLst/>
              <a:ahLst/>
              <a:cxnLst/>
              <a:rect l="l" t="t" r="r" b="b"/>
              <a:pathLst>
                <a:path w="7284" h="7250" extrusionOk="0">
                  <a:moveTo>
                    <a:pt x="6922" y="2040"/>
                  </a:moveTo>
                  <a:cubicBezTo>
                    <a:pt x="7031" y="1885"/>
                    <a:pt x="7043" y="1597"/>
                    <a:pt x="6980" y="1408"/>
                  </a:cubicBezTo>
                  <a:cubicBezTo>
                    <a:pt x="6951" y="1322"/>
                    <a:pt x="6606" y="1276"/>
                    <a:pt x="6440" y="1327"/>
                  </a:cubicBezTo>
                  <a:cubicBezTo>
                    <a:pt x="6020" y="1442"/>
                    <a:pt x="5618" y="1626"/>
                    <a:pt x="5182" y="1793"/>
                  </a:cubicBezTo>
                  <a:cubicBezTo>
                    <a:pt x="4831" y="1282"/>
                    <a:pt x="4550" y="805"/>
                    <a:pt x="4205" y="380"/>
                  </a:cubicBezTo>
                  <a:cubicBezTo>
                    <a:pt x="3895" y="1"/>
                    <a:pt x="3499" y="64"/>
                    <a:pt x="3344" y="523"/>
                  </a:cubicBezTo>
                  <a:cubicBezTo>
                    <a:pt x="3189" y="1017"/>
                    <a:pt x="3074" y="1523"/>
                    <a:pt x="2999" y="2034"/>
                  </a:cubicBezTo>
                  <a:cubicBezTo>
                    <a:pt x="2913" y="2528"/>
                    <a:pt x="2672" y="2821"/>
                    <a:pt x="2183" y="2970"/>
                  </a:cubicBezTo>
                  <a:cubicBezTo>
                    <a:pt x="1557" y="3160"/>
                    <a:pt x="948" y="3407"/>
                    <a:pt x="340" y="3654"/>
                  </a:cubicBezTo>
                  <a:cubicBezTo>
                    <a:pt x="202" y="3711"/>
                    <a:pt x="1" y="3884"/>
                    <a:pt x="18" y="3975"/>
                  </a:cubicBezTo>
                  <a:cubicBezTo>
                    <a:pt x="58" y="4165"/>
                    <a:pt x="167" y="4332"/>
                    <a:pt x="322" y="4441"/>
                  </a:cubicBezTo>
                  <a:cubicBezTo>
                    <a:pt x="518" y="4567"/>
                    <a:pt x="765" y="4630"/>
                    <a:pt x="1000" y="4688"/>
                  </a:cubicBezTo>
                  <a:cubicBezTo>
                    <a:pt x="1454" y="4797"/>
                    <a:pt x="1908" y="4889"/>
                    <a:pt x="2321" y="4975"/>
                  </a:cubicBezTo>
                  <a:cubicBezTo>
                    <a:pt x="2494" y="5773"/>
                    <a:pt x="1643" y="6669"/>
                    <a:pt x="2953" y="7249"/>
                  </a:cubicBezTo>
                  <a:cubicBezTo>
                    <a:pt x="3286" y="6773"/>
                    <a:pt x="3631" y="6353"/>
                    <a:pt x="3889" y="5882"/>
                  </a:cubicBezTo>
                  <a:cubicBezTo>
                    <a:pt x="4159" y="5400"/>
                    <a:pt x="4475" y="5199"/>
                    <a:pt x="5050" y="5291"/>
                  </a:cubicBezTo>
                  <a:cubicBezTo>
                    <a:pt x="5750" y="5400"/>
                    <a:pt x="6468" y="5411"/>
                    <a:pt x="7284" y="5469"/>
                  </a:cubicBezTo>
                  <a:cubicBezTo>
                    <a:pt x="7267" y="4360"/>
                    <a:pt x="6124" y="3981"/>
                    <a:pt x="6072" y="2982"/>
                  </a:cubicBezTo>
                  <a:cubicBezTo>
                    <a:pt x="6330" y="2700"/>
                    <a:pt x="6669" y="2402"/>
                    <a:pt x="6922" y="20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9"/>
            <p:cNvSpPr/>
            <p:nvPr/>
          </p:nvSpPr>
          <p:spPr>
            <a:xfrm>
              <a:off x="4231875" y="4171925"/>
              <a:ext cx="182125" cy="181100"/>
            </a:xfrm>
            <a:custGeom>
              <a:avLst/>
              <a:gdLst/>
              <a:ahLst/>
              <a:cxnLst/>
              <a:rect l="l" t="t" r="r" b="b"/>
              <a:pathLst>
                <a:path w="7285" h="7244" extrusionOk="0">
                  <a:moveTo>
                    <a:pt x="6922" y="2039"/>
                  </a:moveTo>
                  <a:cubicBezTo>
                    <a:pt x="7031" y="1884"/>
                    <a:pt x="7043" y="1597"/>
                    <a:pt x="6980" y="1407"/>
                  </a:cubicBezTo>
                  <a:cubicBezTo>
                    <a:pt x="6951" y="1321"/>
                    <a:pt x="6606" y="1275"/>
                    <a:pt x="6440" y="1321"/>
                  </a:cubicBezTo>
                  <a:cubicBezTo>
                    <a:pt x="6020" y="1442"/>
                    <a:pt x="5618" y="1626"/>
                    <a:pt x="5182" y="1792"/>
                  </a:cubicBezTo>
                  <a:cubicBezTo>
                    <a:pt x="4831" y="1275"/>
                    <a:pt x="4550" y="804"/>
                    <a:pt x="4205" y="379"/>
                  </a:cubicBezTo>
                  <a:cubicBezTo>
                    <a:pt x="3895" y="0"/>
                    <a:pt x="3499" y="63"/>
                    <a:pt x="3344" y="523"/>
                  </a:cubicBezTo>
                  <a:cubicBezTo>
                    <a:pt x="3189" y="1017"/>
                    <a:pt x="3074" y="1522"/>
                    <a:pt x="2999" y="2034"/>
                  </a:cubicBezTo>
                  <a:cubicBezTo>
                    <a:pt x="2919" y="2527"/>
                    <a:pt x="2672" y="2820"/>
                    <a:pt x="2183" y="2970"/>
                  </a:cubicBezTo>
                  <a:cubicBezTo>
                    <a:pt x="1557" y="3159"/>
                    <a:pt x="948" y="3406"/>
                    <a:pt x="345" y="3648"/>
                  </a:cubicBezTo>
                  <a:cubicBezTo>
                    <a:pt x="208" y="3705"/>
                    <a:pt x="1" y="3883"/>
                    <a:pt x="18" y="3975"/>
                  </a:cubicBezTo>
                  <a:cubicBezTo>
                    <a:pt x="58" y="4165"/>
                    <a:pt x="167" y="4331"/>
                    <a:pt x="322" y="4440"/>
                  </a:cubicBezTo>
                  <a:cubicBezTo>
                    <a:pt x="523" y="4567"/>
                    <a:pt x="770" y="4624"/>
                    <a:pt x="1000" y="4681"/>
                  </a:cubicBezTo>
                  <a:cubicBezTo>
                    <a:pt x="1454" y="4796"/>
                    <a:pt x="1913" y="4883"/>
                    <a:pt x="2321" y="4969"/>
                  </a:cubicBezTo>
                  <a:cubicBezTo>
                    <a:pt x="2494" y="5773"/>
                    <a:pt x="1644" y="6669"/>
                    <a:pt x="2959" y="7243"/>
                  </a:cubicBezTo>
                  <a:cubicBezTo>
                    <a:pt x="3286" y="6772"/>
                    <a:pt x="3631" y="6353"/>
                    <a:pt x="3889" y="5882"/>
                  </a:cubicBezTo>
                  <a:cubicBezTo>
                    <a:pt x="4159" y="5394"/>
                    <a:pt x="4481" y="5198"/>
                    <a:pt x="5055" y="5285"/>
                  </a:cubicBezTo>
                  <a:cubicBezTo>
                    <a:pt x="5750" y="5394"/>
                    <a:pt x="6468" y="5405"/>
                    <a:pt x="7284" y="5468"/>
                  </a:cubicBezTo>
                  <a:cubicBezTo>
                    <a:pt x="7267" y="4360"/>
                    <a:pt x="6130" y="3981"/>
                    <a:pt x="6072" y="2976"/>
                  </a:cubicBezTo>
                  <a:cubicBezTo>
                    <a:pt x="6331" y="2700"/>
                    <a:pt x="6669" y="2401"/>
                    <a:pt x="6922" y="20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9"/>
            <p:cNvSpPr/>
            <p:nvPr/>
          </p:nvSpPr>
          <p:spPr>
            <a:xfrm>
              <a:off x="4235050" y="4046275"/>
              <a:ext cx="117200" cy="116775"/>
            </a:xfrm>
            <a:custGeom>
              <a:avLst/>
              <a:gdLst/>
              <a:ahLst/>
              <a:cxnLst/>
              <a:rect l="l" t="t" r="r" b="b"/>
              <a:pathLst>
                <a:path w="4688" h="4671" extrusionOk="0">
                  <a:moveTo>
                    <a:pt x="4457" y="1316"/>
                  </a:moveTo>
                  <a:cubicBezTo>
                    <a:pt x="4532" y="1218"/>
                    <a:pt x="4532" y="1028"/>
                    <a:pt x="4492" y="908"/>
                  </a:cubicBezTo>
                  <a:cubicBezTo>
                    <a:pt x="4475" y="856"/>
                    <a:pt x="4256" y="822"/>
                    <a:pt x="4147" y="856"/>
                  </a:cubicBezTo>
                  <a:cubicBezTo>
                    <a:pt x="3877" y="931"/>
                    <a:pt x="3619" y="1046"/>
                    <a:pt x="3337" y="1155"/>
                  </a:cubicBezTo>
                  <a:cubicBezTo>
                    <a:pt x="3108" y="827"/>
                    <a:pt x="2930" y="517"/>
                    <a:pt x="2705" y="247"/>
                  </a:cubicBezTo>
                  <a:cubicBezTo>
                    <a:pt x="2510" y="0"/>
                    <a:pt x="2252" y="46"/>
                    <a:pt x="2148" y="339"/>
                  </a:cubicBezTo>
                  <a:cubicBezTo>
                    <a:pt x="2051" y="655"/>
                    <a:pt x="1976" y="982"/>
                    <a:pt x="1930" y="1310"/>
                  </a:cubicBezTo>
                  <a:cubicBezTo>
                    <a:pt x="1873" y="1631"/>
                    <a:pt x="1718" y="1815"/>
                    <a:pt x="1402" y="1913"/>
                  </a:cubicBezTo>
                  <a:cubicBezTo>
                    <a:pt x="1000" y="2039"/>
                    <a:pt x="609" y="2194"/>
                    <a:pt x="218" y="2355"/>
                  </a:cubicBezTo>
                  <a:cubicBezTo>
                    <a:pt x="126" y="2390"/>
                    <a:pt x="0" y="2505"/>
                    <a:pt x="6" y="2562"/>
                  </a:cubicBezTo>
                  <a:cubicBezTo>
                    <a:pt x="35" y="2683"/>
                    <a:pt x="103" y="2792"/>
                    <a:pt x="207" y="2861"/>
                  </a:cubicBezTo>
                  <a:cubicBezTo>
                    <a:pt x="339" y="2935"/>
                    <a:pt x="488" y="2993"/>
                    <a:pt x="643" y="3022"/>
                  </a:cubicBezTo>
                  <a:cubicBezTo>
                    <a:pt x="931" y="3090"/>
                    <a:pt x="1229" y="3148"/>
                    <a:pt x="1494" y="3205"/>
                  </a:cubicBezTo>
                  <a:cubicBezTo>
                    <a:pt x="1603" y="3722"/>
                    <a:pt x="1057" y="4302"/>
                    <a:pt x="1901" y="4670"/>
                  </a:cubicBezTo>
                  <a:cubicBezTo>
                    <a:pt x="2120" y="4366"/>
                    <a:pt x="2332" y="4096"/>
                    <a:pt x="2504" y="3791"/>
                  </a:cubicBezTo>
                  <a:cubicBezTo>
                    <a:pt x="2677" y="3487"/>
                    <a:pt x="2884" y="3349"/>
                    <a:pt x="3251" y="3412"/>
                  </a:cubicBezTo>
                  <a:cubicBezTo>
                    <a:pt x="3705" y="3481"/>
                    <a:pt x="4164" y="3487"/>
                    <a:pt x="4687" y="3527"/>
                  </a:cubicBezTo>
                  <a:cubicBezTo>
                    <a:pt x="4676" y="2809"/>
                    <a:pt x="3946" y="2568"/>
                    <a:pt x="3912" y="1919"/>
                  </a:cubicBezTo>
                  <a:cubicBezTo>
                    <a:pt x="4078" y="1746"/>
                    <a:pt x="4297" y="1551"/>
                    <a:pt x="4457" y="13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9"/>
            <p:cNvSpPr/>
            <p:nvPr/>
          </p:nvSpPr>
          <p:spPr>
            <a:xfrm>
              <a:off x="4090000" y="4026025"/>
              <a:ext cx="117200" cy="116775"/>
            </a:xfrm>
            <a:custGeom>
              <a:avLst/>
              <a:gdLst/>
              <a:ahLst/>
              <a:cxnLst/>
              <a:rect l="l" t="t" r="r" b="b"/>
              <a:pathLst>
                <a:path w="4688" h="4671" extrusionOk="0">
                  <a:moveTo>
                    <a:pt x="4458" y="1316"/>
                  </a:moveTo>
                  <a:cubicBezTo>
                    <a:pt x="4533" y="1212"/>
                    <a:pt x="4533" y="1028"/>
                    <a:pt x="4492" y="902"/>
                  </a:cubicBezTo>
                  <a:cubicBezTo>
                    <a:pt x="4475" y="850"/>
                    <a:pt x="4257" y="822"/>
                    <a:pt x="4148" y="850"/>
                  </a:cubicBezTo>
                  <a:cubicBezTo>
                    <a:pt x="3878" y="931"/>
                    <a:pt x="3614" y="1046"/>
                    <a:pt x="3338" y="1155"/>
                  </a:cubicBezTo>
                  <a:cubicBezTo>
                    <a:pt x="3108" y="822"/>
                    <a:pt x="2930" y="517"/>
                    <a:pt x="2706" y="242"/>
                  </a:cubicBezTo>
                  <a:cubicBezTo>
                    <a:pt x="2505" y="0"/>
                    <a:pt x="2252" y="41"/>
                    <a:pt x="2149" y="333"/>
                  </a:cubicBezTo>
                  <a:cubicBezTo>
                    <a:pt x="2051" y="655"/>
                    <a:pt x="1977" y="977"/>
                    <a:pt x="1925" y="1304"/>
                  </a:cubicBezTo>
                  <a:cubicBezTo>
                    <a:pt x="1873" y="1626"/>
                    <a:pt x="1718" y="1815"/>
                    <a:pt x="1402" y="1913"/>
                  </a:cubicBezTo>
                  <a:cubicBezTo>
                    <a:pt x="1000" y="2034"/>
                    <a:pt x="610" y="2194"/>
                    <a:pt x="219" y="2350"/>
                  </a:cubicBezTo>
                  <a:cubicBezTo>
                    <a:pt x="127" y="2390"/>
                    <a:pt x="1" y="2499"/>
                    <a:pt x="6" y="2562"/>
                  </a:cubicBezTo>
                  <a:cubicBezTo>
                    <a:pt x="35" y="2683"/>
                    <a:pt x="104" y="2786"/>
                    <a:pt x="207" y="2861"/>
                  </a:cubicBezTo>
                  <a:cubicBezTo>
                    <a:pt x="340" y="2935"/>
                    <a:pt x="489" y="2987"/>
                    <a:pt x="644" y="3016"/>
                  </a:cubicBezTo>
                  <a:cubicBezTo>
                    <a:pt x="931" y="3091"/>
                    <a:pt x="1230" y="3148"/>
                    <a:pt x="1494" y="3200"/>
                  </a:cubicBezTo>
                  <a:cubicBezTo>
                    <a:pt x="1603" y="3717"/>
                    <a:pt x="1058" y="4297"/>
                    <a:pt x="1902" y="4670"/>
                  </a:cubicBezTo>
                  <a:cubicBezTo>
                    <a:pt x="2120" y="4366"/>
                    <a:pt x="2333" y="4096"/>
                    <a:pt x="2505" y="3791"/>
                  </a:cubicBezTo>
                  <a:cubicBezTo>
                    <a:pt x="2677" y="3475"/>
                    <a:pt x="2884" y="3349"/>
                    <a:pt x="3252" y="3406"/>
                  </a:cubicBezTo>
                  <a:cubicBezTo>
                    <a:pt x="3706" y="3481"/>
                    <a:pt x="4165" y="3481"/>
                    <a:pt x="4688" y="3521"/>
                  </a:cubicBezTo>
                  <a:cubicBezTo>
                    <a:pt x="4676" y="2803"/>
                    <a:pt x="3941" y="2562"/>
                    <a:pt x="3907" y="1919"/>
                  </a:cubicBezTo>
                  <a:cubicBezTo>
                    <a:pt x="4079" y="1741"/>
                    <a:pt x="4291" y="1545"/>
                    <a:pt x="4458" y="13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9"/>
            <p:cNvSpPr/>
            <p:nvPr/>
          </p:nvSpPr>
          <p:spPr>
            <a:xfrm>
              <a:off x="3967375" y="3710525"/>
              <a:ext cx="164150" cy="163600"/>
            </a:xfrm>
            <a:custGeom>
              <a:avLst/>
              <a:gdLst/>
              <a:ahLst/>
              <a:cxnLst/>
              <a:rect l="l" t="t" r="r" b="b"/>
              <a:pathLst>
                <a:path w="6566" h="6544" extrusionOk="0">
                  <a:moveTo>
                    <a:pt x="6244" y="1845"/>
                  </a:moveTo>
                  <a:cubicBezTo>
                    <a:pt x="6347" y="1701"/>
                    <a:pt x="6353" y="1443"/>
                    <a:pt x="6296" y="1270"/>
                  </a:cubicBezTo>
                  <a:cubicBezTo>
                    <a:pt x="6273" y="1196"/>
                    <a:pt x="5963" y="1155"/>
                    <a:pt x="5808" y="1196"/>
                  </a:cubicBezTo>
                  <a:cubicBezTo>
                    <a:pt x="5428" y="1305"/>
                    <a:pt x="5067" y="1466"/>
                    <a:pt x="4670" y="1621"/>
                  </a:cubicBezTo>
                  <a:cubicBezTo>
                    <a:pt x="4354" y="1155"/>
                    <a:pt x="4096" y="725"/>
                    <a:pt x="3791" y="346"/>
                  </a:cubicBezTo>
                  <a:cubicBezTo>
                    <a:pt x="3516" y="1"/>
                    <a:pt x="3154" y="58"/>
                    <a:pt x="3016" y="472"/>
                  </a:cubicBezTo>
                  <a:cubicBezTo>
                    <a:pt x="2872" y="920"/>
                    <a:pt x="2769" y="1374"/>
                    <a:pt x="2700" y="1839"/>
                  </a:cubicBezTo>
                  <a:cubicBezTo>
                    <a:pt x="2631" y="2281"/>
                    <a:pt x="2407" y="2545"/>
                    <a:pt x="1965" y="2683"/>
                  </a:cubicBezTo>
                  <a:cubicBezTo>
                    <a:pt x="1402" y="2856"/>
                    <a:pt x="856" y="3074"/>
                    <a:pt x="305" y="3298"/>
                  </a:cubicBezTo>
                  <a:cubicBezTo>
                    <a:pt x="184" y="3350"/>
                    <a:pt x="0" y="3510"/>
                    <a:pt x="12" y="3591"/>
                  </a:cubicBezTo>
                  <a:cubicBezTo>
                    <a:pt x="46" y="3763"/>
                    <a:pt x="150" y="3913"/>
                    <a:pt x="288" y="4010"/>
                  </a:cubicBezTo>
                  <a:cubicBezTo>
                    <a:pt x="466" y="4125"/>
                    <a:pt x="690" y="4177"/>
                    <a:pt x="902" y="4228"/>
                  </a:cubicBezTo>
                  <a:cubicBezTo>
                    <a:pt x="1310" y="4332"/>
                    <a:pt x="1724" y="4412"/>
                    <a:pt x="2091" y="4493"/>
                  </a:cubicBezTo>
                  <a:cubicBezTo>
                    <a:pt x="2246" y="5211"/>
                    <a:pt x="1482" y="6021"/>
                    <a:pt x="2666" y="6543"/>
                  </a:cubicBezTo>
                  <a:cubicBezTo>
                    <a:pt x="2964" y="6112"/>
                    <a:pt x="3274" y="5733"/>
                    <a:pt x="3510" y="5314"/>
                  </a:cubicBezTo>
                  <a:cubicBezTo>
                    <a:pt x="3751" y="4877"/>
                    <a:pt x="4038" y="4694"/>
                    <a:pt x="4555" y="4774"/>
                  </a:cubicBezTo>
                  <a:cubicBezTo>
                    <a:pt x="5187" y="4877"/>
                    <a:pt x="5836" y="4883"/>
                    <a:pt x="6566" y="4941"/>
                  </a:cubicBezTo>
                  <a:cubicBezTo>
                    <a:pt x="6554" y="3941"/>
                    <a:pt x="5526" y="3597"/>
                    <a:pt x="5474" y="2695"/>
                  </a:cubicBezTo>
                  <a:cubicBezTo>
                    <a:pt x="5716" y="2442"/>
                    <a:pt x="6014" y="2166"/>
                    <a:pt x="6244" y="1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9"/>
            <p:cNvSpPr/>
            <p:nvPr/>
          </p:nvSpPr>
          <p:spPr>
            <a:xfrm>
              <a:off x="3328800" y="3667750"/>
              <a:ext cx="164150" cy="163425"/>
            </a:xfrm>
            <a:custGeom>
              <a:avLst/>
              <a:gdLst/>
              <a:ahLst/>
              <a:cxnLst/>
              <a:rect l="l" t="t" r="r" b="b"/>
              <a:pathLst>
                <a:path w="6566" h="6537" extrusionOk="0">
                  <a:moveTo>
                    <a:pt x="6244" y="1838"/>
                  </a:moveTo>
                  <a:cubicBezTo>
                    <a:pt x="6341" y="1695"/>
                    <a:pt x="6353" y="1436"/>
                    <a:pt x="6295" y="1264"/>
                  </a:cubicBezTo>
                  <a:cubicBezTo>
                    <a:pt x="6272" y="1195"/>
                    <a:pt x="5962" y="1149"/>
                    <a:pt x="5807" y="1195"/>
                  </a:cubicBezTo>
                  <a:cubicBezTo>
                    <a:pt x="5428" y="1298"/>
                    <a:pt x="5066" y="1465"/>
                    <a:pt x="4670" y="1614"/>
                  </a:cubicBezTo>
                  <a:cubicBezTo>
                    <a:pt x="4354" y="1155"/>
                    <a:pt x="4095" y="724"/>
                    <a:pt x="3791" y="345"/>
                  </a:cubicBezTo>
                  <a:cubicBezTo>
                    <a:pt x="3515" y="0"/>
                    <a:pt x="3153" y="58"/>
                    <a:pt x="3016" y="471"/>
                  </a:cubicBezTo>
                  <a:cubicBezTo>
                    <a:pt x="2872" y="913"/>
                    <a:pt x="2769" y="1373"/>
                    <a:pt x="2700" y="1833"/>
                  </a:cubicBezTo>
                  <a:cubicBezTo>
                    <a:pt x="2631" y="2281"/>
                    <a:pt x="2407" y="2539"/>
                    <a:pt x="1964" y="2677"/>
                  </a:cubicBezTo>
                  <a:cubicBezTo>
                    <a:pt x="1402" y="2849"/>
                    <a:pt x="856" y="3073"/>
                    <a:pt x="310" y="3291"/>
                  </a:cubicBezTo>
                  <a:cubicBezTo>
                    <a:pt x="184" y="3343"/>
                    <a:pt x="0" y="3504"/>
                    <a:pt x="12" y="3584"/>
                  </a:cubicBezTo>
                  <a:cubicBezTo>
                    <a:pt x="46" y="3757"/>
                    <a:pt x="149" y="3906"/>
                    <a:pt x="287" y="4004"/>
                  </a:cubicBezTo>
                  <a:cubicBezTo>
                    <a:pt x="465" y="4119"/>
                    <a:pt x="689" y="4170"/>
                    <a:pt x="902" y="4222"/>
                  </a:cubicBezTo>
                  <a:cubicBezTo>
                    <a:pt x="1310" y="4325"/>
                    <a:pt x="1723" y="4406"/>
                    <a:pt x="2091" y="4486"/>
                  </a:cubicBezTo>
                  <a:cubicBezTo>
                    <a:pt x="2246" y="5204"/>
                    <a:pt x="1482" y="6014"/>
                    <a:pt x="2665" y="6537"/>
                  </a:cubicBezTo>
                  <a:cubicBezTo>
                    <a:pt x="2964" y="6112"/>
                    <a:pt x="3274" y="5727"/>
                    <a:pt x="3510" y="5308"/>
                  </a:cubicBezTo>
                  <a:cubicBezTo>
                    <a:pt x="3751" y="4871"/>
                    <a:pt x="4038" y="4687"/>
                    <a:pt x="4555" y="4773"/>
                  </a:cubicBezTo>
                  <a:cubicBezTo>
                    <a:pt x="5187" y="4871"/>
                    <a:pt x="5836" y="4877"/>
                    <a:pt x="6565" y="4934"/>
                  </a:cubicBezTo>
                  <a:cubicBezTo>
                    <a:pt x="6554" y="3935"/>
                    <a:pt x="5526" y="3590"/>
                    <a:pt x="5474" y="2688"/>
                  </a:cubicBezTo>
                  <a:cubicBezTo>
                    <a:pt x="5710" y="2436"/>
                    <a:pt x="6014" y="2166"/>
                    <a:pt x="6244" y="18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9"/>
            <p:cNvSpPr/>
            <p:nvPr/>
          </p:nvSpPr>
          <p:spPr>
            <a:xfrm>
              <a:off x="3999825" y="4186575"/>
              <a:ext cx="167600" cy="154800"/>
            </a:xfrm>
            <a:custGeom>
              <a:avLst/>
              <a:gdLst/>
              <a:ahLst/>
              <a:cxnLst/>
              <a:rect l="l" t="t" r="r" b="b"/>
              <a:pathLst>
                <a:path w="6704" h="6192" extrusionOk="0">
                  <a:moveTo>
                    <a:pt x="5440" y="2728"/>
                  </a:moveTo>
                  <a:cubicBezTo>
                    <a:pt x="5635" y="2200"/>
                    <a:pt x="5836" y="1746"/>
                    <a:pt x="5968" y="1275"/>
                  </a:cubicBezTo>
                  <a:cubicBezTo>
                    <a:pt x="6089" y="850"/>
                    <a:pt x="5831" y="586"/>
                    <a:pt x="5411" y="712"/>
                  </a:cubicBezTo>
                  <a:cubicBezTo>
                    <a:pt x="4969" y="856"/>
                    <a:pt x="4538" y="1034"/>
                    <a:pt x="4119" y="1241"/>
                  </a:cubicBezTo>
                  <a:cubicBezTo>
                    <a:pt x="3717" y="1442"/>
                    <a:pt x="3372" y="1413"/>
                    <a:pt x="3005" y="1132"/>
                  </a:cubicBezTo>
                  <a:cubicBezTo>
                    <a:pt x="2539" y="770"/>
                    <a:pt x="2040" y="448"/>
                    <a:pt x="1546" y="132"/>
                  </a:cubicBezTo>
                  <a:cubicBezTo>
                    <a:pt x="1431" y="57"/>
                    <a:pt x="1195" y="0"/>
                    <a:pt x="1138" y="57"/>
                  </a:cubicBezTo>
                  <a:cubicBezTo>
                    <a:pt x="1017" y="184"/>
                    <a:pt x="954" y="356"/>
                    <a:pt x="954" y="528"/>
                  </a:cubicBezTo>
                  <a:cubicBezTo>
                    <a:pt x="960" y="741"/>
                    <a:pt x="1046" y="954"/>
                    <a:pt x="1126" y="1155"/>
                  </a:cubicBezTo>
                  <a:cubicBezTo>
                    <a:pt x="1281" y="1545"/>
                    <a:pt x="1454" y="1930"/>
                    <a:pt x="1603" y="2275"/>
                  </a:cubicBezTo>
                  <a:cubicBezTo>
                    <a:pt x="1098" y="2820"/>
                    <a:pt x="1" y="2659"/>
                    <a:pt x="259" y="3929"/>
                  </a:cubicBezTo>
                  <a:cubicBezTo>
                    <a:pt x="776" y="3929"/>
                    <a:pt x="1264" y="3958"/>
                    <a:pt x="1747" y="3906"/>
                  </a:cubicBezTo>
                  <a:cubicBezTo>
                    <a:pt x="2246" y="3854"/>
                    <a:pt x="2562" y="3981"/>
                    <a:pt x="2792" y="4452"/>
                  </a:cubicBezTo>
                  <a:cubicBezTo>
                    <a:pt x="3074" y="5026"/>
                    <a:pt x="3435" y="5560"/>
                    <a:pt x="3820" y="6192"/>
                  </a:cubicBezTo>
                  <a:cubicBezTo>
                    <a:pt x="4630" y="5600"/>
                    <a:pt x="4314" y="4561"/>
                    <a:pt x="5026" y="4004"/>
                  </a:cubicBezTo>
                  <a:cubicBezTo>
                    <a:pt x="5365" y="4050"/>
                    <a:pt x="5762" y="4136"/>
                    <a:pt x="6158" y="4136"/>
                  </a:cubicBezTo>
                  <a:cubicBezTo>
                    <a:pt x="6330" y="4136"/>
                    <a:pt x="6549" y="3992"/>
                    <a:pt x="6658" y="3848"/>
                  </a:cubicBezTo>
                  <a:cubicBezTo>
                    <a:pt x="6704" y="3791"/>
                    <a:pt x="6560" y="3510"/>
                    <a:pt x="6434" y="3412"/>
                  </a:cubicBezTo>
                  <a:cubicBezTo>
                    <a:pt x="6129" y="3165"/>
                    <a:pt x="5790" y="2964"/>
                    <a:pt x="5440" y="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9"/>
            <p:cNvSpPr/>
            <p:nvPr/>
          </p:nvSpPr>
          <p:spPr>
            <a:xfrm>
              <a:off x="3747375" y="3487375"/>
              <a:ext cx="282350" cy="265400"/>
            </a:xfrm>
            <a:custGeom>
              <a:avLst/>
              <a:gdLst/>
              <a:ahLst/>
              <a:cxnLst/>
              <a:rect l="l" t="t" r="r" b="b"/>
              <a:pathLst>
                <a:path w="11294" h="10616" extrusionOk="0">
                  <a:moveTo>
                    <a:pt x="8749" y="7950"/>
                  </a:moveTo>
                  <a:cubicBezTo>
                    <a:pt x="7772" y="7100"/>
                    <a:pt x="6824" y="6227"/>
                    <a:pt x="5854" y="5377"/>
                  </a:cubicBezTo>
                  <a:cubicBezTo>
                    <a:pt x="4016" y="3757"/>
                    <a:pt x="2264" y="2046"/>
                    <a:pt x="604" y="254"/>
                  </a:cubicBezTo>
                  <a:cubicBezTo>
                    <a:pt x="368" y="1"/>
                    <a:pt x="1" y="374"/>
                    <a:pt x="225" y="627"/>
                  </a:cubicBezTo>
                  <a:cubicBezTo>
                    <a:pt x="1833" y="2471"/>
                    <a:pt x="3481" y="4292"/>
                    <a:pt x="5314" y="5917"/>
                  </a:cubicBezTo>
                  <a:cubicBezTo>
                    <a:pt x="6273" y="6779"/>
                    <a:pt x="7209" y="7663"/>
                    <a:pt x="8163" y="8531"/>
                  </a:cubicBezTo>
                  <a:cubicBezTo>
                    <a:pt x="9019" y="9306"/>
                    <a:pt x="9874" y="10219"/>
                    <a:pt x="10989" y="10575"/>
                  </a:cubicBezTo>
                  <a:cubicBezTo>
                    <a:pt x="11161" y="10616"/>
                    <a:pt x="11293" y="10438"/>
                    <a:pt x="11213" y="10288"/>
                  </a:cubicBezTo>
                  <a:cubicBezTo>
                    <a:pt x="10598" y="9335"/>
                    <a:pt x="9593" y="8680"/>
                    <a:pt x="8749" y="79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9"/>
            <p:cNvSpPr/>
            <p:nvPr/>
          </p:nvSpPr>
          <p:spPr>
            <a:xfrm>
              <a:off x="3462050" y="3817950"/>
              <a:ext cx="530900" cy="371075"/>
            </a:xfrm>
            <a:custGeom>
              <a:avLst/>
              <a:gdLst/>
              <a:ahLst/>
              <a:cxnLst/>
              <a:rect l="l" t="t" r="r" b="b"/>
              <a:pathLst>
                <a:path w="21236" h="14843" extrusionOk="0">
                  <a:moveTo>
                    <a:pt x="16313" y="11408"/>
                  </a:moveTo>
                  <a:cubicBezTo>
                    <a:pt x="14435" y="10225"/>
                    <a:pt x="12597" y="8990"/>
                    <a:pt x="10782" y="7714"/>
                  </a:cubicBezTo>
                  <a:cubicBezTo>
                    <a:pt x="7284" y="5262"/>
                    <a:pt x="3860" y="2711"/>
                    <a:pt x="448" y="144"/>
                  </a:cubicBezTo>
                  <a:cubicBezTo>
                    <a:pt x="253" y="0"/>
                    <a:pt x="0" y="328"/>
                    <a:pt x="190" y="483"/>
                  </a:cubicBezTo>
                  <a:cubicBezTo>
                    <a:pt x="3418" y="3085"/>
                    <a:pt x="6635" y="5704"/>
                    <a:pt x="9978" y="8151"/>
                  </a:cubicBezTo>
                  <a:cubicBezTo>
                    <a:pt x="11770" y="9461"/>
                    <a:pt x="13596" y="10724"/>
                    <a:pt x="15469" y="11908"/>
                  </a:cubicBezTo>
                  <a:cubicBezTo>
                    <a:pt x="17192" y="12999"/>
                    <a:pt x="18996" y="14194"/>
                    <a:pt x="20954" y="14797"/>
                  </a:cubicBezTo>
                  <a:cubicBezTo>
                    <a:pt x="21098" y="14843"/>
                    <a:pt x="21236" y="14636"/>
                    <a:pt x="21115" y="14527"/>
                  </a:cubicBezTo>
                  <a:cubicBezTo>
                    <a:pt x="19645" y="13321"/>
                    <a:pt x="17916" y="12419"/>
                    <a:pt x="16313" y="114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9"/>
            <p:cNvSpPr/>
            <p:nvPr/>
          </p:nvSpPr>
          <p:spPr>
            <a:xfrm>
              <a:off x="4122175" y="3856575"/>
              <a:ext cx="87625" cy="188575"/>
            </a:xfrm>
            <a:custGeom>
              <a:avLst/>
              <a:gdLst/>
              <a:ahLst/>
              <a:cxnLst/>
              <a:rect l="l" t="t" r="r" b="b"/>
              <a:pathLst>
                <a:path w="3505" h="7543" extrusionOk="0">
                  <a:moveTo>
                    <a:pt x="2057" y="3763"/>
                  </a:moveTo>
                  <a:cubicBezTo>
                    <a:pt x="1574" y="2591"/>
                    <a:pt x="1086" y="1431"/>
                    <a:pt x="546" y="288"/>
                  </a:cubicBezTo>
                  <a:cubicBezTo>
                    <a:pt x="414" y="0"/>
                    <a:pt x="0" y="253"/>
                    <a:pt x="121" y="535"/>
                  </a:cubicBezTo>
                  <a:cubicBezTo>
                    <a:pt x="1074" y="2723"/>
                    <a:pt x="1620" y="5463"/>
                    <a:pt x="3073" y="7370"/>
                  </a:cubicBezTo>
                  <a:cubicBezTo>
                    <a:pt x="3211" y="7542"/>
                    <a:pt x="3504" y="7456"/>
                    <a:pt x="3447" y="7215"/>
                  </a:cubicBezTo>
                  <a:cubicBezTo>
                    <a:pt x="3137" y="6020"/>
                    <a:pt x="2528" y="4900"/>
                    <a:pt x="2057" y="37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9"/>
            <p:cNvSpPr/>
            <p:nvPr/>
          </p:nvSpPr>
          <p:spPr>
            <a:xfrm>
              <a:off x="4203300" y="4049000"/>
              <a:ext cx="60200" cy="46250"/>
            </a:xfrm>
            <a:custGeom>
              <a:avLst/>
              <a:gdLst/>
              <a:ahLst/>
              <a:cxnLst/>
              <a:rect l="l" t="t" r="r" b="b"/>
              <a:pathLst>
                <a:path w="2408" h="1850" extrusionOk="0">
                  <a:moveTo>
                    <a:pt x="1712" y="833"/>
                  </a:moveTo>
                  <a:cubicBezTo>
                    <a:pt x="1351" y="598"/>
                    <a:pt x="943" y="425"/>
                    <a:pt x="575" y="190"/>
                  </a:cubicBezTo>
                  <a:cubicBezTo>
                    <a:pt x="271" y="0"/>
                    <a:pt x="1" y="477"/>
                    <a:pt x="294" y="667"/>
                  </a:cubicBezTo>
                  <a:cubicBezTo>
                    <a:pt x="604" y="873"/>
                    <a:pt x="937" y="1034"/>
                    <a:pt x="1253" y="1224"/>
                  </a:cubicBezTo>
                  <a:cubicBezTo>
                    <a:pt x="1575" y="1413"/>
                    <a:pt x="1844" y="1712"/>
                    <a:pt x="2206" y="1833"/>
                  </a:cubicBezTo>
                  <a:cubicBezTo>
                    <a:pt x="2281" y="1850"/>
                    <a:pt x="2356" y="1792"/>
                    <a:pt x="2356" y="1718"/>
                  </a:cubicBezTo>
                  <a:cubicBezTo>
                    <a:pt x="2407" y="1304"/>
                    <a:pt x="2011" y="1029"/>
                    <a:pt x="1712" y="8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9"/>
            <p:cNvSpPr/>
            <p:nvPr/>
          </p:nvSpPr>
          <p:spPr>
            <a:xfrm>
              <a:off x="4173875" y="4261800"/>
              <a:ext cx="46550" cy="26600"/>
            </a:xfrm>
            <a:custGeom>
              <a:avLst/>
              <a:gdLst/>
              <a:ahLst/>
              <a:cxnLst/>
              <a:rect l="l" t="t" r="r" b="b"/>
              <a:pathLst>
                <a:path w="1862" h="1064" extrusionOk="0">
                  <a:moveTo>
                    <a:pt x="488" y="133"/>
                  </a:moveTo>
                  <a:cubicBezTo>
                    <a:pt x="150" y="1"/>
                    <a:pt x="0" y="547"/>
                    <a:pt x="339" y="673"/>
                  </a:cubicBezTo>
                  <a:cubicBezTo>
                    <a:pt x="575" y="765"/>
                    <a:pt x="816" y="834"/>
                    <a:pt x="1057" y="908"/>
                  </a:cubicBezTo>
                  <a:cubicBezTo>
                    <a:pt x="1258" y="977"/>
                    <a:pt x="1488" y="1063"/>
                    <a:pt x="1700" y="1058"/>
                  </a:cubicBezTo>
                  <a:cubicBezTo>
                    <a:pt x="1792" y="1058"/>
                    <a:pt x="1861" y="972"/>
                    <a:pt x="1838" y="880"/>
                  </a:cubicBezTo>
                  <a:cubicBezTo>
                    <a:pt x="1666" y="380"/>
                    <a:pt x="913" y="300"/>
                    <a:pt x="488" y="1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9"/>
            <p:cNvSpPr/>
            <p:nvPr/>
          </p:nvSpPr>
          <p:spPr>
            <a:xfrm>
              <a:off x="4410950" y="4312075"/>
              <a:ext cx="94375" cy="60900"/>
            </a:xfrm>
            <a:custGeom>
              <a:avLst/>
              <a:gdLst/>
              <a:ahLst/>
              <a:cxnLst/>
              <a:rect l="l" t="t" r="r" b="b"/>
              <a:pathLst>
                <a:path w="3775" h="2436" extrusionOk="0">
                  <a:moveTo>
                    <a:pt x="2149" y="1086"/>
                  </a:moveTo>
                  <a:cubicBezTo>
                    <a:pt x="1637" y="862"/>
                    <a:pt x="1172" y="540"/>
                    <a:pt x="701" y="241"/>
                  </a:cubicBezTo>
                  <a:cubicBezTo>
                    <a:pt x="328" y="0"/>
                    <a:pt x="0" y="586"/>
                    <a:pt x="357" y="833"/>
                  </a:cubicBezTo>
                  <a:cubicBezTo>
                    <a:pt x="1195" y="1408"/>
                    <a:pt x="2488" y="2436"/>
                    <a:pt x="3579" y="2005"/>
                  </a:cubicBezTo>
                  <a:cubicBezTo>
                    <a:pt x="3734" y="1947"/>
                    <a:pt x="3774" y="1752"/>
                    <a:pt x="3625" y="1654"/>
                  </a:cubicBezTo>
                  <a:cubicBezTo>
                    <a:pt x="3183" y="1379"/>
                    <a:pt x="2631" y="1298"/>
                    <a:pt x="2149" y="1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9"/>
            <p:cNvSpPr/>
            <p:nvPr/>
          </p:nvSpPr>
          <p:spPr>
            <a:xfrm>
              <a:off x="4669275" y="4469025"/>
              <a:ext cx="188725" cy="115175"/>
            </a:xfrm>
            <a:custGeom>
              <a:avLst/>
              <a:gdLst/>
              <a:ahLst/>
              <a:cxnLst/>
              <a:rect l="l" t="t" r="r" b="b"/>
              <a:pathLst>
                <a:path w="7549" h="4607" extrusionOk="0">
                  <a:moveTo>
                    <a:pt x="7353" y="4205"/>
                  </a:moveTo>
                  <a:cubicBezTo>
                    <a:pt x="5033" y="2947"/>
                    <a:pt x="2764" y="1833"/>
                    <a:pt x="638" y="242"/>
                  </a:cubicBezTo>
                  <a:cubicBezTo>
                    <a:pt x="317" y="0"/>
                    <a:pt x="1" y="546"/>
                    <a:pt x="322" y="787"/>
                  </a:cubicBezTo>
                  <a:cubicBezTo>
                    <a:pt x="2385" y="2338"/>
                    <a:pt x="4671" y="3923"/>
                    <a:pt x="7204" y="4555"/>
                  </a:cubicBezTo>
                  <a:cubicBezTo>
                    <a:pt x="7410" y="4607"/>
                    <a:pt x="7548" y="4314"/>
                    <a:pt x="7353" y="42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9"/>
            <p:cNvSpPr/>
            <p:nvPr/>
          </p:nvSpPr>
          <p:spPr>
            <a:xfrm>
              <a:off x="3641550" y="3319225"/>
              <a:ext cx="173500" cy="190300"/>
            </a:xfrm>
            <a:custGeom>
              <a:avLst/>
              <a:gdLst/>
              <a:ahLst/>
              <a:cxnLst/>
              <a:rect l="l" t="t" r="r" b="b"/>
              <a:pathLst>
                <a:path w="6940" h="7612" extrusionOk="0">
                  <a:moveTo>
                    <a:pt x="6698" y="5618"/>
                  </a:moveTo>
                  <a:cubicBezTo>
                    <a:pt x="6175" y="4785"/>
                    <a:pt x="5652" y="3952"/>
                    <a:pt x="5095" y="3079"/>
                  </a:cubicBezTo>
                  <a:cubicBezTo>
                    <a:pt x="5434" y="2620"/>
                    <a:pt x="5739" y="2252"/>
                    <a:pt x="5986" y="1844"/>
                  </a:cubicBezTo>
                  <a:cubicBezTo>
                    <a:pt x="6089" y="1678"/>
                    <a:pt x="6158" y="1396"/>
                    <a:pt x="6089" y="1241"/>
                  </a:cubicBezTo>
                  <a:cubicBezTo>
                    <a:pt x="5945" y="931"/>
                    <a:pt x="5652" y="1081"/>
                    <a:pt x="5423" y="1172"/>
                  </a:cubicBezTo>
                  <a:cubicBezTo>
                    <a:pt x="4963" y="1356"/>
                    <a:pt x="4509" y="1552"/>
                    <a:pt x="4015" y="1764"/>
                  </a:cubicBezTo>
                  <a:cubicBezTo>
                    <a:pt x="3757" y="1299"/>
                    <a:pt x="3539" y="908"/>
                    <a:pt x="3320" y="518"/>
                  </a:cubicBezTo>
                  <a:cubicBezTo>
                    <a:pt x="3194" y="299"/>
                    <a:pt x="3062" y="1"/>
                    <a:pt x="2769" y="150"/>
                  </a:cubicBezTo>
                  <a:cubicBezTo>
                    <a:pt x="2591" y="242"/>
                    <a:pt x="2442" y="523"/>
                    <a:pt x="2401" y="736"/>
                  </a:cubicBezTo>
                  <a:cubicBezTo>
                    <a:pt x="2344" y="1126"/>
                    <a:pt x="2327" y="1523"/>
                    <a:pt x="2361" y="1913"/>
                  </a:cubicBezTo>
                  <a:cubicBezTo>
                    <a:pt x="2390" y="2425"/>
                    <a:pt x="2212" y="2746"/>
                    <a:pt x="1741" y="2976"/>
                  </a:cubicBezTo>
                  <a:cubicBezTo>
                    <a:pt x="1241" y="3234"/>
                    <a:pt x="759" y="3522"/>
                    <a:pt x="299" y="3843"/>
                  </a:cubicBezTo>
                  <a:cubicBezTo>
                    <a:pt x="155" y="3941"/>
                    <a:pt x="0" y="4165"/>
                    <a:pt x="23" y="4297"/>
                  </a:cubicBezTo>
                  <a:cubicBezTo>
                    <a:pt x="52" y="4441"/>
                    <a:pt x="270" y="4573"/>
                    <a:pt x="431" y="4653"/>
                  </a:cubicBezTo>
                  <a:cubicBezTo>
                    <a:pt x="609" y="4728"/>
                    <a:pt x="816" y="4728"/>
                    <a:pt x="1006" y="4780"/>
                  </a:cubicBezTo>
                  <a:cubicBezTo>
                    <a:pt x="1402" y="4877"/>
                    <a:pt x="1798" y="4992"/>
                    <a:pt x="2258" y="5118"/>
                  </a:cubicBezTo>
                  <a:cubicBezTo>
                    <a:pt x="2137" y="5739"/>
                    <a:pt x="2022" y="6285"/>
                    <a:pt x="1919" y="6830"/>
                  </a:cubicBezTo>
                  <a:cubicBezTo>
                    <a:pt x="1867" y="7112"/>
                    <a:pt x="1815" y="7456"/>
                    <a:pt x="2143" y="7554"/>
                  </a:cubicBezTo>
                  <a:cubicBezTo>
                    <a:pt x="2338" y="7611"/>
                    <a:pt x="2637" y="7491"/>
                    <a:pt x="2815" y="7359"/>
                  </a:cubicBezTo>
                  <a:cubicBezTo>
                    <a:pt x="3240" y="7037"/>
                    <a:pt x="3619" y="6652"/>
                    <a:pt x="4021" y="6302"/>
                  </a:cubicBezTo>
                  <a:cubicBezTo>
                    <a:pt x="4676" y="5733"/>
                    <a:pt x="5135" y="5699"/>
                    <a:pt x="5905" y="6152"/>
                  </a:cubicBezTo>
                  <a:cubicBezTo>
                    <a:pt x="6049" y="6233"/>
                    <a:pt x="6181" y="6376"/>
                    <a:pt x="6336" y="6411"/>
                  </a:cubicBezTo>
                  <a:cubicBezTo>
                    <a:pt x="6525" y="6463"/>
                    <a:pt x="6738" y="6428"/>
                    <a:pt x="6939" y="6434"/>
                  </a:cubicBezTo>
                  <a:cubicBezTo>
                    <a:pt x="6910" y="6227"/>
                    <a:pt x="6887" y="6026"/>
                    <a:pt x="6841" y="5825"/>
                  </a:cubicBezTo>
                  <a:cubicBezTo>
                    <a:pt x="6824" y="5750"/>
                    <a:pt x="6744" y="5687"/>
                    <a:pt x="6698" y="56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9" name="Google Shape;4069;p29"/>
          <p:cNvSpPr/>
          <p:nvPr/>
        </p:nvSpPr>
        <p:spPr>
          <a:xfrm rot="10800000">
            <a:off x="7767545" y="2760212"/>
            <a:ext cx="171305" cy="312563"/>
          </a:xfrm>
          <a:custGeom>
            <a:avLst/>
            <a:gdLst/>
            <a:ahLst/>
            <a:cxnLst/>
            <a:rect l="l" t="t" r="r" b="b"/>
            <a:pathLst>
              <a:path w="2862" h="5222" extrusionOk="0">
                <a:moveTo>
                  <a:pt x="1368" y="2143"/>
                </a:moveTo>
                <a:lnTo>
                  <a:pt x="1930" y="2779"/>
                </a:lnTo>
                <a:lnTo>
                  <a:pt x="1930" y="2779"/>
                </a:lnTo>
                <a:lnTo>
                  <a:pt x="1345" y="3326"/>
                </a:lnTo>
                <a:lnTo>
                  <a:pt x="920" y="2763"/>
                </a:lnTo>
                <a:lnTo>
                  <a:pt x="1368" y="2143"/>
                </a:lnTo>
                <a:close/>
                <a:moveTo>
                  <a:pt x="1379" y="0"/>
                </a:moveTo>
                <a:cubicBezTo>
                  <a:pt x="1362" y="115"/>
                  <a:pt x="1339" y="230"/>
                  <a:pt x="1327" y="351"/>
                </a:cubicBezTo>
                <a:cubicBezTo>
                  <a:pt x="1276" y="822"/>
                  <a:pt x="1247" y="1293"/>
                  <a:pt x="1172" y="1764"/>
                </a:cubicBezTo>
                <a:cubicBezTo>
                  <a:pt x="1086" y="2333"/>
                  <a:pt x="1006" y="2396"/>
                  <a:pt x="437" y="2476"/>
                </a:cubicBezTo>
                <a:cubicBezTo>
                  <a:pt x="293" y="2499"/>
                  <a:pt x="150" y="2539"/>
                  <a:pt x="6" y="2574"/>
                </a:cubicBezTo>
                <a:lnTo>
                  <a:pt x="1" y="2717"/>
                </a:lnTo>
                <a:cubicBezTo>
                  <a:pt x="190" y="2775"/>
                  <a:pt x="368" y="2838"/>
                  <a:pt x="558" y="2890"/>
                </a:cubicBezTo>
                <a:cubicBezTo>
                  <a:pt x="943" y="2987"/>
                  <a:pt x="1138" y="3234"/>
                  <a:pt x="1161" y="3631"/>
                </a:cubicBezTo>
                <a:cubicBezTo>
                  <a:pt x="1178" y="3929"/>
                  <a:pt x="1207" y="4234"/>
                  <a:pt x="1241" y="4532"/>
                </a:cubicBezTo>
                <a:cubicBezTo>
                  <a:pt x="1270" y="4762"/>
                  <a:pt x="1270" y="5003"/>
                  <a:pt x="1396" y="5222"/>
                </a:cubicBezTo>
                <a:cubicBezTo>
                  <a:pt x="1437" y="5101"/>
                  <a:pt x="1465" y="4980"/>
                  <a:pt x="1477" y="4860"/>
                </a:cubicBezTo>
                <a:cubicBezTo>
                  <a:pt x="1528" y="4475"/>
                  <a:pt x="1574" y="4090"/>
                  <a:pt x="1643" y="3711"/>
                </a:cubicBezTo>
                <a:cubicBezTo>
                  <a:pt x="1724" y="3240"/>
                  <a:pt x="1994" y="2936"/>
                  <a:pt x="2459" y="2804"/>
                </a:cubicBezTo>
                <a:cubicBezTo>
                  <a:pt x="2574" y="2769"/>
                  <a:pt x="2677" y="2717"/>
                  <a:pt x="2861" y="2648"/>
                </a:cubicBezTo>
                <a:cubicBezTo>
                  <a:pt x="2769" y="2602"/>
                  <a:pt x="2677" y="2568"/>
                  <a:pt x="2580" y="2539"/>
                </a:cubicBezTo>
                <a:cubicBezTo>
                  <a:pt x="1959" y="2424"/>
                  <a:pt x="1672" y="2028"/>
                  <a:pt x="1626" y="1425"/>
                </a:cubicBezTo>
                <a:cubicBezTo>
                  <a:pt x="1603" y="1080"/>
                  <a:pt x="1586" y="736"/>
                  <a:pt x="1563" y="391"/>
                </a:cubicBezTo>
                <a:cubicBezTo>
                  <a:pt x="1557" y="265"/>
                  <a:pt x="1528" y="133"/>
                  <a:pt x="15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_1_1_1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7" name="Google Shape;5117;p36"/>
          <p:cNvSpPr txBox="1">
            <a:spLocks noGrp="1"/>
          </p:cNvSpPr>
          <p:nvPr>
            <p:ph type="subTitle" idx="1"/>
          </p:nvPr>
        </p:nvSpPr>
        <p:spPr>
          <a:xfrm>
            <a:off x="1798950" y="2109150"/>
            <a:ext cx="36075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18" name="Google Shape;5118;p36"/>
          <p:cNvSpPr txBox="1">
            <a:spLocks noGrp="1"/>
          </p:cNvSpPr>
          <p:nvPr>
            <p:ph type="body" idx="2"/>
          </p:nvPr>
        </p:nvSpPr>
        <p:spPr>
          <a:xfrm>
            <a:off x="1798950" y="2461050"/>
            <a:ext cx="5546100" cy="14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00005000000000000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0000500000000000000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0000500000000000000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0000500000000000000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0000500000000000000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0000500000000000000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0000500000000000000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 panose="000005000000000000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119" name="Google Shape;5119;p36"/>
          <p:cNvSpPr txBox="1">
            <a:spLocks noGrp="1"/>
          </p:cNvSpPr>
          <p:nvPr>
            <p:ph type="subTitle" idx="3"/>
          </p:nvPr>
        </p:nvSpPr>
        <p:spPr>
          <a:xfrm>
            <a:off x="1798950" y="1482300"/>
            <a:ext cx="52542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120" name="Google Shape;5120;p36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pic>
        <p:nvPicPr>
          <p:cNvPr id="5121" name="Google Shape;5121;p36"/>
          <p:cNvPicPr preferRelativeResize="0"/>
          <p:nvPr/>
        </p:nvPicPr>
        <p:blipFill rotWithShape="1">
          <a:blip r:embed="rId3"/>
          <a:srcRect l="58297" t="-9" r="26189" b="4952"/>
          <a:stretch>
            <a:fillRect/>
          </a:stretch>
        </p:blipFill>
        <p:spPr>
          <a:xfrm>
            <a:off x="8031125" y="1236825"/>
            <a:ext cx="1158001" cy="3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Google Shape;5122;p36"/>
          <p:cNvPicPr preferRelativeResize="0"/>
          <p:nvPr/>
        </p:nvPicPr>
        <p:blipFill rotWithShape="1">
          <a:blip r:embed="rId4"/>
          <a:srcRect l="31590" t="5834" r="-1869" b="54313"/>
          <a:stretch>
            <a:fillRect/>
          </a:stretch>
        </p:blipFill>
        <p:spPr>
          <a:xfrm>
            <a:off x="-31225" y="4229100"/>
            <a:ext cx="2980675" cy="9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Google Shape;5123;p36"/>
          <p:cNvPicPr preferRelativeResize="0"/>
          <p:nvPr/>
        </p:nvPicPr>
        <p:blipFill rotWithShape="1">
          <a:blip r:embed="rId5"/>
          <a:srcRect l="25424" t="11552" r="47838" b="-17732"/>
          <a:stretch>
            <a:fillRect/>
          </a:stretch>
        </p:blipFill>
        <p:spPr>
          <a:xfrm>
            <a:off x="0" y="0"/>
            <a:ext cx="1406725" cy="3142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24" name="Google Shape;5124;p36"/>
          <p:cNvGrpSpPr/>
          <p:nvPr/>
        </p:nvGrpSpPr>
        <p:grpSpPr>
          <a:xfrm rot="7283830">
            <a:off x="8052325" y="3162375"/>
            <a:ext cx="1877677" cy="1841178"/>
            <a:chOff x="374525" y="828125"/>
            <a:chExt cx="848550" cy="836725"/>
          </a:xfrm>
        </p:grpSpPr>
        <p:sp>
          <p:nvSpPr>
            <p:cNvPr id="5125" name="Google Shape;5125;p36"/>
            <p:cNvSpPr/>
            <p:nvPr/>
          </p:nvSpPr>
          <p:spPr>
            <a:xfrm>
              <a:off x="374525" y="1291825"/>
              <a:ext cx="131700" cy="37275"/>
            </a:xfrm>
            <a:custGeom>
              <a:avLst/>
              <a:gdLst/>
              <a:ahLst/>
              <a:cxnLst/>
              <a:rect l="l" t="t" r="r" b="b"/>
              <a:pathLst>
                <a:path w="5268" h="1491" extrusionOk="0">
                  <a:moveTo>
                    <a:pt x="4973" y="1"/>
                  </a:moveTo>
                  <a:cubicBezTo>
                    <a:pt x="4955" y="1"/>
                    <a:pt x="4937" y="2"/>
                    <a:pt x="4918" y="4"/>
                  </a:cubicBezTo>
                  <a:cubicBezTo>
                    <a:pt x="3372" y="165"/>
                    <a:pt x="1845" y="480"/>
                    <a:pt x="363" y="951"/>
                  </a:cubicBezTo>
                  <a:cubicBezTo>
                    <a:pt x="236" y="1003"/>
                    <a:pt x="116" y="1066"/>
                    <a:pt x="1" y="1141"/>
                  </a:cubicBezTo>
                  <a:lnTo>
                    <a:pt x="1" y="1325"/>
                  </a:lnTo>
                  <a:cubicBezTo>
                    <a:pt x="79" y="1447"/>
                    <a:pt x="171" y="1490"/>
                    <a:pt x="280" y="1490"/>
                  </a:cubicBezTo>
                  <a:cubicBezTo>
                    <a:pt x="341" y="1490"/>
                    <a:pt x="406" y="1477"/>
                    <a:pt x="478" y="1457"/>
                  </a:cubicBezTo>
                  <a:cubicBezTo>
                    <a:pt x="1259" y="1244"/>
                    <a:pt x="2046" y="1020"/>
                    <a:pt x="2833" y="854"/>
                  </a:cubicBezTo>
                  <a:cubicBezTo>
                    <a:pt x="3533" y="704"/>
                    <a:pt x="4240" y="630"/>
                    <a:pt x="4946" y="526"/>
                  </a:cubicBezTo>
                  <a:cubicBezTo>
                    <a:pt x="5124" y="498"/>
                    <a:pt x="5268" y="429"/>
                    <a:pt x="5239" y="222"/>
                  </a:cubicBezTo>
                  <a:cubicBezTo>
                    <a:pt x="5219" y="64"/>
                    <a:pt x="5117" y="1"/>
                    <a:pt x="4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6"/>
            <p:cNvSpPr/>
            <p:nvPr/>
          </p:nvSpPr>
          <p:spPr>
            <a:xfrm>
              <a:off x="395200" y="1343650"/>
              <a:ext cx="642925" cy="132375"/>
            </a:xfrm>
            <a:custGeom>
              <a:avLst/>
              <a:gdLst/>
              <a:ahLst/>
              <a:cxnLst/>
              <a:rect l="l" t="t" r="r" b="b"/>
              <a:pathLst>
                <a:path w="25717" h="5295" extrusionOk="0">
                  <a:moveTo>
                    <a:pt x="25469" y="0"/>
                  </a:moveTo>
                  <a:cubicBezTo>
                    <a:pt x="25427" y="0"/>
                    <a:pt x="25384" y="4"/>
                    <a:pt x="25349" y="10"/>
                  </a:cubicBezTo>
                  <a:cubicBezTo>
                    <a:pt x="25297" y="16"/>
                    <a:pt x="25246" y="108"/>
                    <a:pt x="25205" y="177"/>
                  </a:cubicBezTo>
                  <a:cubicBezTo>
                    <a:pt x="23411" y="3132"/>
                    <a:pt x="20518" y="4770"/>
                    <a:pt x="17246" y="4770"/>
                  </a:cubicBezTo>
                  <a:cubicBezTo>
                    <a:pt x="16602" y="4770"/>
                    <a:pt x="15942" y="4706"/>
                    <a:pt x="15274" y="4576"/>
                  </a:cubicBezTo>
                  <a:cubicBezTo>
                    <a:pt x="13913" y="4318"/>
                    <a:pt x="12609" y="3864"/>
                    <a:pt x="11311" y="3387"/>
                  </a:cubicBezTo>
                  <a:cubicBezTo>
                    <a:pt x="9760" y="2819"/>
                    <a:pt x="8209" y="2227"/>
                    <a:pt x="6629" y="1733"/>
                  </a:cubicBezTo>
                  <a:cubicBezTo>
                    <a:pt x="5523" y="1385"/>
                    <a:pt x="4393" y="1177"/>
                    <a:pt x="3250" y="1177"/>
                  </a:cubicBezTo>
                  <a:cubicBezTo>
                    <a:pt x="2696" y="1177"/>
                    <a:pt x="2139" y="1226"/>
                    <a:pt x="1580" y="1331"/>
                  </a:cubicBezTo>
                  <a:cubicBezTo>
                    <a:pt x="1132" y="1417"/>
                    <a:pt x="702" y="1555"/>
                    <a:pt x="265" y="1670"/>
                  </a:cubicBezTo>
                  <a:cubicBezTo>
                    <a:pt x="87" y="1722"/>
                    <a:pt x="1" y="1842"/>
                    <a:pt x="64" y="2020"/>
                  </a:cubicBezTo>
                  <a:cubicBezTo>
                    <a:pt x="104" y="2136"/>
                    <a:pt x="182" y="2190"/>
                    <a:pt x="280" y="2190"/>
                  </a:cubicBezTo>
                  <a:cubicBezTo>
                    <a:pt x="323" y="2190"/>
                    <a:pt x="371" y="2179"/>
                    <a:pt x="420" y="2158"/>
                  </a:cubicBezTo>
                  <a:cubicBezTo>
                    <a:pt x="478" y="2135"/>
                    <a:pt x="541" y="2124"/>
                    <a:pt x="598" y="2101"/>
                  </a:cubicBezTo>
                  <a:cubicBezTo>
                    <a:pt x="1453" y="1820"/>
                    <a:pt x="2322" y="1692"/>
                    <a:pt x="3202" y="1692"/>
                  </a:cubicBezTo>
                  <a:cubicBezTo>
                    <a:pt x="3599" y="1692"/>
                    <a:pt x="3999" y="1718"/>
                    <a:pt x="4401" y="1768"/>
                  </a:cubicBezTo>
                  <a:cubicBezTo>
                    <a:pt x="5659" y="1917"/>
                    <a:pt x="6865" y="2256"/>
                    <a:pt x="8054" y="2687"/>
                  </a:cubicBezTo>
                  <a:cubicBezTo>
                    <a:pt x="9524" y="3227"/>
                    <a:pt x="10995" y="3801"/>
                    <a:pt x="12471" y="4341"/>
                  </a:cubicBezTo>
                  <a:cubicBezTo>
                    <a:pt x="13936" y="4875"/>
                    <a:pt x="15435" y="5243"/>
                    <a:pt x="17009" y="5294"/>
                  </a:cubicBezTo>
                  <a:cubicBezTo>
                    <a:pt x="17428" y="5277"/>
                    <a:pt x="17853" y="5271"/>
                    <a:pt x="18267" y="5231"/>
                  </a:cubicBezTo>
                  <a:cubicBezTo>
                    <a:pt x="20765" y="4967"/>
                    <a:pt x="22839" y="3870"/>
                    <a:pt x="24499" y="2003"/>
                  </a:cubicBezTo>
                  <a:cubicBezTo>
                    <a:pt x="24941" y="1509"/>
                    <a:pt x="25297" y="929"/>
                    <a:pt x="25671" y="378"/>
                  </a:cubicBezTo>
                  <a:cubicBezTo>
                    <a:pt x="25717" y="274"/>
                    <a:pt x="25717" y="154"/>
                    <a:pt x="25659" y="56"/>
                  </a:cubicBezTo>
                  <a:cubicBezTo>
                    <a:pt x="25629" y="14"/>
                    <a:pt x="25549" y="0"/>
                    <a:pt x="25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36"/>
            <p:cNvSpPr/>
            <p:nvPr/>
          </p:nvSpPr>
          <p:spPr>
            <a:xfrm>
              <a:off x="1058775" y="885975"/>
              <a:ext cx="164300" cy="342925"/>
            </a:xfrm>
            <a:custGeom>
              <a:avLst/>
              <a:gdLst/>
              <a:ahLst/>
              <a:cxnLst/>
              <a:rect l="l" t="t" r="r" b="b"/>
              <a:pathLst>
                <a:path w="6572" h="13717" extrusionOk="0">
                  <a:moveTo>
                    <a:pt x="6285" y="1"/>
                  </a:moveTo>
                  <a:cubicBezTo>
                    <a:pt x="6266" y="1"/>
                    <a:pt x="6247" y="2"/>
                    <a:pt x="6227" y="5"/>
                  </a:cubicBezTo>
                  <a:cubicBezTo>
                    <a:pt x="6158" y="17"/>
                    <a:pt x="6095" y="34"/>
                    <a:pt x="6026" y="57"/>
                  </a:cubicBezTo>
                  <a:cubicBezTo>
                    <a:pt x="4906" y="384"/>
                    <a:pt x="3889" y="988"/>
                    <a:pt x="3068" y="1815"/>
                  </a:cubicBezTo>
                  <a:cubicBezTo>
                    <a:pt x="1689" y="3170"/>
                    <a:pt x="885" y="4836"/>
                    <a:pt x="449" y="6703"/>
                  </a:cubicBezTo>
                  <a:cubicBezTo>
                    <a:pt x="81" y="8277"/>
                    <a:pt x="1" y="9879"/>
                    <a:pt x="24" y="11487"/>
                  </a:cubicBezTo>
                  <a:lnTo>
                    <a:pt x="24" y="13446"/>
                  </a:lnTo>
                  <a:cubicBezTo>
                    <a:pt x="24" y="13601"/>
                    <a:pt x="81" y="13716"/>
                    <a:pt x="259" y="13716"/>
                  </a:cubicBezTo>
                  <a:cubicBezTo>
                    <a:pt x="264" y="13716"/>
                    <a:pt x="268" y="13716"/>
                    <a:pt x="272" y="13716"/>
                  </a:cubicBezTo>
                  <a:cubicBezTo>
                    <a:pt x="441" y="13716"/>
                    <a:pt x="524" y="13608"/>
                    <a:pt x="529" y="13440"/>
                  </a:cubicBezTo>
                  <a:lnTo>
                    <a:pt x="529" y="13257"/>
                  </a:lnTo>
                  <a:cubicBezTo>
                    <a:pt x="506" y="11689"/>
                    <a:pt x="523" y="10120"/>
                    <a:pt x="719" y="8564"/>
                  </a:cubicBezTo>
                  <a:cubicBezTo>
                    <a:pt x="891" y="7191"/>
                    <a:pt x="1172" y="5853"/>
                    <a:pt x="1730" y="4583"/>
                  </a:cubicBezTo>
                  <a:cubicBezTo>
                    <a:pt x="2488" y="2854"/>
                    <a:pt x="3648" y="1522"/>
                    <a:pt x="5434" y="804"/>
                  </a:cubicBezTo>
                  <a:cubicBezTo>
                    <a:pt x="5733" y="683"/>
                    <a:pt x="6043" y="591"/>
                    <a:pt x="6353" y="494"/>
                  </a:cubicBezTo>
                  <a:cubicBezTo>
                    <a:pt x="6491" y="465"/>
                    <a:pt x="6572" y="327"/>
                    <a:pt x="6526" y="195"/>
                  </a:cubicBezTo>
                  <a:cubicBezTo>
                    <a:pt x="6496" y="65"/>
                    <a:pt x="6406" y="1"/>
                    <a:pt x="6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36"/>
            <p:cNvSpPr/>
            <p:nvPr/>
          </p:nvSpPr>
          <p:spPr>
            <a:xfrm>
              <a:off x="381275" y="1334400"/>
              <a:ext cx="374675" cy="82150"/>
            </a:xfrm>
            <a:custGeom>
              <a:avLst/>
              <a:gdLst/>
              <a:ahLst/>
              <a:cxnLst/>
              <a:rect l="l" t="t" r="r" b="b"/>
              <a:pathLst>
                <a:path w="14987" h="3286" extrusionOk="0">
                  <a:moveTo>
                    <a:pt x="4867" y="0"/>
                  </a:moveTo>
                  <a:cubicBezTo>
                    <a:pt x="4823" y="0"/>
                    <a:pt x="4778" y="0"/>
                    <a:pt x="4734" y="1"/>
                  </a:cubicBezTo>
                  <a:cubicBezTo>
                    <a:pt x="4709" y="1"/>
                    <a:pt x="4685" y="1"/>
                    <a:pt x="4661" y="1"/>
                  </a:cubicBezTo>
                  <a:cubicBezTo>
                    <a:pt x="3714" y="1"/>
                    <a:pt x="2768" y="110"/>
                    <a:pt x="1839" y="328"/>
                  </a:cubicBezTo>
                  <a:cubicBezTo>
                    <a:pt x="1305" y="460"/>
                    <a:pt x="782" y="633"/>
                    <a:pt x="253" y="794"/>
                  </a:cubicBezTo>
                  <a:cubicBezTo>
                    <a:pt x="75" y="845"/>
                    <a:pt x="1" y="977"/>
                    <a:pt x="64" y="1150"/>
                  </a:cubicBezTo>
                  <a:cubicBezTo>
                    <a:pt x="106" y="1261"/>
                    <a:pt x="182" y="1308"/>
                    <a:pt x="274" y="1308"/>
                  </a:cubicBezTo>
                  <a:cubicBezTo>
                    <a:pt x="319" y="1308"/>
                    <a:pt x="369" y="1297"/>
                    <a:pt x="420" y="1276"/>
                  </a:cubicBezTo>
                  <a:cubicBezTo>
                    <a:pt x="500" y="1247"/>
                    <a:pt x="581" y="1219"/>
                    <a:pt x="661" y="1190"/>
                  </a:cubicBezTo>
                  <a:cubicBezTo>
                    <a:pt x="2009" y="741"/>
                    <a:pt x="3370" y="497"/>
                    <a:pt x="4736" y="497"/>
                  </a:cubicBezTo>
                  <a:cubicBezTo>
                    <a:pt x="5763" y="497"/>
                    <a:pt x="6794" y="635"/>
                    <a:pt x="7824" y="926"/>
                  </a:cubicBezTo>
                  <a:cubicBezTo>
                    <a:pt x="9122" y="1299"/>
                    <a:pt x="10374" y="1850"/>
                    <a:pt x="11649" y="2304"/>
                  </a:cubicBezTo>
                  <a:cubicBezTo>
                    <a:pt x="12597" y="2637"/>
                    <a:pt x="13556" y="2942"/>
                    <a:pt x="14510" y="3252"/>
                  </a:cubicBezTo>
                  <a:cubicBezTo>
                    <a:pt x="14573" y="3271"/>
                    <a:pt x="14637" y="3286"/>
                    <a:pt x="14698" y="3286"/>
                  </a:cubicBezTo>
                  <a:cubicBezTo>
                    <a:pt x="14802" y="3286"/>
                    <a:pt x="14893" y="3241"/>
                    <a:pt x="14941" y="3091"/>
                  </a:cubicBezTo>
                  <a:cubicBezTo>
                    <a:pt x="14987" y="2925"/>
                    <a:pt x="14883" y="2815"/>
                    <a:pt x="14631" y="2752"/>
                  </a:cubicBezTo>
                  <a:cubicBezTo>
                    <a:pt x="14263" y="2655"/>
                    <a:pt x="13895" y="2580"/>
                    <a:pt x="13545" y="2448"/>
                  </a:cubicBezTo>
                  <a:cubicBezTo>
                    <a:pt x="12373" y="2017"/>
                    <a:pt x="11201" y="1569"/>
                    <a:pt x="10041" y="1115"/>
                  </a:cubicBezTo>
                  <a:cubicBezTo>
                    <a:pt x="8376" y="454"/>
                    <a:pt x="6673" y="0"/>
                    <a:pt x="4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36"/>
            <p:cNvSpPr/>
            <p:nvPr/>
          </p:nvSpPr>
          <p:spPr>
            <a:xfrm>
              <a:off x="585625" y="1302200"/>
              <a:ext cx="334475" cy="76600"/>
            </a:xfrm>
            <a:custGeom>
              <a:avLst/>
              <a:gdLst/>
              <a:ahLst/>
              <a:cxnLst/>
              <a:rect l="l" t="t" r="r" b="b"/>
              <a:pathLst>
                <a:path w="13379" h="3064" extrusionOk="0">
                  <a:moveTo>
                    <a:pt x="330" y="1"/>
                  </a:moveTo>
                  <a:cubicBezTo>
                    <a:pt x="325" y="1"/>
                    <a:pt x="321" y="1"/>
                    <a:pt x="316" y="2"/>
                  </a:cubicBezTo>
                  <a:cubicBezTo>
                    <a:pt x="213" y="25"/>
                    <a:pt x="64" y="54"/>
                    <a:pt x="35" y="129"/>
                  </a:cubicBezTo>
                  <a:cubicBezTo>
                    <a:pt x="0" y="215"/>
                    <a:pt x="64" y="347"/>
                    <a:pt x="104" y="450"/>
                  </a:cubicBezTo>
                  <a:cubicBezTo>
                    <a:pt x="121" y="485"/>
                    <a:pt x="196" y="502"/>
                    <a:pt x="242" y="525"/>
                  </a:cubicBezTo>
                  <a:cubicBezTo>
                    <a:pt x="1792" y="1277"/>
                    <a:pt x="3407" y="1881"/>
                    <a:pt x="5067" y="2323"/>
                  </a:cubicBezTo>
                  <a:cubicBezTo>
                    <a:pt x="6531" y="2713"/>
                    <a:pt x="8013" y="3018"/>
                    <a:pt x="9794" y="3064"/>
                  </a:cubicBezTo>
                  <a:cubicBezTo>
                    <a:pt x="10064" y="3029"/>
                    <a:pt x="10592" y="2989"/>
                    <a:pt x="11109" y="2880"/>
                  </a:cubicBezTo>
                  <a:cubicBezTo>
                    <a:pt x="11931" y="2702"/>
                    <a:pt x="12666" y="2265"/>
                    <a:pt x="13211" y="1628"/>
                  </a:cubicBezTo>
                  <a:cubicBezTo>
                    <a:pt x="13378" y="1438"/>
                    <a:pt x="13355" y="1208"/>
                    <a:pt x="13148" y="1168"/>
                  </a:cubicBezTo>
                  <a:cubicBezTo>
                    <a:pt x="13139" y="1167"/>
                    <a:pt x="13129" y="1166"/>
                    <a:pt x="13118" y="1166"/>
                  </a:cubicBezTo>
                  <a:cubicBezTo>
                    <a:pt x="13021" y="1166"/>
                    <a:pt x="12888" y="1234"/>
                    <a:pt x="12821" y="1306"/>
                  </a:cubicBezTo>
                  <a:cubicBezTo>
                    <a:pt x="12373" y="1800"/>
                    <a:pt x="11787" y="2168"/>
                    <a:pt x="11144" y="2352"/>
                  </a:cubicBezTo>
                  <a:cubicBezTo>
                    <a:pt x="10619" y="2503"/>
                    <a:pt x="10092" y="2563"/>
                    <a:pt x="9563" y="2563"/>
                  </a:cubicBezTo>
                  <a:cubicBezTo>
                    <a:pt x="9131" y="2563"/>
                    <a:pt x="8698" y="2523"/>
                    <a:pt x="8266" y="2461"/>
                  </a:cubicBezTo>
                  <a:cubicBezTo>
                    <a:pt x="5561" y="2070"/>
                    <a:pt x="2936" y="1266"/>
                    <a:pt x="483" y="71"/>
                  </a:cubicBezTo>
                  <a:cubicBezTo>
                    <a:pt x="431" y="45"/>
                    <a:pt x="37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36"/>
            <p:cNvSpPr/>
            <p:nvPr/>
          </p:nvSpPr>
          <p:spPr>
            <a:xfrm>
              <a:off x="947200" y="902725"/>
              <a:ext cx="84325" cy="328075"/>
            </a:xfrm>
            <a:custGeom>
              <a:avLst/>
              <a:gdLst/>
              <a:ahLst/>
              <a:cxnLst/>
              <a:rect l="l" t="t" r="r" b="b"/>
              <a:pathLst>
                <a:path w="3373" h="13123" extrusionOk="0">
                  <a:moveTo>
                    <a:pt x="3068" y="1"/>
                  </a:moveTo>
                  <a:cubicBezTo>
                    <a:pt x="2991" y="1"/>
                    <a:pt x="2916" y="43"/>
                    <a:pt x="2850" y="117"/>
                  </a:cubicBezTo>
                  <a:cubicBezTo>
                    <a:pt x="2436" y="582"/>
                    <a:pt x="2097" y="1110"/>
                    <a:pt x="1862" y="1690"/>
                  </a:cubicBezTo>
                  <a:cubicBezTo>
                    <a:pt x="1402" y="2782"/>
                    <a:pt x="1253" y="3948"/>
                    <a:pt x="1086" y="5114"/>
                  </a:cubicBezTo>
                  <a:cubicBezTo>
                    <a:pt x="828" y="6929"/>
                    <a:pt x="575" y="8744"/>
                    <a:pt x="322" y="10559"/>
                  </a:cubicBezTo>
                  <a:cubicBezTo>
                    <a:pt x="213" y="11311"/>
                    <a:pt x="110" y="12058"/>
                    <a:pt x="6" y="12788"/>
                  </a:cubicBezTo>
                  <a:cubicBezTo>
                    <a:pt x="1" y="12989"/>
                    <a:pt x="58" y="13104"/>
                    <a:pt x="242" y="13121"/>
                  </a:cubicBezTo>
                  <a:cubicBezTo>
                    <a:pt x="253" y="13122"/>
                    <a:pt x="264" y="13122"/>
                    <a:pt x="274" y="13122"/>
                  </a:cubicBezTo>
                  <a:cubicBezTo>
                    <a:pt x="434" y="13122"/>
                    <a:pt x="496" y="13002"/>
                    <a:pt x="518" y="12851"/>
                  </a:cubicBezTo>
                  <a:cubicBezTo>
                    <a:pt x="719" y="11409"/>
                    <a:pt x="920" y="9962"/>
                    <a:pt x="1126" y="8520"/>
                  </a:cubicBezTo>
                  <a:cubicBezTo>
                    <a:pt x="1356" y="6900"/>
                    <a:pt x="1563" y="5280"/>
                    <a:pt x="1821" y="3666"/>
                  </a:cubicBezTo>
                  <a:cubicBezTo>
                    <a:pt x="2011" y="2477"/>
                    <a:pt x="2407" y="1363"/>
                    <a:pt x="3246" y="450"/>
                  </a:cubicBezTo>
                  <a:cubicBezTo>
                    <a:pt x="3361" y="318"/>
                    <a:pt x="3372" y="180"/>
                    <a:pt x="3234" y="71"/>
                  </a:cubicBezTo>
                  <a:cubicBezTo>
                    <a:pt x="3179" y="23"/>
                    <a:pt x="312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36"/>
            <p:cNvSpPr/>
            <p:nvPr/>
          </p:nvSpPr>
          <p:spPr>
            <a:xfrm>
              <a:off x="837200" y="1195525"/>
              <a:ext cx="177950" cy="223200"/>
            </a:xfrm>
            <a:custGeom>
              <a:avLst/>
              <a:gdLst/>
              <a:ahLst/>
              <a:cxnLst/>
              <a:rect l="l" t="t" r="r" b="b"/>
              <a:pathLst>
                <a:path w="7118" h="8928" extrusionOk="0">
                  <a:moveTo>
                    <a:pt x="6833" y="1"/>
                  </a:moveTo>
                  <a:cubicBezTo>
                    <a:pt x="6675" y="1"/>
                    <a:pt x="6616" y="101"/>
                    <a:pt x="6589" y="249"/>
                  </a:cubicBezTo>
                  <a:cubicBezTo>
                    <a:pt x="6503" y="788"/>
                    <a:pt x="6428" y="1328"/>
                    <a:pt x="6313" y="1863"/>
                  </a:cubicBezTo>
                  <a:cubicBezTo>
                    <a:pt x="6003" y="3310"/>
                    <a:pt x="5532" y="4700"/>
                    <a:pt x="4699" y="5946"/>
                  </a:cubicBezTo>
                  <a:cubicBezTo>
                    <a:pt x="3958" y="7049"/>
                    <a:pt x="3011" y="7899"/>
                    <a:pt x="1689" y="8233"/>
                  </a:cubicBezTo>
                  <a:cubicBezTo>
                    <a:pt x="1241" y="8347"/>
                    <a:pt x="770" y="8359"/>
                    <a:pt x="305" y="8411"/>
                  </a:cubicBezTo>
                  <a:cubicBezTo>
                    <a:pt x="139" y="8428"/>
                    <a:pt x="7" y="8468"/>
                    <a:pt x="7" y="8652"/>
                  </a:cubicBezTo>
                  <a:cubicBezTo>
                    <a:pt x="1" y="8841"/>
                    <a:pt x="127" y="8928"/>
                    <a:pt x="305" y="8928"/>
                  </a:cubicBezTo>
                  <a:lnTo>
                    <a:pt x="627" y="8928"/>
                  </a:lnTo>
                  <a:cubicBezTo>
                    <a:pt x="822" y="8899"/>
                    <a:pt x="1069" y="8882"/>
                    <a:pt x="1310" y="8830"/>
                  </a:cubicBezTo>
                  <a:cubicBezTo>
                    <a:pt x="2884" y="8514"/>
                    <a:pt x="4108" y="7647"/>
                    <a:pt x="5055" y="6377"/>
                  </a:cubicBezTo>
                  <a:cubicBezTo>
                    <a:pt x="6405" y="4579"/>
                    <a:pt x="6830" y="2466"/>
                    <a:pt x="7095" y="300"/>
                  </a:cubicBezTo>
                  <a:cubicBezTo>
                    <a:pt x="7118" y="128"/>
                    <a:pt x="7031" y="13"/>
                    <a:pt x="6859" y="2"/>
                  </a:cubicBezTo>
                  <a:cubicBezTo>
                    <a:pt x="6850" y="1"/>
                    <a:pt x="6841" y="1"/>
                    <a:pt x="6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36"/>
            <p:cNvSpPr/>
            <p:nvPr/>
          </p:nvSpPr>
          <p:spPr>
            <a:xfrm>
              <a:off x="376975" y="1244800"/>
              <a:ext cx="261800" cy="42050"/>
            </a:xfrm>
            <a:custGeom>
              <a:avLst/>
              <a:gdLst/>
              <a:ahLst/>
              <a:cxnLst/>
              <a:rect l="l" t="t" r="r" b="b"/>
              <a:pathLst>
                <a:path w="10472" h="1682" extrusionOk="0">
                  <a:moveTo>
                    <a:pt x="4979" y="0"/>
                  </a:moveTo>
                  <a:cubicBezTo>
                    <a:pt x="4953" y="0"/>
                    <a:pt x="4926" y="1"/>
                    <a:pt x="4900" y="1"/>
                  </a:cubicBezTo>
                  <a:cubicBezTo>
                    <a:pt x="3326" y="6"/>
                    <a:pt x="1775" y="317"/>
                    <a:pt x="316" y="908"/>
                  </a:cubicBezTo>
                  <a:cubicBezTo>
                    <a:pt x="92" y="1000"/>
                    <a:pt x="0" y="1149"/>
                    <a:pt x="69" y="1299"/>
                  </a:cubicBezTo>
                  <a:cubicBezTo>
                    <a:pt x="125" y="1413"/>
                    <a:pt x="197" y="1451"/>
                    <a:pt x="278" y="1451"/>
                  </a:cubicBezTo>
                  <a:cubicBezTo>
                    <a:pt x="347" y="1451"/>
                    <a:pt x="423" y="1423"/>
                    <a:pt x="500" y="1391"/>
                  </a:cubicBezTo>
                  <a:cubicBezTo>
                    <a:pt x="2007" y="801"/>
                    <a:pt x="3507" y="506"/>
                    <a:pt x="5000" y="506"/>
                  </a:cubicBezTo>
                  <a:cubicBezTo>
                    <a:pt x="6664" y="506"/>
                    <a:pt x="8319" y="873"/>
                    <a:pt x="9966" y="1609"/>
                  </a:cubicBezTo>
                  <a:cubicBezTo>
                    <a:pt x="10031" y="1639"/>
                    <a:pt x="10104" y="1681"/>
                    <a:pt x="10170" y="1681"/>
                  </a:cubicBezTo>
                  <a:cubicBezTo>
                    <a:pt x="10181" y="1681"/>
                    <a:pt x="10191" y="1680"/>
                    <a:pt x="10202" y="1678"/>
                  </a:cubicBezTo>
                  <a:cubicBezTo>
                    <a:pt x="10294" y="1661"/>
                    <a:pt x="10414" y="1598"/>
                    <a:pt x="10443" y="1523"/>
                  </a:cubicBezTo>
                  <a:cubicBezTo>
                    <a:pt x="10472" y="1448"/>
                    <a:pt x="10414" y="1322"/>
                    <a:pt x="10362" y="1241"/>
                  </a:cubicBezTo>
                  <a:cubicBezTo>
                    <a:pt x="10328" y="1184"/>
                    <a:pt x="10236" y="1167"/>
                    <a:pt x="10167" y="1132"/>
                  </a:cubicBezTo>
                  <a:cubicBezTo>
                    <a:pt x="8537" y="385"/>
                    <a:pt x="6767" y="0"/>
                    <a:pt x="4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36"/>
            <p:cNvSpPr/>
            <p:nvPr/>
          </p:nvSpPr>
          <p:spPr>
            <a:xfrm>
              <a:off x="1011525" y="877200"/>
              <a:ext cx="104000" cy="223950"/>
            </a:xfrm>
            <a:custGeom>
              <a:avLst/>
              <a:gdLst/>
              <a:ahLst/>
              <a:cxnLst/>
              <a:rect l="l" t="t" r="r" b="b"/>
              <a:pathLst>
                <a:path w="4160" h="8958" extrusionOk="0">
                  <a:moveTo>
                    <a:pt x="3874" y="0"/>
                  </a:moveTo>
                  <a:cubicBezTo>
                    <a:pt x="3795" y="0"/>
                    <a:pt x="3717" y="51"/>
                    <a:pt x="3643" y="115"/>
                  </a:cubicBezTo>
                  <a:cubicBezTo>
                    <a:pt x="2890" y="758"/>
                    <a:pt x="2270" y="1534"/>
                    <a:pt x="1793" y="2395"/>
                  </a:cubicBezTo>
                  <a:cubicBezTo>
                    <a:pt x="1132" y="3596"/>
                    <a:pt x="730" y="4894"/>
                    <a:pt x="455" y="6232"/>
                  </a:cubicBezTo>
                  <a:cubicBezTo>
                    <a:pt x="288" y="7031"/>
                    <a:pt x="162" y="7846"/>
                    <a:pt x="1" y="8725"/>
                  </a:cubicBezTo>
                  <a:cubicBezTo>
                    <a:pt x="76" y="8788"/>
                    <a:pt x="156" y="8915"/>
                    <a:pt x="254" y="8944"/>
                  </a:cubicBezTo>
                  <a:cubicBezTo>
                    <a:pt x="282" y="8953"/>
                    <a:pt x="309" y="8958"/>
                    <a:pt x="333" y="8958"/>
                  </a:cubicBezTo>
                  <a:cubicBezTo>
                    <a:pt x="452" y="8958"/>
                    <a:pt x="512" y="8847"/>
                    <a:pt x="541" y="8708"/>
                  </a:cubicBezTo>
                  <a:cubicBezTo>
                    <a:pt x="782" y="7485"/>
                    <a:pt x="972" y="6255"/>
                    <a:pt x="1282" y="5055"/>
                  </a:cubicBezTo>
                  <a:cubicBezTo>
                    <a:pt x="1741" y="3280"/>
                    <a:pt x="2557" y="1700"/>
                    <a:pt x="3987" y="494"/>
                  </a:cubicBezTo>
                  <a:cubicBezTo>
                    <a:pt x="4131" y="374"/>
                    <a:pt x="4160" y="230"/>
                    <a:pt x="4039" y="86"/>
                  </a:cubicBezTo>
                  <a:cubicBezTo>
                    <a:pt x="3985" y="25"/>
                    <a:pt x="3929" y="0"/>
                    <a:pt x="3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36"/>
            <p:cNvSpPr/>
            <p:nvPr/>
          </p:nvSpPr>
          <p:spPr>
            <a:xfrm>
              <a:off x="740575" y="1255300"/>
              <a:ext cx="162125" cy="81450"/>
            </a:xfrm>
            <a:custGeom>
              <a:avLst/>
              <a:gdLst/>
              <a:ahLst/>
              <a:cxnLst/>
              <a:rect l="l" t="t" r="r" b="b"/>
              <a:pathLst>
                <a:path w="6485" h="3258" extrusionOk="0">
                  <a:moveTo>
                    <a:pt x="6228" y="0"/>
                  </a:moveTo>
                  <a:cubicBezTo>
                    <a:pt x="6187" y="0"/>
                    <a:pt x="6146" y="7"/>
                    <a:pt x="6117" y="23"/>
                  </a:cubicBezTo>
                  <a:cubicBezTo>
                    <a:pt x="6043" y="57"/>
                    <a:pt x="5991" y="167"/>
                    <a:pt x="5945" y="253"/>
                  </a:cubicBezTo>
                  <a:cubicBezTo>
                    <a:pt x="5572" y="1045"/>
                    <a:pt x="5026" y="1689"/>
                    <a:pt x="4274" y="2137"/>
                  </a:cubicBezTo>
                  <a:cubicBezTo>
                    <a:pt x="3574" y="2552"/>
                    <a:pt x="2855" y="2754"/>
                    <a:pt x="2118" y="2754"/>
                  </a:cubicBezTo>
                  <a:cubicBezTo>
                    <a:pt x="1591" y="2754"/>
                    <a:pt x="1055" y="2651"/>
                    <a:pt x="511" y="2447"/>
                  </a:cubicBezTo>
                  <a:cubicBezTo>
                    <a:pt x="428" y="2417"/>
                    <a:pt x="356" y="2402"/>
                    <a:pt x="296" y="2402"/>
                  </a:cubicBezTo>
                  <a:cubicBezTo>
                    <a:pt x="181" y="2402"/>
                    <a:pt x="107" y="2457"/>
                    <a:pt x="69" y="2573"/>
                  </a:cubicBezTo>
                  <a:cubicBezTo>
                    <a:pt x="0" y="2797"/>
                    <a:pt x="161" y="2860"/>
                    <a:pt x="327" y="2924"/>
                  </a:cubicBezTo>
                  <a:cubicBezTo>
                    <a:pt x="883" y="3142"/>
                    <a:pt x="1471" y="3257"/>
                    <a:pt x="2065" y="3257"/>
                  </a:cubicBezTo>
                  <a:cubicBezTo>
                    <a:pt x="2079" y="3257"/>
                    <a:pt x="2094" y="3257"/>
                    <a:pt x="2108" y="3257"/>
                  </a:cubicBezTo>
                  <a:cubicBezTo>
                    <a:pt x="3510" y="3234"/>
                    <a:pt x="4699" y="2723"/>
                    <a:pt x="5618" y="1660"/>
                  </a:cubicBezTo>
                  <a:cubicBezTo>
                    <a:pt x="5951" y="1287"/>
                    <a:pt x="6186" y="827"/>
                    <a:pt x="6433" y="391"/>
                  </a:cubicBezTo>
                  <a:cubicBezTo>
                    <a:pt x="6485" y="310"/>
                    <a:pt x="6433" y="144"/>
                    <a:pt x="6376" y="46"/>
                  </a:cubicBezTo>
                  <a:cubicBezTo>
                    <a:pt x="6358" y="18"/>
                    <a:pt x="6293" y="0"/>
                    <a:pt x="6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36"/>
            <p:cNvSpPr/>
            <p:nvPr/>
          </p:nvSpPr>
          <p:spPr>
            <a:xfrm>
              <a:off x="917475" y="1019500"/>
              <a:ext cx="27175" cy="116275"/>
            </a:xfrm>
            <a:custGeom>
              <a:avLst/>
              <a:gdLst/>
              <a:ahLst/>
              <a:cxnLst/>
              <a:rect l="l" t="t" r="r" b="b"/>
              <a:pathLst>
                <a:path w="1087" h="4651" extrusionOk="0">
                  <a:moveTo>
                    <a:pt x="839" y="0"/>
                  </a:moveTo>
                  <a:cubicBezTo>
                    <a:pt x="632" y="0"/>
                    <a:pt x="569" y="144"/>
                    <a:pt x="569" y="328"/>
                  </a:cubicBezTo>
                  <a:cubicBezTo>
                    <a:pt x="558" y="1649"/>
                    <a:pt x="385" y="2964"/>
                    <a:pt x="52" y="4245"/>
                  </a:cubicBezTo>
                  <a:cubicBezTo>
                    <a:pt x="6" y="4423"/>
                    <a:pt x="1" y="4567"/>
                    <a:pt x="202" y="4636"/>
                  </a:cubicBezTo>
                  <a:cubicBezTo>
                    <a:pt x="231" y="4646"/>
                    <a:pt x="260" y="4651"/>
                    <a:pt x="287" y="4651"/>
                  </a:cubicBezTo>
                  <a:cubicBezTo>
                    <a:pt x="411" y="4651"/>
                    <a:pt x="505" y="4545"/>
                    <a:pt x="552" y="4366"/>
                  </a:cubicBezTo>
                  <a:cubicBezTo>
                    <a:pt x="856" y="3183"/>
                    <a:pt x="1029" y="1971"/>
                    <a:pt x="1080" y="747"/>
                  </a:cubicBezTo>
                  <a:cubicBezTo>
                    <a:pt x="1080" y="609"/>
                    <a:pt x="1075" y="471"/>
                    <a:pt x="1080" y="334"/>
                  </a:cubicBezTo>
                  <a:cubicBezTo>
                    <a:pt x="1086" y="156"/>
                    <a:pt x="1058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36"/>
            <p:cNvSpPr/>
            <p:nvPr/>
          </p:nvSpPr>
          <p:spPr>
            <a:xfrm>
              <a:off x="1037675" y="1304100"/>
              <a:ext cx="18550" cy="12875"/>
            </a:xfrm>
            <a:custGeom>
              <a:avLst/>
              <a:gdLst/>
              <a:ahLst/>
              <a:cxnLst/>
              <a:rect l="l" t="t" r="r" b="b"/>
              <a:pathLst>
                <a:path w="742" h="515" extrusionOk="0">
                  <a:moveTo>
                    <a:pt x="417" y="1"/>
                  </a:moveTo>
                  <a:cubicBezTo>
                    <a:pt x="408" y="1"/>
                    <a:pt x="400" y="1"/>
                    <a:pt x="391" y="1"/>
                  </a:cubicBezTo>
                  <a:cubicBezTo>
                    <a:pt x="132" y="7"/>
                    <a:pt x="0" y="93"/>
                    <a:pt x="18" y="265"/>
                  </a:cubicBezTo>
                  <a:cubicBezTo>
                    <a:pt x="38" y="445"/>
                    <a:pt x="146" y="515"/>
                    <a:pt x="289" y="515"/>
                  </a:cubicBezTo>
                  <a:cubicBezTo>
                    <a:pt x="305" y="515"/>
                    <a:pt x="322" y="514"/>
                    <a:pt x="339" y="512"/>
                  </a:cubicBezTo>
                  <a:cubicBezTo>
                    <a:pt x="615" y="506"/>
                    <a:pt x="741" y="420"/>
                    <a:pt x="730" y="248"/>
                  </a:cubicBezTo>
                  <a:cubicBezTo>
                    <a:pt x="708" y="57"/>
                    <a:pt x="587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36"/>
            <p:cNvSpPr/>
            <p:nvPr/>
          </p:nvSpPr>
          <p:spPr>
            <a:xfrm>
              <a:off x="1133750" y="861950"/>
              <a:ext cx="18100" cy="12975"/>
            </a:xfrm>
            <a:custGeom>
              <a:avLst/>
              <a:gdLst/>
              <a:ahLst/>
              <a:cxnLst/>
              <a:rect l="l" t="t" r="r" b="b"/>
              <a:pathLst>
                <a:path w="724" h="519" extrusionOk="0">
                  <a:moveTo>
                    <a:pt x="409" y="1"/>
                  </a:moveTo>
                  <a:cubicBezTo>
                    <a:pt x="401" y="1"/>
                    <a:pt x="393" y="1"/>
                    <a:pt x="385" y="1"/>
                  </a:cubicBezTo>
                  <a:cubicBezTo>
                    <a:pt x="121" y="13"/>
                    <a:pt x="0" y="88"/>
                    <a:pt x="0" y="260"/>
                  </a:cubicBezTo>
                  <a:cubicBezTo>
                    <a:pt x="6" y="427"/>
                    <a:pt x="125" y="519"/>
                    <a:pt x="337" y="519"/>
                  </a:cubicBezTo>
                  <a:cubicBezTo>
                    <a:pt x="343" y="519"/>
                    <a:pt x="350" y="518"/>
                    <a:pt x="356" y="518"/>
                  </a:cubicBezTo>
                  <a:cubicBezTo>
                    <a:pt x="597" y="513"/>
                    <a:pt x="724" y="426"/>
                    <a:pt x="712" y="260"/>
                  </a:cubicBezTo>
                  <a:cubicBezTo>
                    <a:pt x="701" y="62"/>
                    <a:pt x="580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36"/>
            <p:cNvSpPr/>
            <p:nvPr/>
          </p:nvSpPr>
          <p:spPr>
            <a:xfrm>
              <a:off x="895800" y="1204150"/>
              <a:ext cx="12950" cy="17750"/>
            </a:xfrm>
            <a:custGeom>
              <a:avLst/>
              <a:gdLst/>
              <a:ahLst/>
              <a:cxnLst/>
              <a:rect l="l" t="t" r="r" b="b"/>
              <a:pathLst>
                <a:path w="518" h="710" extrusionOk="0">
                  <a:moveTo>
                    <a:pt x="238" y="0"/>
                  </a:moveTo>
                  <a:cubicBezTo>
                    <a:pt x="80" y="0"/>
                    <a:pt x="0" y="131"/>
                    <a:pt x="0" y="352"/>
                  </a:cubicBezTo>
                  <a:cubicBezTo>
                    <a:pt x="0" y="530"/>
                    <a:pt x="29" y="690"/>
                    <a:pt x="253" y="708"/>
                  </a:cubicBezTo>
                  <a:cubicBezTo>
                    <a:pt x="263" y="709"/>
                    <a:pt x="272" y="709"/>
                    <a:pt x="281" y="709"/>
                  </a:cubicBezTo>
                  <a:cubicBezTo>
                    <a:pt x="429" y="709"/>
                    <a:pt x="506" y="578"/>
                    <a:pt x="506" y="340"/>
                  </a:cubicBezTo>
                  <a:cubicBezTo>
                    <a:pt x="517" y="173"/>
                    <a:pt x="483" y="13"/>
                    <a:pt x="259" y="1"/>
                  </a:cubicBezTo>
                  <a:cubicBezTo>
                    <a:pt x="252" y="1"/>
                    <a:pt x="245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36"/>
            <p:cNvSpPr/>
            <p:nvPr/>
          </p:nvSpPr>
          <p:spPr>
            <a:xfrm>
              <a:off x="923500" y="1293100"/>
              <a:ext cx="16125" cy="15350"/>
            </a:xfrm>
            <a:custGeom>
              <a:avLst/>
              <a:gdLst/>
              <a:ahLst/>
              <a:cxnLst/>
              <a:rect l="l" t="t" r="r" b="b"/>
              <a:pathLst>
                <a:path w="645" h="614" extrusionOk="0">
                  <a:moveTo>
                    <a:pt x="317" y="1"/>
                  </a:moveTo>
                  <a:cubicBezTo>
                    <a:pt x="185" y="1"/>
                    <a:pt x="1" y="210"/>
                    <a:pt x="1" y="349"/>
                  </a:cubicBezTo>
                  <a:cubicBezTo>
                    <a:pt x="1" y="516"/>
                    <a:pt x="104" y="602"/>
                    <a:pt x="259" y="613"/>
                  </a:cubicBezTo>
                  <a:cubicBezTo>
                    <a:pt x="263" y="614"/>
                    <a:pt x="267" y="614"/>
                    <a:pt x="271" y="614"/>
                  </a:cubicBezTo>
                  <a:cubicBezTo>
                    <a:pt x="413" y="614"/>
                    <a:pt x="599" y="407"/>
                    <a:pt x="644" y="205"/>
                  </a:cubicBezTo>
                  <a:cubicBezTo>
                    <a:pt x="547" y="137"/>
                    <a:pt x="455" y="33"/>
                    <a:pt x="346" y="4"/>
                  </a:cubicBezTo>
                  <a:cubicBezTo>
                    <a:pt x="336" y="2"/>
                    <a:pt x="327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6"/>
            <p:cNvSpPr/>
            <p:nvPr/>
          </p:nvSpPr>
          <p:spPr>
            <a:xfrm>
              <a:off x="937150" y="1260575"/>
              <a:ext cx="16375" cy="15500"/>
            </a:xfrm>
            <a:custGeom>
              <a:avLst/>
              <a:gdLst/>
              <a:ahLst/>
              <a:cxnLst/>
              <a:rect l="l" t="t" r="r" b="b"/>
              <a:pathLst>
                <a:path w="655" h="620" extrusionOk="0">
                  <a:moveTo>
                    <a:pt x="394" y="1"/>
                  </a:moveTo>
                  <a:cubicBezTo>
                    <a:pt x="388" y="1"/>
                    <a:pt x="381" y="1"/>
                    <a:pt x="374" y="2"/>
                  </a:cubicBezTo>
                  <a:cubicBezTo>
                    <a:pt x="372" y="1"/>
                    <a:pt x="370" y="1"/>
                    <a:pt x="368" y="1"/>
                  </a:cubicBezTo>
                  <a:cubicBezTo>
                    <a:pt x="225" y="1"/>
                    <a:pt x="40" y="217"/>
                    <a:pt x="1" y="415"/>
                  </a:cubicBezTo>
                  <a:cubicBezTo>
                    <a:pt x="98" y="478"/>
                    <a:pt x="184" y="582"/>
                    <a:pt x="288" y="616"/>
                  </a:cubicBezTo>
                  <a:cubicBezTo>
                    <a:pt x="297" y="618"/>
                    <a:pt x="307" y="619"/>
                    <a:pt x="317" y="619"/>
                  </a:cubicBezTo>
                  <a:cubicBezTo>
                    <a:pt x="460" y="619"/>
                    <a:pt x="655" y="399"/>
                    <a:pt x="644" y="254"/>
                  </a:cubicBezTo>
                  <a:cubicBezTo>
                    <a:pt x="644" y="112"/>
                    <a:pt x="53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6"/>
            <p:cNvSpPr/>
            <p:nvPr/>
          </p:nvSpPr>
          <p:spPr>
            <a:xfrm>
              <a:off x="1006375" y="1122300"/>
              <a:ext cx="16375" cy="15200"/>
            </a:xfrm>
            <a:custGeom>
              <a:avLst/>
              <a:gdLst/>
              <a:ahLst/>
              <a:cxnLst/>
              <a:rect l="l" t="t" r="r" b="b"/>
              <a:pathLst>
                <a:path w="655" h="608" extrusionOk="0">
                  <a:moveTo>
                    <a:pt x="260" y="1"/>
                  </a:moveTo>
                  <a:cubicBezTo>
                    <a:pt x="115" y="1"/>
                    <a:pt x="0" y="119"/>
                    <a:pt x="12" y="265"/>
                  </a:cubicBezTo>
                  <a:cubicBezTo>
                    <a:pt x="6" y="394"/>
                    <a:pt x="196" y="608"/>
                    <a:pt x="329" y="608"/>
                  </a:cubicBezTo>
                  <a:cubicBezTo>
                    <a:pt x="338" y="608"/>
                    <a:pt x="347" y="607"/>
                    <a:pt x="356" y="604"/>
                  </a:cubicBezTo>
                  <a:cubicBezTo>
                    <a:pt x="465" y="581"/>
                    <a:pt x="557" y="478"/>
                    <a:pt x="655" y="403"/>
                  </a:cubicBezTo>
                  <a:cubicBezTo>
                    <a:pt x="615" y="210"/>
                    <a:pt x="419" y="1"/>
                    <a:pt x="276" y="1"/>
                  </a:cubicBezTo>
                  <a:cubicBezTo>
                    <a:pt x="274" y="1"/>
                    <a:pt x="272" y="1"/>
                    <a:pt x="270" y="1"/>
                  </a:cubicBezTo>
                  <a:cubicBezTo>
                    <a:pt x="267" y="1"/>
                    <a:pt x="263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6"/>
            <p:cNvSpPr/>
            <p:nvPr/>
          </p:nvSpPr>
          <p:spPr>
            <a:xfrm>
              <a:off x="907150" y="1161075"/>
              <a:ext cx="15225" cy="15125"/>
            </a:xfrm>
            <a:custGeom>
              <a:avLst/>
              <a:gdLst/>
              <a:ahLst/>
              <a:cxnLst/>
              <a:rect l="l" t="t" r="r" b="b"/>
              <a:pathLst>
                <a:path w="609" h="605" extrusionOk="0">
                  <a:moveTo>
                    <a:pt x="350" y="1"/>
                  </a:moveTo>
                  <a:cubicBezTo>
                    <a:pt x="207" y="1"/>
                    <a:pt x="12" y="198"/>
                    <a:pt x="12" y="346"/>
                  </a:cubicBezTo>
                  <a:cubicBezTo>
                    <a:pt x="0" y="483"/>
                    <a:pt x="103" y="604"/>
                    <a:pt x="247" y="604"/>
                  </a:cubicBezTo>
                  <a:cubicBezTo>
                    <a:pt x="419" y="604"/>
                    <a:pt x="609" y="426"/>
                    <a:pt x="609" y="259"/>
                  </a:cubicBezTo>
                  <a:cubicBezTo>
                    <a:pt x="609" y="93"/>
                    <a:pt x="517" y="7"/>
                    <a:pt x="356" y="1"/>
                  </a:cubicBezTo>
                  <a:cubicBezTo>
                    <a:pt x="354" y="1"/>
                    <a:pt x="352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6"/>
            <p:cNvSpPr/>
            <p:nvPr/>
          </p:nvSpPr>
          <p:spPr>
            <a:xfrm>
              <a:off x="1002050" y="1159875"/>
              <a:ext cx="16250" cy="15025"/>
            </a:xfrm>
            <a:custGeom>
              <a:avLst/>
              <a:gdLst/>
              <a:ahLst/>
              <a:cxnLst/>
              <a:rect l="l" t="t" r="r" b="b"/>
              <a:pathLst>
                <a:path w="650" h="601" extrusionOk="0">
                  <a:moveTo>
                    <a:pt x="317" y="1"/>
                  </a:moveTo>
                  <a:cubicBezTo>
                    <a:pt x="307" y="1"/>
                    <a:pt x="298" y="1"/>
                    <a:pt x="288" y="3"/>
                  </a:cubicBezTo>
                  <a:cubicBezTo>
                    <a:pt x="185" y="26"/>
                    <a:pt x="93" y="124"/>
                    <a:pt x="1" y="187"/>
                  </a:cubicBezTo>
                  <a:cubicBezTo>
                    <a:pt x="29" y="396"/>
                    <a:pt x="220" y="601"/>
                    <a:pt x="385" y="601"/>
                  </a:cubicBezTo>
                  <a:cubicBezTo>
                    <a:pt x="387" y="601"/>
                    <a:pt x="389" y="600"/>
                    <a:pt x="391" y="600"/>
                  </a:cubicBezTo>
                  <a:cubicBezTo>
                    <a:pt x="395" y="601"/>
                    <a:pt x="398" y="601"/>
                    <a:pt x="401" y="601"/>
                  </a:cubicBezTo>
                  <a:cubicBezTo>
                    <a:pt x="534" y="601"/>
                    <a:pt x="638" y="488"/>
                    <a:pt x="638" y="353"/>
                  </a:cubicBezTo>
                  <a:cubicBezTo>
                    <a:pt x="649" y="207"/>
                    <a:pt x="472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36"/>
            <p:cNvSpPr/>
            <p:nvPr/>
          </p:nvSpPr>
          <p:spPr>
            <a:xfrm>
              <a:off x="653750" y="1651525"/>
              <a:ext cx="13175" cy="13325"/>
            </a:xfrm>
            <a:custGeom>
              <a:avLst/>
              <a:gdLst/>
              <a:ahLst/>
              <a:cxnLst/>
              <a:rect l="l" t="t" r="r" b="b"/>
              <a:pathLst>
                <a:path w="527" h="533" extrusionOk="0">
                  <a:moveTo>
                    <a:pt x="220" y="0"/>
                  </a:moveTo>
                  <a:cubicBezTo>
                    <a:pt x="96" y="0"/>
                    <a:pt x="1" y="111"/>
                    <a:pt x="27" y="240"/>
                  </a:cubicBezTo>
                  <a:cubicBezTo>
                    <a:pt x="44" y="343"/>
                    <a:pt x="165" y="435"/>
                    <a:pt x="233" y="533"/>
                  </a:cubicBezTo>
                  <a:lnTo>
                    <a:pt x="348" y="527"/>
                  </a:lnTo>
                  <a:cubicBezTo>
                    <a:pt x="406" y="429"/>
                    <a:pt x="526" y="320"/>
                    <a:pt x="509" y="240"/>
                  </a:cubicBezTo>
                  <a:cubicBezTo>
                    <a:pt x="469" y="125"/>
                    <a:pt x="377" y="39"/>
                    <a:pt x="262" y="4"/>
                  </a:cubicBezTo>
                  <a:cubicBezTo>
                    <a:pt x="248" y="1"/>
                    <a:pt x="234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36"/>
            <p:cNvSpPr/>
            <p:nvPr/>
          </p:nvSpPr>
          <p:spPr>
            <a:xfrm>
              <a:off x="700800" y="1310400"/>
              <a:ext cx="12800" cy="12425"/>
            </a:xfrm>
            <a:custGeom>
              <a:avLst/>
              <a:gdLst/>
              <a:ahLst/>
              <a:cxnLst/>
              <a:rect l="l" t="t" r="r" b="b"/>
              <a:pathLst>
                <a:path w="512" h="497" extrusionOk="0">
                  <a:moveTo>
                    <a:pt x="239" y="1"/>
                  </a:moveTo>
                  <a:cubicBezTo>
                    <a:pt x="105" y="1"/>
                    <a:pt x="1" y="112"/>
                    <a:pt x="11" y="249"/>
                  </a:cubicBezTo>
                  <a:cubicBezTo>
                    <a:pt x="11" y="396"/>
                    <a:pt x="99" y="497"/>
                    <a:pt x="231" y="497"/>
                  </a:cubicBezTo>
                  <a:cubicBezTo>
                    <a:pt x="238" y="497"/>
                    <a:pt x="245" y="496"/>
                    <a:pt x="253" y="496"/>
                  </a:cubicBezTo>
                  <a:cubicBezTo>
                    <a:pt x="356" y="484"/>
                    <a:pt x="448" y="387"/>
                    <a:pt x="511" y="346"/>
                  </a:cubicBezTo>
                  <a:cubicBezTo>
                    <a:pt x="511" y="99"/>
                    <a:pt x="414" y="7"/>
                    <a:pt x="258" y="2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36"/>
            <p:cNvSpPr/>
            <p:nvPr/>
          </p:nvSpPr>
          <p:spPr>
            <a:xfrm>
              <a:off x="1063525" y="828125"/>
              <a:ext cx="12475" cy="13325"/>
            </a:xfrm>
            <a:custGeom>
              <a:avLst/>
              <a:gdLst/>
              <a:ahLst/>
              <a:cxnLst/>
              <a:rect l="l" t="t" r="r" b="b"/>
              <a:pathLst>
                <a:path w="499" h="533" extrusionOk="0">
                  <a:moveTo>
                    <a:pt x="267" y="0"/>
                  </a:moveTo>
                  <a:cubicBezTo>
                    <a:pt x="253" y="0"/>
                    <a:pt x="239" y="2"/>
                    <a:pt x="224" y="5"/>
                  </a:cubicBezTo>
                  <a:cubicBezTo>
                    <a:pt x="132" y="22"/>
                    <a:pt x="0" y="160"/>
                    <a:pt x="0" y="234"/>
                  </a:cubicBezTo>
                  <a:cubicBezTo>
                    <a:pt x="6" y="338"/>
                    <a:pt x="121" y="435"/>
                    <a:pt x="196" y="533"/>
                  </a:cubicBezTo>
                  <a:lnTo>
                    <a:pt x="305" y="533"/>
                  </a:lnTo>
                  <a:cubicBezTo>
                    <a:pt x="368" y="435"/>
                    <a:pt x="471" y="343"/>
                    <a:pt x="483" y="246"/>
                  </a:cubicBezTo>
                  <a:cubicBezTo>
                    <a:pt x="498" y="111"/>
                    <a:pt x="393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6"/>
            <p:cNvSpPr/>
            <p:nvPr/>
          </p:nvSpPr>
          <p:spPr>
            <a:xfrm>
              <a:off x="1033225" y="871800"/>
              <a:ext cx="13525" cy="12375"/>
            </a:xfrm>
            <a:custGeom>
              <a:avLst/>
              <a:gdLst/>
              <a:ahLst/>
              <a:cxnLst/>
              <a:rect l="l" t="t" r="r" b="b"/>
              <a:pathLst>
                <a:path w="541" h="495" extrusionOk="0">
                  <a:moveTo>
                    <a:pt x="206" y="0"/>
                  </a:moveTo>
                  <a:cubicBezTo>
                    <a:pt x="84" y="0"/>
                    <a:pt x="0" y="94"/>
                    <a:pt x="0" y="239"/>
                  </a:cubicBezTo>
                  <a:cubicBezTo>
                    <a:pt x="0" y="386"/>
                    <a:pt x="91" y="495"/>
                    <a:pt x="226" y="495"/>
                  </a:cubicBezTo>
                  <a:cubicBezTo>
                    <a:pt x="238" y="495"/>
                    <a:pt x="251" y="494"/>
                    <a:pt x="264" y="492"/>
                  </a:cubicBezTo>
                  <a:cubicBezTo>
                    <a:pt x="362" y="475"/>
                    <a:pt x="448" y="366"/>
                    <a:pt x="540" y="297"/>
                  </a:cubicBezTo>
                  <a:lnTo>
                    <a:pt x="534" y="187"/>
                  </a:lnTo>
                  <a:cubicBezTo>
                    <a:pt x="443" y="124"/>
                    <a:pt x="351" y="21"/>
                    <a:pt x="247" y="4"/>
                  </a:cubicBezTo>
                  <a:cubicBezTo>
                    <a:pt x="233" y="1"/>
                    <a:pt x="220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36"/>
            <p:cNvSpPr/>
            <p:nvPr/>
          </p:nvSpPr>
          <p:spPr>
            <a:xfrm>
              <a:off x="548875" y="1297225"/>
              <a:ext cx="13500" cy="13525"/>
            </a:xfrm>
            <a:custGeom>
              <a:avLst/>
              <a:gdLst/>
              <a:ahLst/>
              <a:cxnLst/>
              <a:rect l="l" t="t" r="r" b="b"/>
              <a:pathLst>
                <a:path w="540" h="541" extrusionOk="0">
                  <a:moveTo>
                    <a:pt x="304" y="0"/>
                  </a:moveTo>
                  <a:lnTo>
                    <a:pt x="201" y="6"/>
                  </a:lnTo>
                  <a:cubicBezTo>
                    <a:pt x="138" y="98"/>
                    <a:pt x="29" y="190"/>
                    <a:pt x="17" y="293"/>
                  </a:cubicBezTo>
                  <a:cubicBezTo>
                    <a:pt x="0" y="439"/>
                    <a:pt x="114" y="540"/>
                    <a:pt x="269" y="540"/>
                  </a:cubicBezTo>
                  <a:cubicBezTo>
                    <a:pt x="273" y="540"/>
                    <a:pt x="277" y="540"/>
                    <a:pt x="281" y="540"/>
                  </a:cubicBezTo>
                  <a:cubicBezTo>
                    <a:pt x="431" y="534"/>
                    <a:pt x="540" y="425"/>
                    <a:pt x="505" y="282"/>
                  </a:cubicBezTo>
                  <a:cubicBezTo>
                    <a:pt x="482" y="178"/>
                    <a:pt x="379" y="9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36"/>
            <p:cNvSpPr/>
            <p:nvPr/>
          </p:nvSpPr>
          <p:spPr>
            <a:xfrm>
              <a:off x="805650" y="1412375"/>
              <a:ext cx="14050" cy="12275"/>
            </a:xfrm>
            <a:custGeom>
              <a:avLst/>
              <a:gdLst/>
              <a:ahLst/>
              <a:cxnLst/>
              <a:rect l="l" t="t" r="r" b="b"/>
              <a:pathLst>
                <a:path w="562" h="491" extrusionOk="0">
                  <a:moveTo>
                    <a:pt x="232" y="0"/>
                  </a:moveTo>
                  <a:cubicBezTo>
                    <a:pt x="112" y="0"/>
                    <a:pt x="32" y="100"/>
                    <a:pt x="22" y="231"/>
                  </a:cubicBezTo>
                  <a:cubicBezTo>
                    <a:pt x="0" y="366"/>
                    <a:pt x="111" y="491"/>
                    <a:pt x="248" y="491"/>
                  </a:cubicBezTo>
                  <a:cubicBezTo>
                    <a:pt x="257" y="491"/>
                    <a:pt x="266" y="490"/>
                    <a:pt x="275" y="489"/>
                  </a:cubicBezTo>
                  <a:cubicBezTo>
                    <a:pt x="372" y="483"/>
                    <a:pt x="464" y="374"/>
                    <a:pt x="562" y="311"/>
                  </a:cubicBezTo>
                  <a:lnTo>
                    <a:pt x="562" y="202"/>
                  </a:lnTo>
                  <a:cubicBezTo>
                    <a:pt x="470" y="133"/>
                    <a:pt x="390" y="35"/>
                    <a:pt x="286" y="7"/>
                  </a:cubicBezTo>
                  <a:cubicBezTo>
                    <a:pt x="268" y="2"/>
                    <a:pt x="249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6"/>
            <p:cNvSpPr/>
            <p:nvPr/>
          </p:nvSpPr>
          <p:spPr>
            <a:xfrm>
              <a:off x="663450" y="1636975"/>
              <a:ext cx="13525" cy="12100"/>
            </a:xfrm>
            <a:custGeom>
              <a:avLst/>
              <a:gdLst/>
              <a:ahLst/>
              <a:cxnLst/>
              <a:rect l="l" t="t" r="r" b="b"/>
              <a:pathLst>
                <a:path w="541" h="484" extrusionOk="0">
                  <a:moveTo>
                    <a:pt x="279" y="0"/>
                  </a:moveTo>
                  <a:cubicBezTo>
                    <a:pt x="274" y="0"/>
                    <a:pt x="269" y="0"/>
                    <a:pt x="265" y="0"/>
                  </a:cubicBezTo>
                  <a:cubicBezTo>
                    <a:pt x="121" y="0"/>
                    <a:pt x="1" y="104"/>
                    <a:pt x="41" y="247"/>
                  </a:cubicBezTo>
                  <a:cubicBezTo>
                    <a:pt x="81" y="362"/>
                    <a:pt x="173" y="448"/>
                    <a:pt x="288" y="483"/>
                  </a:cubicBezTo>
                  <a:cubicBezTo>
                    <a:pt x="291" y="483"/>
                    <a:pt x="295" y="484"/>
                    <a:pt x="299" y="484"/>
                  </a:cubicBezTo>
                  <a:cubicBezTo>
                    <a:pt x="383" y="484"/>
                    <a:pt x="480" y="366"/>
                    <a:pt x="541" y="328"/>
                  </a:cubicBezTo>
                  <a:cubicBezTo>
                    <a:pt x="524" y="88"/>
                    <a:pt x="421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36"/>
            <p:cNvSpPr/>
            <p:nvPr/>
          </p:nvSpPr>
          <p:spPr>
            <a:xfrm>
              <a:off x="1049100" y="1264325"/>
              <a:ext cx="14000" cy="12100"/>
            </a:xfrm>
            <a:custGeom>
              <a:avLst/>
              <a:gdLst/>
              <a:ahLst/>
              <a:cxnLst/>
              <a:rect l="l" t="t" r="r" b="b"/>
              <a:pathLst>
                <a:path w="560" h="484" extrusionOk="0">
                  <a:moveTo>
                    <a:pt x="250" y="1"/>
                  </a:moveTo>
                  <a:cubicBezTo>
                    <a:pt x="169" y="1"/>
                    <a:pt x="43" y="139"/>
                    <a:pt x="26" y="231"/>
                  </a:cubicBezTo>
                  <a:cubicBezTo>
                    <a:pt x="0" y="364"/>
                    <a:pt x="107" y="483"/>
                    <a:pt x="236" y="483"/>
                  </a:cubicBezTo>
                  <a:cubicBezTo>
                    <a:pt x="252" y="483"/>
                    <a:pt x="268" y="481"/>
                    <a:pt x="284" y="478"/>
                  </a:cubicBezTo>
                  <a:cubicBezTo>
                    <a:pt x="388" y="460"/>
                    <a:pt x="468" y="351"/>
                    <a:pt x="560" y="288"/>
                  </a:cubicBezTo>
                  <a:cubicBezTo>
                    <a:pt x="560" y="248"/>
                    <a:pt x="560" y="213"/>
                    <a:pt x="560" y="179"/>
                  </a:cubicBezTo>
                  <a:cubicBezTo>
                    <a:pt x="457" y="110"/>
                    <a:pt x="353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36"/>
            <p:cNvSpPr/>
            <p:nvPr/>
          </p:nvSpPr>
          <p:spPr>
            <a:xfrm>
              <a:off x="773600" y="1408375"/>
              <a:ext cx="13575" cy="12500"/>
            </a:xfrm>
            <a:custGeom>
              <a:avLst/>
              <a:gdLst/>
              <a:ahLst/>
              <a:cxnLst/>
              <a:rect l="l" t="t" r="r" b="b"/>
              <a:pathLst>
                <a:path w="543" h="500" extrusionOk="0">
                  <a:moveTo>
                    <a:pt x="314" y="0"/>
                  </a:moveTo>
                  <a:cubicBezTo>
                    <a:pt x="298" y="0"/>
                    <a:pt x="281" y="2"/>
                    <a:pt x="264" y="6"/>
                  </a:cubicBezTo>
                  <a:cubicBezTo>
                    <a:pt x="155" y="40"/>
                    <a:pt x="69" y="121"/>
                    <a:pt x="35" y="230"/>
                  </a:cubicBezTo>
                  <a:cubicBezTo>
                    <a:pt x="0" y="385"/>
                    <a:pt x="115" y="483"/>
                    <a:pt x="356" y="500"/>
                  </a:cubicBezTo>
                  <a:cubicBezTo>
                    <a:pt x="397" y="437"/>
                    <a:pt x="506" y="356"/>
                    <a:pt x="517" y="253"/>
                  </a:cubicBezTo>
                  <a:cubicBezTo>
                    <a:pt x="543" y="115"/>
                    <a:pt x="441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36"/>
            <p:cNvSpPr/>
            <p:nvPr/>
          </p:nvSpPr>
          <p:spPr>
            <a:xfrm>
              <a:off x="665375" y="1293775"/>
              <a:ext cx="14050" cy="12000"/>
            </a:xfrm>
            <a:custGeom>
              <a:avLst/>
              <a:gdLst/>
              <a:ahLst/>
              <a:cxnLst/>
              <a:rect l="l" t="t" r="r" b="b"/>
              <a:pathLst>
                <a:path w="562" h="480" extrusionOk="0">
                  <a:moveTo>
                    <a:pt x="251" y="0"/>
                  </a:moveTo>
                  <a:cubicBezTo>
                    <a:pt x="176" y="0"/>
                    <a:pt x="44" y="132"/>
                    <a:pt x="27" y="224"/>
                  </a:cubicBezTo>
                  <a:cubicBezTo>
                    <a:pt x="0" y="357"/>
                    <a:pt x="106" y="480"/>
                    <a:pt x="240" y="480"/>
                  </a:cubicBezTo>
                  <a:cubicBezTo>
                    <a:pt x="251" y="480"/>
                    <a:pt x="262" y="479"/>
                    <a:pt x="274" y="477"/>
                  </a:cubicBezTo>
                  <a:cubicBezTo>
                    <a:pt x="377" y="466"/>
                    <a:pt x="464" y="351"/>
                    <a:pt x="561" y="288"/>
                  </a:cubicBezTo>
                  <a:lnTo>
                    <a:pt x="561" y="178"/>
                  </a:lnTo>
                  <a:cubicBezTo>
                    <a:pt x="458" y="115"/>
                    <a:pt x="354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36"/>
            <p:cNvSpPr/>
            <p:nvPr/>
          </p:nvSpPr>
          <p:spPr>
            <a:xfrm>
              <a:off x="524725" y="1296600"/>
              <a:ext cx="13325" cy="12550"/>
            </a:xfrm>
            <a:custGeom>
              <a:avLst/>
              <a:gdLst/>
              <a:ahLst/>
              <a:cxnLst/>
              <a:rect l="l" t="t" r="r" b="b"/>
              <a:pathLst>
                <a:path w="533" h="502" extrusionOk="0">
                  <a:moveTo>
                    <a:pt x="304" y="0"/>
                  </a:moveTo>
                  <a:cubicBezTo>
                    <a:pt x="286" y="0"/>
                    <a:pt x="267" y="3"/>
                    <a:pt x="248" y="8"/>
                  </a:cubicBezTo>
                  <a:cubicBezTo>
                    <a:pt x="139" y="48"/>
                    <a:pt x="58" y="134"/>
                    <a:pt x="30" y="244"/>
                  </a:cubicBezTo>
                  <a:cubicBezTo>
                    <a:pt x="1" y="404"/>
                    <a:pt x="127" y="490"/>
                    <a:pt x="363" y="502"/>
                  </a:cubicBezTo>
                  <a:cubicBezTo>
                    <a:pt x="403" y="433"/>
                    <a:pt x="512" y="341"/>
                    <a:pt x="518" y="238"/>
                  </a:cubicBezTo>
                  <a:cubicBezTo>
                    <a:pt x="533" y="108"/>
                    <a:pt x="427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5" name="Google Shape;5155;p36"/>
          <p:cNvGrpSpPr/>
          <p:nvPr/>
        </p:nvGrpSpPr>
        <p:grpSpPr>
          <a:xfrm rot="-5400000">
            <a:off x="7697928" y="-429077"/>
            <a:ext cx="1520526" cy="1658882"/>
            <a:chOff x="2762575" y="1685550"/>
            <a:chExt cx="687150" cy="753900"/>
          </a:xfrm>
        </p:grpSpPr>
        <p:sp>
          <p:nvSpPr>
            <p:cNvPr id="5156" name="Google Shape;5156;p36"/>
            <p:cNvSpPr/>
            <p:nvPr/>
          </p:nvSpPr>
          <p:spPr>
            <a:xfrm>
              <a:off x="2762575" y="1954450"/>
              <a:ext cx="195750" cy="440425"/>
            </a:xfrm>
            <a:custGeom>
              <a:avLst/>
              <a:gdLst/>
              <a:ahLst/>
              <a:cxnLst/>
              <a:rect l="l" t="t" r="r" b="b"/>
              <a:pathLst>
                <a:path w="7830" h="17617" extrusionOk="0">
                  <a:moveTo>
                    <a:pt x="7483" y="0"/>
                  </a:moveTo>
                  <a:cubicBezTo>
                    <a:pt x="7256" y="0"/>
                    <a:pt x="7029" y="23"/>
                    <a:pt x="6807" y="64"/>
                  </a:cubicBezTo>
                  <a:cubicBezTo>
                    <a:pt x="5607" y="334"/>
                    <a:pt x="4814" y="1098"/>
                    <a:pt x="4303" y="2184"/>
                  </a:cubicBezTo>
                  <a:cubicBezTo>
                    <a:pt x="3809" y="3241"/>
                    <a:pt x="3815" y="4349"/>
                    <a:pt x="4010" y="5469"/>
                  </a:cubicBezTo>
                  <a:cubicBezTo>
                    <a:pt x="4211" y="6624"/>
                    <a:pt x="4625" y="7710"/>
                    <a:pt x="4992" y="8812"/>
                  </a:cubicBezTo>
                  <a:cubicBezTo>
                    <a:pt x="5343" y="9841"/>
                    <a:pt x="5658" y="10875"/>
                    <a:pt x="5687" y="11972"/>
                  </a:cubicBezTo>
                  <a:cubicBezTo>
                    <a:pt x="5653" y="12305"/>
                    <a:pt x="5647" y="12649"/>
                    <a:pt x="5572" y="12971"/>
                  </a:cubicBezTo>
                  <a:cubicBezTo>
                    <a:pt x="5084" y="15068"/>
                    <a:pt x="3740" y="16337"/>
                    <a:pt x="1695" y="16883"/>
                  </a:cubicBezTo>
                  <a:cubicBezTo>
                    <a:pt x="1253" y="16998"/>
                    <a:pt x="782" y="16975"/>
                    <a:pt x="322" y="17038"/>
                  </a:cubicBezTo>
                  <a:cubicBezTo>
                    <a:pt x="213" y="17049"/>
                    <a:pt x="110" y="17107"/>
                    <a:pt x="41" y="17199"/>
                  </a:cubicBezTo>
                  <a:cubicBezTo>
                    <a:pt x="1" y="17296"/>
                    <a:pt x="18" y="17411"/>
                    <a:pt x="81" y="17497"/>
                  </a:cubicBezTo>
                  <a:cubicBezTo>
                    <a:pt x="173" y="17572"/>
                    <a:pt x="282" y="17612"/>
                    <a:pt x="397" y="17612"/>
                  </a:cubicBezTo>
                  <a:cubicBezTo>
                    <a:pt x="465" y="17615"/>
                    <a:pt x="532" y="17616"/>
                    <a:pt x="600" y="17616"/>
                  </a:cubicBezTo>
                  <a:cubicBezTo>
                    <a:pt x="2799" y="17616"/>
                    <a:pt x="4944" y="16176"/>
                    <a:pt x="5819" y="14108"/>
                  </a:cubicBezTo>
                  <a:cubicBezTo>
                    <a:pt x="6353" y="12839"/>
                    <a:pt x="6359" y="11535"/>
                    <a:pt x="6009" y="10243"/>
                  </a:cubicBezTo>
                  <a:cubicBezTo>
                    <a:pt x="5716" y="9140"/>
                    <a:pt x="5337" y="8054"/>
                    <a:pt x="4981" y="6957"/>
                  </a:cubicBezTo>
                  <a:cubicBezTo>
                    <a:pt x="4567" y="5676"/>
                    <a:pt x="4406" y="4372"/>
                    <a:pt x="4693" y="3034"/>
                  </a:cubicBezTo>
                  <a:cubicBezTo>
                    <a:pt x="5044" y="1414"/>
                    <a:pt x="5900" y="679"/>
                    <a:pt x="7548" y="576"/>
                  </a:cubicBezTo>
                  <a:cubicBezTo>
                    <a:pt x="7732" y="564"/>
                    <a:pt x="7830" y="467"/>
                    <a:pt x="7830" y="294"/>
                  </a:cubicBezTo>
                  <a:cubicBezTo>
                    <a:pt x="7830" y="122"/>
                    <a:pt x="7738" y="1"/>
                    <a:pt x="7560" y="1"/>
                  </a:cubicBezTo>
                  <a:cubicBezTo>
                    <a:pt x="7534" y="1"/>
                    <a:pt x="7509" y="0"/>
                    <a:pt x="7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36"/>
            <p:cNvSpPr/>
            <p:nvPr/>
          </p:nvSpPr>
          <p:spPr>
            <a:xfrm>
              <a:off x="3061400" y="1685550"/>
              <a:ext cx="230075" cy="267950"/>
            </a:xfrm>
            <a:custGeom>
              <a:avLst/>
              <a:gdLst/>
              <a:ahLst/>
              <a:cxnLst/>
              <a:rect l="l" t="t" r="r" b="b"/>
              <a:pathLst>
                <a:path w="9203" h="10718" extrusionOk="0">
                  <a:moveTo>
                    <a:pt x="8892" y="0"/>
                  </a:moveTo>
                  <a:cubicBezTo>
                    <a:pt x="8874" y="0"/>
                    <a:pt x="8855" y="2"/>
                    <a:pt x="8835" y="5"/>
                  </a:cubicBezTo>
                  <a:cubicBezTo>
                    <a:pt x="7956" y="125"/>
                    <a:pt x="7410" y="705"/>
                    <a:pt x="7313" y="1596"/>
                  </a:cubicBezTo>
                  <a:cubicBezTo>
                    <a:pt x="7232" y="2302"/>
                    <a:pt x="7376" y="2986"/>
                    <a:pt x="7520" y="3675"/>
                  </a:cubicBezTo>
                  <a:cubicBezTo>
                    <a:pt x="7640" y="4249"/>
                    <a:pt x="7807" y="4829"/>
                    <a:pt x="7836" y="5410"/>
                  </a:cubicBezTo>
                  <a:cubicBezTo>
                    <a:pt x="7899" y="6662"/>
                    <a:pt x="7393" y="7724"/>
                    <a:pt x="6514" y="8603"/>
                  </a:cubicBezTo>
                  <a:cubicBezTo>
                    <a:pt x="5458" y="9660"/>
                    <a:pt x="4125" y="10074"/>
                    <a:pt x="2654" y="10108"/>
                  </a:cubicBezTo>
                  <a:cubicBezTo>
                    <a:pt x="2609" y="10109"/>
                    <a:pt x="2563" y="10109"/>
                    <a:pt x="2518" y="10109"/>
                  </a:cubicBezTo>
                  <a:cubicBezTo>
                    <a:pt x="1834" y="10109"/>
                    <a:pt x="1151" y="10028"/>
                    <a:pt x="483" y="9861"/>
                  </a:cubicBezTo>
                  <a:cubicBezTo>
                    <a:pt x="423" y="9848"/>
                    <a:pt x="370" y="9841"/>
                    <a:pt x="323" y="9841"/>
                  </a:cubicBezTo>
                  <a:cubicBezTo>
                    <a:pt x="173" y="9841"/>
                    <a:pt x="88" y="9911"/>
                    <a:pt x="52" y="10051"/>
                  </a:cubicBezTo>
                  <a:cubicBezTo>
                    <a:pt x="1" y="10258"/>
                    <a:pt x="87" y="10390"/>
                    <a:pt x="345" y="10430"/>
                  </a:cubicBezTo>
                  <a:cubicBezTo>
                    <a:pt x="1040" y="10539"/>
                    <a:pt x="1730" y="10631"/>
                    <a:pt x="2316" y="10717"/>
                  </a:cubicBezTo>
                  <a:cubicBezTo>
                    <a:pt x="2896" y="10654"/>
                    <a:pt x="3361" y="10637"/>
                    <a:pt x="3815" y="10562"/>
                  </a:cubicBezTo>
                  <a:cubicBezTo>
                    <a:pt x="5262" y="10309"/>
                    <a:pt x="6497" y="9666"/>
                    <a:pt x="7405" y="8483"/>
                  </a:cubicBezTo>
                  <a:cubicBezTo>
                    <a:pt x="8215" y="7426"/>
                    <a:pt x="8599" y="6231"/>
                    <a:pt x="8381" y="4893"/>
                  </a:cubicBezTo>
                  <a:cubicBezTo>
                    <a:pt x="8284" y="4324"/>
                    <a:pt x="8088" y="3767"/>
                    <a:pt x="7968" y="3204"/>
                  </a:cubicBezTo>
                  <a:cubicBezTo>
                    <a:pt x="7881" y="2825"/>
                    <a:pt x="7830" y="2440"/>
                    <a:pt x="7813" y="2055"/>
                  </a:cubicBezTo>
                  <a:cubicBezTo>
                    <a:pt x="7784" y="1205"/>
                    <a:pt x="8111" y="792"/>
                    <a:pt x="8933" y="573"/>
                  </a:cubicBezTo>
                  <a:cubicBezTo>
                    <a:pt x="9105" y="527"/>
                    <a:pt x="9203" y="430"/>
                    <a:pt x="9168" y="257"/>
                  </a:cubicBezTo>
                  <a:cubicBezTo>
                    <a:pt x="9137" y="103"/>
                    <a:pt x="9043" y="0"/>
                    <a:pt x="8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36"/>
            <p:cNvSpPr/>
            <p:nvPr/>
          </p:nvSpPr>
          <p:spPr>
            <a:xfrm>
              <a:off x="3071750" y="1899625"/>
              <a:ext cx="335175" cy="180450"/>
            </a:xfrm>
            <a:custGeom>
              <a:avLst/>
              <a:gdLst/>
              <a:ahLst/>
              <a:cxnLst/>
              <a:rect l="l" t="t" r="r" b="b"/>
              <a:pathLst>
                <a:path w="13407" h="7218" extrusionOk="0">
                  <a:moveTo>
                    <a:pt x="13126" y="0"/>
                  </a:moveTo>
                  <a:cubicBezTo>
                    <a:pt x="13043" y="0"/>
                    <a:pt x="12954" y="33"/>
                    <a:pt x="12878" y="98"/>
                  </a:cubicBezTo>
                  <a:cubicBezTo>
                    <a:pt x="12539" y="385"/>
                    <a:pt x="12287" y="758"/>
                    <a:pt x="12149" y="1183"/>
                  </a:cubicBezTo>
                  <a:cubicBezTo>
                    <a:pt x="11999" y="1666"/>
                    <a:pt x="11867" y="2154"/>
                    <a:pt x="11752" y="2648"/>
                  </a:cubicBezTo>
                  <a:cubicBezTo>
                    <a:pt x="11546" y="3527"/>
                    <a:pt x="11149" y="4279"/>
                    <a:pt x="10420" y="4842"/>
                  </a:cubicBezTo>
                  <a:cubicBezTo>
                    <a:pt x="9593" y="5486"/>
                    <a:pt x="8628" y="5824"/>
                    <a:pt x="7600" y="5939"/>
                  </a:cubicBezTo>
                  <a:cubicBezTo>
                    <a:pt x="6594" y="6054"/>
                    <a:pt x="5589" y="6077"/>
                    <a:pt x="4584" y="6146"/>
                  </a:cubicBezTo>
                  <a:cubicBezTo>
                    <a:pt x="4584" y="6117"/>
                    <a:pt x="4584" y="6089"/>
                    <a:pt x="4584" y="6060"/>
                  </a:cubicBezTo>
                  <a:cubicBezTo>
                    <a:pt x="3826" y="6100"/>
                    <a:pt x="3062" y="6123"/>
                    <a:pt x="2304" y="6175"/>
                  </a:cubicBezTo>
                  <a:cubicBezTo>
                    <a:pt x="1609" y="6226"/>
                    <a:pt x="931" y="6382"/>
                    <a:pt x="282" y="6629"/>
                  </a:cubicBezTo>
                  <a:cubicBezTo>
                    <a:pt x="81" y="6703"/>
                    <a:pt x="0" y="6858"/>
                    <a:pt x="64" y="7031"/>
                  </a:cubicBezTo>
                  <a:cubicBezTo>
                    <a:pt x="112" y="7159"/>
                    <a:pt x="196" y="7217"/>
                    <a:pt x="302" y="7217"/>
                  </a:cubicBezTo>
                  <a:cubicBezTo>
                    <a:pt x="347" y="7217"/>
                    <a:pt x="396" y="7207"/>
                    <a:pt x="448" y="7186"/>
                  </a:cubicBezTo>
                  <a:cubicBezTo>
                    <a:pt x="1620" y="6749"/>
                    <a:pt x="2844" y="6675"/>
                    <a:pt x="4084" y="6657"/>
                  </a:cubicBezTo>
                  <a:cubicBezTo>
                    <a:pt x="5147" y="6640"/>
                    <a:pt x="6215" y="6634"/>
                    <a:pt x="7284" y="6565"/>
                  </a:cubicBezTo>
                  <a:cubicBezTo>
                    <a:pt x="8358" y="6502"/>
                    <a:pt x="9409" y="6181"/>
                    <a:pt x="10334" y="5623"/>
                  </a:cubicBezTo>
                  <a:cubicBezTo>
                    <a:pt x="11126" y="5141"/>
                    <a:pt x="11752" y="4503"/>
                    <a:pt x="12045" y="3602"/>
                  </a:cubicBezTo>
                  <a:cubicBezTo>
                    <a:pt x="12172" y="3205"/>
                    <a:pt x="12269" y="2797"/>
                    <a:pt x="12367" y="2390"/>
                  </a:cubicBezTo>
                  <a:cubicBezTo>
                    <a:pt x="12551" y="1683"/>
                    <a:pt x="12752" y="977"/>
                    <a:pt x="13332" y="460"/>
                  </a:cubicBezTo>
                  <a:cubicBezTo>
                    <a:pt x="13390" y="408"/>
                    <a:pt x="13407" y="247"/>
                    <a:pt x="13372" y="161"/>
                  </a:cubicBezTo>
                  <a:cubicBezTo>
                    <a:pt x="13330" y="54"/>
                    <a:pt x="13233" y="0"/>
                    <a:pt x="1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36"/>
            <p:cNvSpPr/>
            <p:nvPr/>
          </p:nvSpPr>
          <p:spPr>
            <a:xfrm>
              <a:off x="2807100" y="2189475"/>
              <a:ext cx="204350" cy="249975"/>
            </a:xfrm>
            <a:custGeom>
              <a:avLst/>
              <a:gdLst/>
              <a:ahLst/>
              <a:cxnLst/>
              <a:rect l="l" t="t" r="r" b="b"/>
              <a:pathLst>
                <a:path w="8174" h="9999" extrusionOk="0">
                  <a:moveTo>
                    <a:pt x="7482" y="1"/>
                  </a:moveTo>
                  <a:cubicBezTo>
                    <a:pt x="7448" y="1"/>
                    <a:pt x="7413" y="7"/>
                    <a:pt x="7375" y="20"/>
                  </a:cubicBezTo>
                  <a:cubicBezTo>
                    <a:pt x="7197" y="78"/>
                    <a:pt x="7146" y="210"/>
                    <a:pt x="7209" y="440"/>
                  </a:cubicBezTo>
                  <a:lnTo>
                    <a:pt x="7243" y="549"/>
                  </a:lnTo>
                  <a:cubicBezTo>
                    <a:pt x="7542" y="1468"/>
                    <a:pt x="7674" y="2410"/>
                    <a:pt x="7548" y="3369"/>
                  </a:cubicBezTo>
                  <a:cubicBezTo>
                    <a:pt x="7186" y="6120"/>
                    <a:pt x="5704" y="8004"/>
                    <a:pt x="3125" y="9010"/>
                  </a:cubicBezTo>
                  <a:cubicBezTo>
                    <a:pt x="2410" y="9291"/>
                    <a:pt x="1662" y="9417"/>
                    <a:pt x="898" y="9417"/>
                  </a:cubicBezTo>
                  <a:cubicBezTo>
                    <a:pt x="711" y="9417"/>
                    <a:pt x="522" y="9409"/>
                    <a:pt x="333" y="9394"/>
                  </a:cubicBezTo>
                  <a:cubicBezTo>
                    <a:pt x="310" y="9393"/>
                    <a:pt x="287" y="9392"/>
                    <a:pt x="264" y="9392"/>
                  </a:cubicBezTo>
                  <a:cubicBezTo>
                    <a:pt x="135" y="9392"/>
                    <a:pt x="20" y="9426"/>
                    <a:pt x="0" y="9572"/>
                  </a:cubicBezTo>
                  <a:cubicBezTo>
                    <a:pt x="0" y="9699"/>
                    <a:pt x="40" y="9819"/>
                    <a:pt x="127" y="9917"/>
                  </a:cubicBezTo>
                  <a:cubicBezTo>
                    <a:pt x="173" y="9975"/>
                    <a:pt x="305" y="9980"/>
                    <a:pt x="397" y="9986"/>
                  </a:cubicBezTo>
                  <a:cubicBezTo>
                    <a:pt x="544" y="9994"/>
                    <a:pt x="691" y="9999"/>
                    <a:pt x="837" y="9999"/>
                  </a:cubicBezTo>
                  <a:cubicBezTo>
                    <a:pt x="1504" y="9999"/>
                    <a:pt x="2164" y="9912"/>
                    <a:pt x="2809" y="9733"/>
                  </a:cubicBezTo>
                  <a:cubicBezTo>
                    <a:pt x="5951" y="8895"/>
                    <a:pt x="8174" y="5971"/>
                    <a:pt x="8174" y="2691"/>
                  </a:cubicBezTo>
                  <a:cubicBezTo>
                    <a:pt x="8168" y="2645"/>
                    <a:pt x="8168" y="2605"/>
                    <a:pt x="8168" y="2559"/>
                  </a:cubicBezTo>
                  <a:cubicBezTo>
                    <a:pt x="8162" y="1772"/>
                    <a:pt x="8025" y="997"/>
                    <a:pt x="7766" y="256"/>
                  </a:cubicBezTo>
                  <a:cubicBezTo>
                    <a:pt x="7707" y="92"/>
                    <a:pt x="7609" y="1"/>
                    <a:pt x="7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36"/>
            <p:cNvSpPr/>
            <p:nvPr/>
          </p:nvSpPr>
          <p:spPr>
            <a:xfrm>
              <a:off x="2964200" y="1973125"/>
              <a:ext cx="311625" cy="93350"/>
            </a:xfrm>
            <a:custGeom>
              <a:avLst/>
              <a:gdLst/>
              <a:ahLst/>
              <a:cxnLst/>
              <a:rect l="l" t="t" r="r" b="b"/>
              <a:pathLst>
                <a:path w="12465" h="3734" extrusionOk="0">
                  <a:moveTo>
                    <a:pt x="12119" y="0"/>
                  </a:moveTo>
                  <a:cubicBezTo>
                    <a:pt x="12033" y="0"/>
                    <a:pt x="11941" y="36"/>
                    <a:pt x="11856" y="110"/>
                  </a:cubicBezTo>
                  <a:cubicBezTo>
                    <a:pt x="11017" y="863"/>
                    <a:pt x="10000" y="1201"/>
                    <a:pt x="8909" y="1253"/>
                  </a:cubicBezTo>
                  <a:cubicBezTo>
                    <a:pt x="8549" y="1268"/>
                    <a:pt x="8188" y="1274"/>
                    <a:pt x="7828" y="1274"/>
                  </a:cubicBezTo>
                  <a:cubicBezTo>
                    <a:pt x="7106" y="1274"/>
                    <a:pt x="6384" y="1251"/>
                    <a:pt x="5664" y="1236"/>
                  </a:cubicBezTo>
                  <a:cubicBezTo>
                    <a:pt x="5406" y="1231"/>
                    <a:pt x="5148" y="1226"/>
                    <a:pt x="4890" y="1226"/>
                  </a:cubicBezTo>
                  <a:cubicBezTo>
                    <a:pt x="4298" y="1226"/>
                    <a:pt x="3707" y="1251"/>
                    <a:pt x="3119" y="1351"/>
                  </a:cubicBezTo>
                  <a:cubicBezTo>
                    <a:pt x="1867" y="1569"/>
                    <a:pt x="850" y="2149"/>
                    <a:pt x="132" y="3218"/>
                  </a:cubicBezTo>
                  <a:cubicBezTo>
                    <a:pt x="0" y="3424"/>
                    <a:pt x="0" y="3568"/>
                    <a:pt x="144" y="3671"/>
                  </a:cubicBezTo>
                  <a:cubicBezTo>
                    <a:pt x="200" y="3713"/>
                    <a:pt x="260" y="3733"/>
                    <a:pt x="321" y="3733"/>
                  </a:cubicBezTo>
                  <a:cubicBezTo>
                    <a:pt x="428" y="3733"/>
                    <a:pt x="534" y="3670"/>
                    <a:pt x="615" y="3545"/>
                  </a:cubicBezTo>
                  <a:cubicBezTo>
                    <a:pt x="1264" y="2563"/>
                    <a:pt x="2200" y="2046"/>
                    <a:pt x="3337" y="1833"/>
                  </a:cubicBezTo>
                  <a:cubicBezTo>
                    <a:pt x="3938" y="1720"/>
                    <a:pt x="4540" y="1694"/>
                    <a:pt x="5143" y="1694"/>
                  </a:cubicBezTo>
                  <a:cubicBezTo>
                    <a:pt x="5613" y="1694"/>
                    <a:pt x="6083" y="1710"/>
                    <a:pt x="6554" y="1713"/>
                  </a:cubicBezTo>
                  <a:cubicBezTo>
                    <a:pt x="6554" y="1736"/>
                    <a:pt x="6554" y="1759"/>
                    <a:pt x="6560" y="1782"/>
                  </a:cubicBezTo>
                  <a:cubicBezTo>
                    <a:pt x="7576" y="1741"/>
                    <a:pt x="8599" y="1736"/>
                    <a:pt x="9616" y="1644"/>
                  </a:cubicBezTo>
                  <a:cubicBezTo>
                    <a:pt x="10586" y="1569"/>
                    <a:pt x="11505" y="1184"/>
                    <a:pt x="12240" y="547"/>
                  </a:cubicBezTo>
                  <a:cubicBezTo>
                    <a:pt x="12430" y="386"/>
                    <a:pt x="12465" y="254"/>
                    <a:pt x="12350" y="110"/>
                  </a:cubicBezTo>
                  <a:cubicBezTo>
                    <a:pt x="12289" y="38"/>
                    <a:pt x="12207" y="0"/>
                    <a:pt x="1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36"/>
            <p:cNvSpPr/>
            <p:nvPr/>
          </p:nvSpPr>
          <p:spPr>
            <a:xfrm>
              <a:off x="3322325" y="1720625"/>
              <a:ext cx="58050" cy="105825"/>
            </a:xfrm>
            <a:custGeom>
              <a:avLst/>
              <a:gdLst/>
              <a:ahLst/>
              <a:cxnLst/>
              <a:rect l="l" t="t" r="r" b="b"/>
              <a:pathLst>
                <a:path w="2322" h="4233" extrusionOk="0">
                  <a:moveTo>
                    <a:pt x="2085" y="1"/>
                  </a:moveTo>
                  <a:cubicBezTo>
                    <a:pt x="2052" y="1"/>
                    <a:pt x="2018" y="5"/>
                    <a:pt x="1982" y="15"/>
                  </a:cubicBezTo>
                  <a:cubicBezTo>
                    <a:pt x="1919" y="32"/>
                    <a:pt x="1856" y="55"/>
                    <a:pt x="1798" y="89"/>
                  </a:cubicBezTo>
                  <a:cubicBezTo>
                    <a:pt x="650" y="635"/>
                    <a:pt x="92" y="1571"/>
                    <a:pt x="1" y="2990"/>
                  </a:cubicBezTo>
                  <a:cubicBezTo>
                    <a:pt x="64" y="3237"/>
                    <a:pt x="167" y="3639"/>
                    <a:pt x="282" y="4041"/>
                  </a:cubicBezTo>
                  <a:cubicBezTo>
                    <a:pt x="314" y="4161"/>
                    <a:pt x="395" y="4233"/>
                    <a:pt x="505" y="4233"/>
                  </a:cubicBezTo>
                  <a:cubicBezTo>
                    <a:pt x="532" y="4233"/>
                    <a:pt x="561" y="4228"/>
                    <a:pt x="592" y="4219"/>
                  </a:cubicBezTo>
                  <a:cubicBezTo>
                    <a:pt x="736" y="4190"/>
                    <a:pt x="839" y="4053"/>
                    <a:pt x="822" y="3903"/>
                  </a:cubicBezTo>
                  <a:cubicBezTo>
                    <a:pt x="810" y="3829"/>
                    <a:pt x="787" y="3754"/>
                    <a:pt x="759" y="3685"/>
                  </a:cubicBezTo>
                  <a:cubicBezTo>
                    <a:pt x="305" y="2496"/>
                    <a:pt x="856" y="1152"/>
                    <a:pt x="2017" y="623"/>
                  </a:cubicBezTo>
                  <a:cubicBezTo>
                    <a:pt x="2086" y="600"/>
                    <a:pt x="2189" y="578"/>
                    <a:pt x="2212" y="526"/>
                  </a:cubicBezTo>
                  <a:cubicBezTo>
                    <a:pt x="2269" y="417"/>
                    <a:pt x="2321" y="285"/>
                    <a:pt x="2304" y="170"/>
                  </a:cubicBezTo>
                  <a:cubicBezTo>
                    <a:pt x="2282" y="54"/>
                    <a:pt x="2195" y="1"/>
                    <a:pt x="2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36"/>
            <p:cNvSpPr/>
            <p:nvPr/>
          </p:nvSpPr>
          <p:spPr>
            <a:xfrm>
              <a:off x="3289875" y="1925150"/>
              <a:ext cx="16525" cy="20025"/>
            </a:xfrm>
            <a:custGeom>
              <a:avLst/>
              <a:gdLst/>
              <a:ahLst/>
              <a:cxnLst/>
              <a:rect l="l" t="t" r="r" b="b"/>
              <a:pathLst>
                <a:path w="661" h="801" extrusionOk="0">
                  <a:moveTo>
                    <a:pt x="344" y="1"/>
                  </a:moveTo>
                  <a:cubicBezTo>
                    <a:pt x="148" y="1"/>
                    <a:pt x="29" y="178"/>
                    <a:pt x="12" y="484"/>
                  </a:cubicBezTo>
                  <a:cubicBezTo>
                    <a:pt x="0" y="668"/>
                    <a:pt x="104" y="794"/>
                    <a:pt x="282" y="800"/>
                  </a:cubicBezTo>
                  <a:cubicBezTo>
                    <a:pt x="288" y="800"/>
                    <a:pt x="295" y="800"/>
                    <a:pt x="301" y="800"/>
                  </a:cubicBezTo>
                  <a:cubicBezTo>
                    <a:pt x="502" y="800"/>
                    <a:pt x="627" y="623"/>
                    <a:pt x="638" y="306"/>
                  </a:cubicBezTo>
                  <a:cubicBezTo>
                    <a:pt x="661" y="143"/>
                    <a:pt x="534" y="1"/>
                    <a:pt x="372" y="1"/>
                  </a:cubicBezTo>
                  <a:cubicBezTo>
                    <a:pt x="369" y="1"/>
                    <a:pt x="366" y="1"/>
                    <a:pt x="362" y="1"/>
                  </a:cubicBezTo>
                  <a:cubicBezTo>
                    <a:pt x="356" y="1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36"/>
            <p:cNvSpPr/>
            <p:nvPr/>
          </p:nvSpPr>
          <p:spPr>
            <a:xfrm>
              <a:off x="3312275" y="1866850"/>
              <a:ext cx="20700" cy="16000"/>
            </a:xfrm>
            <a:custGeom>
              <a:avLst/>
              <a:gdLst/>
              <a:ahLst/>
              <a:cxnLst/>
              <a:rect l="l" t="t" r="r" b="b"/>
              <a:pathLst>
                <a:path w="828" h="640" extrusionOk="0">
                  <a:moveTo>
                    <a:pt x="286" y="1"/>
                  </a:moveTo>
                  <a:cubicBezTo>
                    <a:pt x="128" y="1"/>
                    <a:pt x="1" y="134"/>
                    <a:pt x="12" y="294"/>
                  </a:cubicBezTo>
                  <a:cubicBezTo>
                    <a:pt x="12" y="503"/>
                    <a:pt x="205" y="639"/>
                    <a:pt x="499" y="639"/>
                  </a:cubicBezTo>
                  <a:cubicBezTo>
                    <a:pt x="505" y="639"/>
                    <a:pt x="511" y="639"/>
                    <a:pt x="517" y="639"/>
                  </a:cubicBezTo>
                  <a:cubicBezTo>
                    <a:pt x="701" y="639"/>
                    <a:pt x="793" y="530"/>
                    <a:pt x="805" y="358"/>
                  </a:cubicBezTo>
                  <a:cubicBezTo>
                    <a:pt x="828" y="157"/>
                    <a:pt x="615" y="13"/>
                    <a:pt x="305" y="1"/>
                  </a:cubicBezTo>
                  <a:cubicBezTo>
                    <a:pt x="298" y="1"/>
                    <a:pt x="292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36"/>
            <p:cNvSpPr/>
            <p:nvPr/>
          </p:nvSpPr>
          <p:spPr>
            <a:xfrm>
              <a:off x="2958150" y="2088850"/>
              <a:ext cx="16550" cy="20000"/>
            </a:xfrm>
            <a:custGeom>
              <a:avLst/>
              <a:gdLst/>
              <a:ahLst/>
              <a:cxnLst/>
              <a:rect l="l" t="t" r="r" b="b"/>
              <a:pathLst>
                <a:path w="662" h="800" extrusionOk="0">
                  <a:moveTo>
                    <a:pt x="388" y="1"/>
                  </a:moveTo>
                  <a:cubicBezTo>
                    <a:pt x="382" y="1"/>
                    <a:pt x="375" y="1"/>
                    <a:pt x="369" y="2"/>
                  </a:cubicBezTo>
                  <a:cubicBezTo>
                    <a:pt x="365" y="1"/>
                    <a:pt x="361" y="1"/>
                    <a:pt x="357" y="1"/>
                  </a:cubicBezTo>
                  <a:cubicBezTo>
                    <a:pt x="131" y="1"/>
                    <a:pt x="63" y="174"/>
                    <a:pt x="24" y="513"/>
                  </a:cubicBezTo>
                  <a:cubicBezTo>
                    <a:pt x="1" y="685"/>
                    <a:pt x="133" y="800"/>
                    <a:pt x="317" y="800"/>
                  </a:cubicBezTo>
                  <a:cubicBezTo>
                    <a:pt x="524" y="800"/>
                    <a:pt x="661" y="587"/>
                    <a:pt x="656" y="283"/>
                  </a:cubicBezTo>
                  <a:cubicBezTo>
                    <a:pt x="661" y="129"/>
                    <a:pt x="5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36"/>
            <p:cNvSpPr/>
            <p:nvPr/>
          </p:nvSpPr>
          <p:spPr>
            <a:xfrm>
              <a:off x="3056675" y="2157075"/>
              <a:ext cx="20550" cy="15975"/>
            </a:xfrm>
            <a:custGeom>
              <a:avLst/>
              <a:gdLst/>
              <a:ahLst/>
              <a:cxnLst/>
              <a:rect l="l" t="t" r="r" b="b"/>
              <a:pathLst>
                <a:path w="822" h="639" extrusionOk="0">
                  <a:moveTo>
                    <a:pt x="285" y="0"/>
                  </a:moveTo>
                  <a:cubicBezTo>
                    <a:pt x="128" y="0"/>
                    <a:pt x="1" y="134"/>
                    <a:pt x="17" y="294"/>
                  </a:cubicBezTo>
                  <a:cubicBezTo>
                    <a:pt x="12" y="501"/>
                    <a:pt x="219" y="639"/>
                    <a:pt x="529" y="639"/>
                  </a:cubicBezTo>
                  <a:cubicBezTo>
                    <a:pt x="690" y="639"/>
                    <a:pt x="822" y="501"/>
                    <a:pt x="816" y="334"/>
                  </a:cubicBezTo>
                  <a:cubicBezTo>
                    <a:pt x="810" y="145"/>
                    <a:pt x="598" y="7"/>
                    <a:pt x="305" y="1"/>
                  </a:cubicBezTo>
                  <a:cubicBezTo>
                    <a:pt x="298" y="0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36"/>
            <p:cNvSpPr/>
            <p:nvPr/>
          </p:nvSpPr>
          <p:spPr>
            <a:xfrm>
              <a:off x="2977700" y="1941550"/>
              <a:ext cx="20250" cy="15850"/>
            </a:xfrm>
            <a:custGeom>
              <a:avLst/>
              <a:gdLst/>
              <a:ahLst/>
              <a:cxnLst/>
              <a:rect l="l" t="t" r="r" b="b"/>
              <a:pathLst>
                <a:path w="810" h="634" extrusionOk="0">
                  <a:moveTo>
                    <a:pt x="312" y="0"/>
                  </a:moveTo>
                  <a:cubicBezTo>
                    <a:pt x="305" y="0"/>
                    <a:pt x="299" y="0"/>
                    <a:pt x="293" y="0"/>
                  </a:cubicBezTo>
                  <a:cubicBezTo>
                    <a:pt x="132" y="0"/>
                    <a:pt x="0" y="138"/>
                    <a:pt x="12" y="299"/>
                  </a:cubicBezTo>
                  <a:cubicBezTo>
                    <a:pt x="17" y="479"/>
                    <a:pt x="240" y="633"/>
                    <a:pt x="499" y="633"/>
                  </a:cubicBezTo>
                  <a:cubicBezTo>
                    <a:pt x="513" y="633"/>
                    <a:pt x="526" y="633"/>
                    <a:pt x="540" y="632"/>
                  </a:cubicBezTo>
                  <a:cubicBezTo>
                    <a:pt x="724" y="626"/>
                    <a:pt x="810" y="511"/>
                    <a:pt x="810" y="339"/>
                  </a:cubicBezTo>
                  <a:cubicBezTo>
                    <a:pt x="810" y="137"/>
                    <a:pt x="611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36"/>
            <p:cNvSpPr/>
            <p:nvPr/>
          </p:nvSpPr>
          <p:spPr>
            <a:xfrm>
              <a:off x="3429750" y="1826625"/>
              <a:ext cx="19975" cy="16175"/>
            </a:xfrm>
            <a:custGeom>
              <a:avLst/>
              <a:gdLst/>
              <a:ahLst/>
              <a:cxnLst/>
              <a:rect l="l" t="t" r="r" b="b"/>
              <a:pathLst>
                <a:path w="799" h="647" extrusionOk="0">
                  <a:moveTo>
                    <a:pt x="282" y="1"/>
                  </a:moveTo>
                  <a:cubicBezTo>
                    <a:pt x="128" y="1"/>
                    <a:pt x="0" y="132"/>
                    <a:pt x="6" y="289"/>
                  </a:cubicBezTo>
                  <a:cubicBezTo>
                    <a:pt x="0" y="502"/>
                    <a:pt x="195" y="634"/>
                    <a:pt x="511" y="645"/>
                  </a:cubicBezTo>
                  <a:cubicBezTo>
                    <a:pt x="518" y="646"/>
                    <a:pt x="524" y="646"/>
                    <a:pt x="531" y="646"/>
                  </a:cubicBezTo>
                  <a:cubicBezTo>
                    <a:pt x="677" y="646"/>
                    <a:pt x="798" y="524"/>
                    <a:pt x="793" y="370"/>
                  </a:cubicBezTo>
                  <a:cubicBezTo>
                    <a:pt x="798" y="146"/>
                    <a:pt x="632" y="19"/>
                    <a:pt x="310" y="2"/>
                  </a:cubicBezTo>
                  <a:cubicBezTo>
                    <a:pt x="301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36"/>
            <p:cNvSpPr/>
            <p:nvPr/>
          </p:nvSpPr>
          <p:spPr>
            <a:xfrm>
              <a:off x="2970075" y="2142400"/>
              <a:ext cx="16675" cy="20025"/>
            </a:xfrm>
            <a:custGeom>
              <a:avLst/>
              <a:gdLst/>
              <a:ahLst/>
              <a:cxnLst/>
              <a:rect l="l" t="t" r="r" b="b"/>
              <a:pathLst>
                <a:path w="667" h="801" extrusionOk="0">
                  <a:moveTo>
                    <a:pt x="390" y="1"/>
                  </a:moveTo>
                  <a:cubicBezTo>
                    <a:pt x="381" y="1"/>
                    <a:pt x="372" y="1"/>
                    <a:pt x="363" y="2"/>
                  </a:cubicBezTo>
                  <a:cubicBezTo>
                    <a:pt x="359" y="2"/>
                    <a:pt x="356" y="2"/>
                    <a:pt x="353" y="2"/>
                  </a:cubicBezTo>
                  <a:cubicBezTo>
                    <a:pt x="152" y="2"/>
                    <a:pt x="29" y="179"/>
                    <a:pt x="18" y="490"/>
                  </a:cubicBezTo>
                  <a:cubicBezTo>
                    <a:pt x="1" y="654"/>
                    <a:pt x="128" y="801"/>
                    <a:pt x="290" y="801"/>
                  </a:cubicBezTo>
                  <a:cubicBezTo>
                    <a:pt x="293" y="801"/>
                    <a:pt x="296" y="801"/>
                    <a:pt x="299" y="800"/>
                  </a:cubicBezTo>
                  <a:cubicBezTo>
                    <a:pt x="303" y="801"/>
                    <a:pt x="307" y="801"/>
                    <a:pt x="310" y="801"/>
                  </a:cubicBezTo>
                  <a:cubicBezTo>
                    <a:pt x="554" y="801"/>
                    <a:pt x="605" y="612"/>
                    <a:pt x="655" y="295"/>
                  </a:cubicBezTo>
                  <a:cubicBezTo>
                    <a:pt x="666" y="138"/>
                    <a:pt x="544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36"/>
            <p:cNvSpPr/>
            <p:nvPr/>
          </p:nvSpPr>
          <p:spPr>
            <a:xfrm>
              <a:off x="3056250" y="2106625"/>
              <a:ext cx="14950" cy="14300"/>
            </a:xfrm>
            <a:custGeom>
              <a:avLst/>
              <a:gdLst/>
              <a:ahLst/>
              <a:cxnLst/>
              <a:rect l="l" t="t" r="r" b="b"/>
              <a:pathLst>
                <a:path w="598" h="572" extrusionOk="0">
                  <a:moveTo>
                    <a:pt x="321" y="0"/>
                  </a:moveTo>
                  <a:cubicBezTo>
                    <a:pt x="308" y="0"/>
                    <a:pt x="295" y="1"/>
                    <a:pt x="281" y="3"/>
                  </a:cubicBezTo>
                  <a:cubicBezTo>
                    <a:pt x="121" y="3"/>
                    <a:pt x="0" y="141"/>
                    <a:pt x="23" y="302"/>
                  </a:cubicBezTo>
                  <a:cubicBezTo>
                    <a:pt x="34" y="485"/>
                    <a:pt x="161" y="554"/>
                    <a:pt x="322" y="571"/>
                  </a:cubicBezTo>
                  <a:cubicBezTo>
                    <a:pt x="500" y="548"/>
                    <a:pt x="592" y="445"/>
                    <a:pt x="597" y="273"/>
                  </a:cubicBezTo>
                  <a:cubicBezTo>
                    <a:pt x="592" y="119"/>
                    <a:pt x="470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36"/>
            <p:cNvSpPr/>
            <p:nvPr/>
          </p:nvSpPr>
          <p:spPr>
            <a:xfrm>
              <a:off x="3022350" y="1940100"/>
              <a:ext cx="14650" cy="14175"/>
            </a:xfrm>
            <a:custGeom>
              <a:avLst/>
              <a:gdLst/>
              <a:ahLst/>
              <a:cxnLst/>
              <a:rect l="l" t="t" r="r" b="b"/>
              <a:pathLst>
                <a:path w="586" h="567" extrusionOk="0">
                  <a:moveTo>
                    <a:pt x="293" y="1"/>
                  </a:moveTo>
                  <a:cubicBezTo>
                    <a:pt x="127" y="12"/>
                    <a:pt x="12" y="93"/>
                    <a:pt x="6" y="277"/>
                  </a:cubicBezTo>
                  <a:cubicBezTo>
                    <a:pt x="0" y="460"/>
                    <a:pt x="104" y="552"/>
                    <a:pt x="276" y="564"/>
                  </a:cubicBezTo>
                  <a:cubicBezTo>
                    <a:pt x="289" y="566"/>
                    <a:pt x="301" y="566"/>
                    <a:pt x="314" y="566"/>
                  </a:cubicBezTo>
                  <a:cubicBezTo>
                    <a:pt x="464" y="566"/>
                    <a:pt x="586" y="442"/>
                    <a:pt x="581" y="288"/>
                  </a:cubicBezTo>
                  <a:cubicBezTo>
                    <a:pt x="581" y="93"/>
                    <a:pt x="460" y="24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1" name="Google Shape;5171;p36"/>
          <p:cNvGrpSpPr/>
          <p:nvPr/>
        </p:nvGrpSpPr>
        <p:grpSpPr>
          <a:xfrm rot="4482158">
            <a:off x="-592550" y="-3371"/>
            <a:ext cx="1406733" cy="1516423"/>
            <a:chOff x="1999075" y="815450"/>
            <a:chExt cx="635725" cy="689150"/>
          </a:xfrm>
        </p:grpSpPr>
        <p:sp>
          <p:nvSpPr>
            <p:cNvPr id="5172" name="Google Shape;5172;p36"/>
            <p:cNvSpPr/>
            <p:nvPr/>
          </p:nvSpPr>
          <p:spPr>
            <a:xfrm>
              <a:off x="1999075" y="875625"/>
              <a:ext cx="254050" cy="129025"/>
            </a:xfrm>
            <a:custGeom>
              <a:avLst/>
              <a:gdLst/>
              <a:ahLst/>
              <a:cxnLst/>
              <a:rect l="l" t="t" r="r" b="b"/>
              <a:pathLst>
                <a:path w="10162" h="5161" extrusionOk="0">
                  <a:moveTo>
                    <a:pt x="962" y="10"/>
                  </a:moveTo>
                  <a:cubicBezTo>
                    <a:pt x="826" y="10"/>
                    <a:pt x="689" y="13"/>
                    <a:pt x="551" y="17"/>
                  </a:cubicBezTo>
                  <a:cubicBezTo>
                    <a:pt x="333" y="23"/>
                    <a:pt x="98" y="0"/>
                    <a:pt x="0" y="276"/>
                  </a:cubicBezTo>
                  <a:lnTo>
                    <a:pt x="0" y="408"/>
                  </a:lnTo>
                  <a:cubicBezTo>
                    <a:pt x="86" y="563"/>
                    <a:pt x="224" y="592"/>
                    <a:pt x="391" y="592"/>
                  </a:cubicBezTo>
                  <a:cubicBezTo>
                    <a:pt x="600" y="592"/>
                    <a:pt x="810" y="589"/>
                    <a:pt x="1020" y="589"/>
                  </a:cubicBezTo>
                  <a:cubicBezTo>
                    <a:pt x="1334" y="589"/>
                    <a:pt x="1649" y="595"/>
                    <a:pt x="1959" y="626"/>
                  </a:cubicBezTo>
                  <a:cubicBezTo>
                    <a:pt x="4882" y="913"/>
                    <a:pt x="7278" y="2194"/>
                    <a:pt x="9162" y="4440"/>
                  </a:cubicBezTo>
                  <a:cubicBezTo>
                    <a:pt x="9328" y="4641"/>
                    <a:pt x="9466" y="4865"/>
                    <a:pt x="9644" y="5055"/>
                  </a:cubicBezTo>
                  <a:cubicBezTo>
                    <a:pt x="9715" y="5125"/>
                    <a:pt x="9811" y="5160"/>
                    <a:pt x="9907" y="5160"/>
                  </a:cubicBezTo>
                  <a:cubicBezTo>
                    <a:pt x="9921" y="5160"/>
                    <a:pt x="9935" y="5160"/>
                    <a:pt x="9949" y="5158"/>
                  </a:cubicBezTo>
                  <a:cubicBezTo>
                    <a:pt x="10046" y="5118"/>
                    <a:pt x="10121" y="5032"/>
                    <a:pt x="10150" y="4928"/>
                  </a:cubicBezTo>
                  <a:cubicBezTo>
                    <a:pt x="10161" y="4842"/>
                    <a:pt x="10086" y="4733"/>
                    <a:pt x="10029" y="4653"/>
                  </a:cubicBezTo>
                  <a:cubicBezTo>
                    <a:pt x="9265" y="3573"/>
                    <a:pt x="8306" y="2642"/>
                    <a:pt x="7203" y="1907"/>
                  </a:cubicBezTo>
                  <a:cubicBezTo>
                    <a:pt x="5302" y="639"/>
                    <a:pt x="3221" y="10"/>
                    <a:pt x="96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36"/>
            <p:cNvSpPr/>
            <p:nvPr/>
          </p:nvSpPr>
          <p:spPr>
            <a:xfrm>
              <a:off x="2186325" y="841625"/>
              <a:ext cx="448475" cy="555000"/>
            </a:xfrm>
            <a:custGeom>
              <a:avLst/>
              <a:gdLst/>
              <a:ahLst/>
              <a:cxnLst/>
              <a:rect l="l" t="t" r="r" b="b"/>
              <a:pathLst>
                <a:path w="17939" h="22200" extrusionOk="0">
                  <a:moveTo>
                    <a:pt x="334" y="1"/>
                  </a:moveTo>
                  <a:cubicBezTo>
                    <a:pt x="240" y="1"/>
                    <a:pt x="154" y="47"/>
                    <a:pt x="92" y="142"/>
                  </a:cubicBezTo>
                  <a:cubicBezTo>
                    <a:pt x="0" y="292"/>
                    <a:pt x="75" y="407"/>
                    <a:pt x="195" y="510"/>
                  </a:cubicBezTo>
                  <a:cubicBezTo>
                    <a:pt x="442" y="705"/>
                    <a:pt x="689" y="895"/>
                    <a:pt x="925" y="1102"/>
                  </a:cubicBezTo>
                  <a:cubicBezTo>
                    <a:pt x="2447" y="2446"/>
                    <a:pt x="3590" y="4077"/>
                    <a:pt x="4561" y="5840"/>
                  </a:cubicBezTo>
                  <a:cubicBezTo>
                    <a:pt x="5583" y="7707"/>
                    <a:pt x="6393" y="9677"/>
                    <a:pt x="7249" y="11624"/>
                  </a:cubicBezTo>
                  <a:cubicBezTo>
                    <a:pt x="8082" y="13508"/>
                    <a:pt x="8943" y="15375"/>
                    <a:pt x="10087" y="17098"/>
                  </a:cubicBezTo>
                  <a:cubicBezTo>
                    <a:pt x="11075" y="18592"/>
                    <a:pt x="12223" y="19942"/>
                    <a:pt x="13688" y="20993"/>
                  </a:cubicBezTo>
                  <a:cubicBezTo>
                    <a:pt x="14687" y="21707"/>
                    <a:pt x="15783" y="22199"/>
                    <a:pt x="17044" y="22199"/>
                  </a:cubicBezTo>
                  <a:cubicBezTo>
                    <a:pt x="17051" y="22199"/>
                    <a:pt x="17058" y="22199"/>
                    <a:pt x="17065" y="22199"/>
                  </a:cubicBezTo>
                  <a:cubicBezTo>
                    <a:pt x="17215" y="22199"/>
                    <a:pt x="17364" y="22199"/>
                    <a:pt x="17513" y="22193"/>
                  </a:cubicBezTo>
                  <a:cubicBezTo>
                    <a:pt x="17548" y="22193"/>
                    <a:pt x="17588" y="22188"/>
                    <a:pt x="17623" y="22182"/>
                  </a:cubicBezTo>
                  <a:cubicBezTo>
                    <a:pt x="17829" y="22142"/>
                    <a:pt x="17939" y="22015"/>
                    <a:pt x="17916" y="21831"/>
                  </a:cubicBezTo>
                  <a:cubicBezTo>
                    <a:pt x="17887" y="21619"/>
                    <a:pt x="17732" y="21625"/>
                    <a:pt x="17565" y="21619"/>
                  </a:cubicBezTo>
                  <a:cubicBezTo>
                    <a:pt x="17111" y="21607"/>
                    <a:pt x="16652" y="21625"/>
                    <a:pt x="16210" y="21544"/>
                  </a:cubicBezTo>
                  <a:cubicBezTo>
                    <a:pt x="15124" y="21349"/>
                    <a:pt x="14216" y="20775"/>
                    <a:pt x="13384" y="20068"/>
                  </a:cubicBezTo>
                  <a:cubicBezTo>
                    <a:pt x="11965" y="18868"/>
                    <a:pt x="10873" y="17397"/>
                    <a:pt x="9937" y="15800"/>
                  </a:cubicBezTo>
                  <a:cubicBezTo>
                    <a:pt x="8903" y="14048"/>
                    <a:pt x="8105" y="12176"/>
                    <a:pt x="7289" y="10326"/>
                  </a:cubicBezTo>
                  <a:cubicBezTo>
                    <a:pt x="6479" y="8477"/>
                    <a:pt x="5675" y="6621"/>
                    <a:pt x="4647" y="4875"/>
                  </a:cubicBezTo>
                  <a:cubicBezTo>
                    <a:pt x="3607" y="3106"/>
                    <a:pt x="2372" y="1509"/>
                    <a:pt x="758" y="228"/>
                  </a:cubicBezTo>
                  <a:cubicBezTo>
                    <a:pt x="678" y="160"/>
                    <a:pt x="592" y="102"/>
                    <a:pt x="500" y="45"/>
                  </a:cubicBezTo>
                  <a:cubicBezTo>
                    <a:pt x="444" y="16"/>
                    <a:pt x="388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36"/>
            <p:cNvSpPr/>
            <p:nvPr/>
          </p:nvSpPr>
          <p:spPr>
            <a:xfrm>
              <a:off x="2308100" y="1115100"/>
              <a:ext cx="311325" cy="323300"/>
            </a:xfrm>
            <a:custGeom>
              <a:avLst/>
              <a:gdLst/>
              <a:ahLst/>
              <a:cxnLst/>
              <a:rect l="l" t="t" r="r" b="b"/>
              <a:pathLst>
                <a:path w="12453" h="12932" extrusionOk="0">
                  <a:moveTo>
                    <a:pt x="330" y="1"/>
                  </a:moveTo>
                  <a:cubicBezTo>
                    <a:pt x="289" y="1"/>
                    <a:pt x="245" y="11"/>
                    <a:pt x="201" y="31"/>
                  </a:cubicBezTo>
                  <a:cubicBezTo>
                    <a:pt x="0" y="117"/>
                    <a:pt x="29" y="278"/>
                    <a:pt x="92" y="444"/>
                  </a:cubicBezTo>
                  <a:cubicBezTo>
                    <a:pt x="506" y="1541"/>
                    <a:pt x="902" y="2638"/>
                    <a:pt x="1321" y="3735"/>
                  </a:cubicBezTo>
                  <a:cubicBezTo>
                    <a:pt x="1867" y="5171"/>
                    <a:pt x="2458" y="6596"/>
                    <a:pt x="3320" y="7877"/>
                  </a:cubicBezTo>
                  <a:cubicBezTo>
                    <a:pt x="5411" y="10984"/>
                    <a:pt x="8386" y="12575"/>
                    <a:pt x="12068" y="12932"/>
                  </a:cubicBezTo>
                  <a:cubicBezTo>
                    <a:pt x="12321" y="12932"/>
                    <a:pt x="12413" y="12874"/>
                    <a:pt x="12430" y="12690"/>
                  </a:cubicBezTo>
                  <a:cubicBezTo>
                    <a:pt x="12453" y="12501"/>
                    <a:pt x="12344" y="12386"/>
                    <a:pt x="12103" y="12357"/>
                  </a:cubicBezTo>
                  <a:lnTo>
                    <a:pt x="12057" y="12357"/>
                  </a:lnTo>
                  <a:cubicBezTo>
                    <a:pt x="11672" y="12305"/>
                    <a:pt x="11287" y="12282"/>
                    <a:pt x="10902" y="12214"/>
                  </a:cubicBezTo>
                  <a:cubicBezTo>
                    <a:pt x="8220" y="11714"/>
                    <a:pt x="6008" y="10416"/>
                    <a:pt x="4297" y="8290"/>
                  </a:cubicBezTo>
                  <a:cubicBezTo>
                    <a:pt x="3274" y="7015"/>
                    <a:pt x="2608" y="5533"/>
                    <a:pt x="2022" y="4023"/>
                  </a:cubicBezTo>
                  <a:cubicBezTo>
                    <a:pt x="1545" y="2770"/>
                    <a:pt x="1091" y="1507"/>
                    <a:pt x="620" y="249"/>
                  </a:cubicBezTo>
                  <a:cubicBezTo>
                    <a:pt x="560" y="89"/>
                    <a:pt x="45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36"/>
            <p:cNvSpPr/>
            <p:nvPr/>
          </p:nvSpPr>
          <p:spPr>
            <a:xfrm>
              <a:off x="2008550" y="923300"/>
              <a:ext cx="276450" cy="278850"/>
            </a:xfrm>
            <a:custGeom>
              <a:avLst/>
              <a:gdLst/>
              <a:ahLst/>
              <a:cxnLst/>
              <a:rect l="l" t="t" r="r" b="b"/>
              <a:pathLst>
                <a:path w="11058" h="11154" extrusionOk="0">
                  <a:moveTo>
                    <a:pt x="339" y="0"/>
                  </a:moveTo>
                  <a:cubicBezTo>
                    <a:pt x="127" y="17"/>
                    <a:pt x="0" y="149"/>
                    <a:pt x="17" y="339"/>
                  </a:cubicBezTo>
                  <a:cubicBezTo>
                    <a:pt x="40" y="551"/>
                    <a:pt x="213" y="563"/>
                    <a:pt x="362" y="597"/>
                  </a:cubicBezTo>
                  <a:cubicBezTo>
                    <a:pt x="4343" y="1516"/>
                    <a:pt x="7278" y="3803"/>
                    <a:pt x="9231" y="7375"/>
                  </a:cubicBezTo>
                  <a:cubicBezTo>
                    <a:pt x="9822" y="8472"/>
                    <a:pt x="10242" y="9656"/>
                    <a:pt x="10471" y="10885"/>
                  </a:cubicBezTo>
                  <a:cubicBezTo>
                    <a:pt x="10502" y="11040"/>
                    <a:pt x="10566" y="11153"/>
                    <a:pt x="10725" y="11153"/>
                  </a:cubicBezTo>
                  <a:cubicBezTo>
                    <a:pt x="10743" y="11153"/>
                    <a:pt x="10762" y="11152"/>
                    <a:pt x="10782" y="11149"/>
                  </a:cubicBezTo>
                  <a:cubicBezTo>
                    <a:pt x="10965" y="11126"/>
                    <a:pt x="11057" y="10971"/>
                    <a:pt x="11017" y="10764"/>
                  </a:cubicBezTo>
                  <a:cubicBezTo>
                    <a:pt x="10994" y="10626"/>
                    <a:pt x="10965" y="10488"/>
                    <a:pt x="10931" y="10351"/>
                  </a:cubicBezTo>
                  <a:cubicBezTo>
                    <a:pt x="9633" y="5388"/>
                    <a:pt x="6560" y="2062"/>
                    <a:pt x="1718" y="379"/>
                  </a:cubicBezTo>
                  <a:cubicBezTo>
                    <a:pt x="1264" y="224"/>
                    <a:pt x="799" y="126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6"/>
            <p:cNvSpPr/>
            <p:nvPr/>
          </p:nvSpPr>
          <p:spPr>
            <a:xfrm>
              <a:off x="2312975" y="1301425"/>
              <a:ext cx="272425" cy="203175"/>
            </a:xfrm>
            <a:custGeom>
              <a:avLst/>
              <a:gdLst/>
              <a:ahLst/>
              <a:cxnLst/>
              <a:rect l="l" t="t" r="r" b="b"/>
              <a:pathLst>
                <a:path w="10897" h="8127" extrusionOk="0">
                  <a:moveTo>
                    <a:pt x="333" y="0"/>
                  </a:moveTo>
                  <a:cubicBezTo>
                    <a:pt x="281" y="0"/>
                    <a:pt x="228" y="19"/>
                    <a:pt x="173" y="56"/>
                  </a:cubicBezTo>
                  <a:cubicBezTo>
                    <a:pt x="12" y="165"/>
                    <a:pt x="0" y="303"/>
                    <a:pt x="161" y="516"/>
                  </a:cubicBezTo>
                  <a:cubicBezTo>
                    <a:pt x="644" y="1176"/>
                    <a:pt x="1109" y="1837"/>
                    <a:pt x="1614" y="2480"/>
                  </a:cubicBezTo>
                  <a:cubicBezTo>
                    <a:pt x="2757" y="3945"/>
                    <a:pt x="4015" y="5300"/>
                    <a:pt x="5560" y="6363"/>
                  </a:cubicBezTo>
                  <a:cubicBezTo>
                    <a:pt x="7025" y="7374"/>
                    <a:pt x="8633" y="7989"/>
                    <a:pt x="10454" y="8126"/>
                  </a:cubicBezTo>
                  <a:lnTo>
                    <a:pt x="10621" y="8126"/>
                  </a:lnTo>
                  <a:cubicBezTo>
                    <a:pt x="10770" y="8126"/>
                    <a:pt x="10868" y="8063"/>
                    <a:pt x="10879" y="7908"/>
                  </a:cubicBezTo>
                  <a:cubicBezTo>
                    <a:pt x="10897" y="7747"/>
                    <a:pt x="10833" y="7627"/>
                    <a:pt x="10673" y="7587"/>
                  </a:cubicBezTo>
                  <a:cubicBezTo>
                    <a:pt x="10604" y="7569"/>
                    <a:pt x="10540" y="7564"/>
                    <a:pt x="10472" y="7564"/>
                  </a:cubicBezTo>
                  <a:cubicBezTo>
                    <a:pt x="9426" y="7495"/>
                    <a:pt x="8404" y="7236"/>
                    <a:pt x="7450" y="6800"/>
                  </a:cubicBezTo>
                  <a:cubicBezTo>
                    <a:pt x="5945" y="6116"/>
                    <a:pt x="4705" y="5094"/>
                    <a:pt x="3579" y="3910"/>
                  </a:cubicBezTo>
                  <a:cubicBezTo>
                    <a:pt x="2482" y="2762"/>
                    <a:pt x="1540" y="1492"/>
                    <a:pt x="621" y="200"/>
                  </a:cubicBezTo>
                  <a:cubicBezTo>
                    <a:pt x="526" y="68"/>
                    <a:pt x="432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36"/>
            <p:cNvSpPr/>
            <p:nvPr/>
          </p:nvSpPr>
          <p:spPr>
            <a:xfrm>
              <a:off x="2147975" y="832100"/>
              <a:ext cx="16825" cy="17975"/>
            </a:xfrm>
            <a:custGeom>
              <a:avLst/>
              <a:gdLst/>
              <a:ahLst/>
              <a:cxnLst/>
              <a:rect l="l" t="t" r="r" b="b"/>
              <a:pathLst>
                <a:path w="673" h="719" extrusionOk="0">
                  <a:moveTo>
                    <a:pt x="386" y="1"/>
                  </a:moveTo>
                  <a:cubicBezTo>
                    <a:pt x="220" y="1"/>
                    <a:pt x="1" y="250"/>
                    <a:pt x="12" y="449"/>
                  </a:cubicBezTo>
                  <a:cubicBezTo>
                    <a:pt x="18" y="615"/>
                    <a:pt x="110" y="707"/>
                    <a:pt x="276" y="719"/>
                  </a:cubicBezTo>
                  <a:cubicBezTo>
                    <a:pt x="280" y="719"/>
                    <a:pt x="284" y="719"/>
                    <a:pt x="288" y="719"/>
                  </a:cubicBezTo>
                  <a:cubicBezTo>
                    <a:pt x="453" y="719"/>
                    <a:pt x="661" y="484"/>
                    <a:pt x="673" y="282"/>
                  </a:cubicBezTo>
                  <a:cubicBezTo>
                    <a:pt x="673" y="127"/>
                    <a:pt x="546" y="1"/>
                    <a:pt x="391" y="1"/>
                  </a:cubicBezTo>
                  <a:cubicBezTo>
                    <a:pt x="389" y="1"/>
                    <a:pt x="387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36"/>
            <p:cNvSpPr/>
            <p:nvPr/>
          </p:nvSpPr>
          <p:spPr>
            <a:xfrm>
              <a:off x="2100025" y="815450"/>
              <a:ext cx="14225" cy="13525"/>
            </a:xfrm>
            <a:custGeom>
              <a:avLst/>
              <a:gdLst/>
              <a:ahLst/>
              <a:cxnLst/>
              <a:rect l="l" t="t" r="r" b="b"/>
              <a:pathLst>
                <a:path w="569" h="541" extrusionOk="0">
                  <a:moveTo>
                    <a:pt x="286" y="0"/>
                  </a:moveTo>
                  <a:cubicBezTo>
                    <a:pt x="283" y="0"/>
                    <a:pt x="279" y="0"/>
                    <a:pt x="276" y="0"/>
                  </a:cubicBezTo>
                  <a:cubicBezTo>
                    <a:pt x="272" y="0"/>
                    <a:pt x="269" y="0"/>
                    <a:pt x="266" y="0"/>
                  </a:cubicBezTo>
                  <a:cubicBezTo>
                    <a:pt x="121" y="0"/>
                    <a:pt x="6" y="124"/>
                    <a:pt x="12" y="270"/>
                  </a:cubicBezTo>
                  <a:cubicBezTo>
                    <a:pt x="0" y="414"/>
                    <a:pt x="144" y="540"/>
                    <a:pt x="322" y="540"/>
                  </a:cubicBezTo>
                  <a:cubicBezTo>
                    <a:pt x="460" y="535"/>
                    <a:pt x="569" y="414"/>
                    <a:pt x="563" y="270"/>
                  </a:cubicBezTo>
                  <a:cubicBezTo>
                    <a:pt x="563" y="119"/>
                    <a:pt x="437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36"/>
            <p:cNvSpPr/>
            <p:nvPr/>
          </p:nvSpPr>
          <p:spPr>
            <a:xfrm>
              <a:off x="2292425" y="1067750"/>
              <a:ext cx="14250" cy="13800"/>
            </a:xfrm>
            <a:custGeom>
              <a:avLst/>
              <a:gdLst/>
              <a:ahLst/>
              <a:cxnLst/>
              <a:rect l="l" t="t" r="r" b="b"/>
              <a:pathLst>
                <a:path w="570" h="552" extrusionOk="0">
                  <a:moveTo>
                    <a:pt x="272" y="0"/>
                  </a:moveTo>
                  <a:cubicBezTo>
                    <a:pt x="139" y="0"/>
                    <a:pt x="24" y="107"/>
                    <a:pt x="12" y="242"/>
                  </a:cubicBezTo>
                  <a:cubicBezTo>
                    <a:pt x="1" y="408"/>
                    <a:pt x="133" y="546"/>
                    <a:pt x="294" y="552"/>
                  </a:cubicBezTo>
                  <a:cubicBezTo>
                    <a:pt x="449" y="552"/>
                    <a:pt x="570" y="431"/>
                    <a:pt x="570" y="282"/>
                  </a:cubicBezTo>
                  <a:cubicBezTo>
                    <a:pt x="570" y="127"/>
                    <a:pt x="443" y="0"/>
                    <a:pt x="282" y="0"/>
                  </a:cubicBezTo>
                  <a:cubicBezTo>
                    <a:pt x="279" y="0"/>
                    <a:pt x="27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36"/>
            <p:cNvSpPr/>
            <p:nvPr/>
          </p:nvSpPr>
          <p:spPr>
            <a:xfrm>
              <a:off x="2268600" y="1036150"/>
              <a:ext cx="14100" cy="13700"/>
            </a:xfrm>
            <a:custGeom>
              <a:avLst/>
              <a:gdLst/>
              <a:ahLst/>
              <a:cxnLst/>
              <a:rect l="l" t="t" r="r" b="b"/>
              <a:pathLst>
                <a:path w="564" h="548" extrusionOk="0">
                  <a:moveTo>
                    <a:pt x="270" y="1"/>
                  </a:moveTo>
                  <a:cubicBezTo>
                    <a:pt x="115" y="1"/>
                    <a:pt x="0" y="127"/>
                    <a:pt x="6" y="276"/>
                  </a:cubicBezTo>
                  <a:cubicBezTo>
                    <a:pt x="6" y="425"/>
                    <a:pt x="127" y="547"/>
                    <a:pt x="274" y="547"/>
                  </a:cubicBezTo>
                  <a:cubicBezTo>
                    <a:pt x="280" y="547"/>
                    <a:pt x="287" y="547"/>
                    <a:pt x="293" y="546"/>
                  </a:cubicBezTo>
                  <a:cubicBezTo>
                    <a:pt x="297" y="547"/>
                    <a:pt x="301" y="547"/>
                    <a:pt x="304" y="547"/>
                  </a:cubicBezTo>
                  <a:cubicBezTo>
                    <a:pt x="443" y="547"/>
                    <a:pt x="552" y="439"/>
                    <a:pt x="558" y="299"/>
                  </a:cubicBezTo>
                  <a:cubicBezTo>
                    <a:pt x="563" y="139"/>
                    <a:pt x="431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36"/>
            <p:cNvSpPr/>
            <p:nvPr/>
          </p:nvSpPr>
          <p:spPr>
            <a:xfrm>
              <a:off x="2526800" y="1140100"/>
              <a:ext cx="14225" cy="13550"/>
            </a:xfrm>
            <a:custGeom>
              <a:avLst/>
              <a:gdLst/>
              <a:ahLst/>
              <a:cxnLst/>
              <a:rect l="l" t="t" r="r" b="b"/>
              <a:pathLst>
                <a:path w="569" h="542" extrusionOk="0">
                  <a:moveTo>
                    <a:pt x="267" y="1"/>
                  </a:moveTo>
                  <a:cubicBezTo>
                    <a:pt x="121" y="1"/>
                    <a:pt x="6" y="117"/>
                    <a:pt x="6" y="260"/>
                  </a:cubicBezTo>
                  <a:cubicBezTo>
                    <a:pt x="0" y="412"/>
                    <a:pt x="121" y="541"/>
                    <a:pt x="277" y="541"/>
                  </a:cubicBezTo>
                  <a:cubicBezTo>
                    <a:pt x="281" y="541"/>
                    <a:pt x="284" y="541"/>
                    <a:pt x="287" y="541"/>
                  </a:cubicBezTo>
                  <a:cubicBezTo>
                    <a:pt x="291" y="541"/>
                    <a:pt x="294" y="541"/>
                    <a:pt x="298" y="541"/>
                  </a:cubicBezTo>
                  <a:cubicBezTo>
                    <a:pt x="437" y="541"/>
                    <a:pt x="558" y="429"/>
                    <a:pt x="569" y="289"/>
                  </a:cubicBezTo>
                  <a:cubicBezTo>
                    <a:pt x="569" y="128"/>
                    <a:pt x="442" y="1"/>
                    <a:pt x="287" y="1"/>
                  </a:cubicBezTo>
                  <a:cubicBezTo>
                    <a:pt x="280" y="1"/>
                    <a:pt x="27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6"/>
            <p:cNvSpPr/>
            <p:nvPr/>
          </p:nvSpPr>
          <p:spPr>
            <a:xfrm>
              <a:off x="2288850" y="1233300"/>
              <a:ext cx="14225" cy="13725"/>
            </a:xfrm>
            <a:custGeom>
              <a:avLst/>
              <a:gdLst/>
              <a:ahLst/>
              <a:cxnLst/>
              <a:rect l="l" t="t" r="r" b="b"/>
              <a:pathLst>
                <a:path w="569" h="549" extrusionOk="0">
                  <a:moveTo>
                    <a:pt x="281" y="1"/>
                  </a:moveTo>
                  <a:cubicBezTo>
                    <a:pt x="277" y="1"/>
                    <a:pt x="274" y="1"/>
                    <a:pt x="270" y="1"/>
                  </a:cubicBezTo>
                  <a:cubicBezTo>
                    <a:pt x="121" y="1"/>
                    <a:pt x="0" y="122"/>
                    <a:pt x="12" y="271"/>
                  </a:cubicBezTo>
                  <a:cubicBezTo>
                    <a:pt x="12" y="427"/>
                    <a:pt x="133" y="548"/>
                    <a:pt x="281" y="548"/>
                  </a:cubicBezTo>
                  <a:cubicBezTo>
                    <a:pt x="291" y="548"/>
                    <a:pt x="301" y="548"/>
                    <a:pt x="311" y="547"/>
                  </a:cubicBezTo>
                  <a:cubicBezTo>
                    <a:pt x="460" y="547"/>
                    <a:pt x="569" y="420"/>
                    <a:pt x="558" y="277"/>
                  </a:cubicBezTo>
                  <a:cubicBezTo>
                    <a:pt x="563" y="125"/>
                    <a:pt x="437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6"/>
            <p:cNvSpPr/>
            <p:nvPr/>
          </p:nvSpPr>
          <p:spPr>
            <a:xfrm>
              <a:off x="2303200" y="1271500"/>
              <a:ext cx="14100" cy="13575"/>
            </a:xfrm>
            <a:custGeom>
              <a:avLst/>
              <a:gdLst/>
              <a:ahLst/>
              <a:cxnLst/>
              <a:rect l="l" t="t" r="r" b="b"/>
              <a:pathLst>
                <a:path w="564" h="543" extrusionOk="0">
                  <a:moveTo>
                    <a:pt x="284" y="0"/>
                  </a:moveTo>
                  <a:cubicBezTo>
                    <a:pt x="278" y="0"/>
                    <a:pt x="271" y="1"/>
                    <a:pt x="265" y="1"/>
                  </a:cubicBezTo>
                  <a:cubicBezTo>
                    <a:pt x="116" y="1"/>
                    <a:pt x="1" y="133"/>
                    <a:pt x="12" y="283"/>
                  </a:cubicBezTo>
                  <a:cubicBezTo>
                    <a:pt x="12" y="428"/>
                    <a:pt x="133" y="543"/>
                    <a:pt x="280" y="543"/>
                  </a:cubicBezTo>
                  <a:cubicBezTo>
                    <a:pt x="290" y="543"/>
                    <a:pt x="301" y="542"/>
                    <a:pt x="311" y="541"/>
                  </a:cubicBezTo>
                  <a:cubicBezTo>
                    <a:pt x="449" y="541"/>
                    <a:pt x="564" y="426"/>
                    <a:pt x="564" y="288"/>
                  </a:cubicBezTo>
                  <a:cubicBezTo>
                    <a:pt x="564" y="128"/>
                    <a:pt x="43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4" name="Google Shape;5184;p36"/>
          <p:cNvGrpSpPr/>
          <p:nvPr/>
        </p:nvGrpSpPr>
        <p:grpSpPr>
          <a:xfrm rot="-240842">
            <a:off x="-732649" y="4569589"/>
            <a:ext cx="2502100" cy="1252245"/>
            <a:chOff x="738850" y="1989800"/>
            <a:chExt cx="1130725" cy="569100"/>
          </a:xfrm>
        </p:grpSpPr>
        <p:sp>
          <p:nvSpPr>
            <p:cNvPr id="5185" name="Google Shape;5185;p36"/>
            <p:cNvSpPr/>
            <p:nvPr/>
          </p:nvSpPr>
          <p:spPr>
            <a:xfrm>
              <a:off x="1790550" y="1989800"/>
              <a:ext cx="17700" cy="14075"/>
            </a:xfrm>
            <a:custGeom>
              <a:avLst/>
              <a:gdLst/>
              <a:ahLst/>
              <a:cxnLst/>
              <a:rect l="l" t="t" r="r" b="b"/>
              <a:pathLst>
                <a:path w="708" h="563" extrusionOk="0">
                  <a:moveTo>
                    <a:pt x="236" y="0"/>
                  </a:moveTo>
                  <a:cubicBezTo>
                    <a:pt x="219" y="23"/>
                    <a:pt x="202" y="46"/>
                    <a:pt x="179" y="69"/>
                  </a:cubicBezTo>
                  <a:cubicBezTo>
                    <a:pt x="30" y="201"/>
                    <a:pt x="1" y="379"/>
                    <a:pt x="150" y="500"/>
                  </a:cubicBezTo>
                  <a:cubicBezTo>
                    <a:pt x="216" y="542"/>
                    <a:pt x="290" y="563"/>
                    <a:pt x="366" y="563"/>
                  </a:cubicBezTo>
                  <a:cubicBezTo>
                    <a:pt x="423" y="563"/>
                    <a:pt x="481" y="551"/>
                    <a:pt x="535" y="529"/>
                  </a:cubicBezTo>
                  <a:cubicBezTo>
                    <a:pt x="707" y="420"/>
                    <a:pt x="673" y="241"/>
                    <a:pt x="535" y="98"/>
                  </a:cubicBezTo>
                  <a:cubicBezTo>
                    <a:pt x="512" y="69"/>
                    <a:pt x="489" y="35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36"/>
            <p:cNvSpPr/>
            <p:nvPr/>
          </p:nvSpPr>
          <p:spPr>
            <a:xfrm>
              <a:off x="1225500" y="2002225"/>
              <a:ext cx="644075" cy="432900"/>
            </a:xfrm>
            <a:custGeom>
              <a:avLst/>
              <a:gdLst/>
              <a:ahLst/>
              <a:cxnLst/>
              <a:rect l="l" t="t" r="r" b="b"/>
              <a:pathLst>
                <a:path w="25763" h="17316" extrusionOk="0">
                  <a:moveTo>
                    <a:pt x="5140" y="1"/>
                  </a:moveTo>
                  <a:cubicBezTo>
                    <a:pt x="4271" y="1"/>
                    <a:pt x="3371" y="98"/>
                    <a:pt x="2442" y="296"/>
                  </a:cubicBezTo>
                  <a:cubicBezTo>
                    <a:pt x="1706" y="451"/>
                    <a:pt x="1006" y="761"/>
                    <a:pt x="288" y="1002"/>
                  </a:cubicBezTo>
                  <a:cubicBezTo>
                    <a:pt x="110" y="1066"/>
                    <a:pt x="0" y="1192"/>
                    <a:pt x="81" y="1399"/>
                  </a:cubicBezTo>
                  <a:cubicBezTo>
                    <a:pt x="139" y="1534"/>
                    <a:pt x="231" y="1597"/>
                    <a:pt x="344" y="1597"/>
                  </a:cubicBezTo>
                  <a:cubicBezTo>
                    <a:pt x="399" y="1597"/>
                    <a:pt x="459" y="1582"/>
                    <a:pt x="523" y="1554"/>
                  </a:cubicBezTo>
                  <a:cubicBezTo>
                    <a:pt x="586" y="1525"/>
                    <a:pt x="655" y="1496"/>
                    <a:pt x="718" y="1468"/>
                  </a:cubicBezTo>
                  <a:cubicBezTo>
                    <a:pt x="2132" y="881"/>
                    <a:pt x="3557" y="585"/>
                    <a:pt x="4993" y="585"/>
                  </a:cubicBezTo>
                  <a:cubicBezTo>
                    <a:pt x="6160" y="585"/>
                    <a:pt x="7334" y="781"/>
                    <a:pt x="8513" y="1175"/>
                  </a:cubicBezTo>
                  <a:cubicBezTo>
                    <a:pt x="10592" y="1870"/>
                    <a:pt x="12218" y="3208"/>
                    <a:pt x="13631" y="4839"/>
                  </a:cubicBezTo>
                  <a:cubicBezTo>
                    <a:pt x="14780" y="6166"/>
                    <a:pt x="15722" y="7648"/>
                    <a:pt x="16681" y="9119"/>
                  </a:cubicBezTo>
                  <a:cubicBezTo>
                    <a:pt x="17720" y="10727"/>
                    <a:pt x="18760" y="12335"/>
                    <a:pt x="20047" y="13765"/>
                  </a:cubicBezTo>
                  <a:cubicBezTo>
                    <a:pt x="21466" y="15339"/>
                    <a:pt x="23097" y="16591"/>
                    <a:pt x="25153" y="17223"/>
                  </a:cubicBezTo>
                  <a:cubicBezTo>
                    <a:pt x="25239" y="17252"/>
                    <a:pt x="25325" y="17269"/>
                    <a:pt x="25475" y="17315"/>
                  </a:cubicBezTo>
                  <a:cubicBezTo>
                    <a:pt x="25544" y="17235"/>
                    <a:pt x="25664" y="17154"/>
                    <a:pt x="25699" y="17045"/>
                  </a:cubicBezTo>
                  <a:cubicBezTo>
                    <a:pt x="25762" y="16856"/>
                    <a:pt x="25630" y="16758"/>
                    <a:pt x="25463" y="16689"/>
                  </a:cubicBezTo>
                  <a:cubicBezTo>
                    <a:pt x="24929" y="16482"/>
                    <a:pt x="24372" y="16299"/>
                    <a:pt x="23861" y="16046"/>
                  </a:cubicBezTo>
                  <a:cubicBezTo>
                    <a:pt x="22189" y="15219"/>
                    <a:pt x="20845" y="13978"/>
                    <a:pt x="19754" y="12502"/>
                  </a:cubicBezTo>
                  <a:cubicBezTo>
                    <a:pt x="18634" y="10991"/>
                    <a:pt x="17600" y="9412"/>
                    <a:pt x="16554" y="7843"/>
                  </a:cubicBezTo>
                  <a:cubicBezTo>
                    <a:pt x="15595" y="6407"/>
                    <a:pt x="14653" y="4966"/>
                    <a:pt x="13441" y="3725"/>
                  </a:cubicBezTo>
                  <a:cubicBezTo>
                    <a:pt x="11051" y="1281"/>
                    <a:pt x="8291" y="1"/>
                    <a:pt x="5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6"/>
            <p:cNvSpPr/>
            <p:nvPr/>
          </p:nvSpPr>
          <p:spPr>
            <a:xfrm>
              <a:off x="738850" y="2125350"/>
              <a:ext cx="383275" cy="237400"/>
            </a:xfrm>
            <a:custGeom>
              <a:avLst/>
              <a:gdLst/>
              <a:ahLst/>
              <a:cxnLst/>
              <a:rect l="l" t="t" r="r" b="b"/>
              <a:pathLst>
                <a:path w="15331" h="9496" extrusionOk="0">
                  <a:moveTo>
                    <a:pt x="15141" y="1"/>
                  </a:moveTo>
                  <a:cubicBezTo>
                    <a:pt x="15050" y="1"/>
                    <a:pt x="14933" y="42"/>
                    <a:pt x="14843" y="75"/>
                  </a:cubicBezTo>
                  <a:cubicBezTo>
                    <a:pt x="14774" y="104"/>
                    <a:pt x="14739" y="219"/>
                    <a:pt x="14682" y="288"/>
                  </a:cubicBezTo>
                  <a:cubicBezTo>
                    <a:pt x="14021" y="1172"/>
                    <a:pt x="13384" y="2080"/>
                    <a:pt x="12694" y="2947"/>
                  </a:cubicBezTo>
                  <a:cubicBezTo>
                    <a:pt x="11390" y="4590"/>
                    <a:pt x="9954" y="6106"/>
                    <a:pt x="8197" y="7290"/>
                  </a:cubicBezTo>
                  <a:cubicBezTo>
                    <a:pt x="6697" y="8295"/>
                    <a:pt x="5084" y="8946"/>
                    <a:pt x="3259" y="8946"/>
                  </a:cubicBezTo>
                  <a:cubicBezTo>
                    <a:pt x="3198" y="8946"/>
                    <a:pt x="3135" y="8945"/>
                    <a:pt x="3073" y="8944"/>
                  </a:cubicBezTo>
                  <a:cubicBezTo>
                    <a:pt x="2166" y="8909"/>
                    <a:pt x="1270" y="8726"/>
                    <a:pt x="425" y="8387"/>
                  </a:cubicBezTo>
                  <a:cubicBezTo>
                    <a:pt x="369" y="8364"/>
                    <a:pt x="315" y="8353"/>
                    <a:pt x="267" y="8353"/>
                  </a:cubicBezTo>
                  <a:cubicBezTo>
                    <a:pt x="141" y="8353"/>
                    <a:pt x="48" y="8425"/>
                    <a:pt x="23" y="8553"/>
                  </a:cubicBezTo>
                  <a:cubicBezTo>
                    <a:pt x="0" y="8668"/>
                    <a:pt x="127" y="8812"/>
                    <a:pt x="201" y="8932"/>
                  </a:cubicBezTo>
                  <a:cubicBezTo>
                    <a:pt x="230" y="8973"/>
                    <a:pt x="310" y="8984"/>
                    <a:pt x="368" y="9001"/>
                  </a:cubicBezTo>
                  <a:cubicBezTo>
                    <a:pt x="1252" y="9323"/>
                    <a:pt x="2183" y="9490"/>
                    <a:pt x="3119" y="9495"/>
                  </a:cubicBezTo>
                  <a:cubicBezTo>
                    <a:pt x="3475" y="9467"/>
                    <a:pt x="3837" y="9444"/>
                    <a:pt x="4193" y="9415"/>
                  </a:cubicBezTo>
                  <a:cubicBezTo>
                    <a:pt x="4383" y="9398"/>
                    <a:pt x="4567" y="9357"/>
                    <a:pt x="4756" y="9323"/>
                  </a:cubicBezTo>
                  <a:cubicBezTo>
                    <a:pt x="7054" y="8892"/>
                    <a:pt x="8972" y="7749"/>
                    <a:pt x="10667" y="6187"/>
                  </a:cubicBezTo>
                  <a:cubicBezTo>
                    <a:pt x="12488" y="4498"/>
                    <a:pt x="13895" y="2476"/>
                    <a:pt x="15302" y="454"/>
                  </a:cubicBezTo>
                  <a:cubicBezTo>
                    <a:pt x="15314" y="437"/>
                    <a:pt x="15331" y="414"/>
                    <a:pt x="15331" y="403"/>
                  </a:cubicBezTo>
                  <a:cubicBezTo>
                    <a:pt x="15308" y="270"/>
                    <a:pt x="15325" y="81"/>
                    <a:pt x="15233" y="24"/>
                  </a:cubicBezTo>
                  <a:cubicBezTo>
                    <a:pt x="15209" y="7"/>
                    <a:pt x="15177" y="1"/>
                    <a:pt x="15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6"/>
            <p:cNvSpPr/>
            <p:nvPr/>
          </p:nvSpPr>
          <p:spPr>
            <a:xfrm>
              <a:off x="1536100" y="2164350"/>
              <a:ext cx="324425" cy="310700"/>
            </a:xfrm>
            <a:custGeom>
              <a:avLst/>
              <a:gdLst/>
              <a:ahLst/>
              <a:cxnLst/>
              <a:rect l="l" t="t" r="r" b="b"/>
              <a:pathLst>
                <a:path w="12977" h="12428" extrusionOk="0">
                  <a:moveTo>
                    <a:pt x="378" y="1"/>
                  </a:moveTo>
                  <a:cubicBezTo>
                    <a:pt x="310" y="1"/>
                    <a:pt x="241" y="28"/>
                    <a:pt x="173" y="89"/>
                  </a:cubicBezTo>
                  <a:cubicBezTo>
                    <a:pt x="1" y="244"/>
                    <a:pt x="69" y="405"/>
                    <a:pt x="202" y="560"/>
                  </a:cubicBezTo>
                  <a:cubicBezTo>
                    <a:pt x="500" y="922"/>
                    <a:pt x="816" y="1272"/>
                    <a:pt x="1075" y="1657"/>
                  </a:cubicBezTo>
                  <a:cubicBezTo>
                    <a:pt x="2028" y="3087"/>
                    <a:pt x="2959" y="4523"/>
                    <a:pt x="3895" y="5959"/>
                  </a:cubicBezTo>
                  <a:cubicBezTo>
                    <a:pt x="5664" y="8665"/>
                    <a:pt x="8048" y="10641"/>
                    <a:pt x="11052" y="11847"/>
                  </a:cubicBezTo>
                  <a:cubicBezTo>
                    <a:pt x="11569" y="12054"/>
                    <a:pt x="12103" y="12220"/>
                    <a:pt x="12689" y="12427"/>
                  </a:cubicBezTo>
                  <a:cubicBezTo>
                    <a:pt x="12781" y="12335"/>
                    <a:pt x="12930" y="12255"/>
                    <a:pt x="12953" y="12146"/>
                  </a:cubicBezTo>
                  <a:cubicBezTo>
                    <a:pt x="12976" y="12048"/>
                    <a:pt x="12878" y="11893"/>
                    <a:pt x="12781" y="11818"/>
                  </a:cubicBezTo>
                  <a:cubicBezTo>
                    <a:pt x="12689" y="11743"/>
                    <a:pt x="12545" y="11732"/>
                    <a:pt x="12419" y="11692"/>
                  </a:cubicBezTo>
                  <a:cubicBezTo>
                    <a:pt x="9518" y="10773"/>
                    <a:pt x="7066" y="9182"/>
                    <a:pt x="5222" y="6746"/>
                  </a:cubicBezTo>
                  <a:cubicBezTo>
                    <a:pt x="4337" y="5575"/>
                    <a:pt x="3591" y="4294"/>
                    <a:pt x="2758" y="3076"/>
                  </a:cubicBezTo>
                  <a:cubicBezTo>
                    <a:pt x="2080" y="2094"/>
                    <a:pt x="1362" y="1134"/>
                    <a:pt x="661" y="169"/>
                  </a:cubicBezTo>
                  <a:cubicBezTo>
                    <a:pt x="581" y="65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6"/>
            <p:cNvSpPr/>
            <p:nvPr/>
          </p:nvSpPr>
          <p:spPr>
            <a:xfrm>
              <a:off x="1331325" y="2117600"/>
              <a:ext cx="299875" cy="265250"/>
            </a:xfrm>
            <a:custGeom>
              <a:avLst/>
              <a:gdLst/>
              <a:ahLst/>
              <a:cxnLst/>
              <a:rect l="l" t="t" r="r" b="b"/>
              <a:pathLst>
                <a:path w="11995" h="10610" extrusionOk="0">
                  <a:moveTo>
                    <a:pt x="1255" y="0"/>
                  </a:moveTo>
                  <a:cubicBezTo>
                    <a:pt x="1245" y="0"/>
                    <a:pt x="1234" y="0"/>
                    <a:pt x="1224" y="0"/>
                  </a:cubicBezTo>
                  <a:cubicBezTo>
                    <a:pt x="1058" y="23"/>
                    <a:pt x="730" y="58"/>
                    <a:pt x="403" y="115"/>
                  </a:cubicBezTo>
                  <a:cubicBezTo>
                    <a:pt x="190" y="144"/>
                    <a:pt x="1" y="242"/>
                    <a:pt x="64" y="506"/>
                  </a:cubicBezTo>
                  <a:cubicBezTo>
                    <a:pt x="105" y="675"/>
                    <a:pt x="208" y="728"/>
                    <a:pt x="341" y="728"/>
                  </a:cubicBezTo>
                  <a:cubicBezTo>
                    <a:pt x="394" y="728"/>
                    <a:pt x="452" y="720"/>
                    <a:pt x="512" y="707"/>
                  </a:cubicBezTo>
                  <a:cubicBezTo>
                    <a:pt x="811" y="638"/>
                    <a:pt x="1115" y="604"/>
                    <a:pt x="1418" y="604"/>
                  </a:cubicBezTo>
                  <a:cubicBezTo>
                    <a:pt x="1821" y="604"/>
                    <a:pt x="2222" y="664"/>
                    <a:pt x="2608" y="782"/>
                  </a:cubicBezTo>
                  <a:cubicBezTo>
                    <a:pt x="3631" y="1097"/>
                    <a:pt x="4492" y="1689"/>
                    <a:pt x="5268" y="2401"/>
                  </a:cubicBezTo>
                  <a:cubicBezTo>
                    <a:pt x="7726" y="4670"/>
                    <a:pt x="9719" y="7312"/>
                    <a:pt x="11316" y="10248"/>
                  </a:cubicBezTo>
                  <a:cubicBezTo>
                    <a:pt x="11374" y="10357"/>
                    <a:pt x="11414" y="10495"/>
                    <a:pt x="11506" y="10546"/>
                  </a:cubicBezTo>
                  <a:cubicBezTo>
                    <a:pt x="11574" y="10584"/>
                    <a:pt x="11671" y="10609"/>
                    <a:pt x="11758" y="10609"/>
                  </a:cubicBezTo>
                  <a:cubicBezTo>
                    <a:pt x="11803" y="10609"/>
                    <a:pt x="11846" y="10602"/>
                    <a:pt x="11879" y="10586"/>
                  </a:cubicBezTo>
                  <a:cubicBezTo>
                    <a:pt x="11954" y="10540"/>
                    <a:pt x="11983" y="10374"/>
                    <a:pt x="11988" y="10253"/>
                  </a:cubicBezTo>
                  <a:cubicBezTo>
                    <a:pt x="11994" y="10190"/>
                    <a:pt x="11925" y="10115"/>
                    <a:pt x="11891" y="10047"/>
                  </a:cubicBezTo>
                  <a:cubicBezTo>
                    <a:pt x="10581" y="7605"/>
                    <a:pt x="8961" y="5354"/>
                    <a:pt x="7071" y="3343"/>
                  </a:cubicBezTo>
                  <a:cubicBezTo>
                    <a:pt x="6164" y="2384"/>
                    <a:pt x="5222" y="1465"/>
                    <a:pt x="4073" y="793"/>
                  </a:cubicBezTo>
                  <a:cubicBezTo>
                    <a:pt x="3220" y="276"/>
                    <a:pt x="2249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6"/>
            <p:cNvSpPr/>
            <p:nvPr/>
          </p:nvSpPr>
          <p:spPr>
            <a:xfrm>
              <a:off x="932400" y="2199225"/>
              <a:ext cx="300025" cy="266475"/>
            </a:xfrm>
            <a:custGeom>
              <a:avLst/>
              <a:gdLst/>
              <a:ahLst/>
              <a:cxnLst/>
              <a:rect l="l" t="t" r="r" b="b"/>
              <a:pathLst>
                <a:path w="12001" h="10659" extrusionOk="0">
                  <a:moveTo>
                    <a:pt x="11636" y="1"/>
                  </a:moveTo>
                  <a:cubicBezTo>
                    <a:pt x="11538" y="1"/>
                    <a:pt x="11448" y="70"/>
                    <a:pt x="11363" y="159"/>
                  </a:cubicBezTo>
                  <a:cubicBezTo>
                    <a:pt x="10604" y="951"/>
                    <a:pt x="9840" y="1738"/>
                    <a:pt x="9082" y="2531"/>
                  </a:cubicBezTo>
                  <a:cubicBezTo>
                    <a:pt x="7342" y="4335"/>
                    <a:pt x="5619" y="6138"/>
                    <a:pt x="3861" y="7925"/>
                  </a:cubicBezTo>
                  <a:cubicBezTo>
                    <a:pt x="3114" y="8683"/>
                    <a:pt x="2270" y="9320"/>
                    <a:pt x="1276" y="9717"/>
                  </a:cubicBezTo>
                  <a:cubicBezTo>
                    <a:pt x="932" y="9855"/>
                    <a:pt x="564" y="9923"/>
                    <a:pt x="225" y="10061"/>
                  </a:cubicBezTo>
                  <a:cubicBezTo>
                    <a:pt x="122" y="10102"/>
                    <a:pt x="1" y="10274"/>
                    <a:pt x="7" y="10377"/>
                  </a:cubicBezTo>
                  <a:cubicBezTo>
                    <a:pt x="12" y="10486"/>
                    <a:pt x="168" y="10584"/>
                    <a:pt x="231" y="10659"/>
                  </a:cubicBezTo>
                  <a:cubicBezTo>
                    <a:pt x="334" y="10636"/>
                    <a:pt x="369" y="10630"/>
                    <a:pt x="392" y="10624"/>
                  </a:cubicBezTo>
                  <a:cubicBezTo>
                    <a:pt x="627" y="10561"/>
                    <a:pt x="857" y="10509"/>
                    <a:pt x="1087" y="10435"/>
                  </a:cubicBezTo>
                  <a:cubicBezTo>
                    <a:pt x="2368" y="10015"/>
                    <a:pt x="3407" y="9211"/>
                    <a:pt x="4343" y="8275"/>
                  </a:cubicBezTo>
                  <a:cubicBezTo>
                    <a:pt x="5567" y="7046"/>
                    <a:pt x="6762" y="5788"/>
                    <a:pt x="7974" y="4541"/>
                  </a:cubicBezTo>
                  <a:cubicBezTo>
                    <a:pt x="9209" y="3260"/>
                    <a:pt x="10449" y="1974"/>
                    <a:pt x="11690" y="693"/>
                  </a:cubicBezTo>
                  <a:cubicBezTo>
                    <a:pt x="11724" y="653"/>
                    <a:pt x="11759" y="618"/>
                    <a:pt x="11793" y="584"/>
                  </a:cubicBezTo>
                  <a:cubicBezTo>
                    <a:pt x="11948" y="429"/>
                    <a:pt x="12000" y="256"/>
                    <a:pt x="11828" y="90"/>
                  </a:cubicBezTo>
                  <a:cubicBezTo>
                    <a:pt x="11760" y="27"/>
                    <a:pt x="11697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6"/>
            <p:cNvSpPr/>
            <p:nvPr/>
          </p:nvSpPr>
          <p:spPr>
            <a:xfrm>
              <a:off x="1147225" y="2066050"/>
              <a:ext cx="316825" cy="132400"/>
            </a:xfrm>
            <a:custGeom>
              <a:avLst/>
              <a:gdLst/>
              <a:ahLst/>
              <a:cxnLst/>
              <a:rect l="l" t="t" r="r" b="b"/>
              <a:pathLst>
                <a:path w="12673" h="5296" extrusionOk="0">
                  <a:moveTo>
                    <a:pt x="8623" y="0"/>
                  </a:moveTo>
                  <a:cubicBezTo>
                    <a:pt x="8071" y="75"/>
                    <a:pt x="7508" y="109"/>
                    <a:pt x="6974" y="230"/>
                  </a:cubicBezTo>
                  <a:cubicBezTo>
                    <a:pt x="4108" y="850"/>
                    <a:pt x="2063" y="2723"/>
                    <a:pt x="139" y="4773"/>
                  </a:cubicBezTo>
                  <a:cubicBezTo>
                    <a:pt x="1" y="4894"/>
                    <a:pt x="12" y="5112"/>
                    <a:pt x="162" y="5222"/>
                  </a:cubicBezTo>
                  <a:cubicBezTo>
                    <a:pt x="223" y="5273"/>
                    <a:pt x="283" y="5296"/>
                    <a:pt x="341" y="5296"/>
                  </a:cubicBezTo>
                  <a:cubicBezTo>
                    <a:pt x="426" y="5296"/>
                    <a:pt x="506" y="5248"/>
                    <a:pt x="581" y="5170"/>
                  </a:cubicBezTo>
                  <a:cubicBezTo>
                    <a:pt x="799" y="4946"/>
                    <a:pt x="1006" y="4722"/>
                    <a:pt x="1230" y="4504"/>
                  </a:cubicBezTo>
                  <a:cubicBezTo>
                    <a:pt x="2637" y="3136"/>
                    <a:pt x="4165" y="1930"/>
                    <a:pt x="6009" y="1178"/>
                  </a:cubicBezTo>
                  <a:cubicBezTo>
                    <a:pt x="6906" y="812"/>
                    <a:pt x="7816" y="583"/>
                    <a:pt x="8735" y="583"/>
                  </a:cubicBezTo>
                  <a:cubicBezTo>
                    <a:pt x="9347" y="583"/>
                    <a:pt x="9962" y="684"/>
                    <a:pt x="10581" y="914"/>
                  </a:cubicBezTo>
                  <a:cubicBezTo>
                    <a:pt x="11144" y="1120"/>
                    <a:pt x="11650" y="1476"/>
                    <a:pt x="12190" y="1752"/>
                  </a:cubicBezTo>
                  <a:cubicBezTo>
                    <a:pt x="12249" y="1784"/>
                    <a:pt x="12335" y="1804"/>
                    <a:pt x="12411" y="1804"/>
                  </a:cubicBezTo>
                  <a:cubicBezTo>
                    <a:pt x="12460" y="1804"/>
                    <a:pt x="12505" y="1796"/>
                    <a:pt x="12534" y="1775"/>
                  </a:cubicBezTo>
                  <a:cubicBezTo>
                    <a:pt x="12626" y="1695"/>
                    <a:pt x="12672" y="1574"/>
                    <a:pt x="12655" y="1453"/>
                  </a:cubicBezTo>
                  <a:cubicBezTo>
                    <a:pt x="12643" y="1356"/>
                    <a:pt x="12523" y="1264"/>
                    <a:pt x="12425" y="1195"/>
                  </a:cubicBezTo>
                  <a:cubicBezTo>
                    <a:pt x="11288" y="397"/>
                    <a:pt x="10013" y="46"/>
                    <a:pt x="8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36"/>
            <p:cNvSpPr/>
            <p:nvPr/>
          </p:nvSpPr>
          <p:spPr>
            <a:xfrm>
              <a:off x="1559650" y="2367875"/>
              <a:ext cx="245425" cy="191025"/>
            </a:xfrm>
            <a:custGeom>
              <a:avLst/>
              <a:gdLst/>
              <a:ahLst/>
              <a:cxnLst/>
              <a:rect l="l" t="t" r="r" b="b"/>
              <a:pathLst>
                <a:path w="9817" h="7641" extrusionOk="0">
                  <a:moveTo>
                    <a:pt x="261" y="1"/>
                  </a:moveTo>
                  <a:cubicBezTo>
                    <a:pt x="213" y="1"/>
                    <a:pt x="169" y="10"/>
                    <a:pt x="138" y="30"/>
                  </a:cubicBezTo>
                  <a:cubicBezTo>
                    <a:pt x="58" y="76"/>
                    <a:pt x="18" y="231"/>
                    <a:pt x="6" y="346"/>
                  </a:cubicBezTo>
                  <a:cubicBezTo>
                    <a:pt x="1" y="420"/>
                    <a:pt x="75" y="507"/>
                    <a:pt x="121" y="587"/>
                  </a:cubicBezTo>
                  <a:cubicBezTo>
                    <a:pt x="2178" y="4137"/>
                    <a:pt x="5187" y="6457"/>
                    <a:pt x="9151" y="7543"/>
                  </a:cubicBezTo>
                  <a:cubicBezTo>
                    <a:pt x="9266" y="7577"/>
                    <a:pt x="9380" y="7595"/>
                    <a:pt x="9564" y="7640"/>
                  </a:cubicBezTo>
                  <a:cubicBezTo>
                    <a:pt x="9639" y="7554"/>
                    <a:pt x="9783" y="7462"/>
                    <a:pt x="9800" y="7348"/>
                  </a:cubicBezTo>
                  <a:cubicBezTo>
                    <a:pt x="9817" y="7256"/>
                    <a:pt x="9691" y="7124"/>
                    <a:pt x="9599" y="7037"/>
                  </a:cubicBezTo>
                  <a:cubicBezTo>
                    <a:pt x="9547" y="6991"/>
                    <a:pt x="9449" y="6991"/>
                    <a:pt x="9375" y="6974"/>
                  </a:cubicBezTo>
                  <a:cubicBezTo>
                    <a:pt x="5555" y="5958"/>
                    <a:pt x="2649" y="3740"/>
                    <a:pt x="661" y="323"/>
                  </a:cubicBezTo>
                  <a:cubicBezTo>
                    <a:pt x="609" y="231"/>
                    <a:pt x="563" y="104"/>
                    <a:pt x="483" y="58"/>
                  </a:cubicBezTo>
                  <a:cubicBezTo>
                    <a:pt x="423" y="23"/>
                    <a:pt x="337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36"/>
            <p:cNvSpPr/>
            <p:nvPr/>
          </p:nvSpPr>
          <p:spPr>
            <a:xfrm>
              <a:off x="834625" y="2279050"/>
              <a:ext cx="244575" cy="152200"/>
            </a:xfrm>
            <a:custGeom>
              <a:avLst/>
              <a:gdLst/>
              <a:ahLst/>
              <a:cxnLst/>
              <a:rect l="l" t="t" r="r" b="b"/>
              <a:pathLst>
                <a:path w="9783" h="6088" extrusionOk="0">
                  <a:moveTo>
                    <a:pt x="9551" y="0"/>
                  </a:moveTo>
                  <a:cubicBezTo>
                    <a:pt x="9474" y="0"/>
                    <a:pt x="9386" y="15"/>
                    <a:pt x="9317" y="27"/>
                  </a:cubicBezTo>
                  <a:cubicBezTo>
                    <a:pt x="9254" y="44"/>
                    <a:pt x="9202" y="136"/>
                    <a:pt x="9145" y="188"/>
                  </a:cubicBezTo>
                  <a:cubicBezTo>
                    <a:pt x="8048" y="1193"/>
                    <a:pt x="6996" y="2244"/>
                    <a:pt x="5848" y="3181"/>
                  </a:cubicBezTo>
                  <a:cubicBezTo>
                    <a:pt x="4251" y="4479"/>
                    <a:pt x="2430" y="5335"/>
                    <a:pt x="339" y="5490"/>
                  </a:cubicBezTo>
                  <a:cubicBezTo>
                    <a:pt x="121" y="5507"/>
                    <a:pt x="0" y="5633"/>
                    <a:pt x="23" y="5840"/>
                  </a:cubicBezTo>
                  <a:cubicBezTo>
                    <a:pt x="42" y="6034"/>
                    <a:pt x="170" y="6088"/>
                    <a:pt x="324" y="6088"/>
                  </a:cubicBezTo>
                  <a:cubicBezTo>
                    <a:pt x="357" y="6088"/>
                    <a:pt x="391" y="6085"/>
                    <a:pt x="425" y="6081"/>
                  </a:cubicBezTo>
                  <a:cubicBezTo>
                    <a:pt x="506" y="6076"/>
                    <a:pt x="586" y="6070"/>
                    <a:pt x="667" y="6064"/>
                  </a:cubicBezTo>
                  <a:cubicBezTo>
                    <a:pt x="2263" y="5886"/>
                    <a:pt x="3711" y="5312"/>
                    <a:pt x="5067" y="4467"/>
                  </a:cubicBezTo>
                  <a:cubicBezTo>
                    <a:pt x="6675" y="3456"/>
                    <a:pt x="8042" y="2164"/>
                    <a:pt x="9369" y="820"/>
                  </a:cubicBezTo>
                  <a:cubicBezTo>
                    <a:pt x="9489" y="694"/>
                    <a:pt x="9650" y="579"/>
                    <a:pt x="9725" y="429"/>
                  </a:cubicBezTo>
                  <a:cubicBezTo>
                    <a:pt x="9782" y="326"/>
                    <a:pt x="9765" y="108"/>
                    <a:pt x="9702" y="39"/>
                  </a:cubicBezTo>
                  <a:cubicBezTo>
                    <a:pt x="9671" y="10"/>
                    <a:pt x="9615" y="0"/>
                    <a:pt x="9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36"/>
            <p:cNvSpPr/>
            <p:nvPr/>
          </p:nvSpPr>
          <p:spPr>
            <a:xfrm>
              <a:off x="1295725" y="2184375"/>
              <a:ext cx="198750" cy="79225"/>
            </a:xfrm>
            <a:custGeom>
              <a:avLst/>
              <a:gdLst/>
              <a:ahLst/>
              <a:cxnLst/>
              <a:rect l="l" t="t" r="r" b="b"/>
              <a:pathLst>
                <a:path w="7950" h="3169" extrusionOk="0">
                  <a:moveTo>
                    <a:pt x="3188" y="0"/>
                  </a:moveTo>
                  <a:cubicBezTo>
                    <a:pt x="2108" y="18"/>
                    <a:pt x="1229" y="230"/>
                    <a:pt x="402" y="667"/>
                  </a:cubicBezTo>
                  <a:cubicBezTo>
                    <a:pt x="305" y="718"/>
                    <a:pt x="178" y="758"/>
                    <a:pt x="127" y="839"/>
                  </a:cubicBezTo>
                  <a:cubicBezTo>
                    <a:pt x="63" y="948"/>
                    <a:pt x="0" y="1132"/>
                    <a:pt x="46" y="1218"/>
                  </a:cubicBezTo>
                  <a:cubicBezTo>
                    <a:pt x="92" y="1304"/>
                    <a:pt x="287" y="1327"/>
                    <a:pt x="414" y="1339"/>
                  </a:cubicBezTo>
                  <a:cubicBezTo>
                    <a:pt x="494" y="1339"/>
                    <a:pt x="575" y="1258"/>
                    <a:pt x="649" y="1218"/>
                  </a:cubicBezTo>
                  <a:cubicBezTo>
                    <a:pt x="1399" y="828"/>
                    <a:pt x="2182" y="608"/>
                    <a:pt x="3007" y="608"/>
                  </a:cubicBezTo>
                  <a:cubicBezTo>
                    <a:pt x="3143" y="608"/>
                    <a:pt x="3280" y="614"/>
                    <a:pt x="3418" y="626"/>
                  </a:cubicBezTo>
                  <a:cubicBezTo>
                    <a:pt x="5066" y="770"/>
                    <a:pt x="6336" y="1557"/>
                    <a:pt x="7238" y="2935"/>
                  </a:cubicBezTo>
                  <a:cubicBezTo>
                    <a:pt x="7327" y="3065"/>
                    <a:pt x="7424" y="3169"/>
                    <a:pt x="7552" y="3169"/>
                  </a:cubicBezTo>
                  <a:cubicBezTo>
                    <a:pt x="7606" y="3169"/>
                    <a:pt x="7665" y="3150"/>
                    <a:pt x="7732" y="3108"/>
                  </a:cubicBezTo>
                  <a:cubicBezTo>
                    <a:pt x="7950" y="2970"/>
                    <a:pt x="7869" y="2792"/>
                    <a:pt x="7755" y="2620"/>
                  </a:cubicBezTo>
                  <a:cubicBezTo>
                    <a:pt x="6634" y="937"/>
                    <a:pt x="5055" y="75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36"/>
            <p:cNvSpPr/>
            <p:nvPr/>
          </p:nvSpPr>
          <p:spPr>
            <a:xfrm>
              <a:off x="1695925" y="2441950"/>
              <a:ext cx="145200" cy="73450"/>
            </a:xfrm>
            <a:custGeom>
              <a:avLst/>
              <a:gdLst/>
              <a:ahLst/>
              <a:cxnLst/>
              <a:rect l="l" t="t" r="r" b="b"/>
              <a:pathLst>
                <a:path w="5808" h="2938" extrusionOk="0">
                  <a:moveTo>
                    <a:pt x="351" y="1"/>
                  </a:moveTo>
                  <a:cubicBezTo>
                    <a:pt x="253" y="1"/>
                    <a:pt x="166" y="53"/>
                    <a:pt x="104" y="174"/>
                  </a:cubicBezTo>
                  <a:cubicBezTo>
                    <a:pt x="1" y="370"/>
                    <a:pt x="110" y="507"/>
                    <a:pt x="288" y="605"/>
                  </a:cubicBezTo>
                  <a:cubicBezTo>
                    <a:pt x="1781" y="1472"/>
                    <a:pt x="3349" y="2185"/>
                    <a:pt x="4981" y="2748"/>
                  </a:cubicBezTo>
                  <a:lnTo>
                    <a:pt x="5549" y="2937"/>
                  </a:lnTo>
                  <a:cubicBezTo>
                    <a:pt x="5618" y="2880"/>
                    <a:pt x="5756" y="2811"/>
                    <a:pt x="5779" y="2713"/>
                  </a:cubicBezTo>
                  <a:cubicBezTo>
                    <a:pt x="5808" y="2615"/>
                    <a:pt x="5750" y="2472"/>
                    <a:pt x="5687" y="2374"/>
                  </a:cubicBezTo>
                  <a:cubicBezTo>
                    <a:pt x="5647" y="2311"/>
                    <a:pt x="5532" y="2299"/>
                    <a:pt x="5446" y="2265"/>
                  </a:cubicBezTo>
                  <a:cubicBezTo>
                    <a:pt x="4780" y="2012"/>
                    <a:pt x="4090" y="1794"/>
                    <a:pt x="3441" y="1501"/>
                  </a:cubicBezTo>
                  <a:cubicBezTo>
                    <a:pt x="2522" y="1082"/>
                    <a:pt x="1620" y="605"/>
                    <a:pt x="713" y="157"/>
                  </a:cubicBezTo>
                  <a:cubicBezTo>
                    <a:pt x="667" y="134"/>
                    <a:pt x="627" y="111"/>
                    <a:pt x="586" y="82"/>
                  </a:cubicBezTo>
                  <a:cubicBezTo>
                    <a:pt x="505" y="31"/>
                    <a:pt x="425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36"/>
            <p:cNvSpPr/>
            <p:nvPr/>
          </p:nvSpPr>
          <p:spPr>
            <a:xfrm>
              <a:off x="1091675" y="2310975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3795" y="0"/>
                  </a:moveTo>
                  <a:cubicBezTo>
                    <a:pt x="3687" y="0"/>
                    <a:pt x="3580" y="31"/>
                    <a:pt x="3487" y="89"/>
                  </a:cubicBezTo>
                  <a:cubicBezTo>
                    <a:pt x="2246" y="1105"/>
                    <a:pt x="1137" y="2271"/>
                    <a:pt x="184" y="3564"/>
                  </a:cubicBezTo>
                  <a:cubicBezTo>
                    <a:pt x="69" y="3725"/>
                    <a:pt x="0" y="3885"/>
                    <a:pt x="190" y="4029"/>
                  </a:cubicBezTo>
                  <a:cubicBezTo>
                    <a:pt x="257" y="4078"/>
                    <a:pt x="321" y="4100"/>
                    <a:pt x="382" y="4100"/>
                  </a:cubicBezTo>
                  <a:cubicBezTo>
                    <a:pt x="490" y="4100"/>
                    <a:pt x="587" y="4029"/>
                    <a:pt x="672" y="3914"/>
                  </a:cubicBezTo>
                  <a:cubicBezTo>
                    <a:pt x="1603" y="2656"/>
                    <a:pt x="2682" y="1519"/>
                    <a:pt x="3889" y="525"/>
                  </a:cubicBezTo>
                  <a:cubicBezTo>
                    <a:pt x="3969" y="439"/>
                    <a:pt x="4038" y="347"/>
                    <a:pt x="4101" y="255"/>
                  </a:cubicBezTo>
                  <a:cubicBezTo>
                    <a:pt x="4021" y="152"/>
                    <a:pt x="3963" y="14"/>
                    <a:pt x="3889" y="8"/>
                  </a:cubicBezTo>
                  <a:cubicBezTo>
                    <a:pt x="3858" y="3"/>
                    <a:pt x="3826" y="0"/>
                    <a:pt x="3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36"/>
            <p:cNvSpPr/>
            <p:nvPr/>
          </p:nvSpPr>
          <p:spPr>
            <a:xfrm>
              <a:off x="1183225" y="2052075"/>
              <a:ext cx="21775" cy="18100"/>
            </a:xfrm>
            <a:custGeom>
              <a:avLst/>
              <a:gdLst/>
              <a:ahLst/>
              <a:cxnLst/>
              <a:rect l="l" t="t" r="r" b="b"/>
              <a:pathLst>
                <a:path w="871" h="724" extrusionOk="0">
                  <a:moveTo>
                    <a:pt x="364" y="1"/>
                  </a:moveTo>
                  <a:cubicBezTo>
                    <a:pt x="348" y="1"/>
                    <a:pt x="333" y="3"/>
                    <a:pt x="319" y="8"/>
                  </a:cubicBezTo>
                  <a:cubicBezTo>
                    <a:pt x="186" y="60"/>
                    <a:pt x="89" y="163"/>
                    <a:pt x="49" y="295"/>
                  </a:cubicBezTo>
                  <a:cubicBezTo>
                    <a:pt x="0" y="446"/>
                    <a:pt x="291" y="724"/>
                    <a:pt x="488" y="724"/>
                  </a:cubicBezTo>
                  <a:cubicBezTo>
                    <a:pt x="501" y="724"/>
                    <a:pt x="513" y="723"/>
                    <a:pt x="525" y="720"/>
                  </a:cubicBezTo>
                  <a:cubicBezTo>
                    <a:pt x="652" y="697"/>
                    <a:pt x="755" y="565"/>
                    <a:pt x="870" y="479"/>
                  </a:cubicBezTo>
                  <a:cubicBezTo>
                    <a:pt x="823" y="274"/>
                    <a:pt x="53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36"/>
            <p:cNvSpPr/>
            <p:nvPr/>
          </p:nvSpPr>
          <p:spPr>
            <a:xfrm>
              <a:off x="1253925" y="2242100"/>
              <a:ext cx="19800" cy="20925"/>
            </a:xfrm>
            <a:custGeom>
              <a:avLst/>
              <a:gdLst/>
              <a:ahLst/>
              <a:cxnLst/>
              <a:rect l="l" t="t" r="r" b="b"/>
              <a:pathLst>
                <a:path w="792" h="837" extrusionOk="0">
                  <a:moveTo>
                    <a:pt x="535" y="0"/>
                  </a:moveTo>
                  <a:cubicBezTo>
                    <a:pt x="299" y="46"/>
                    <a:pt x="1" y="362"/>
                    <a:pt x="58" y="546"/>
                  </a:cubicBezTo>
                  <a:cubicBezTo>
                    <a:pt x="110" y="678"/>
                    <a:pt x="225" y="782"/>
                    <a:pt x="363" y="833"/>
                  </a:cubicBezTo>
                  <a:cubicBezTo>
                    <a:pt x="370" y="835"/>
                    <a:pt x="379" y="837"/>
                    <a:pt x="388" y="837"/>
                  </a:cubicBezTo>
                  <a:cubicBezTo>
                    <a:pt x="537" y="837"/>
                    <a:pt x="791" y="525"/>
                    <a:pt x="759" y="356"/>
                  </a:cubicBezTo>
                  <a:cubicBezTo>
                    <a:pt x="736" y="224"/>
                    <a:pt x="615" y="121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36"/>
            <p:cNvSpPr/>
            <p:nvPr/>
          </p:nvSpPr>
          <p:spPr>
            <a:xfrm>
              <a:off x="788125" y="2405375"/>
              <a:ext cx="22250" cy="17825"/>
            </a:xfrm>
            <a:custGeom>
              <a:avLst/>
              <a:gdLst/>
              <a:ahLst/>
              <a:cxnLst/>
              <a:rect l="l" t="t" r="r" b="b"/>
              <a:pathLst>
                <a:path w="890" h="713" extrusionOk="0">
                  <a:moveTo>
                    <a:pt x="275" y="0"/>
                  </a:moveTo>
                  <a:cubicBezTo>
                    <a:pt x="223" y="63"/>
                    <a:pt x="97" y="155"/>
                    <a:pt x="57" y="276"/>
                  </a:cubicBezTo>
                  <a:cubicBezTo>
                    <a:pt x="0" y="439"/>
                    <a:pt x="242" y="713"/>
                    <a:pt x="463" y="713"/>
                  </a:cubicBezTo>
                  <a:cubicBezTo>
                    <a:pt x="467" y="713"/>
                    <a:pt x="472" y="713"/>
                    <a:pt x="476" y="712"/>
                  </a:cubicBezTo>
                  <a:cubicBezTo>
                    <a:pt x="620" y="689"/>
                    <a:pt x="740" y="603"/>
                    <a:pt x="809" y="477"/>
                  </a:cubicBezTo>
                  <a:cubicBezTo>
                    <a:pt x="890" y="316"/>
                    <a:pt x="614" y="4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36"/>
            <p:cNvSpPr/>
            <p:nvPr/>
          </p:nvSpPr>
          <p:spPr>
            <a:xfrm>
              <a:off x="1212000" y="2278700"/>
              <a:ext cx="18825" cy="16125"/>
            </a:xfrm>
            <a:custGeom>
              <a:avLst/>
              <a:gdLst/>
              <a:ahLst/>
              <a:cxnLst/>
              <a:rect l="l" t="t" r="r" b="b"/>
              <a:pathLst>
                <a:path w="753" h="645" extrusionOk="0">
                  <a:moveTo>
                    <a:pt x="464" y="0"/>
                  </a:moveTo>
                  <a:cubicBezTo>
                    <a:pt x="455" y="0"/>
                    <a:pt x="446" y="1"/>
                    <a:pt x="437" y="1"/>
                  </a:cubicBezTo>
                  <a:cubicBezTo>
                    <a:pt x="230" y="18"/>
                    <a:pt x="0" y="58"/>
                    <a:pt x="12" y="317"/>
                  </a:cubicBezTo>
                  <a:cubicBezTo>
                    <a:pt x="23" y="438"/>
                    <a:pt x="173" y="558"/>
                    <a:pt x="236" y="644"/>
                  </a:cubicBezTo>
                  <a:cubicBezTo>
                    <a:pt x="517" y="581"/>
                    <a:pt x="753" y="587"/>
                    <a:pt x="753" y="305"/>
                  </a:cubicBezTo>
                  <a:cubicBezTo>
                    <a:pt x="753" y="114"/>
                    <a:pt x="64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36"/>
            <p:cNvSpPr/>
            <p:nvPr/>
          </p:nvSpPr>
          <p:spPr>
            <a:xfrm>
              <a:off x="1121825" y="2212775"/>
              <a:ext cx="16250" cy="18575"/>
            </a:xfrm>
            <a:custGeom>
              <a:avLst/>
              <a:gdLst/>
              <a:ahLst/>
              <a:cxnLst/>
              <a:rect l="l" t="t" r="r" b="b"/>
              <a:pathLst>
                <a:path w="650" h="743" extrusionOk="0">
                  <a:moveTo>
                    <a:pt x="291" y="1"/>
                  </a:moveTo>
                  <a:cubicBezTo>
                    <a:pt x="133" y="1"/>
                    <a:pt x="1" y="135"/>
                    <a:pt x="12" y="300"/>
                  </a:cubicBezTo>
                  <a:cubicBezTo>
                    <a:pt x="1" y="531"/>
                    <a:pt x="130" y="743"/>
                    <a:pt x="292" y="743"/>
                  </a:cubicBezTo>
                  <a:cubicBezTo>
                    <a:pt x="307" y="743"/>
                    <a:pt x="323" y="741"/>
                    <a:pt x="339" y="737"/>
                  </a:cubicBezTo>
                  <a:cubicBezTo>
                    <a:pt x="466" y="708"/>
                    <a:pt x="575" y="587"/>
                    <a:pt x="644" y="547"/>
                  </a:cubicBezTo>
                  <a:cubicBezTo>
                    <a:pt x="649" y="185"/>
                    <a:pt x="525" y="1"/>
                    <a:pt x="328" y="1"/>
                  </a:cubicBezTo>
                  <a:cubicBezTo>
                    <a:pt x="323" y="1"/>
                    <a:pt x="317" y="1"/>
                    <a:pt x="310" y="2"/>
                  </a:cubicBezTo>
                  <a:cubicBezTo>
                    <a:pt x="304" y="1"/>
                    <a:pt x="29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36"/>
            <p:cNvSpPr/>
            <p:nvPr/>
          </p:nvSpPr>
          <p:spPr>
            <a:xfrm>
              <a:off x="1092825" y="2245675"/>
              <a:ext cx="15800" cy="18550"/>
            </a:xfrm>
            <a:custGeom>
              <a:avLst/>
              <a:gdLst/>
              <a:ahLst/>
              <a:cxnLst/>
              <a:rect l="l" t="t" r="r" b="b"/>
              <a:pathLst>
                <a:path w="632" h="742" extrusionOk="0">
                  <a:moveTo>
                    <a:pt x="290" y="1"/>
                  </a:moveTo>
                  <a:cubicBezTo>
                    <a:pt x="93" y="1"/>
                    <a:pt x="0" y="121"/>
                    <a:pt x="11" y="323"/>
                  </a:cubicBezTo>
                  <a:cubicBezTo>
                    <a:pt x="29" y="529"/>
                    <a:pt x="63" y="742"/>
                    <a:pt x="327" y="742"/>
                  </a:cubicBezTo>
                  <a:cubicBezTo>
                    <a:pt x="528" y="742"/>
                    <a:pt x="632" y="621"/>
                    <a:pt x="620" y="397"/>
                  </a:cubicBezTo>
                  <a:cubicBezTo>
                    <a:pt x="597" y="213"/>
                    <a:pt x="580" y="1"/>
                    <a:pt x="304" y="1"/>
                  </a:cubicBezTo>
                  <a:cubicBezTo>
                    <a:pt x="300" y="1"/>
                    <a:pt x="295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36"/>
            <p:cNvSpPr/>
            <p:nvPr/>
          </p:nvSpPr>
          <p:spPr>
            <a:xfrm>
              <a:off x="1287550" y="2142450"/>
              <a:ext cx="19250" cy="15250"/>
            </a:xfrm>
            <a:custGeom>
              <a:avLst/>
              <a:gdLst/>
              <a:ahLst/>
              <a:cxnLst/>
              <a:rect l="l" t="t" r="r" b="b"/>
              <a:pathLst>
                <a:path w="770" h="610" extrusionOk="0">
                  <a:moveTo>
                    <a:pt x="413" y="0"/>
                  </a:moveTo>
                  <a:cubicBezTo>
                    <a:pt x="253" y="29"/>
                    <a:pt x="29" y="29"/>
                    <a:pt x="11" y="299"/>
                  </a:cubicBezTo>
                  <a:cubicBezTo>
                    <a:pt x="0" y="496"/>
                    <a:pt x="104" y="610"/>
                    <a:pt x="294" y="610"/>
                  </a:cubicBezTo>
                  <a:cubicBezTo>
                    <a:pt x="303" y="610"/>
                    <a:pt x="312" y="609"/>
                    <a:pt x="321" y="609"/>
                  </a:cubicBezTo>
                  <a:cubicBezTo>
                    <a:pt x="522" y="597"/>
                    <a:pt x="741" y="574"/>
                    <a:pt x="758" y="310"/>
                  </a:cubicBezTo>
                  <a:cubicBezTo>
                    <a:pt x="769" y="121"/>
                    <a:pt x="655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36"/>
            <p:cNvSpPr/>
            <p:nvPr/>
          </p:nvSpPr>
          <p:spPr>
            <a:xfrm>
              <a:off x="1251350" y="2163250"/>
              <a:ext cx="18975" cy="15250"/>
            </a:xfrm>
            <a:custGeom>
              <a:avLst/>
              <a:gdLst/>
              <a:ahLst/>
              <a:cxnLst/>
              <a:rect l="l" t="t" r="r" b="b"/>
              <a:pathLst>
                <a:path w="759" h="610" extrusionOk="0">
                  <a:moveTo>
                    <a:pt x="462" y="1"/>
                  </a:moveTo>
                  <a:cubicBezTo>
                    <a:pt x="457" y="1"/>
                    <a:pt x="453" y="1"/>
                    <a:pt x="448" y="1"/>
                  </a:cubicBezTo>
                  <a:cubicBezTo>
                    <a:pt x="253" y="7"/>
                    <a:pt x="35" y="24"/>
                    <a:pt x="18" y="294"/>
                  </a:cubicBezTo>
                  <a:cubicBezTo>
                    <a:pt x="0" y="495"/>
                    <a:pt x="109" y="604"/>
                    <a:pt x="316" y="610"/>
                  </a:cubicBezTo>
                  <a:cubicBezTo>
                    <a:pt x="517" y="587"/>
                    <a:pt x="730" y="581"/>
                    <a:pt x="747" y="317"/>
                  </a:cubicBezTo>
                  <a:cubicBezTo>
                    <a:pt x="758" y="120"/>
                    <a:pt x="64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36"/>
            <p:cNvSpPr/>
            <p:nvPr/>
          </p:nvSpPr>
          <p:spPr>
            <a:xfrm>
              <a:off x="1534300" y="2320800"/>
              <a:ext cx="14750" cy="15800"/>
            </a:xfrm>
            <a:custGeom>
              <a:avLst/>
              <a:gdLst/>
              <a:ahLst/>
              <a:cxnLst/>
              <a:rect l="l" t="t" r="r" b="b"/>
              <a:pathLst>
                <a:path w="590" h="632" extrusionOk="0">
                  <a:moveTo>
                    <a:pt x="377" y="0"/>
                  </a:moveTo>
                  <a:lnTo>
                    <a:pt x="245" y="6"/>
                  </a:lnTo>
                  <a:cubicBezTo>
                    <a:pt x="164" y="115"/>
                    <a:pt x="44" y="213"/>
                    <a:pt x="27" y="327"/>
                  </a:cubicBezTo>
                  <a:cubicBezTo>
                    <a:pt x="1" y="493"/>
                    <a:pt x="106" y="631"/>
                    <a:pt x="257" y="631"/>
                  </a:cubicBezTo>
                  <a:cubicBezTo>
                    <a:pt x="274" y="631"/>
                    <a:pt x="291" y="629"/>
                    <a:pt x="308" y="626"/>
                  </a:cubicBezTo>
                  <a:cubicBezTo>
                    <a:pt x="423" y="603"/>
                    <a:pt x="578" y="454"/>
                    <a:pt x="584" y="350"/>
                  </a:cubicBezTo>
                  <a:cubicBezTo>
                    <a:pt x="590" y="241"/>
                    <a:pt x="446" y="121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36"/>
            <p:cNvSpPr/>
            <p:nvPr/>
          </p:nvSpPr>
          <p:spPr>
            <a:xfrm>
              <a:off x="1772600" y="1996100"/>
              <a:ext cx="14250" cy="15975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357" y="1"/>
                  </a:moveTo>
                  <a:lnTo>
                    <a:pt x="219" y="7"/>
                  </a:lnTo>
                  <a:cubicBezTo>
                    <a:pt x="144" y="110"/>
                    <a:pt x="1" y="236"/>
                    <a:pt x="18" y="323"/>
                  </a:cubicBezTo>
                  <a:cubicBezTo>
                    <a:pt x="41" y="443"/>
                    <a:pt x="196" y="535"/>
                    <a:pt x="294" y="639"/>
                  </a:cubicBezTo>
                  <a:cubicBezTo>
                    <a:pt x="386" y="541"/>
                    <a:pt x="552" y="461"/>
                    <a:pt x="564" y="351"/>
                  </a:cubicBezTo>
                  <a:cubicBezTo>
                    <a:pt x="569" y="242"/>
                    <a:pt x="426" y="116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36"/>
            <p:cNvSpPr/>
            <p:nvPr/>
          </p:nvSpPr>
          <p:spPr>
            <a:xfrm>
              <a:off x="1510525" y="2138700"/>
              <a:ext cx="16125" cy="1422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301" y="0"/>
                  </a:moveTo>
                  <a:cubicBezTo>
                    <a:pt x="297" y="0"/>
                    <a:pt x="293" y="0"/>
                    <a:pt x="288" y="1"/>
                  </a:cubicBezTo>
                  <a:cubicBezTo>
                    <a:pt x="191" y="6"/>
                    <a:pt x="47" y="173"/>
                    <a:pt x="30" y="282"/>
                  </a:cubicBezTo>
                  <a:cubicBezTo>
                    <a:pt x="0" y="436"/>
                    <a:pt x="116" y="568"/>
                    <a:pt x="259" y="568"/>
                  </a:cubicBezTo>
                  <a:cubicBezTo>
                    <a:pt x="282" y="568"/>
                    <a:pt x="305" y="565"/>
                    <a:pt x="329" y="558"/>
                  </a:cubicBezTo>
                  <a:cubicBezTo>
                    <a:pt x="443" y="535"/>
                    <a:pt x="541" y="414"/>
                    <a:pt x="644" y="340"/>
                  </a:cubicBezTo>
                  <a:cubicBezTo>
                    <a:pt x="644" y="294"/>
                    <a:pt x="644" y="248"/>
                    <a:pt x="644" y="207"/>
                  </a:cubicBezTo>
                  <a:cubicBezTo>
                    <a:pt x="528" y="136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36"/>
            <p:cNvSpPr/>
            <p:nvPr/>
          </p:nvSpPr>
          <p:spPr>
            <a:xfrm>
              <a:off x="1482250" y="2112600"/>
              <a:ext cx="16000" cy="14375"/>
            </a:xfrm>
            <a:custGeom>
              <a:avLst/>
              <a:gdLst/>
              <a:ahLst/>
              <a:cxnLst/>
              <a:rect l="l" t="t" r="r" b="b"/>
              <a:pathLst>
                <a:path w="640" h="575" extrusionOk="0">
                  <a:moveTo>
                    <a:pt x="384" y="0"/>
                  </a:moveTo>
                  <a:cubicBezTo>
                    <a:pt x="362" y="0"/>
                    <a:pt x="339" y="4"/>
                    <a:pt x="316" y="11"/>
                  </a:cubicBezTo>
                  <a:cubicBezTo>
                    <a:pt x="202" y="34"/>
                    <a:pt x="104" y="154"/>
                    <a:pt x="1" y="235"/>
                  </a:cubicBezTo>
                  <a:cubicBezTo>
                    <a:pt x="1" y="281"/>
                    <a:pt x="6" y="332"/>
                    <a:pt x="6" y="378"/>
                  </a:cubicBezTo>
                  <a:cubicBezTo>
                    <a:pt x="117" y="445"/>
                    <a:pt x="238" y="574"/>
                    <a:pt x="344" y="574"/>
                  </a:cubicBezTo>
                  <a:cubicBezTo>
                    <a:pt x="348" y="574"/>
                    <a:pt x="352" y="574"/>
                    <a:pt x="357" y="574"/>
                  </a:cubicBezTo>
                  <a:cubicBezTo>
                    <a:pt x="454" y="556"/>
                    <a:pt x="598" y="396"/>
                    <a:pt x="609" y="287"/>
                  </a:cubicBezTo>
                  <a:cubicBezTo>
                    <a:pt x="639" y="133"/>
                    <a:pt x="523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36"/>
            <p:cNvSpPr/>
            <p:nvPr/>
          </p:nvSpPr>
          <p:spPr>
            <a:xfrm>
              <a:off x="895725" y="2467825"/>
              <a:ext cx="14600" cy="15650"/>
            </a:xfrm>
            <a:custGeom>
              <a:avLst/>
              <a:gdLst/>
              <a:ahLst/>
              <a:cxnLst/>
              <a:rect l="l" t="t" r="r" b="b"/>
              <a:pathLst>
                <a:path w="584" h="626" extrusionOk="0">
                  <a:moveTo>
                    <a:pt x="250" y="1"/>
                  </a:moveTo>
                  <a:cubicBezTo>
                    <a:pt x="170" y="110"/>
                    <a:pt x="43" y="208"/>
                    <a:pt x="26" y="328"/>
                  </a:cubicBezTo>
                  <a:cubicBezTo>
                    <a:pt x="0" y="479"/>
                    <a:pt x="92" y="626"/>
                    <a:pt x="251" y="626"/>
                  </a:cubicBezTo>
                  <a:cubicBezTo>
                    <a:pt x="268" y="626"/>
                    <a:pt x="284" y="624"/>
                    <a:pt x="302" y="621"/>
                  </a:cubicBezTo>
                  <a:cubicBezTo>
                    <a:pt x="411" y="598"/>
                    <a:pt x="572" y="455"/>
                    <a:pt x="578" y="363"/>
                  </a:cubicBezTo>
                  <a:cubicBezTo>
                    <a:pt x="583" y="248"/>
                    <a:pt x="451" y="12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36"/>
            <p:cNvSpPr/>
            <p:nvPr/>
          </p:nvSpPr>
          <p:spPr>
            <a:xfrm>
              <a:off x="1150400" y="2086125"/>
              <a:ext cx="15825" cy="13850"/>
            </a:xfrm>
            <a:custGeom>
              <a:avLst/>
              <a:gdLst/>
              <a:ahLst/>
              <a:cxnLst/>
              <a:rect l="l" t="t" r="r" b="b"/>
              <a:pathLst>
                <a:path w="633" h="554" extrusionOk="0">
                  <a:moveTo>
                    <a:pt x="283" y="1"/>
                  </a:moveTo>
                  <a:cubicBezTo>
                    <a:pt x="279" y="1"/>
                    <a:pt x="275" y="1"/>
                    <a:pt x="270" y="1"/>
                  </a:cubicBezTo>
                  <a:cubicBezTo>
                    <a:pt x="173" y="13"/>
                    <a:pt x="0" y="208"/>
                    <a:pt x="18" y="277"/>
                  </a:cubicBezTo>
                  <a:cubicBezTo>
                    <a:pt x="69" y="415"/>
                    <a:pt x="184" y="513"/>
                    <a:pt x="322" y="553"/>
                  </a:cubicBezTo>
                  <a:cubicBezTo>
                    <a:pt x="325" y="553"/>
                    <a:pt x="328" y="553"/>
                    <a:pt x="331" y="553"/>
                  </a:cubicBezTo>
                  <a:cubicBezTo>
                    <a:pt x="416" y="553"/>
                    <a:pt x="527" y="406"/>
                    <a:pt x="632" y="329"/>
                  </a:cubicBezTo>
                  <a:lnTo>
                    <a:pt x="632" y="197"/>
                  </a:lnTo>
                  <a:cubicBezTo>
                    <a:pt x="511" y="131"/>
                    <a:pt x="389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36"/>
            <p:cNvSpPr/>
            <p:nvPr/>
          </p:nvSpPr>
          <p:spPr>
            <a:xfrm>
              <a:off x="1648300" y="2396475"/>
              <a:ext cx="14625" cy="15500"/>
            </a:xfrm>
            <a:custGeom>
              <a:avLst/>
              <a:gdLst/>
              <a:ahLst/>
              <a:cxnLst/>
              <a:rect l="l" t="t" r="r" b="b"/>
              <a:pathLst>
                <a:path w="585" h="620" extrusionOk="0">
                  <a:moveTo>
                    <a:pt x="246" y="0"/>
                  </a:moveTo>
                  <a:cubicBezTo>
                    <a:pt x="165" y="109"/>
                    <a:pt x="45" y="213"/>
                    <a:pt x="22" y="327"/>
                  </a:cubicBezTo>
                  <a:cubicBezTo>
                    <a:pt x="1" y="483"/>
                    <a:pt x="97" y="620"/>
                    <a:pt x="255" y="620"/>
                  </a:cubicBezTo>
                  <a:cubicBezTo>
                    <a:pt x="272" y="620"/>
                    <a:pt x="290" y="618"/>
                    <a:pt x="309" y="615"/>
                  </a:cubicBezTo>
                  <a:cubicBezTo>
                    <a:pt x="418" y="592"/>
                    <a:pt x="573" y="448"/>
                    <a:pt x="579" y="350"/>
                  </a:cubicBezTo>
                  <a:cubicBezTo>
                    <a:pt x="584" y="236"/>
                    <a:pt x="447" y="115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36"/>
            <p:cNvSpPr/>
            <p:nvPr/>
          </p:nvSpPr>
          <p:spPr>
            <a:xfrm>
              <a:off x="1669600" y="2416150"/>
              <a:ext cx="16450" cy="14175"/>
            </a:xfrm>
            <a:custGeom>
              <a:avLst/>
              <a:gdLst/>
              <a:ahLst/>
              <a:cxnLst/>
              <a:rect l="l" t="t" r="r" b="b"/>
              <a:pathLst>
                <a:path w="658" h="567" extrusionOk="0">
                  <a:moveTo>
                    <a:pt x="318" y="0"/>
                  </a:moveTo>
                  <a:cubicBezTo>
                    <a:pt x="226" y="0"/>
                    <a:pt x="77" y="149"/>
                    <a:pt x="48" y="258"/>
                  </a:cubicBezTo>
                  <a:cubicBezTo>
                    <a:pt x="1" y="417"/>
                    <a:pt x="124" y="566"/>
                    <a:pt x="278" y="566"/>
                  </a:cubicBezTo>
                  <a:cubicBezTo>
                    <a:pt x="291" y="566"/>
                    <a:pt x="305" y="565"/>
                    <a:pt x="318" y="563"/>
                  </a:cubicBezTo>
                  <a:cubicBezTo>
                    <a:pt x="433" y="546"/>
                    <a:pt x="542" y="425"/>
                    <a:pt x="652" y="356"/>
                  </a:cubicBezTo>
                  <a:cubicBezTo>
                    <a:pt x="652" y="310"/>
                    <a:pt x="657" y="270"/>
                    <a:pt x="657" y="224"/>
                  </a:cubicBezTo>
                  <a:cubicBezTo>
                    <a:pt x="542" y="144"/>
                    <a:pt x="433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36"/>
            <p:cNvSpPr/>
            <p:nvPr/>
          </p:nvSpPr>
          <p:spPr>
            <a:xfrm>
              <a:off x="837625" y="2490225"/>
              <a:ext cx="15825" cy="13925"/>
            </a:xfrm>
            <a:custGeom>
              <a:avLst/>
              <a:gdLst/>
              <a:ahLst/>
              <a:cxnLst/>
              <a:rect l="l" t="t" r="r" b="b"/>
              <a:pathLst>
                <a:path w="633" h="557" extrusionOk="0">
                  <a:moveTo>
                    <a:pt x="288" y="1"/>
                  </a:moveTo>
                  <a:cubicBezTo>
                    <a:pt x="191" y="1"/>
                    <a:pt x="1" y="185"/>
                    <a:pt x="18" y="259"/>
                  </a:cubicBezTo>
                  <a:cubicBezTo>
                    <a:pt x="58" y="391"/>
                    <a:pt x="162" y="506"/>
                    <a:pt x="294" y="552"/>
                  </a:cubicBezTo>
                  <a:cubicBezTo>
                    <a:pt x="302" y="555"/>
                    <a:pt x="310" y="556"/>
                    <a:pt x="318" y="556"/>
                  </a:cubicBezTo>
                  <a:cubicBezTo>
                    <a:pt x="403" y="556"/>
                    <a:pt x="522" y="431"/>
                    <a:pt x="621" y="363"/>
                  </a:cubicBezTo>
                  <a:lnTo>
                    <a:pt x="633" y="236"/>
                  </a:lnTo>
                  <a:cubicBezTo>
                    <a:pt x="518" y="150"/>
                    <a:pt x="40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36"/>
            <p:cNvSpPr/>
            <p:nvPr/>
          </p:nvSpPr>
          <p:spPr>
            <a:xfrm>
              <a:off x="1512500" y="2282000"/>
              <a:ext cx="16150" cy="14225"/>
            </a:xfrm>
            <a:custGeom>
              <a:avLst/>
              <a:gdLst/>
              <a:ahLst/>
              <a:cxnLst/>
              <a:rect l="l" t="t" r="r" b="b"/>
              <a:pathLst>
                <a:path w="646" h="569" extrusionOk="0">
                  <a:moveTo>
                    <a:pt x="308" y="1"/>
                  </a:moveTo>
                  <a:cubicBezTo>
                    <a:pt x="306" y="1"/>
                    <a:pt x="303" y="1"/>
                    <a:pt x="301" y="1"/>
                  </a:cubicBezTo>
                  <a:cubicBezTo>
                    <a:pt x="204" y="7"/>
                    <a:pt x="54" y="168"/>
                    <a:pt x="37" y="277"/>
                  </a:cubicBezTo>
                  <a:cubicBezTo>
                    <a:pt x="1" y="428"/>
                    <a:pt x="124" y="569"/>
                    <a:pt x="276" y="569"/>
                  </a:cubicBezTo>
                  <a:cubicBezTo>
                    <a:pt x="292" y="569"/>
                    <a:pt x="308" y="567"/>
                    <a:pt x="324" y="564"/>
                  </a:cubicBezTo>
                  <a:cubicBezTo>
                    <a:pt x="439" y="541"/>
                    <a:pt x="537" y="420"/>
                    <a:pt x="646" y="340"/>
                  </a:cubicBezTo>
                  <a:lnTo>
                    <a:pt x="646" y="208"/>
                  </a:lnTo>
                  <a:cubicBezTo>
                    <a:pt x="533" y="135"/>
                    <a:pt x="415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5" name="Google Shape;5215;p36"/>
          <p:cNvGrpSpPr/>
          <p:nvPr/>
        </p:nvGrpSpPr>
        <p:grpSpPr>
          <a:xfrm>
            <a:off x="154578" y="102400"/>
            <a:ext cx="8989203" cy="4977420"/>
            <a:chOff x="1841100" y="2854975"/>
            <a:chExt cx="3754575" cy="2078949"/>
          </a:xfrm>
        </p:grpSpPr>
        <p:sp>
          <p:nvSpPr>
            <p:cNvPr id="5216" name="Google Shape;5216;p36"/>
            <p:cNvSpPr/>
            <p:nvPr/>
          </p:nvSpPr>
          <p:spPr>
            <a:xfrm>
              <a:off x="1841100" y="3721975"/>
              <a:ext cx="30050" cy="26350"/>
            </a:xfrm>
            <a:custGeom>
              <a:avLst/>
              <a:gdLst/>
              <a:ahLst/>
              <a:cxnLst/>
              <a:rect l="l" t="t" r="r" b="b"/>
              <a:pathLst>
                <a:path w="1202" h="1054" extrusionOk="0">
                  <a:moveTo>
                    <a:pt x="612" y="1"/>
                  </a:moveTo>
                  <a:cubicBezTo>
                    <a:pt x="498" y="1"/>
                    <a:pt x="384" y="35"/>
                    <a:pt x="288" y="106"/>
                  </a:cubicBezTo>
                  <a:cubicBezTo>
                    <a:pt x="185" y="186"/>
                    <a:pt x="93" y="272"/>
                    <a:pt x="1" y="359"/>
                  </a:cubicBezTo>
                  <a:lnTo>
                    <a:pt x="1" y="703"/>
                  </a:lnTo>
                  <a:cubicBezTo>
                    <a:pt x="110" y="784"/>
                    <a:pt x="219" y="870"/>
                    <a:pt x="334" y="944"/>
                  </a:cubicBezTo>
                  <a:cubicBezTo>
                    <a:pt x="441" y="1018"/>
                    <a:pt x="559" y="1054"/>
                    <a:pt x="672" y="1054"/>
                  </a:cubicBezTo>
                  <a:cubicBezTo>
                    <a:pt x="813" y="1054"/>
                    <a:pt x="945" y="998"/>
                    <a:pt x="1035" y="893"/>
                  </a:cubicBezTo>
                  <a:cubicBezTo>
                    <a:pt x="1201" y="669"/>
                    <a:pt x="1184" y="353"/>
                    <a:pt x="994" y="152"/>
                  </a:cubicBezTo>
                  <a:cubicBezTo>
                    <a:pt x="888" y="51"/>
                    <a:pt x="75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36"/>
            <p:cNvSpPr/>
            <p:nvPr/>
          </p:nvSpPr>
          <p:spPr>
            <a:xfrm>
              <a:off x="4891575" y="2854975"/>
              <a:ext cx="30175" cy="26950"/>
            </a:xfrm>
            <a:custGeom>
              <a:avLst/>
              <a:gdLst/>
              <a:ahLst/>
              <a:cxnLst/>
              <a:rect l="l" t="t" r="r" b="b"/>
              <a:pathLst>
                <a:path w="1207" h="1078" extrusionOk="0">
                  <a:moveTo>
                    <a:pt x="466" y="0"/>
                  </a:moveTo>
                  <a:cubicBezTo>
                    <a:pt x="391" y="46"/>
                    <a:pt x="322" y="92"/>
                    <a:pt x="259" y="144"/>
                  </a:cubicBezTo>
                  <a:cubicBezTo>
                    <a:pt x="23" y="351"/>
                    <a:pt x="0" y="632"/>
                    <a:pt x="190" y="862"/>
                  </a:cubicBezTo>
                  <a:cubicBezTo>
                    <a:pt x="308" y="1001"/>
                    <a:pt x="490" y="1077"/>
                    <a:pt x="660" y="1077"/>
                  </a:cubicBezTo>
                  <a:cubicBezTo>
                    <a:pt x="772" y="1077"/>
                    <a:pt x="878" y="1045"/>
                    <a:pt x="960" y="977"/>
                  </a:cubicBezTo>
                  <a:cubicBezTo>
                    <a:pt x="1172" y="793"/>
                    <a:pt x="1207" y="471"/>
                    <a:pt x="1034" y="247"/>
                  </a:cubicBezTo>
                  <a:cubicBezTo>
                    <a:pt x="965" y="161"/>
                    <a:pt x="891" y="75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36"/>
            <p:cNvSpPr/>
            <p:nvPr/>
          </p:nvSpPr>
          <p:spPr>
            <a:xfrm>
              <a:off x="2270025" y="4898975"/>
              <a:ext cx="19125" cy="17225"/>
            </a:xfrm>
            <a:custGeom>
              <a:avLst/>
              <a:gdLst/>
              <a:ahLst/>
              <a:cxnLst/>
              <a:rect l="l" t="t" r="r" b="b"/>
              <a:pathLst>
                <a:path w="765" h="689" extrusionOk="0">
                  <a:moveTo>
                    <a:pt x="390" y="1"/>
                  </a:moveTo>
                  <a:cubicBezTo>
                    <a:pt x="310" y="1"/>
                    <a:pt x="231" y="22"/>
                    <a:pt x="162" y="63"/>
                  </a:cubicBezTo>
                  <a:cubicBezTo>
                    <a:pt x="1" y="172"/>
                    <a:pt x="24" y="356"/>
                    <a:pt x="139" y="511"/>
                  </a:cubicBezTo>
                  <a:cubicBezTo>
                    <a:pt x="173" y="568"/>
                    <a:pt x="208" y="632"/>
                    <a:pt x="242" y="689"/>
                  </a:cubicBezTo>
                  <a:lnTo>
                    <a:pt x="587" y="689"/>
                  </a:lnTo>
                  <a:cubicBezTo>
                    <a:pt x="615" y="614"/>
                    <a:pt x="650" y="540"/>
                    <a:pt x="679" y="465"/>
                  </a:cubicBezTo>
                  <a:cubicBezTo>
                    <a:pt x="765" y="275"/>
                    <a:pt x="719" y="103"/>
                    <a:pt x="547" y="28"/>
                  </a:cubicBezTo>
                  <a:cubicBezTo>
                    <a:pt x="496" y="10"/>
                    <a:pt x="44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36"/>
            <p:cNvSpPr/>
            <p:nvPr/>
          </p:nvSpPr>
          <p:spPr>
            <a:xfrm>
              <a:off x="5579700" y="4124600"/>
              <a:ext cx="15975" cy="1607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48" y="0"/>
                  </a:moveTo>
                  <a:cubicBezTo>
                    <a:pt x="166" y="0"/>
                    <a:pt x="50" y="105"/>
                    <a:pt x="29" y="268"/>
                  </a:cubicBezTo>
                  <a:cubicBezTo>
                    <a:pt x="0" y="446"/>
                    <a:pt x="115" y="629"/>
                    <a:pt x="299" y="641"/>
                  </a:cubicBezTo>
                  <a:cubicBezTo>
                    <a:pt x="306" y="642"/>
                    <a:pt x="313" y="642"/>
                    <a:pt x="319" y="642"/>
                  </a:cubicBezTo>
                  <a:cubicBezTo>
                    <a:pt x="422" y="642"/>
                    <a:pt x="530" y="563"/>
                    <a:pt x="638" y="520"/>
                  </a:cubicBezTo>
                  <a:lnTo>
                    <a:pt x="638" y="90"/>
                  </a:lnTo>
                  <a:cubicBezTo>
                    <a:pt x="563" y="49"/>
                    <a:pt x="483" y="26"/>
                    <a:pt x="403" y="3"/>
                  </a:cubicBezTo>
                  <a:cubicBezTo>
                    <a:pt x="384" y="1"/>
                    <a:pt x="365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36"/>
            <p:cNvSpPr/>
            <p:nvPr/>
          </p:nvSpPr>
          <p:spPr>
            <a:xfrm>
              <a:off x="4982604" y="3150324"/>
              <a:ext cx="82900" cy="146650"/>
            </a:xfrm>
            <a:custGeom>
              <a:avLst/>
              <a:gdLst/>
              <a:ahLst/>
              <a:cxnLst/>
              <a:rect l="l" t="t" r="r" b="b"/>
              <a:pathLst>
                <a:path w="3316" h="5866" extrusionOk="0">
                  <a:moveTo>
                    <a:pt x="1695" y="2281"/>
                  </a:moveTo>
                  <a:lnTo>
                    <a:pt x="2385" y="2970"/>
                  </a:lnTo>
                  <a:cubicBezTo>
                    <a:pt x="2143" y="3194"/>
                    <a:pt x="1868" y="3441"/>
                    <a:pt x="1586" y="3700"/>
                  </a:cubicBezTo>
                  <a:lnTo>
                    <a:pt x="1115" y="3091"/>
                  </a:lnTo>
                  <a:lnTo>
                    <a:pt x="1695" y="2281"/>
                  </a:lnTo>
                  <a:close/>
                  <a:moveTo>
                    <a:pt x="1632" y="1"/>
                  </a:moveTo>
                  <a:cubicBezTo>
                    <a:pt x="1609" y="104"/>
                    <a:pt x="1581" y="196"/>
                    <a:pt x="1575" y="288"/>
                  </a:cubicBezTo>
                  <a:cubicBezTo>
                    <a:pt x="1512" y="857"/>
                    <a:pt x="1466" y="1425"/>
                    <a:pt x="1391" y="2000"/>
                  </a:cubicBezTo>
                  <a:cubicBezTo>
                    <a:pt x="1322" y="2580"/>
                    <a:pt x="1190" y="2695"/>
                    <a:pt x="593" y="2758"/>
                  </a:cubicBezTo>
                  <a:cubicBezTo>
                    <a:pt x="478" y="2769"/>
                    <a:pt x="369" y="2787"/>
                    <a:pt x="254" y="2815"/>
                  </a:cubicBezTo>
                  <a:cubicBezTo>
                    <a:pt x="185" y="2838"/>
                    <a:pt x="133" y="2907"/>
                    <a:pt x="1" y="3016"/>
                  </a:cubicBezTo>
                  <a:cubicBezTo>
                    <a:pt x="259" y="3097"/>
                    <a:pt x="443" y="3149"/>
                    <a:pt x="627" y="3200"/>
                  </a:cubicBezTo>
                  <a:cubicBezTo>
                    <a:pt x="1179" y="3361"/>
                    <a:pt x="1345" y="3574"/>
                    <a:pt x="1397" y="4148"/>
                  </a:cubicBezTo>
                  <a:cubicBezTo>
                    <a:pt x="1437" y="4636"/>
                    <a:pt x="1489" y="5124"/>
                    <a:pt x="1546" y="5607"/>
                  </a:cubicBezTo>
                  <a:cubicBezTo>
                    <a:pt x="1563" y="5693"/>
                    <a:pt x="1586" y="5779"/>
                    <a:pt x="1621" y="5865"/>
                  </a:cubicBezTo>
                  <a:cubicBezTo>
                    <a:pt x="1684" y="5745"/>
                    <a:pt x="1724" y="5618"/>
                    <a:pt x="1730" y="5486"/>
                  </a:cubicBezTo>
                  <a:cubicBezTo>
                    <a:pt x="1787" y="5073"/>
                    <a:pt x="1833" y="4659"/>
                    <a:pt x="1896" y="4246"/>
                  </a:cubicBezTo>
                  <a:cubicBezTo>
                    <a:pt x="1988" y="3625"/>
                    <a:pt x="2339" y="3235"/>
                    <a:pt x="2959" y="3091"/>
                  </a:cubicBezTo>
                  <a:cubicBezTo>
                    <a:pt x="3080" y="3051"/>
                    <a:pt x="3200" y="3005"/>
                    <a:pt x="3315" y="2953"/>
                  </a:cubicBezTo>
                  <a:cubicBezTo>
                    <a:pt x="3085" y="2879"/>
                    <a:pt x="2959" y="2833"/>
                    <a:pt x="2827" y="2798"/>
                  </a:cubicBezTo>
                  <a:cubicBezTo>
                    <a:pt x="2350" y="2678"/>
                    <a:pt x="2046" y="2385"/>
                    <a:pt x="1954" y="1896"/>
                  </a:cubicBezTo>
                  <a:cubicBezTo>
                    <a:pt x="1919" y="1741"/>
                    <a:pt x="1896" y="1580"/>
                    <a:pt x="1885" y="1425"/>
                  </a:cubicBezTo>
                  <a:cubicBezTo>
                    <a:pt x="1862" y="1052"/>
                    <a:pt x="1851" y="679"/>
                    <a:pt x="1833" y="305"/>
                  </a:cubicBezTo>
                  <a:cubicBezTo>
                    <a:pt x="1828" y="185"/>
                    <a:pt x="1839" y="47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36"/>
            <p:cNvSpPr/>
            <p:nvPr/>
          </p:nvSpPr>
          <p:spPr>
            <a:xfrm>
              <a:off x="2203750" y="3308100"/>
              <a:ext cx="81025" cy="147225"/>
            </a:xfrm>
            <a:custGeom>
              <a:avLst/>
              <a:gdLst/>
              <a:ahLst/>
              <a:cxnLst/>
              <a:rect l="l" t="t" r="r" b="b"/>
              <a:pathLst>
                <a:path w="3241" h="5889" extrusionOk="0">
                  <a:moveTo>
                    <a:pt x="1707" y="2281"/>
                  </a:moveTo>
                  <a:lnTo>
                    <a:pt x="2385" y="2982"/>
                  </a:lnTo>
                  <a:lnTo>
                    <a:pt x="1603" y="3706"/>
                  </a:lnTo>
                  <a:lnTo>
                    <a:pt x="1121" y="3085"/>
                  </a:lnTo>
                  <a:lnTo>
                    <a:pt x="1707" y="2281"/>
                  </a:lnTo>
                  <a:close/>
                  <a:moveTo>
                    <a:pt x="1626" y="1"/>
                  </a:moveTo>
                  <a:cubicBezTo>
                    <a:pt x="1609" y="121"/>
                    <a:pt x="1598" y="208"/>
                    <a:pt x="1592" y="288"/>
                  </a:cubicBezTo>
                  <a:cubicBezTo>
                    <a:pt x="1517" y="914"/>
                    <a:pt x="1454" y="1546"/>
                    <a:pt x="1374" y="2172"/>
                  </a:cubicBezTo>
                  <a:cubicBezTo>
                    <a:pt x="1333" y="2505"/>
                    <a:pt x="1144" y="2683"/>
                    <a:pt x="811" y="2718"/>
                  </a:cubicBezTo>
                  <a:cubicBezTo>
                    <a:pt x="638" y="2735"/>
                    <a:pt x="466" y="2764"/>
                    <a:pt x="299" y="2804"/>
                  </a:cubicBezTo>
                  <a:cubicBezTo>
                    <a:pt x="219" y="2821"/>
                    <a:pt x="156" y="2901"/>
                    <a:pt x="1" y="3011"/>
                  </a:cubicBezTo>
                  <a:lnTo>
                    <a:pt x="736" y="3229"/>
                  </a:lnTo>
                  <a:cubicBezTo>
                    <a:pt x="1121" y="3338"/>
                    <a:pt x="1351" y="3585"/>
                    <a:pt x="1391" y="3993"/>
                  </a:cubicBezTo>
                  <a:cubicBezTo>
                    <a:pt x="1408" y="4194"/>
                    <a:pt x="1414" y="4395"/>
                    <a:pt x="1437" y="4596"/>
                  </a:cubicBezTo>
                  <a:cubicBezTo>
                    <a:pt x="1483" y="5027"/>
                    <a:pt x="1540" y="5457"/>
                    <a:pt x="1592" y="5888"/>
                  </a:cubicBezTo>
                  <a:lnTo>
                    <a:pt x="1695" y="5883"/>
                  </a:lnTo>
                  <a:cubicBezTo>
                    <a:pt x="1712" y="5704"/>
                    <a:pt x="1730" y="5521"/>
                    <a:pt x="1758" y="5337"/>
                  </a:cubicBezTo>
                  <a:cubicBezTo>
                    <a:pt x="1799" y="4981"/>
                    <a:pt x="1850" y="4630"/>
                    <a:pt x="1902" y="4268"/>
                  </a:cubicBezTo>
                  <a:cubicBezTo>
                    <a:pt x="1988" y="3625"/>
                    <a:pt x="2344" y="3229"/>
                    <a:pt x="2982" y="3085"/>
                  </a:cubicBezTo>
                  <a:cubicBezTo>
                    <a:pt x="3074" y="3057"/>
                    <a:pt x="3160" y="3016"/>
                    <a:pt x="3240" y="2970"/>
                  </a:cubicBezTo>
                  <a:cubicBezTo>
                    <a:pt x="3189" y="2924"/>
                    <a:pt x="3171" y="2896"/>
                    <a:pt x="3148" y="2884"/>
                  </a:cubicBezTo>
                  <a:cubicBezTo>
                    <a:pt x="3097" y="2861"/>
                    <a:pt x="3039" y="2844"/>
                    <a:pt x="2988" y="2833"/>
                  </a:cubicBezTo>
                  <a:cubicBezTo>
                    <a:pt x="2298" y="2718"/>
                    <a:pt x="1965" y="2287"/>
                    <a:pt x="1914" y="1621"/>
                  </a:cubicBezTo>
                  <a:cubicBezTo>
                    <a:pt x="1879" y="1201"/>
                    <a:pt x="1868" y="788"/>
                    <a:pt x="1845" y="368"/>
                  </a:cubicBezTo>
                  <a:cubicBezTo>
                    <a:pt x="1839" y="236"/>
                    <a:pt x="1879" y="75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36"/>
            <p:cNvSpPr/>
            <p:nvPr/>
          </p:nvSpPr>
          <p:spPr>
            <a:xfrm>
              <a:off x="2512852" y="4803374"/>
              <a:ext cx="71550" cy="130550"/>
            </a:xfrm>
            <a:custGeom>
              <a:avLst/>
              <a:gdLst/>
              <a:ahLst/>
              <a:cxnLst/>
              <a:rect l="l" t="t" r="r" b="b"/>
              <a:pathLst>
                <a:path w="2862" h="5222" extrusionOk="0">
                  <a:moveTo>
                    <a:pt x="1368" y="2143"/>
                  </a:moveTo>
                  <a:lnTo>
                    <a:pt x="1930" y="2779"/>
                  </a:lnTo>
                  <a:lnTo>
                    <a:pt x="1930" y="2779"/>
                  </a:lnTo>
                  <a:lnTo>
                    <a:pt x="1345" y="3326"/>
                  </a:lnTo>
                  <a:lnTo>
                    <a:pt x="920" y="2763"/>
                  </a:lnTo>
                  <a:lnTo>
                    <a:pt x="1368" y="2143"/>
                  </a:lnTo>
                  <a:close/>
                  <a:moveTo>
                    <a:pt x="1379" y="0"/>
                  </a:moveTo>
                  <a:cubicBezTo>
                    <a:pt x="1362" y="115"/>
                    <a:pt x="1339" y="230"/>
                    <a:pt x="1327" y="351"/>
                  </a:cubicBezTo>
                  <a:cubicBezTo>
                    <a:pt x="1276" y="822"/>
                    <a:pt x="1247" y="1293"/>
                    <a:pt x="1172" y="1764"/>
                  </a:cubicBezTo>
                  <a:cubicBezTo>
                    <a:pt x="1086" y="2333"/>
                    <a:pt x="1006" y="2396"/>
                    <a:pt x="437" y="2476"/>
                  </a:cubicBezTo>
                  <a:cubicBezTo>
                    <a:pt x="293" y="2499"/>
                    <a:pt x="150" y="2539"/>
                    <a:pt x="6" y="2574"/>
                  </a:cubicBezTo>
                  <a:lnTo>
                    <a:pt x="1" y="2717"/>
                  </a:lnTo>
                  <a:cubicBezTo>
                    <a:pt x="190" y="2775"/>
                    <a:pt x="368" y="2838"/>
                    <a:pt x="558" y="2890"/>
                  </a:cubicBezTo>
                  <a:cubicBezTo>
                    <a:pt x="943" y="2987"/>
                    <a:pt x="1138" y="3234"/>
                    <a:pt x="1161" y="3631"/>
                  </a:cubicBezTo>
                  <a:cubicBezTo>
                    <a:pt x="1178" y="3929"/>
                    <a:pt x="1207" y="4234"/>
                    <a:pt x="1241" y="4532"/>
                  </a:cubicBezTo>
                  <a:cubicBezTo>
                    <a:pt x="1270" y="4762"/>
                    <a:pt x="1270" y="5003"/>
                    <a:pt x="1396" y="5222"/>
                  </a:cubicBezTo>
                  <a:cubicBezTo>
                    <a:pt x="1437" y="5101"/>
                    <a:pt x="1465" y="4980"/>
                    <a:pt x="1477" y="4860"/>
                  </a:cubicBezTo>
                  <a:cubicBezTo>
                    <a:pt x="1528" y="4475"/>
                    <a:pt x="1574" y="4090"/>
                    <a:pt x="1643" y="3711"/>
                  </a:cubicBezTo>
                  <a:cubicBezTo>
                    <a:pt x="1724" y="3240"/>
                    <a:pt x="1994" y="2936"/>
                    <a:pt x="2459" y="2804"/>
                  </a:cubicBezTo>
                  <a:cubicBezTo>
                    <a:pt x="2574" y="2769"/>
                    <a:pt x="2677" y="2717"/>
                    <a:pt x="2861" y="2648"/>
                  </a:cubicBezTo>
                  <a:cubicBezTo>
                    <a:pt x="2769" y="2602"/>
                    <a:pt x="2677" y="2568"/>
                    <a:pt x="2580" y="2539"/>
                  </a:cubicBezTo>
                  <a:cubicBezTo>
                    <a:pt x="1959" y="2424"/>
                    <a:pt x="1672" y="2028"/>
                    <a:pt x="1626" y="1425"/>
                  </a:cubicBezTo>
                  <a:cubicBezTo>
                    <a:pt x="1603" y="1080"/>
                    <a:pt x="1586" y="736"/>
                    <a:pt x="1563" y="391"/>
                  </a:cubicBezTo>
                  <a:cubicBezTo>
                    <a:pt x="1557" y="265"/>
                    <a:pt x="1528" y="133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36"/>
            <p:cNvSpPr/>
            <p:nvPr/>
          </p:nvSpPr>
          <p:spPr>
            <a:xfrm>
              <a:off x="1877574" y="3967915"/>
              <a:ext cx="48425" cy="137150"/>
            </a:xfrm>
            <a:custGeom>
              <a:avLst/>
              <a:gdLst/>
              <a:ahLst/>
              <a:cxnLst/>
              <a:rect l="l" t="t" r="r" b="b"/>
              <a:pathLst>
                <a:path w="1937" h="5486" extrusionOk="0">
                  <a:moveTo>
                    <a:pt x="1006" y="1885"/>
                  </a:moveTo>
                  <a:lnTo>
                    <a:pt x="1368" y="2574"/>
                  </a:lnTo>
                  <a:cubicBezTo>
                    <a:pt x="1265" y="2792"/>
                    <a:pt x="1161" y="3022"/>
                    <a:pt x="1046" y="3269"/>
                  </a:cubicBezTo>
                  <a:lnTo>
                    <a:pt x="575" y="2580"/>
                  </a:lnTo>
                  <a:lnTo>
                    <a:pt x="1006" y="1885"/>
                  </a:lnTo>
                  <a:close/>
                  <a:moveTo>
                    <a:pt x="995" y="1"/>
                  </a:moveTo>
                  <a:cubicBezTo>
                    <a:pt x="788" y="98"/>
                    <a:pt x="834" y="259"/>
                    <a:pt x="828" y="385"/>
                  </a:cubicBezTo>
                  <a:cubicBezTo>
                    <a:pt x="794" y="787"/>
                    <a:pt x="776" y="1190"/>
                    <a:pt x="742" y="1592"/>
                  </a:cubicBezTo>
                  <a:cubicBezTo>
                    <a:pt x="719" y="1948"/>
                    <a:pt x="518" y="2264"/>
                    <a:pt x="213" y="2442"/>
                  </a:cubicBezTo>
                  <a:cubicBezTo>
                    <a:pt x="139" y="2499"/>
                    <a:pt x="64" y="2562"/>
                    <a:pt x="1" y="2631"/>
                  </a:cubicBezTo>
                  <a:cubicBezTo>
                    <a:pt x="64" y="2683"/>
                    <a:pt x="99" y="2735"/>
                    <a:pt x="133" y="2735"/>
                  </a:cubicBezTo>
                  <a:cubicBezTo>
                    <a:pt x="541" y="2769"/>
                    <a:pt x="707" y="3033"/>
                    <a:pt x="753" y="3395"/>
                  </a:cubicBezTo>
                  <a:cubicBezTo>
                    <a:pt x="817" y="3860"/>
                    <a:pt x="857" y="4337"/>
                    <a:pt x="908" y="4808"/>
                  </a:cubicBezTo>
                  <a:cubicBezTo>
                    <a:pt x="931" y="5032"/>
                    <a:pt x="960" y="5256"/>
                    <a:pt x="989" y="5486"/>
                  </a:cubicBezTo>
                  <a:lnTo>
                    <a:pt x="1081" y="5480"/>
                  </a:lnTo>
                  <a:cubicBezTo>
                    <a:pt x="1104" y="5296"/>
                    <a:pt x="1121" y="5113"/>
                    <a:pt x="1138" y="4929"/>
                  </a:cubicBezTo>
                  <a:cubicBezTo>
                    <a:pt x="1196" y="4383"/>
                    <a:pt x="1224" y="3837"/>
                    <a:pt x="1299" y="3298"/>
                  </a:cubicBezTo>
                  <a:cubicBezTo>
                    <a:pt x="1339" y="2953"/>
                    <a:pt x="1471" y="2654"/>
                    <a:pt x="1937" y="2631"/>
                  </a:cubicBezTo>
                  <a:cubicBezTo>
                    <a:pt x="1356" y="2315"/>
                    <a:pt x="1253" y="1770"/>
                    <a:pt x="1161" y="1230"/>
                  </a:cubicBezTo>
                  <a:cubicBezTo>
                    <a:pt x="1109" y="931"/>
                    <a:pt x="1098" y="627"/>
                    <a:pt x="1064" y="328"/>
                  </a:cubicBezTo>
                  <a:cubicBezTo>
                    <a:pt x="1046" y="225"/>
                    <a:pt x="1018" y="121"/>
                    <a:pt x="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36"/>
            <p:cNvSpPr/>
            <p:nvPr/>
          </p:nvSpPr>
          <p:spPr>
            <a:xfrm>
              <a:off x="5131950" y="4661725"/>
              <a:ext cx="50875" cy="136875"/>
            </a:xfrm>
            <a:custGeom>
              <a:avLst/>
              <a:gdLst/>
              <a:ahLst/>
              <a:cxnLst/>
              <a:rect l="l" t="t" r="r" b="b"/>
              <a:pathLst>
                <a:path w="2035" h="5475" extrusionOk="0">
                  <a:moveTo>
                    <a:pt x="1023" y="1885"/>
                  </a:moveTo>
                  <a:lnTo>
                    <a:pt x="1385" y="2580"/>
                  </a:lnTo>
                  <a:lnTo>
                    <a:pt x="1069" y="3263"/>
                  </a:lnTo>
                  <a:cubicBezTo>
                    <a:pt x="897" y="3022"/>
                    <a:pt x="736" y="2804"/>
                    <a:pt x="587" y="2597"/>
                  </a:cubicBezTo>
                  <a:lnTo>
                    <a:pt x="1023" y="1885"/>
                  </a:lnTo>
                  <a:close/>
                  <a:moveTo>
                    <a:pt x="920" y="1"/>
                  </a:moveTo>
                  <a:cubicBezTo>
                    <a:pt x="891" y="156"/>
                    <a:pt x="851" y="311"/>
                    <a:pt x="839" y="472"/>
                  </a:cubicBezTo>
                  <a:cubicBezTo>
                    <a:pt x="811" y="816"/>
                    <a:pt x="811" y="1161"/>
                    <a:pt x="776" y="1506"/>
                  </a:cubicBezTo>
                  <a:cubicBezTo>
                    <a:pt x="736" y="1931"/>
                    <a:pt x="564" y="2281"/>
                    <a:pt x="167" y="2488"/>
                  </a:cubicBezTo>
                  <a:cubicBezTo>
                    <a:pt x="110" y="2517"/>
                    <a:pt x="75" y="2603"/>
                    <a:pt x="1" y="2700"/>
                  </a:cubicBezTo>
                  <a:cubicBezTo>
                    <a:pt x="627" y="2746"/>
                    <a:pt x="770" y="3154"/>
                    <a:pt x="822" y="3631"/>
                  </a:cubicBezTo>
                  <a:cubicBezTo>
                    <a:pt x="857" y="3958"/>
                    <a:pt x="880" y="4291"/>
                    <a:pt x="908" y="4619"/>
                  </a:cubicBezTo>
                  <a:cubicBezTo>
                    <a:pt x="937" y="4906"/>
                    <a:pt x="966" y="5188"/>
                    <a:pt x="995" y="5475"/>
                  </a:cubicBezTo>
                  <a:lnTo>
                    <a:pt x="1098" y="5475"/>
                  </a:lnTo>
                  <a:cubicBezTo>
                    <a:pt x="1115" y="5308"/>
                    <a:pt x="1138" y="5147"/>
                    <a:pt x="1155" y="4981"/>
                  </a:cubicBezTo>
                  <a:cubicBezTo>
                    <a:pt x="1201" y="4452"/>
                    <a:pt x="1236" y="3918"/>
                    <a:pt x="1299" y="3390"/>
                  </a:cubicBezTo>
                  <a:cubicBezTo>
                    <a:pt x="1339" y="3016"/>
                    <a:pt x="1460" y="2683"/>
                    <a:pt x="2034" y="2637"/>
                  </a:cubicBezTo>
                  <a:cubicBezTo>
                    <a:pt x="1397" y="2327"/>
                    <a:pt x="1282" y="1816"/>
                    <a:pt x="1196" y="1299"/>
                  </a:cubicBezTo>
                  <a:cubicBezTo>
                    <a:pt x="1161" y="1104"/>
                    <a:pt x="1150" y="903"/>
                    <a:pt x="1127" y="701"/>
                  </a:cubicBezTo>
                  <a:cubicBezTo>
                    <a:pt x="1098" y="466"/>
                    <a:pt x="1063" y="236"/>
                    <a:pt x="1035" y="6"/>
                  </a:cubicBezTo>
                  <a:lnTo>
                    <a:pt x="9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36"/>
            <p:cNvSpPr/>
            <p:nvPr/>
          </p:nvSpPr>
          <p:spPr>
            <a:xfrm>
              <a:off x="5277700" y="3722025"/>
              <a:ext cx="27325" cy="26175"/>
            </a:xfrm>
            <a:custGeom>
              <a:avLst/>
              <a:gdLst/>
              <a:ahLst/>
              <a:cxnLst/>
              <a:rect l="l" t="t" r="r" b="b"/>
              <a:pathLst>
                <a:path w="1093" h="1047" extrusionOk="0">
                  <a:moveTo>
                    <a:pt x="534" y="0"/>
                  </a:moveTo>
                  <a:cubicBezTo>
                    <a:pt x="531" y="0"/>
                    <a:pt x="527" y="0"/>
                    <a:pt x="524" y="0"/>
                  </a:cubicBezTo>
                  <a:cubicBezTo>
                    <a:pt x="219" y="6"/>
                    <a:pt x="1" y="224"/>
                    <a:pt x="1" y="512"/>
                  </a:cubicBezTo>
                  <a:cubicBezTo>
                    <a:pt x="1" y="804"/>
                    <a:pt x="264" y="1046"/>
                    <a:pt x="582" y="1046"/>
                  </a:cubicBezTo>
                  <a:cubicBezTo>
                    <a:pt x="589" y="1046"/>
                    <a:pt x="597" y="1046"/>
                    <a:pt x="604" y="1046"/>
                  </a:cubicBezTo>
                  <a:cubicBezTo>
                    <a:pt x="874" y="1046"/>
                    <a:pt x="1092" y="810"/>
                    <a:pt x="1075" y="540"/>
                  </a:cubicBezTo>
                  <a:cubicBezTo>
                    <a:pt x="1075" y="239"/>
                    <a:pt x="834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36"/>
            <p:cNvSpPr/>
            <p:nvPr/>
          </p:nvSpPr>
          <p:spPr>
            <a:xfrm>
              <a:off x="2265848" y="2949927"/>
              <a:ext cx="27475" cy="26225"/>
            </a:xfrm>
            <a:custGeom>
              <a:avLst/>
              <a:gdLst/>
              <a:ahLst/>
              <a:cxnLst/>
              <a:rect l="l" t="t" r="r" b="b"/>
              <a:pathLst>
                <a:path w="1099" h="1049" extrusionOk="0">
                  <a:moveTo>
                    <a:pt x="529" y="0"/>
                  </a:moveTo>
                  <a:cubicBezTo>
                    <a:pt x="242" y="0"/>
                    <a:pt x="6" y="228"/>
                    <a:pt x="1" y="519"/>
                  </a:cubicBezTo>
                  <a:cubicBezTo>
                    <a:pt x="1" y="795"/>
                    <a:pt x="265" y="1042"/>
                    <a:pt x="575" y="1047"/>
                  </a:cubicBezTo>
                  <a:cubicBezTo>
                    <a:pt x="588" y="1048"/>
                    <a:pt x="601" y="1049"/>
                    <a:pt x="614" y="1049"/>
                  </a:cubicBezTo>
                  <a:cubicBezTo>
                    <a:pt x="868" y="1049"/>
                    <a:pt x="1081" y="839"/>
                    <a:pt x="1081" y="576"/>
                  </a:cubicBezTo>
                  <a:cubicBezTo>
                    <a:pt x="1098" y="278"/>
                    <a:pt x="868" y="19"/>
                    <a:pt x="570" y="2"/>
                  </a:cubicBezTo>
                  <a:cubicBezTo>
                    <a:pt x="556" y="1"/>
                    <a:pt x="542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36"/>
            <p:cNvSpPr/>
            <p:nvPr/>
          </p:nvSpPr>
          <p:spPr>
            <a:xfrm>
              <a:off x="4893000" y="3085054"/>
              <a:ext cx="27175" cy="26175"/>
            </a:xfrm>
            <a:custGeom>
              <a:avLst/>
              <a:gdLst/>
              <a:ahLst/>
              <a:cxnLst/>
              <a:rect l="l" t="t" r="r" b="b"/>
              <a:pathLst>
                <a:path w="1087" h="1047" extrusionOk="0">
                  <a:moveTo>
                    <a:pt x="556" y="0"/>
                  </a:moveTo>
                  <a:cubicBezTo>
                    <a:pt x="549" y="0"/>
                    <a:pt x="542" y="0"/>
                    <a:pt x="535" y="1"/>
                  </a:cubicBezTo>
                  <a:cubicBezTo>
                    <a:pt x="531" y="1"/>
                    <a:pt x="528" y="1"/>
                    <a:pt x="524" y="1"/>
                  </a:cubicBezTo>
                  <a:cubicBezTo>
                    <a:pt x="242" y="1"/>
                    <a:pt x="7" y="223"/>
                    <a:pt x="1" y="506"/>
                  </a:cubicBezTo>
                  <a:cubicBezTo>
                    <a:pt x="1" y="793"/>
                    <a:pt x="281" y="1046"/>
                    <a:pt x="595" y="1046"/>
                  </a:cubicBezTo>
                  <a:cubicBezTo>
                    <a:pt x="602" y="1046"/>
                    <a:pt x="609" y="1046"/>
                    <a:pt x="615" y="1046"/>
                  </a:cubicBezTo>
                  <a:cubicBezTo>
                    <a:pt x="891" y="1040"/>
                    <a:pt x="1081" y="822"/>
                    <a:pt x="1081" y="535"/>
                  </a:cubicBezTo>
                  <a:cubicBezTo>
                    <a:pt x="1086" y="237"/>
                    <a:pt x="845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6"/>
            <p:cNvSpPr/>
            <p:nvPr/>
          </p:nvSpPr>
          <p:spPr>
            <a:xfrm>
              <a:off x="1888200" y="4240525"/>
              <a:ext cx="27175" cy="27050"/>
            </a:xfrm>
            <a:custGeom>
              <a:avLst/>
              <a:gdLst/>
              <a:ahLst/>
              <a:cxnLst/>
              <a:rect l="l" t="t" r="r" b="b"/>
              <a:pathLst>
                <a:path w="1087" h="1082" extrusionOk="0">
                  <a:moveTo>
                    <a:pt x="509" y="1"/>
                  </a:moveTo>
                  <a:cubicBezTo>
                    <a:pt x="253" y="1"/>
                    <a:pt x="35" y="202"/>
                    <a:pt x="24" y="461"/>
                  </a:cubicBezTo>
                  <a:cubicBezTo>
                    <a:pt x="1" y="783"/>
                    <a:pt x="248" y="1076"/>
                    <a:pt x="546" y="1082"/>
                  </a:cubicBezTo>
                  <a:cubicBezTo>
                    <a:pt x="828" y="1082"/>
                    <a:pt x="1063" y="852"/>
                    <a:pt x="1063" y="565"/>
                  </a:cubicBezTo>
                  <a:cubicBezTo>
                    <a:pt x="1086" y="260"/>
                    <a:pt x="845" y="2"/>
                    <a:pt x="541" y="2"/>
                  </a:cubicBezTo>
                  <a:cubicBezTo>
                    <a:pt x="530" y="1"/>
                    <a:pt x="520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36"/>
            <p:cNvSpPr/>
            <p:nvPr/>
          </p:nvSpPr>
          <p:spPr>
            <a:xfrm>
              <a:off x="3561794" y="2869175"/>
              <a:ext cx="27325" cy="26600"/>
            </a:xfrm>
            <a:custGeom>
              <a:avLst/>
              <a:gdLst/>
              <a:ahLst/>
              <a:cxnLst/>
              <a:rect l="l" t="t" r="r" b="b"/>
              <a:pathLst>
                <a:path w="1093" h="1064" extrusionOk="0">
                  <a:moveTo>
                    <a:pt x="531" y="1"/>
                  </a:moveTo>
                  <a:cubicBezTo>
                    <a:pt x="253" y="1"/>
                    <a:pt x="18" y="221"/>
                    <a:pt x="12" y="501"/>
                  </a:cubicBezTo>
                  <a:cubicBezTo>
                    <a:pt x="1" y="794"/>
                    <a:pt x="277" y="1064"/>
                    <a:pt x="592" y="1064"/>
                  </a:cubicBezTo>
                  <a:cubicBezTo>
                    <a:pt x="868" y="1064"/>
                    <a:pt x="1063" y="857"/>
                    <a:pt x="1075" y="564"/>
                  </a:cubicBezTo>
                  <a:cubicBezTo>
                    <a:pt x="1092" y="260"/>
                    <a:pt x="851" y="7"/>
                    <a:pt x="552" y="1"/>
                  </a:cubicBezTo>
                  <a:cubicBezTo>
                    <a:pt x="545" y="1"/>
                    <a:pt x="53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36"/>
            <p:cNvSpPr/>
            <p:nvPr/>
          </p:nvSpPr>
          <p:spPr>
            <a:xfrm>
              <a:off x="3573008" y="3279454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0"/>
                  </a:moveTo>
                  <a:cubicBezTo>
                    <a:pt x="138" y="12"/>
                    <a:pt x="0" y="161"/>
                    <a:pt x="6" y="339"/>
                  </a:cubicBezTo>
                  <a:cubicBezTo>
                    <a:pt x="23" y="517"/>
                    <a:pt x="167" y="655"/>
                    <a:pt x="345" y="672"/>
                  </a:cubicBezTo>
                  <a:cubicBezTo>
                    <a:pt x="352" y="673"/>
                    <a:pt x="358" y="673"/>
                    <a:pt x="365" y="673"/>
                  </a:cubicBezTo>
                  <a:cubicBezTo>
                    <a:pt x="539" y="673"/>
                    <a:pt x="678" y="528"/>
                    <a:pt x="672" y="351"/>
                  </a:cubicBezTo>
                  <a:cubicBezTo>
                    <a:pt x="672" y="155"/>
                    <a:pt x="517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36"/>
            <p:cNvSpPr/>
            <p:nvPr/>
          </p:nvSpPr>
          <p:spPr>
            <a:xfrm>
              <a:off x="4749275" y="2954625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1"/>
                  </a:moveTo>
                  <a:cubicBezTo>
                    <a:pt x="144" y="1"/>
                    <a:pt x="0" y="156"/>
                    <a:pt x="12" y="334"/>
                  </a:cubicBezTo>
                  <a:cubicBezTo>
                    <a:pt x="29" y="529"/>
                    <a:pt x="190" y="673"/>
                    <a:pt x="385" y="673"/>
                  </a:cubicBezTo>
                  <a:cubicBezTo>
                    <a:pt x="546" y="656"/>
                    <a:pt x="672" y="518"/>
                    <a:pt x="678" y="357"/>
                  </a:cubicBezTo>
                  <a:cubicBezTo>
                    <a:pt x="678" y="162"/>
                    <a:pt x="517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36"/>
            <p:cNvSpPr/>
            <p:nvPr/>
          </p:nvSpPr>
          <p:spPr>
            <a:xfrm>
              <a:off x="1870550" y="3203450"/>
              <a:ext cx="17525" cy="16725"/>
            </a:xfrm>
            <a:custGeom>
              <a:avLst/>
              <a:gdLst/>
              <a:ahLst/>
              <a:cxnLst/>
              <a:rect l="l" t="t" r="r" b="b"/>
              <a:pathLst>
                <a:path w="701" h="669" extrusionOk="0">
                  <a:moveTo>
                    <a:pt x="347" y="1"/>
                  </a:moveTo>
                  <a:cubicBezTo>
                    <a:pt x="337" y="1"/>
                    <a:pt x="326" y="1"/>
                    <a:pt x="316" y="2"/>
                  </a:cubicBezTo>
                  <a:cubicBezTo>
                    <a:pt x="132" y="14"/>
                    <a:pt x="0" y="174"/>
                    <a:pt x="29" y="352"/>
                  </a:cubicBezTo>
                  <a:cubicBezTo>
                    <a:pt x="52" y="530"/>
                    <a:pt x="201" y="663"/>
                    <a:pt x="379" y="668"/>
                  </a:cubicBezTo>
                  <a:cubicBezTo>
                    <a:pt x="563" y="663"/>
                    <a:pt x="701" y="507"/>
                    <a:pt x="689" y="329"/>
                  </a:cubicBezTo>
                  <a:cubicBezTo>
                    <a:pt x="679" y="144"/>
                    <a:pt x="52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36"/>
            <p:cNvSpPr/>
            <p:nvPr/>
          </p:nvSpPr>
          <p:spPr>
            <a:xfrm>
              <a:off x="4898110" y="4139960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36" y="1"/>
                  </a:moveTo>
                  <a:cubicBezTo>
                    <a:pt x="329" y="1"/>
                    <a:pt x="323" y="1"/>
                    <a:pt x="316" y="1"/>
                  </a:cubicBezTo>
                  <a:cubicBezTo>
                    <a:pt x="138" y="13"/>
                    <a:pt x="0" y="162"/>
                    <a:pt x="0" y="340"/>
                  </a:cubicBezTo>
                  <a:cubicBezTo>
                    <a:pt x="28" y="532"/>
                    <a:pt x="189" y="668"/>
                    <a:pt x="379" y="668"/>
                  </a:cubicBezTo>
                  <a:cubicBezTo>
                    <a:pt x="383" y="668"/>
                    <a:pt x="387" y="668"/>
                    <a:pt x="391" y="668"/>
                  </a:cubicBezTo>
                  <a:cubicBezTo>
                    <a:pt x="557" y="656"/>
                    <a:pt x="667" y="536"/>
                    <a:pt x="667" y="352"/>
                  </a:cubicBezTo>
                  <a:cubicBezTo>
                    <a:pt x="678" y="163"/>
                    <a:pt x="528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36"/>
            <p:cNvSpPr/>
            <p:nvPr/>
          </p:nvSpPr>
          <p:spPr>
            <a:xfrm>
              <a:off x="5084425" y="4860300"/>
              <a:ext cx="17400" cy="16700"/>
            </a:xfrm>
            <a:custGeom>
              <a:avLst/>
              <a:gdLst/>
              <a:ahLst/>
              <a:cxnLst/>
              <a:rect l="l" t="t" r="r" b="b"/>
              <a:pathLst>
                <a:path w="696" h="668" extrusionOk="0">
                  <a:moveTo>
                    <a:pt x="338" y="1"/>
                  </a:moveTo>
                  <a:cubicBezTo>
                    <a:pt x="331" y="1"/>
                    <a:pt x="324" y="1"/>
                    <a:pt x="316" y="2"/>
                  </a:cubicBezTo>
                  <a:cubicBezTo>
                    <a:pt x="138" y="13"/>
                    <a:pt x="1" y="174"/>
                    <a:pt x="24" y="352"/>
                  </a:cubicBezTo>
                  <a:cubicBezTo>
                    <a:pt x="47" y="530"/>
                    <a:pt x="196" y="662"/>
                    <a:pt x="374" y="668"/>
                  </a:cubicBezTo>
                  <a:cubicBezTo>
                    <a:pt x="552" y="668"/>
                    <a:pt x="696" y="513"/>
                    <a:pt x="690" y="335"/>
                  </a:cubicBezTo>
                  <a:cubicBezTo>
                    <a:pt x="679" y="147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36"/>
            <p:cNvSpPr/>
            <p:nvPr/>
          </p:nvSpPr>
          <p:spPr>
            <a:xfrm>
              <a:off x="2744050" y="4889200"/>
              <a:ext cx="16975" cy="16525"/>
            </a:xfrm>
            <a:custGeom>
              <a:avLst/>
              <a:gdLst/>
              <a:ahLst/>
              <a:cxnLst/>
              <a:rect l="l" t="t" r="r" b="b"/>
              <a:pathLst>
                <a:path w="679" h="661" extrusionOk="0">
                  <a:moveTo>
                    <a:pt x="328" y="0"/>
                  </a:moveTo>
                  <a:cubicBezTo>
                    <a:pt x="150" y="6"/>
                    <a:pt x="6" y="149"/>
                    <a:pt x="1" y="333"/>
                  </a:cubicBezTo>
                  <a:cubicBezTo>
                    <a:pt x="18" y="519"/>
                    <a:pt x="178" y="661"/>
                    <a:pt x="368" y="661"/>
                  </a:cubicBezTo>
                  <a:cubicBezTo>
                    <a:pt x="372" y="661"/>
                    <a:pt x="376" y="661"/>
                    <a:pt x="380" y="661"/>
                  </a:cubicBezTo>
                  <a:cubicBezTo>
                    <a:pt x="546" y="661"/>
                    <a:pt x="678" y="523"/>
                    <a:pt x="667" y="356"/>
                  </a:cubicBezTo>
                  <a:cubicBezTo>
                    <a:pt x="678" y="161"/>
                    <a:pt x="523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36"/>
            <p:cNvSpPr/>
            <p:nvPr/>
          </p:nvSpPr>
          <p:spPr>
            <a:xfrm>
              <a:off x="2598173" y="3202833"/>
              <a:ext cx="17100" cy="16700"/>
            </a:xfrm>
            <a:custGeom>
              <a:avLst/>
              <a:gdLst/>
              <a:ahLst/>
              <a:cxnLst/>
              <a:rect l="l" t="t" r="r" b="b"/>
              <a:pathLst>
                <a:path w="684" h="668" extrusionOk="0">
                  <a:moveTo>
                    <a:pt x="347" y="1"/>
                  </a:moveTo>
                  <a:cubicBezTo>
                    <a:pt x="341" y="1"/>
                    <a:pt x="334" y="1"/>
                    <a:pt x="328" y="1"/>
                  </a:cubicBezTo>
                  <a:cubicBezTo>
                    <a:pt x="324" y="1"/>
                    <a:pt x="321" y="1"/>
                    <a:pt x="318" y="1"/>
                  </a:cubicBezTo>
                  <a:cubicBezTo>
                    <a:pt x="139" y="1"/>
                    <a:pt x="1" y="154"/>
                    <a:pt x="23" y="334"/>
                  </a:cubicBezTo>
                  <a:cubicBezTo>
                    <a:pt x="40" y="520"/>
                    <a:pt x="201" y="668"/>
                    <a:pt x="386" y="668"/>
                  </a:cubicBezTo>
                  <a:cubicBezTo>
                    <a:pt x="390" y="668"/>
                    <a:pt x="393" y="668"/>
                    <a:pt x="397" y="667"/>
                  </a:cubicBezTo>
                  <a:cubicBezTo>
                    <a:pt x="557" y="639"/>
                    <a:pt x="678" y="507"/>
                    <a:pt x="684" y="346"/>
                  </a:cubicBezTo>
                  <a:cubicBezTo>
                    <a:pt x="684" y="157"/>
                    <a:pt x="53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36"/>
            <p:cNvSpPr/>
            <p:nvPr/>
          </p:nvSpPr>
          <p:spPr>
            <a:xfrm>
              <a:off x="2540152" y="4073522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22" y="1"/>
                  </a:moveTo>
                  <a:cubicBezTo>
                    <a:pt x="144" y="1"/>
                    <a:pt x="0" y="144"/>
                    <a:pt x="0" y="328"/>
                  </a:cubicBezTo>
                  <a:cubicBezTo>
                    <a:pt x="0" y="517"/>
                    <a:pt x="150" y="668"/>
                    <a:pt x="336" y="668"/>
                  </a:cubicBezTo>
                  <a:cubicBezTo>
                    <a:pt x="343" y="668"/>
                    <a:pt x="349" y="667"/>
                    <a:pt x="356" y="667"/>
                  </a:cubicBezTo>
                  <a:cubicBezTo>
                    <a:pt x="534" y="661"/>
                    <a:pt x="678" y="506"/>
                    <a:pt x="661" y="328"/>
                  </a:cubicBezTo>
                  <a:cubicBezTo>
                    <a:pt x="643" y="150"/>
                    <a:pt x="500" y="12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36"/>
            <p:cNvSpPr/>
            <p:nvPr/>
          </p:nvSpPr>
          <p:spPr>
            <a:xfrm>
              <a:off x="2957233" y="3323442"/>
              <a:ext cx="17125" cy="16550"/>
            </a:xfrm>
            <a:custGeom>
              <a:avLst/>
              <a:gdLst/>
              <a:ahLst/>
              <a:cxnLst/>
              <a:rect l="l" t="t" r="r" b="b"/>
              <a:pathLst>
                <a:path w="685" h="662" extrusionOk="0">
                  <a:moveTo>
                    <a:pt x="335" y="1"/>
                  </a:moveTo>
                  <a:cubicBezTo>
                    <a:pt x="156" y="1"/>
                    <a:pt x="12" y="142"/>
                    <a:pt x="6" y="317"/>
                  </a:cubicBezTo>
                  <a:cubicBezTo>
                    <a:pt x="1" y="509"/>
                    <a:pt x="161" y="662"/>
                    <a:pt x="352" y="662"/>
                  </a:cubicBezTo>
                  <a:cubicBezTo>
                    <a:pt x="355" y="662"/>
                    <a:pt x="359" y="662"/>
                    <a:pt x="362" y="662"/>
                  </a:cubicBezTo>
                  <a:cubicBezTo>
                    <a:pt x="366" y="662"/>
                    <a:pt x="369" y="662"/>
                    <a:pt x="373" y="662"/>
                  </a:cubicBezTo>
                  <a:cubicBezTo>
                    <a:pt x="529" y="662"/>
                    <a:pt x="667" y="537"/>
                    <a:pt x="673" y="380"/>
                  </a:cubicBezTo>
                  <a:cubicBezTo>
                    <a:pt x="684" y="185"/>
                    <a:pt x="535" y="18"/>
                    <a:pt x="345" y="1"/>
                  </a:cubicBezTo>
                  <a:cubicBezTo>
                    <a:pt x="342" y="1"/>
                    <a:pt x="338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36"/>
            <p:cNvSpPr/>
            <p:nvPr/>
          </p:nvSpPr>
          <p:spPr>
            <a:xfrm>
              <a:off x="2084950" y="4671775"/>
              <a:ext cx="17375" cy="16700"/>
            </a:xfrm>
            <a:custGeom>
              <a:avLst/>
              <a:gdLst/>
              <a:ahLst/>
              <a:cxnLst/>
              <a:rect l="l" t="t" r="r" b="b"/>
              <a:pathLst>
                <a:path w="695" h="668" extrusionOk="0">
                  <a:moveTo>
                    <a:pt x="344" y="1"/>
                  </a:moveTo>
                  <a:cubicBezTo>
                    <a:pt x="340" y="1"/>
                    <a:pt x="337" y="1"/>
                    <a:pt x="333" y="1"/>
                  </a:cubicBezTo>
                  <a:cubicBezTo>
                    <a:pt x="330" y="1"/>
                    <a:pt x="326" y="1"/>
                    <a:pt x="323" y="1"/>
                  </a:cubicBezTo>
                  <a:cubicBezTo>
                    <a:pt x="144" y="1"/>
                    <a:pt x="0" y="153"/>
                    <a:pt x="17" y="334"/>
                  </a:cubicBezTo>
                  <a:cubicBezTo>
                    <a:pt x="34" y="520"/>
                    <a:pt x="189" y="667"/>
                    <a:pt x="380" y="667"/>
                  </a:cubicBezTo>
                  <a:cubicBezTo>
                    <a:pt x="383" y="667"/>
                    <a:pt x="387" y="667"/>
                    <a:pt x="391" y="667"/>
                  </a:cubicBezTo>
                  <a:cubicBezTo>
                    <a:pt x="569" y="644"/>
                    <a:pt x="695" y="489"/>
                    <a:pt x="683" y="311"/>
                  </a:cubicBezTo>
                  <a:cubicBezTo>
                    <a:pt x="661" y="137"/>
                    <a:pt x="51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36"/>
            <p:cNvSpPr/>
            <p:nvPr/>
          </p:nvSpPr>
          <p:spPr>
            <a:xfrm>
              <a:off x="2062100" y="3293950"/>
              <a:ext cx="17550" cy="16550"/>
            </a:xfrm>
            <a:custGeom>
              <a:avLst/>
              <a:gdLst/>
              <a:ahLst/>
              <a:cxnLst/>
              <a:rect l="l" t="t" r="r" b="b"/>
              <a:pathLst>
                <a:path w="702" h="662" extrusionOk="0">
                  <a:moveTo>
                    <a:pt x="335" y="0"/>
                  </a:moveTo>
                  <a:cubicBezTo>
                    <a:pt x="161" y="0"/>
                    <a:pt x="17" y="129"/>
                    <a:pt x="6" y="305"/>
                  </a:cubicBezTo>
                  <a:cubicBezTo>
                    <a:pt x="1" y="477"/>
                    <a:pt x="179" y="656"/>
                    <a:pt x="363" y="661"/>
                  </a:cubicBezTo>
                  <a:cubicBezTo>
                    <a:pt x="529" y="661"/>
                    <a:pt x="661" y="535"/>
                    <a:pt x="673" y="374"/>
                  </a:cubicBezTo>
                  <a:cubicBezTo>
                    <a:pt x="701" y="179"/>
                    <a:pt x="552" y="6"/>
                    <a:pt x="357" y="1"/>
                  </a:cubicBezTo>
                  <a:cubicBezTo>
                    <a:pt x="349" y="0"/>
                    <a:pt x="342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36"/>
            <p:cNvSpPr/>
            <p:nvPr/>
          </p:nvSpPr>
          <p:spPr>
            <a:xfrm>
              <a:off x="5461075" y="3597375"/>
              <a:ext cx="16825" cy="16975"/>
            </a:xfrm>
            <a:custGeom>
              <a:avLst/>
              <a:gdLst/>
              <a:ahLst/>
              <a:cxnLst/>
              <a:rect l="l" t="t" r="r" b="b"/>
              <a:pathLst>
                <a:path w="673" h="679" extrusionOk="0">
                  <a:moveTo>
                    <a:pt x="337" y="0"/>
                  </a:moveTo>
                  <a:cubicBezTo>
                    <a:pt x="330" y="0"/>
                    <a:pt x="323" y="0"/>
                    <a:pt x="317" y="1"/>
                  </a:cubicBezTo>
                  <a:cubicBezTo>
                    <a:pt x="150" y="1"/>
                    <a:pt x="18" y="139"/>
                    <a:pt x="18" y="305"/>
                  </a:cubicBezTo>
                  <a:cubicBezTo>
                    <a:pt x="1" y="495"/>
                    <a:pt x="145" y="667"/>
                    <a:pt x="346" y="678"/>
                  </a:cubicBezTo>
                  <a:cubicBezTo>
                    <a:pt x="524" y="673"/>
                    <a:pt x="667" y="529"/>
                    <a:pt x="673" y="345"/>
                  </a:cubicBezTo>
                  <a:cubicBezTo>
                    <a:pt x="673" y="157"/>
                    <a:pt x="52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36"/>
            <p:cNvSpPr/>
            <p:nvPr/>
          </p:nvSpPr>
          <p:spPr>
            <a:xfrm>
              <a:off x="2386200" y="4621975"/>
              <a:ext cx="16250" cy="16950"/>
            </a:xfrm>
            <a:custGeom>
              <a:avLst/>
              <a:gdLst/>
              <a:ahLst/>
              <a:cxnLst/>
              <a:rect l="l" t="t" r="r" b="b"/>
              <a:pathLst>
                <a:path w="650" h="678" extrusionOk="0">
                  <a:moveTo>
                    <a:pt x="331" y="1"/>
                  </a:moveTo>
                  <a:cubicBezTo>
                    <a:pt x="313" y="1"/>
                    <a:pt x="295" y="2"/>
                    <a:pt x="276" y="5"/>
                  </a:cubicBezTo>
                  <a:cubicBezTo>
                    <a:pt x="93" y="23"/>
                    <a:pt x="1" y="138"/>
                    <a:pt x="1" y="316"/>
                  </a:cubicBezTo>
                  <a:cubicBezTo>
                    <a:pt x="1" y="510"/>
                    <a:pt x="157" y="678"/>
                    <a:pt x="323" y="678"/>
                  </a:cubicBezTo>
                  <a:cubicBezTo>
                    <a:pt x="329" y="678"/>
                    <a:pt x="334" y="678"/>
                    <a:pt x="340" y="677"/>
                  </a:cubicBezTo>
                  <a:cubicBezTo>
                    <a:pt x="518" y="649"/>
                    <a:pt x="644" y="499"/>
                    <a:pt x="644" y="321"/>
                  </a:cubicBezTo>
                  <a:cubicBezTo>
                    <a:pt x="649" y="144"/>
                    <a:pt x="504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6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"/>
          <p:cNvSpPr txBox="1">
            <a:spLocks noGrp="1"/>
          </p:cNvSpPr>
          <p:nvPr>
            <p:ph type="body" idx="1"/>
          </p:nvPr>
        </p:nvSpPr>
        <p:spPr>
          <a:xfrm>
            <a:off x="685800" y="838350"/>
            <a:ext cx="7772400" cy="39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37" name="Google Shape;337;p4"/>
          <p:cNvSpPr txBox="1">
            <a:spLocks noGrp="1"/>
          </p:cNvSpPr>
          <p:nvPr>
            <p:ph type="title"/>
          </p:nvPr>
        </p:nvSpPr>
        <p:spPr>
          <a:xfrm>
            <a:off x="796663" y="314204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pic>
        <p:nvPicPr>
          <p:cNvPr id="338" name="Google Shape;338;p4"/>
          <p:cNvPicPr preferRelativeResize="0"/>
          <p:nvPr/>
        </p:nvPicPr>
        <p:blipFill rotWithShape="1">
          <a:blip r:embed="rId3"/>
          <a:srcRect l="58420" t="16872" r="26067" b="-11929"/>
          <a:stretch>
            <a:fillRect/>
          </a:stretch>
        </p:blipFill>
        <p:spPr>
          <a:xfrm rot="5400000">
            <a:off x="6569125" y="2564275"/>
            <a:ext cx="1158001" cy="3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"/>
          <p:cNvPicPr preferRelativeResize="0"/>
          <p:nvPr/>
        </p:nvPicPr>
        <p:blipFill rotWithShape="1">
          <a:blip r:embed="rId4"/>
          <a:srcRect l="3576" t="-9544" r="42961" b="69692"/>
          <a:stretch>
            <a:fillRect/>
          </a:stretch>
        </p:blipFill>
        <p:spPr>
          <a:xfrm rot="5400000">
            <a:off x="-867087" y="1743540"/>
            <a:ext cx="2986424" cy="125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"/>
          <p:cNvPicPr preferRelativeResize="0"/>
          <p:nvPr/>
        </p:nvPicPr>
        <p:blipFill rotWithShape="1">
          <a:blip r:embed="rId5"/>
          <a:srcRect t="2090" r="43426" b="-2090"/>
          <a:stretch>
            <a:fillRect/>
          </a:stretch>
        </p:blipFill>
        <p:spPr>
          <a:xfrm rot="-3084592">
            <a:off x="-51164" y="4387195"/>
            <a:ext cx="990903" cy="98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"/>
          <p:cNvPicPr preferRelativeResize="0"/>
          <p:nvPr/>
        </p:nvPicPr>
        <p:blipFill rotWithShape="1">
          <a:blip r:embed="rId6"/>
          <a:srcRect l="25424" t="1956" r="47838" b="-17724"/>
          <a:stretch>
            <a:fillRect/>
          </a:stretch>
        </p:blipFill>
        <p:spPr>
          <a:xfrm rot="5400000">
            <a:off x="5853362" y="-1009663"/>
            <a:ext cx="1406725" cy="3426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4"/>
          <p:cNvGrpSpPr/>
          <p:nvPr/>
        </p:nvGrpSpPr>
        <p:grpSpPr>
          <a:xfrm rot="1454423">
            <a:off x="7262294" y="-1157045"/>
            <a:ext cx="1877672" cy="1841132"/>
            <a:chOff x="374525" y="828125"/>
            <a:chExt cx="848550" cy="836725"/>
          </a:xfrm>
        </p:grpSpPr>
        <p:sp>
          <p:nvSpPr>
            <p:cNvPr id="343" name="Google Shape;343;p4"/>
            <p:cNvSpPr/>
            <p:nvPr/>
          </p:nvSpPr>
          <p:spPr>
            <a:xfrm>
              <a:off x="374525" y="1291825"/>
              <a:ext cx="131700" cy="37275"/>
            </a:xfrm>
            <a:custGeom>
              <a:avLst/>
              <a:gdLst/>
              <a:ahLst/>
              <a:cxnLst/>
              <a:rect l="l" t="t" r="r" b="b"/>
              <a:pathLst>
                <a:path w="5268" h="1491" extrusionOk="0">
                  <a:moveTo>
                    <a:pt x="4973" y="1"/>
                  </a:moveTo>
                  <a:cubicBezTo>
                    <a:pt x="4955" y="1"/>
                    <a:pt x="4937" y="2"/>
                    <a:pt x="4918" y="4"/>
                  </a:cubicBezTo>
                  <a:cubicBezTo>
                    <a:pt x="3372" y="165"/>
                    <a:pt x="1845" y="480"/>
                    <a:pt x="363" y="951"/>
                  </a:cubicBezTo>
                  <a:cubicBezTo>
                    <a:pt x="236" y="1003"/>
                    <a:pt x="116" y="1066"/>
                    <a:pt x="1" y="1141"/>
                  </a:cubicBezTo>
                  <a:lnTo>
                    <a:pt x="1" y="1325"/>
                  </a:lnTo>
                  <a:cubicBezTo>
                    <a:pt x="79" y="1447"/>
                    <a:pt x="171" y="1490"/>
                    <a:pt x="280" y="1490"/>
                  </a:cubicBezTo>
                  <a:cubicBezTo>
                    <a:pt x="341" y="1490"/>
                    <a:pt x="406" y="1477"/>
                    <a:pt x="478" y="1457"/>
                  </a:cubicBezTo>
                  <a:cubicBezTo>
                    <a:pt x="1259" y="1244"/>
                    <a:pt x="2046" y="1020"/>
                    <a:pt x="2833" y="854"/>
                  </a:cubicBezTo>
                  <a:cubicBezTo>
                    <a:pt x="3533" y="704"/>
                    <a:pt x="4240" y="630"/>
                    <a:pt x="4946" y="526"/>
                  </a:cubicBezTo>
                  <a:cubicBezTo>
                    <a:pt x="5124" y="498"/>
                    <a:pt x="5268" y="429"/>
                    <a:pt x="5239" y="222"/>
                  </a:cubicBezTo>
                  <a:cubicBezTo>
                    <a:pt x="5219" y="64"/>
                    <a:pt x="5117" y="1"/>
                    <a:pt x="4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95200" y="1343650"/>
              <a:ext cx="642925" cy="132375"/>
            </a:xfrm>
            <a:custGeom>
              <a:avLst/>
              <a:gdLst/>
              <a:ahLst/>
              <a:cxnLst/>
              <a:rect l="l" t="t" r="r" b="b"/>
              <a:pathLst>
                <a:path w="25717" h="5295" extrusionOk="0">
                  <a:moveTo>
                    <a:pt x="25469" y="0"/>
                  </a:moveTo>
                  <a:cubicBezTo>
                    <a:pt x="25427" y="0"/>
                    <a:pt x="25384" y="4"/>
                    <a:pt x="25349" y="10"/>
                  </a:cubicBezTo>
                  <a:cubicBezTo>
                    <a:pt x="25297" y="16"/>
                    <a:pt x="25246" y="108"/>
                    <a:pt x="25205" y="177"/>
                  </a:cubicBezTo>
                  <a:cubicBezTo>
                    <a:pt x="23411" y="3132"/>
                    <a:pt x="20518" y="4770"/>
                    <a:pt x="17246" y="4770"/>
                  </a:cubicBezTo>
                  <a:cubicBezTo>
                    <a:pt x="16602" y="4770"/>
                    <a:pt x="15942" y="4706"/>
                    <a:pt x="15274" y="4576"/>
                  </a:cubicBezTo>
                  <a:cubicBezTo>
                    <a:pt x="13913" y="4318"/>
                    <a:pt x="12609" y="3864"/>
                    <a:pt x="11311" y="3387"/>
                  </a:cubicBezTo>
                  <a:cubicBezTo>
                    <a:pt x="9760" y="2819"/>
                    <a:pt x="8209" y="2227"/>
                    <a:pt x="6629" y="1733"/>
                  </a:cubicBezTo>
                  <a:cubicBezTo>
                    <a:pt x="5523" y="1385"/>
                    <a:pt x="4393" y="1177"/>
                    <a:pt x="3250" y="1177"/>
                  </a:cubicBezTo>
                  <a:cubicBezTo>
                    <a:pt x="2696" y="1177"/>
                    <a:pt x="2139" y="1226"/>
                    <a:pt x="1580" y="1331"/>
                  </a:cubicBezTo>
                  <a:cubicBezTo>
                    <a:pt x="1132" y="1417"/>
                    <a:pt x="702" y="1555"/>
                    <a:pt x="265" y="1670"/>
                  </a:cubicBezTo>
                  <a:cubicBezTo>
                    <a:pt x="87" y="1722"/>
                    <a:pt x="1" y="1842"/>
                    <a:pt x="64" y="2020"/>
                  </a:cubicBezTo>
                  <a:cubicBezTo>
                    <a:pt x="104" y="2136"/>
                    <a:pt x="182" y="2190"/>
                    <a:pt x="280" y="2190"/>
                  </a:cubicBezTo>
                  <a:cubicBezTo>
                    <a:pt x="323" y="2190"/>
                    <a:pt x="371" y="2179"/>
                    <a:pt x="420" y="2158"/>
                  </a:cubicBezTo>
                  <a:cubicBezTo>
                    <a:pt x="478" y="2135"/>
                    <a:pt x="541" y="2124"/>
                    <a:pt x="598" y="2101"/>
                  </a:cubicBezTo>
                  <a:cubicBezTo>
                    <a:pt x="1453" y="1820"/>
                    <a:pt x="2322" y="1692"/>
                    <a:pt x="3202" y="1692"/>
                  </a:cubicBezTo>
                  <a:cubicBezTo>
                    <a:pt x="3599" y="1692"/>
                    <a:pt x="3999" y="1718"/>
                    <a:pt x="4401" y="1768"/>
                  </a:cubicBezTo>
                  <a:cubicBezTo>
                    <a:pt x="5659" y="1917"/>
                    <a:pt x="6865" y="2256"/>
                    <a:pt x="8054" y="2687"/>
                  </a:cubicBezTo>
                  <a:cubicBezTo>
                    <a:pt x="9524" y="3227"/>
                    <a:pt x="10995" y="3801"/>
                    <a:pt x="12471" y="4341"/>
                  </a:cubicBezTo>
                  <a:cubicBezTo>
                    <a:pt x="13936" y="4875"/>
                    <a:pt x="15435" y="5243"/>
                    <a:pt x="17009" y="5294"/>
                  </a:cubicBezTo>
                  <a:cubicBezTo>
                    <a:pt x="17428" y="5277"/>
                    <a:pt x="17853" y="5271"/>
                    <a:pt x="18267" y="5231"/>
                  </a:cubicBezTo>
                  <a:cubicBezTo>
                    <a:pt x="20765" y="4967"/>
                    <a:pt x="22839" y="3870"/>
                    <a:pt x="24499" y="2003"/>
                  </a:cubicBezTo>
                  <a:cubicBezTo>
                    <a:pt x="24941" y="1509"/>
                    <a:pt x="25297" y="929"/>
                    <a:pt x="25671" y="378"/>
                  </a:cubicBezTo>
                  <a:cubicBezTo>
                    <a:pt x="25717" y="274"/>
                    <a:pt x="25717" y="154"/>
                    <a:pt x="25659" y="56"/>
                  </a:cubicBezTo>
                  <a:cubicBezTo>
                    <a:pt x="25629" y="14"/>
                    <a:pt x="25549" y="0"/>
                    <a:pt x="25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1058775" y="885975"/>
              <a:ext cx="164300" cy="342925"/>
            </a:xfrm>
            <a:custGeom>
              <a:avLst/>
              <a:gdLst/>
              <a:ahLst/>
              <a:cxnLst/>
              <a:rect l="l" t="t" r="r" b="b"/>
              <a:pathLst>
                <a:path w="6572" h="13717" extrusionOk="0">
                  <a:moveTo>
                    <a:pt x="6285" y="1"/>
                  </a:moveTo>
                  <a:cubicBezTo>
                    <a:pt x="6266" y="1"/>
                    <a:pt x="6247" y="2"/>
                    <a:pt x="6227" y="5"/>
                  </a:cubicBezTo>
                  <a:cubicBezTo>
                    <a:pt x="6158" y="17"/>
                    <a:pt x="6095" y="34"/>
                    <a:pt x="6026" y="57"/>
                  </a:cubicBezTo>
                  <a:cubicBezTo>
                    <a:pt x="4906" y="384"/>
                    <a:pt x="3889" y="988"/>
                    <a:pt x="3068" y="1815"/>
                  </a:cubicBezTo>
                  <a:cubicBezTo>
                    <a:pt x="1689" y="3170"/>
                    <a:pt x="885" y="4836"/>
                    <a:pt x="449" y="6703"/>
                  </a:cubicBezTo>
                  <a:cubicBezTo>
                    <a:pt x="81" y="8277"/>
                    <a:pt x="1" y="9879"/>
                    <a:pt x="24" y="11487"/>
                  </a:cubicBezTo>
                  <a:lnTo>
                    <a:pt x="24" y="13446"/>
                  </a:lnTo>
                  <a:cubicBezTo>
                    <a:pt x="24" y="13601"/>
                    <a:pt x="81" y="13716"/>
                    <a:pt x="259" y="13716"/>
                  </a:cubicBezTo>
                  <a:cubicBezTo>
                    <a:pt x="264" y="13716"/>
                    <a:pt x="268" y="13716"/>
                    <a:pt x="272" y="13716"/>
                  </a:cubicBezTo>
                  <a:cubicBezTo>
                    <a:pt x="441" y="13716"/>
                    <a:pt x="524" y="13608"/>
                    <a:pt x="529" y="13440"/>
                  </a:cubicBezTo>
                  <a:lnTo>
                    <a:pt x="529" y="13257"/>
                  </a:lnTo>
                  <a:cubicBezTo>
                    <a:pt x="506" y="11689"/>
                    <a:pt x="523" y="10120"/>
                    <a:pt x="719" y="8564"/>
                  </a:cubicBezTo>
                  <a:cubicBezTo>
                    <a:pt x="891" y="7191"/>
                    <a:pt x="1172" y="5853"/>
                    <a:pt x="1730" y="4583"/>
                  </a:cubicBezTo>
                  <a:cubicBezTo>
                    <a:pt x="2488" y="2854"/>
                    <a:pt x="3648" y="1522"/>
                    <a:pt x="5434" y="804"/>
                  </a:cubicBezTo>
                  <a:cubicBezTo>
                    <a:pt x="5733" y="683"/>
                    <a:pt x="6043" y="591"/>
                    <a:pt x="6353" y="494"/>
                  </a:cubicBezTo>
                  <a:cubicBezTo>
                    <a:pt x="6491" y="465"/>
                    <a:pt x="6572" y="327"/>
                    <a:pt x="6526" y="195"/>
                  </a:cubicBezTo>
                  <a:cubicBezTo>
                    <a:pt x="6496" y="65"/>
                    <a:pt x="6406" y="1"/>
                    <a:pt x="6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81275" y="1334400"/>
              <a:ext cx="374675" cy="82150"/>
            </a:xfrm>
            <a:custGeom>
              <a:avLst/>
              <a:gdLst/>
              <a:ahLst/>
              <a:cxnLst/>
              <a:rect l="l" t="t" r="r" b="b"/>
              <a:pathLst>
                <a:path w="14987" h="3286" extrusionOk="0">
                  <a:moveTo>
                    <a:pt x="4867" y="0"/>
                  </a:moveTo>
                  <a:cubicBezTo>
                    <a:pt x="4823" y="0"/>
                    <a:pt x="4778" y="0"/>
                    <a:pt x="4734" y="1"/>
                  </a:cubicBezTo>
                  <a:cubicBezTo>
                    <a:pt x="4709" y="1"/>
                    <a:pt x="4685" y="1"/>
                    <a:pt x="4661" y="1"/>
                  </a:cubicBezTo>
                  <a:cubicBezTo>
                    <a:pt x="3714" y="1"/>
                    <a:pt x="2768" y="110"/>
                    <a:pt x="1839" y="328"/>
                  </a:cubicBezTo>
                  <a:cubicBezTo>
                    <a:pt x="1305" y="460"/>
                    <a:pt x="782" y="633"/>
                    <a:pt x="253" y="794"/>
                  </a:cubicBezTo>
                  <a:cubicBezTo>
                    <a:pt x="75" y="845"/>
                    <a:pt x="1" y="977"/>
                    <a:pt x="64" y="1150"/>
                  </a:cubicBezTo>
                  <a:cubicBezTo>
                    <a:pt x="106" y="1261"/>
                    <a:pt x="182" y="1308"/>
                    <a:pt x="274" y="1308"/>
                  </a:cubicBezTo>
                  <a:cubicBezTo>
                    <a:pt x="319" y="1308"/>
                    <a:pt x="369" y="1297"/>
                    <a:pt x="420" y="1276"/>
                  </a:cubicBezTo>
                  <a:cubicBezTo>
                    <a:pt x="500" y="1247"/>
                    <a:pt x="581" y="1219"/>
                    <a:pt x="661" y="1190"/>
                  </a:cubicBezTo>
                  <a:cubicBezTo>
                    <a:pt x="2009" y="741"/>
                    <a:pt x="3370" y="497"/>
                    <a:pt x="4736" y="497"/>
                  </a:cubicBezTo>
                  <a:cubicBezTo>
                    <a:pt x="5763" y="497"/>
                    <a:pt x="6794" y="635"/>
                    <a:pt x="7824" y="926"/>
                  </a:cubicBezTo>
                  <a:cubicBezTo>
                    <a:pt x="9122" y="1299"/>
                    <a:pt x="10374" y="1850"/>
                    <a:pt x="11649" y="2304"/>
                  </a:cubicBezTo>
                  <a:cubicBezTo>
                    <a:pt x="12597" y="2637"/>
                    <a:pt x="13556" y="2942"/>
                    <a:pt x="14510" y="3252"/>
                  </a:cubicBezTo>
                  <a:cubicBezTo>
                    <a:pt x="14573" y="3271"/>
                    <a:pt x="14637" y="3286"/>
                    <a:pt x="14698" y="3286"/>
                  </a:cubicBezTo>
                  <a:cubicBezTo>
                    <a:pt x="14802" y="3286"/>
                    <a:pt x="14893" y="3241"/>
                    <a:pt x="14941" y="3091"/>
                  </a:cubicBezTo>
                  <a:cubicBezTo>
                    <a:pt x="14987" y="2925"/>
                    <a:pt x="14883" y="2815"/>
                    <a:pt x="14631" y="2752"/>
                  </a:cubicBezTo>
                  <a:cubicBezTo>
                    <a:pt x="14263" y="2655"/>
                    <a:pt x="13895" y="2580"/>
                    <a:pt x="13545" y="2448"/>
                  </a:cubicBezTo>
                  <a:cubicBezTo>
                    <a:pt x="12373" y="2017"/>
                    <a:pt x="11201" y="1569"/>
                    <a:pt x="10041" y="1115"/>
                  </a:cubicBezTo>
                  <a:cubicBezTo>
                    <a:pt x="8376" y="454"/>
                    <a:pt x="6673" y="0"/>
                    <a:pt x="4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585625" y="1302200"/>
              <a:ext cx="334475" cy="76600"/>
            </a:xfrm>
            <a:custGeom>
              <a:avLst/>
              <a:gdLst/>
              <a:ahLst/>
              <a:cxnLst/>
              <a:rect l="l" t="t" r="r" b="b"/>
              <a:pathLst>
                <a:path w="13379" h="3064" extrusionOk="0">
                  <a:moveTo>
                    <a:pt x="330" y="1"/>
                  </a:moveTo>
                  <a:cubicBezTo>
                    <a:pt x="325" y="1"/>
                    <a:pt x="321" y="1"/>
                    <a:pt x="316" y="2"/>
                  </a:cubicBezTo>
                  <a:cubicBezTo>
                    <a:pt x="213" y="25"/>
                    <a:pt x="64" y="54"/>
                    <a:pt x="35" y="129"/>
                  </a:cubicBezTo>
                  <a:cubicBezTo>
                    <a:pt x="0" y="215"/>
                    <a:pt x="64" y="347"/>
                    <a:pt x="104" y="450"/>
                  </a:cubicBezTo>
                  <a:cubicBezTo>
                    <a:pt x="121" y="485"/>
                    <a:pt x="196" y="502"/>
                    <a:pt x="242" y="525"/>
                  </a:cubicBezTo>
                  <a:cubicBezTo>
                    <a:pt x="1792" y="1277"/>
                    <a:pt x="3407" y="1881"/>
                    <a:pt x="5067" y="2323"/>
                  </a:cubicBezTo>
                  <a:cubicBezTo>
                    <a:pt x="6531" y="2713"/>
                    <a:pt x="8013" y="3018"/>
                    <a:pt x="9794" y="3064"/>
                  </a:cubicBezTo>
                  <a:cubicBezTo>
                    <a:pt x="10064" y="3029"/>
                    <a:pt x="10592" y="2989"/>
                    <a:pt x="11109" y="2880"/>
                  </a:cubicBezTo>
                  <a:cubicBezTo>
                    <a:pt x="11931" y="2702"/>
                    <a:pt x="12666" y="2265"/>
                    <a:pt x="13211" y="1628"/>
                  </a:cubicBezTo>
                  <a:cubicBezTo>
                    <a:pt x="13378" y="1438"/>
                    <a:pt x="13355" y="1208"/>
                    <a:pt x="13148" y="1168"/>
                  </a:cubicBezTo>
                  <a:cubicBezTo>
                    <a:pt x="13139" y="1167"/>
                    <a:pt x="13129" y="1166"/>
                    <a:pt x="13118" y="1166"/>
                  </a:cubicBezTo>
                  <a:cubicBezTo>
                    <a:pt x="13021" y="1166"/>
                    <a:pt x="12888" y="1234"/>
                    <a:pt x="12821" y="1306"/>
                  </a:cubicBezTo>
                  <a:cubicBezTo>
                    <a:pt x="12373" y="1800"/>
                    <a:pt x="11787" y="2168"/>
                    <a:pt x="11144" y="2352"/>
                  </a:cubicBezTo>
                  <a:cubicBezTo>
                    <a:pt x="10619" y="2503"/>
                    <a:pt x="10092" y="2563"/>
                    <a:pt x="9563" y="2563"/>
                  </a:cubicBezTo>
                  <a:cubicBezTo>
                    <a:pt x="9131" y="2563"/>
                    <a:pt x="8698" y="2523"/>
                    <a:pt x="8266" y="2461"/>
                  </a:cubicBezTo>
                  <a:cubicBezTo>
                    <a:pt x="5561" y="2070"/>
                    <a:pt x="2936" y="1266"/>
                    <a:pt x="483" y="71"/>
                  </a:cubicBezTo>
                  <a:cubicBezTo>
                    <a:pt x="431" y="45"/>
                    <a:pt x="37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947200" y="902725"/>
              <a:ext cx="84325" cy="328075"/>
            </a:xfrm>
            <a:custGeom>
              <a:avLst/>
              <a:gdLst/>
              <a:ahLst/>
              <a:cxnLst/>
              <a:rect l="l" t="t" r="r" b="b"/>
              <a:pathLst>
                <a:path w="3373" h="13123" extrusionOk="0">
                  <a:moveTo>
                    <a:pt x="3068" y="1"/>
                  </a:moveTo>
                  <a:cubicBezTo>
                    <a:pt x="2991" y="1"/>
                    <a:pt x="2916" y="43"/>
                    <a:pt x="2850" y="117"/>
                  </a:cubicBezTo>
                  <a:cubicBezTo>
                    <a:pt x="2436" y="582"/>
                    <a:pt x="2097" y="1110"/>
                    <a:pt x="1862" y="1690"/>
                  </a:cubicBezTo>
                  <a:cubicBezTo>
                    <a:pt x="1402" y="2782"/>
                    <a:pt x="1253" y="3948"/>
                    <a:pt x="1086" y="5114"/>
                  </a:cubicBezTo>
                  <a:cubicBezTo>
                    <a:pt x="828" y="6929"/>
                    <a:pt x="575" y="8744"/>
                    <a:pt x="322" y="10559"/>
                  </a:cubicBezTo>
                  <a:cubicBezTo>
                    <a:pt x="213" y="11311"/>
                    <a:pt x="110" y="12058"/>
                    <a:pt x="6" y="12788"/>
                  </a:cubicBezTo>
                  <a:cubicBezTo>
                    <a:pt x="1" y="12989"/>
                    <a:pt x="58" y="13104"/>
                    <a:pt x="242" y="13121"/>
                  </a:cubicBezTo>
                  <a:cubicBezTo>
                    <a:pt x="253" y="13122"/>
                    <a:pt x="264" y="13122"/>
                    <a:pt x="274" y="13122"/>
                  </a:cubicBezTo>
                  <a:cubicBezTo>
                    <a:pt x="434" y="13122"/>
                    <a:pt x="496" y="13002"/>
                    <a:pt x="518" y="12851"/>
                  </a:cubicBezTo>
                  <a:cubicBezTo>
                    <a:pt x="719" y="11409"/>
                    <a:pt x="920" y="9962"/>
                    <a:pt x="1126" y="8520"/>
                  </a:cubicBezTo>
                  <a:cubicBezTo>
                    <a:pt x="1356" y="6900"/>
                    <a:pt x="1563" y="5280"/>
                    <a:pt x="1821" y="3666"/>
                  </a:cubicBezTo>
                  <a:cubicBezTo>
                    <a:pt x="2011" y="2477"/>
                    <a:pt x="2407" y="1363"/>
                    <a:pt x="3246" y="450"/>
                  </a:cubicBezTo>
                  <a:cubicBezTo>
                    <a:pt x="3361" y="318"/>
                    <a:pt x="3372" y="180"/>
                    <a:pt x="3234" y="71"/>
                  </a:cubicBezTo>
                  <a:cubicBezTo>
                    <a:pt x="3179" y="23"/>
                    <a:pt x="312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837200" y="1195525"/>
              <a:ext cx="177950" cy="223200"/>
            </a:xfrm>
            <a:custGeom>
              <a:avLst/>
              <a:gdLst/>
              <a:ahLst/>
              <a:cxnLst/>
              <a:rect l="l" t="t" r="r" b="b"/>
              <a:pathLst>
                <a:path w="7118" h="8928" extrusionOk="0">
                  <a:moveTo>
                    <a:pt x="6833" y="1"/>
                  </a:moveTo>
                  <a:cubicBezTo>
                    <a:pt x="6675" y="1"/>
                    <a:pt x="6616" y="101"/>
                    <a:pt x="6589" y="249"/>
                  </a:cubicBezTo>
                  <a:cubicBezTo>
                    <a:pt x="6503" y="788"/>
                    <a:pt x="6428" y="1328"/>
                    <a:pt x="6313" y="1863"/>
                  </a:cubicBezTo>
                  <a:cubicBezTo>
                    <a:pt x="6003" y="3310"/>
                    <a:pt x="5532" y="4700"/>
                    <a:pt x="4699" y="5946"/>
                  </a:cubicBezTo>
                  <a:cubicBezTo>
                    <a:pt x="3958" y="7049"/>
                    <a:pt x="3011" y="7899"/>
                    <a:pt x="1689" y="8233"/>
                  </a:cubicBezTo>
                  <a:cubicBezTo>
                    <a:pt x="1241" y="8347"/>
                    <a:pt x="770" y="8359"/>
                    <a:pt x="305" y="8411"/>
                  </a:cubicBezTo>
                  <a:cubicBezTo>
                    <a:pt x="139" y="8428"/>
                    <a:pt x="7" y="8468"/>
                    <a:pt x="7" y="8652"/>
                  </a:cubicBezTo>
                  <a:cubicBezTo>
                    <a:pt x="1" y="8841"/>
                    <a:pt x="127" y="8928"/>
                    <a:pt x="305" y="8928"/>
                  </a:cubicBezTo>
                  <a:lnTo>
                    <a:pt x="627" y="8928"/>
                  </a:lnTo>
                  <a:cubicBezTo>
                    <a:pt x="822" y="8899"/>
                    <a:pt x="1069" y="8882"/>
                    <a:pt x="1310" y="8830"/>
                  </a:cubicBezTo>
                  <a:cubicBezTo>
                    <a:pt x="2884" y="8514"/>
                    <a:pt x="4108" y="7647"/>
                    <a:pt x="5055" y="6377"/>
                  </a:cubicBezTo>
                  <a:cubicBezTo>
                    <a:pt x="6405" y="4579"/>
                    <a:pt x="6830" y="2466"/>
                    <a:pt x="7095" y="300"/>
                  </a:cubicBezTo>
                  <a:cubicBezTo>
                    <a:pt x="7118" y="128"/>
                    <a:pt x="7031" y="13"/>
                    <a:pt x="6859" y="2"/>
                  </a:cubicBezTo>
                  <a:cubicBezTo>
                    <a:pt x="6850" y="1"/>
                    <a:pt x="6841" y="1"/>
                    <a:pt x="6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376975" y="1244800"/>
              <a:ext cx="261800" cy="42050"/>
            </a:xfrm>
            <a:custGeom>
              <a:avLst/>
              <a:gdLst/>
              <a:ahLst/>
              <a:cxnLst/>
              <a:rect l="l" t="t" r="r" b="b"/>
              <a:pathLst>
                <a:path w="10472" h="1682" extrusionOk="0">
                  <a:moveTo>
                    <a:pt x="4979" y="0"/>
                  </a:moveTo>
                  <a:cubicBezTo>
                    <a:pt x="4953" y="0"/>
                    <a:pt x="4926" y="1"/>
                    <a:pt x="4900" y="1"/>
                  </a:cubicBezTo>
                  <a:cubicBezTo>
                    <a:pt x="3326" y="6"/>
                    <a:pt x="1775" y="317"/>
                    <a:pt x="316" y="908"/>
                  </a:cubicBezTo>
                  <a:cubicBezTo>
                    <a:pt x="92" y="1000"/>
                    <a:pt x="0" y="1149"/>
                    <a:pt x="69" y="1299"/>
                  </a:cubicBezTo>
                  <a:cubicBezTo>
                    <a:pt x="125" y="1413"/>
                    <a:pt x="197" y="1451"/>
                    <a:pt x="278" y="1451"/>
                  </a:cubicBezTo>
                  <a:cubicBezTo>
                    <a:pt x="347" y="1451"/>
                    <a:pt x="423" y="1423"/>
                    <a:pt x="500" y="1391"/>
                  </a:cubicBezTo>
                  <a:cubicBezTo>
                    <a:pt x="2007" y="801"/>
                    <a:pt x="3507" y="506"/>
                    <a:pt x="5000" y="506"/>
                  </a:cubicBezTo>
                  <a:cubicBezTo>
                    <a:pt x="6664" y="506"/>
                    <a:pt x="8319" y="873"/>
                    <a:pt x="9966" y="1609"/>
                  </a:cubicBezTo>
                  <a:cubicBezTo>
                    <a:pt x="10031" y="1639"/>
                    <a:pt x="10104" y="1681"/>
                    <a:pt x="10170" y="1681"/>
                  </a:cubicBezTo>
                  <a:cubicBezTo>
                    <a:pt x="10181" y="1681"/>
                    <a:pt x="10191" y="1680"/>
                    <a:pt x="10202" y="1678"/>
                  </a:cubicBezTo>
                  <a:cubicBezTo>
                    <a:pt x="10294" y="1661"/>
                    <a:pt x="10414" y="1598"/>
                    <a:pt x="10443" y="1523"/>
                  </a:cubicBezTo>
                  <a:cubicBezTo>
                    <a:pt x="10472" y="1448"/>
                    <a:pt x="10414" y="1322"/>
                    <a:pt x="10362" y="1241"/>
                  </a:cubicBezTo>
                  <a:cubicBezTo>
                    <a:pt x="10328" y="1184"/>
                    <a:pt x="10236" y="1167"/>
                    <a:pt x="10167" y="1132"/>
                  </a:cubicBezTo>
                  <a:cubicBezTo>
                    <a:pt x="8537" y="385"/>
                    <a:pt x="6767" y="0"/>
                    <a:pt x="4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1011525" y="877200"/>
              <a:ext cx="104000" cy="223950"/>
            </a:xfrm>
            <a:custGeom>
              <a:avLst/>
              <a:gdLst/>
              <a:ahLst/>
              <a:cxnLst/>
              <a:rect l="l" t="t" r="r" b="b"/>
              <a:pathLst>
                <a:path w="4160" h="8958" extrusionOk="0">
                  <a:moveTo>
                    <a:pt x="3874" y="0"/>
                  </a:moveTo>
                  <a:cubicBezTo>
                    <a:pt x="3795" y="0"/>
                    <a:pt x="3717" y="51"/>
                    <a:pt x="3643" y="115"/>
                  </a:cubicBezTo>
                  <a:cubicBezTo>
                    <a:pt x="2890" y="758"/>
                    <a:pt x="2270" y="1534"/>
                    <a:pt x="1793" y="2395"/>
                  </a:cubicBezTo>
                  <a:cubicBezTo>
                    <a:pt x="1132" y="3596"/>
                    <a:pt x="730" y="4894"/>
                    <a:pt x="455" y="6232"/>
                  </a:cubicBezTo>
                  <a:cubicBezTo>
                    <a:pt x="288" y="7031"/>
                    <a:pt x="162" y="7846"/>
                    <a:pt x="1" y="8725"/>
                  </a:cubicBezTo>
                  <a:cubicBezTo>
                    <a:pt x="76" y="8788"/>
                    <a:pt x="156" y="8915"/>
                    <a:pt x="254" y="8944"/>
                  </a:cubicBezTo>
                  <a:cubicBezTo>
                    <a:pt x="282" y="8953"/>
                    <a:pt x="309" y="8958"/>
                    <a:pt x="333" y="8958"/>
                  </a:cubicBezTo>
                  <a:cubicBezTo>
                    <a:pt x="452" y="8958"/>
                    <a:pt x="512" y="8847"/>
                    <a:pt x="541" y="8708"/>
                  </a:cubicBezTo>
                  <a:cubicBezTo>
                    <a:pt x="782" y="7485"/>
                    <a:pt x="972" y="6255"/>
                    <a:pt x="1282" y="5055"/>
                  </a:cubicBezTo>
                  <a:cubicBezTo>
                    <a:pt x="1741" y="3280"/>
                    <a:pt x="2557" y="1700"/>
                    <a:pt x="3987" y="494"/>
                  </a:cubicBezTo>
                  <a:cubicBezTo>
                    <a:pt x="4131" y="374"/>
                    <a:pt x="4160" y="230"/>
                    <a:pt x="4039" y="86"/>
                  </a:cubicBezTo>
                  <a:cubicBezTo>
                    <a:pt x="3985" y="25"/>
                    <a:pt x="3929" y="0"/>
                    <a:pt x="3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740575" y="1255300"/>
              <a:ext cx="162125" cy="81450"/>
            </a:xfrm>
            <a:custGeom>
              <a:avLst/>
              <a:gdLst/>
              <a:ahLst/>
              <a:cxnLst/>
              <a:rect l="l" t="t" r="r" b="b"/>
              <a:pathLst>
                <a:path w="6485" h="3258" extrusionOk="0">
                  <a:moveTo>
                    <a:pt x="6228" y="0"/>
                  </a:moveTo>
                  <a:cubicBezTo>
                    <a:pt x="6187" y="0"/>
                    <a:pt x="6146" y="7"/>
                    <a:pt x="6117" y="23"/>
                  </a:cubicBezTo>
                  <a:cubicBezTo>
                    <a:pt x="6043" y="57"/>
                    <a:pt x="5991" y="167"/>
                    <a:pt x="5945" y="253"/>
                  </a:cubicBezTo>
                  <a:cubicBezTo>
                    <a:pt x="5572" y="1045"/>
                    <a:pt x="5026" y="1689"/>
                    <a:pt x="4274" y="2137"/>
                  </a:cubicBezTo>
                  <a:cubicBezTo>
                    <a:pt x="3574" y="2552"/>
                    <a:pt x="2855" y="2754"/>
                    <a:pt x="2118" y="2754"/>
                  </a:cubicBezTo>
                  <a:cubicBezTo>
                    <a:pt x="1591" y="2754"/>
                    <a:pt x="1055" y="2651"/>
                    <a:pt x="511" y="2447"/>
                  </a:cubicBezTo>
                  <a:cubicBezTo>
                    <a:pt x="428" y="2417"/>
                    <a:pt x="356" y="2402"/>
                    <a:pt x="296" y="2402"/>
                  </a:cubicBezTo>
                  <a:cubicBezTo>
                    <a:pt x="181" y="2402"/>
                    <a:pt x="107" y="2457"/>
                    <a:pt x="69" y="2573"/>
                  </a:cubicBezTo>
                  <a:cubicBezTo>
                    <a:pt x="0" y="2797"/>
                    <a:pt x="161" y="2860"/>
                    <a:pt x="327" y="2924"/>
                  </a:cubicBezTo>
                  <a:cubicBezTo>
                    <a:pt x="883" y="3142"/>
                    <a:pt x="1471" y="3257"/>
                    <a:pt x="2065" y="3257"/>
                  </a:cubicBezTo>
                  <a:cubicBezTo>
                    <a:pt x="2079" y="3257"/>
                    <a:pt x="2094" y="3257"/>
                    <a:pt x="2108" y="3257"/>
                  </a:cubicBezTo>
                  <a:cubicBezTo>
                    <a:pt x="3510" y="3234"/>
                    <a:pt x="4699" y="2723"/>
                    <a:pt x="5618" y="1660"/>
                  </a:cubicBezTo>
                  <a:cubicBezTo>
                    <a:pt x="5951" y="1287"/>
                    <a:pt x="6186" y="827"/>
                    <a:pt x="6433" y="391"/>
                  </a:cubicBezTo>
                  <a:cubicBezTo>
                    <a:pt x="6485" y="310"/>
                    <a:pt x="6433" y="144"/>
                    <a:pt x="6376" y="46"/>
                  </a:cubicBezTo>
                  <a:cubicBezTo>
                    <a:pt x="6358" y="18"/>
                    <a:pt x="6293" y="0"/>
                    <a:pt x="6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917475" y="1019500"/>
              <a:ext cx="27175" cy="116275"/>
            </a:xfrm>
            <a:custGeom>
              <a:avLst/>
              <a:gdLst/>
              <a:ahLst/>
              <a:cxnLst/>
              <a:rect l="l" t="t" r="r" b="b"/>
              <a:pathLst>
                <a:path w="1087" h="4651" extrusionOk="0">
                  <a:moveTo>
                    <a:pt x="839" y="0"/>
                  </a:moveTo>
                  <a:cubicBezTo>
                    <a:pt x="632" y="0"/>
                    <a:pt x="569" y="144"/>
                    <a:pt x="569" y="328"/>
                  </a:cubicBezTo>
                  <a:cubicBezTo>
                    <a:pt x="558" y="1649"/>
                    <a:pt x="385" y="2964"/>
                    <a:pt x="52" y="4245"/>
                  </a:cubicBezTo>
                  <a:cubicBezTo>
                    <a:pt x="6" y="4423"/>
                    <a:pt x="1" y="4567"/>
                    <a:pt x="202" y="4636"/>
                  </a:cubicBezTo>
                  <a:cubicBezTo>
                    <a:pt x="231" y="4646"/>
                    <a:pt x="260" y="4651"/>
                    <a:pt x="287" y="4651"/>
                  </a:cubicBezTo>
                  <a:cubicBezTo>
                    <a:pt x="411" y="4651"/>
                    <a:pt x="505" y="4545"/>
                    <a:pt x="552" y="4366"/>
                  </a:cubicBezTo>
                  <a:cubicBezTo>
                    <a:pt x="856" y="3183"/>
                    <a:pt x="1029" y="1971"/>
                    <a:pt x="1080" y="747"/>
                  </a:cubicBezTo>
                  <a:cubicBezTo>
                    <a:pt x="1080" y="609"/>
                    <a:pt x="1075" y="471"/>
                    <a:pt x="1080" y="334"/>
                  </a:cubicBezTo>
                  <a:cubicBezTo>
                    <a:pt x="1086" y="156"/>
                    <a:pt x="1058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1037675" y="1304100"/>
              <a:ext cx="18550" cy="12875"/>
            </a:xfrm>
            <a:custGeom>
              <a:avLst/>
              <a:gdLst/>
              <a:ahLst/>
              <a:cxnLst/>
              <a:rect l="l" t="t" r="r" b="b"/>
              <a:pathLst>
                <a:path w="742" h="515" extrusionOk="0">
                  <a:moveTo>
                    <a:pt x="417" y="1"/>
                  </a:moveTo>
                  <a:cubicBezTo>
                    <a:pt x="408" y="1"/>
                    <a:pt x="400" y="1"/>
                    <a:pt x="391" y="1"/>
                  </a:cubicBezTo>
                  <a:cubicBezTo>
                    <a:pt x="132" y="7"/>
                    <a:pt x="0" y="93"/>
                    <a:pt x="18" y="265"/>
                  </a:cubicBezTo>
                  <a:cubicBezTo>
                    <a:pt x="38" y="445"/>
                    <a:pt x="146" y="515"/>
                    <a:pt x="289" y="515"/>
                  </a:cubicBezTo>
                  <a:cubicBezTo>
                    <a:pt x="305" y="515"/>
                    <a:pt x="322" y="514"/>
                    <a:pt x="339" y="512"/>
                  </a:cubicBezTo>
                  <a:cubicBezTo>
                    <a:pt x="615" y="506"/>
                    <a:pt x="741" y="420"/>
                    <a:pt x="730" y="248"/>
                  </a:cubicBezTo>
                  <a:cubicBezTo>
                    <a:pt x="708" y="57"/>
                    <a:pt x="587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1133750" y="861950"/>
              <a:ext cx="18100" cy="12975"/>
            </a:xfrm>
            <a:custGeom>
              <a:avLst/>
              <a:gdLst/>
              <a:ahLst/>
              <a:cxnLst/>
              <a:rect l="l" t="t" r="r" b="b"/>
              <a:pathLst>
                <a:path w="724" h="519" extrusionOk="0">
                  <a:moveTo>
                    <a:pt x="409" y="1"/>
                  </a:moveTo>
                  <a:cubicBezTo>
                    <a:pt x="401" y="1"/>
                    <a:pt x="393" y="1"/>
                    <a:pt x="385" y="1"/>
                  </a:cubicBezTo>
                  <a:cubicBezTo>
                    <a:pt x="121" y="13"/>
                    <a:pt x="0" y="88"/>
                    <a:pt x="0" y="260"/>
                  </a:cubicBezTo>
                  <a:cubicBezTo>
                    <a:pt x="6" y="427"/>
                    <a:pt x="125" y="519"/>
                    <a:pt x="337" y="519"/>
                  </a:cubicBezTo>
                  <a:cubicBezTo>
                    <a:pt x="343" y="519"/>
                    <a:pt x="350" y="518"/>
                    <a:pt x="356" y="518"/>
                  </a:cubicBezTo>
                  <a:cubicBezTo>
                    <a:pt x="597" y="513"/>
                    <a:pt x="724" y="426"/>
                    <a:pt x="712" y="260"/>
                  </a:cubicBezTo>
                  <a:cubicBezTo>
                    <a:pt x="701" y="62"/>
                    <a:pt x="580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895800" y="1204150"/>
              <a:ext cx="12950" cy="17750"/>
            </a:xfrm>
            <a:custGeom>
              <a:avLst/>
              <a:gdLst/>
              <a:ahLst/>
              <a:cxnLst/>
              <a:rect l="l" t="t" r="r" b="b"/>
              <a:pathLst>
                <a:path w="518" h="710" extrusionOk="0">
                  <a:moveTo>
                    <a:pt x="238" y="0"/>
                  </a:moveTo>
                  <a:cubicBezTo>
                    <a:pt x="80" y="0"/>
                    <a:pt x="0" y="131"/>
                    <a:pt x="0" y="352"/>
                  </a:cubicBezTo>
                  <a:cubicBezTo>
                    <a:pt x="0" y="530"/>
                    <a:pt x="29" y="690"/>
                    <a:pt x="253" y="708"/>
                  </a:cubicBezTo>
                  <a:cubicBezTo>
                    <a:pt x="263" y="709"/>
                    <a:pt x="272" y="709"/>
                    <a:pt x="281" y="709"/>
                  </a:cubicBezTo>
                  <a:cubicBezTo>
                    <a:pt x="429" y="709"/>
                    <a:pt x="506" y="578"/>
                    <a:pt x="506" y="340"/>
                  </a:cubicBezTo>
                  <a:cubicBezTo>
                    <a:pt x="517" y="173"/>
                    <a:pt x="483" y="13"/>
                    <a:pt x="259" y="1"/>
                  </a:cubicBezTo>
                  <a:cubicBezTo>
                    <a:pt x="252" y="1"/>
                    <a:pt x="245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923500" y="1293100"/>
              <a:ext cx="16125" cy="15350"/>
            </a:xfrm>
            <a:custGeom>
              <a:avLst/>
              <a:gdLst/>
              <a:ahLst/>
              <a:cxnLst/>
              <a:rect l="l" t="t" r="r" b="b"/>
              <a:pathLst>
                <a:path w="645" h="614" extrusionOk="0">
                  <a:moveTo>
                    <a:pt x="317" y="1"/>
                  </a:moveTo>
                  <a:cubicBezTo>
                    <a:pt x="185" y="1"/>
                    <a:pt x="1" y="210"/>
                    <a:pt x="1" y="349"/>
                  </a:cubicBezTo>
                  <a:cubicBezTo>
                    <a:pt x="1" y="516"/>
                    <a:pt x="104" y="602"/>
                    <a:pt x="259" y="613"/>
                  </a:cubicBezTo>
                  <a:cubicBezTo>
                    <a:pt x="263" y="614"/>
                    <a:pt x="267" y="614"/>
                    <a:pt x="271" y="614"/>
                  </a:cubicBezTo>
                  <a:cubicBezTo>
                    <a:pt x="413" y="614"/>
                    <a:pt x="599" y="407"/>
                    <a:pt x="644" y="205"/>
                  </a:cubicBezTo>
                  <a:cubicBezTo>
                    <a:pt x="547" y="137"/>
                    <a:pt x="455" y="33"/>
                    <a:pt x="346" y="4"/>
                  </a:cubicBezTo>
                  <a:cubicBezTo>
                    <a:pt x="336" y="2"/>
                    <a:pt x="327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937150" y="1260575"/>
              <a:ext cx="16375" cy="15500"/>
            </a:xfrm>
            <a:custGeom>
              <a:avLst/>
              <a:gdLst/>
              <a:ahLst/>
              <a:cxnLst/>
              <a:rect l="l" t="t" r="r" b="b"/>
              <a:pathLst>
                <a:path w="655" h="620" extrusionOk="0">
                  <a:moveTo>
                    <a:pt x="394" y="1"/>
                  </a:moveTo>
                  <a:cubicBezTo>
                    <a:pt x="388" y="1"/>
                    <a:pt x="381" y="1"/>
                    <a:pt x="374" y="2"/>
                  </a:cubicBezTo>
                  <a:cubicBezTo>
                    <a:pt x="372" y="1"/>
                    <a:pt x="370" y="1"/>
                    <a:pt x="368" y="1"/>
                  </a:cubicBezTo>
                  <a:cubicBezTo>
                    <a:pt x="225" y="1"/>
                    <a:pt x="40" y="217"/>
                    <a:pt x="1" y="415"/>
                  </a:cubicBezTo>
                  <a:cubicBezTo>
                    <a:pt x="98" y="478"/>
                    <a:pt x="184" y="582"/>
                    <a:pt x="288" y="616"/>
                  </a:cubicBezTo>
                  <a:cubicBezTo>
                    <a:pt x="297" y="618"/>
                    <a:pt x="307" y="619"/>
                    <a:pt x="317" y="619"/>
                  </a:cubicBezTo>
                  <a:cubicBezTo>
                    <a:pt x="460" y="619"/>
                    <a:pt x="655" y="399"/>
                    <a:pt x="644" y="254"/>
                  </a:cubicBezTo>
                  <a:cubicBezTo>
                    <a:pt x="644" y="112"/>
                    <a:pt x="53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1006375" y="1122300"/>
              <a:ext cx="16375" cy="15200"/>
            </a:xfrm>
            <a:custGeom>
              <a:avLst/>
              <a:gdLst/>
              <a:ahLst/>
              <a:cxnLst/>
              <a:rect l="l" t="t" r="r" b="b"/>
              <a:pathLst>
                <a:path w="655" h="608" extrusionOk="0">
                  <a:moveTo>
                    <a:pt x="260" y="1"/>
                  </a:moveTo>
                  <a:cubicBezTo>
                    <a:pt x="115" y="1"/>
                    <a:pt x="0" y="119"/>
                    <a:pt x="12" y="265"/>
                  </a:cubicBezTo>
                  <a:cubicBezTo>
                    <a:pt x="6" y="394"/>
                    <a:pt x="196" y="608"/>
                    <a:pt x="329" y="608"/>
                  </a:cubicBezTo>
                  <a:cubicBezTo>
                    <a:pt x="338" y="608"/>
                    <a:pt x="347" y="607"/>
                    <a:pt x="356" y="604"/>
                  </a:cubicBezTo>
                  <a:cubicBezTo>
                    <a:pt x="465" y="581"/>
                    <a:pt x="557" y="478"/>
                    <a:pt x="655" y="403"/>
                  </a:cubicBezTo>
                  <a:cubicBezTo>
                    <a:pt x="615" y="210"/>
                    <a:pt x="419" y="1"/>
                    <a:pt x="276" y="1"/>
                  </a:cubicBezTo>
                  <a:cubicBezTo>
                    <a:pt x="274" y="1"/>
                    <a:pt x="272" y="1"/>
                    <a:pt x="270" y="1"/>
                  </a:cubicBezTo>
                  <a:cubicBezTo>
                    <a:pt x="267" y="1"/>
                    <a:pt x="263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907150" y="1161075"/>
              <a:ext cx="15225" cy="15125"/>
            </a:xfrm>
            <a:custGeom>
              <a:avLst/>
              <a:gdLst/>
              <a:ahLst/>
              <a:cxnLst/>
              <a:rect l="l" t="t" r="r" b="b"/>
              <a:pathLst>
                <a:path w="609" h="605" extrusionOk="0">
                  <a:moveTo>
                    <a:pt x="350" y="1"/>
                  </a:moveTo>
                  <a:cubicBezTo>
                    <a:pt x="207" y="1"/>
                    <a:pt x="12" y="198"/>
                    <a:pt x="12" y="346"/>
                  </a:cubicBezTo>
                  <a:cubicBezTo>
                    <a:pt x="0" y="483"/>
                    <a:pt x="103" y="604"/>
                    <a:pt x="247" y="604"/>
                  </a:cubicBezTo>
                  <a:cubicBezTo>
                    <a:pt x="419" y="604"/>
                    <a:pt x="609" y="426"/>
                    <a:pt x="609" y="259"/>
                  </a:cubicBezTo>
                  <a:cubicBezTo>
                    <a:pt x="609" y="93"/>
                    <a:pt x="517" y="7"/>
                    <a:pt x="356" y="1"/>
                  </a:cubicBezTo>
                  <a:cubicBezTo>
                    <a:pt x="354" y="1"/>
                    <a:pt x="352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1002050" y="1159875"/>
              <a:ext cx="16250" cy="15025"/>
            </a:xfrm>
            <a:custGeom>
              <a:avLst/>
              <a:gdLst/>
              <a:ahLst/>
              <a:cxnLst/>
              <a:rect l="l" t="t" r="r" b="b"/>
              <a:pathLst>
                <a:path w="650" h="601" extrusionOk="0">
                  <a:moveTo>
                    <a:pt x="317" y="1"/>
                  </a:moveTo>
                  <a:cubicBezTo>
                    <a:pt x="307" y="1"/>
                    <a:pt x="298" y="1"/>
                    <a:pt x="288" y="3"/>
                  </a:cubicBezTo>
                  <a:cubicBezTo>
                    <a:pt x="185" y="26"/>
                    <a:pt x="93" y="124"/>
                    <a:pt x="1" y="187"/>
                  </a:cubicBezTo>
                  <a:cubicBezTo>
                    <a:pt x="29" y="396"/>
                    <a:pt x="220" y="601"/>
                    <a:pt x="385" y="601"/>
                  </a:cubicBezTo>
                  <a:cubicBezTo>
                    <a:pt x="387" y="601"/>
                    <a:pt x="389" y="600"/>
                    <a:pt x="391" y="600"/>
                  </a:cubicBezTo>
                  <a:cubicBezTo>
                    <a:pt x="395" y="601"/>
                    <a:pt x="398" y="601"/>
                    <a:pt x="401" y="601"/>
                  </a:cubicBezTo>
                  <a:cubicBezTo>
                    <a:pt x="534" y="601"/>
                    <a:pt x="638" y="488"/>
                    <a:pt x="638" y="353"/>
                  </a:cubicBezTo>
                  <a:cubicBezTo>
                    <a:pt x="649" y="207"/>
                    <a:pt x="472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653750" y="1651525"/>
              <a:ext cx="13175" cy="13325"/>
            </a:xfrm>
            <a:custGeom>
              <a:avLst/>
              <a:gdLst/>
              <a:ahLst/>
              <a:cxnLst/>
              <a:rect l="l" t="t" r="r" b="b"/>
              <a:pathLst>
                <a:path w="527" h="533" extrusionOk="0">
                  <a:moveTo>
                    <a:pt x="220" y="0"/>
                  </a:moveTo>
                  <a:cubicBezTo>
                    <a:pt x="96" y="0"/>
                    <a:pt x="1" y="111"/>
                    <a:pt x="27" y="240"/>
                  </a:cubicBezTo>
                  <a:cubicBezTo>
                    <a:pt x="44" y="343"/>
                    <a:pt x="165" y="435"/>
                    <a:pt x="233" y="533"/>
                  </a:cubicBezTo>
                  <a:lnTo>
                    <a:pt x="348" y="527"/>
                  </a:lnTo>
                  <a:cubicBezTo>
                    <a:pt x="406" y="429"/>
                    <a:pt x="526" y="320"/>
                    <a:pt x="509" y="240"/>
                  </a:cubicBezTo>
                  <a:cubicBezTo>
                    <a:pt x="469" y="125"/>
                    <a:pt x="377" y="39"/>
                    <a:pt x="262" y="4"/>
                  </a:cubicBezTo>
                  <a:cubicBezTo>
                    <a:pt x="248" y="1"/>
                    <a:pt x="234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700800" y="1310400"/>
              <a:ext cx="12800" cy="12425"/>
            </a:xfrm>
            <a:custGeom>
              <a:avLst/>
              <a:gdLst/>
              <a:ahLst/>
              <a:cxnLst/>
              <a:rect l="l" t="t" r="r" b="b"/>
              <a:pathLst>
                <a:path w="512" h="497" extrusionOk="0">
                  <a:moveTo>
                    <a:pt x="239" y="1"/>
                  </a:moveTo>
                  <a:cubicBezTo>
                    <a:pt x="105" y="1"/>
                    <a:pt x="1" y="112"/>
                    <a:pt x="11" y="249"/>
                  </a:cubicBezTo>
                  <a:cubicBezTo>
                    <a:pt x="11" y="396"/>
                    <a:pt x="99" y="497"/>
                    <a:pt x="231" y="497"/>
                  </a:cubicBezTo>
                  <a:cubicBezTo>
                    <a:pt x="238" y="497"/>
                    <a:pt x="245" y="496"/>
                    <a:pt x="253" y="496"/>
                  </a:cubicBezTo>
                  <a:cubicBezTo>
                    <a:pt x="356" y="484"/>
                    <a:pt x="448" y="387"/>
                    <a:pt x="511" y="346"/>
                  </a:cubicBezTo>
                  <a:cubicBezTo>
                    <a:pt x="511" y="99"/>
                    <a:pt x="414" y="7"/>
                    <a:pt x="258" y="2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1063525" y="828125"/>
              <a:ext cx="12475" cy="13325"/>
            </a:xfrm>
            <a:custGeom>
              <a:avLst/>
              <a:gdLst/>
              <a:ahLst/>
              <a:cxnLst/>
              <a:rect l="l" t="t" r="r" b="b"/>
              <a:pathLst>
                <a:path w="499" h="533" extrusionOk="0">
                  <a:moveTo>
                    <a:pt x="267" y="0"/>
                  </a:moveTo>
                  <a:cubicBezTo>
                    <a:pt x="253" y="0"/>
                    <a:pt x="239" y="2"/>
                    <a:pt x="224" y="5"/>
                  </a:cubicBezTo>
                  <a:cubicBezTo>
                    <a:pt x="132" y="22"/>
                    <a:pt x="0" y="160"/>
                    <a:pt x="0" y="234"/>
                  </a:cubicBezTo>
                  <a:cubicBezTo>
                    <a:pt x="6" y="338"/>
                    <a:pt x="121" y="435"/>
                    <a:pt x="196" y="533"/>
                  </a:cubicBezTo>
                  <a:lnTo>
                    <a:pt x="305" y="533"/>
                  </a:lnTo>
                  <a:cubicBezTo>
                    <a:pt x="368" y="435"/>
                    <a:pt x="471" y="343"/>
                    <a:pt x="483" y="246"/>
                  </a:cubicBezTo>
                  <a:cubicBezTo>
                    <a:pt x="498" y="111"/>
                    <a:pt x="393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1033225" y="871800"/>
              <a:ext cx="13525" cy="12375"/>
            </a:xfrm>
            <a:custGeom>
              <a:avLst/>
              <a:gdLst/>
              <a:ahLst/>
              <a:cxnLst/>
              <a:rect l="l" t="t" r="r" b="b"/>
              <a:pathLst>
                <a:path w="541" h="495" extrusionOk="0">
                  <a:moveTo>
                    <a:pt x="206" y="0"/>
                  </a:moveTo>
                  <a:cubicBezTo>
                    <a:pt x="84" y="0"/>
                    <a:pt x="0" y="94"/>
                    <a:pt x="0" y="239"/>
                  </a:cubicBezTo>
                  <a:cubicBezTo>
                    <a:pt x="0" y="386"/>
                    <a:pt x="91" y="495"/>
                    <a:pt x="226" y="495"/>
                  </a:cubicBezTo>
                  <a:cubicBezTo>
                    <a:pt x="238" y="495"/>
                    <a:pt x="251" y="494"/>
                    <a:pt x="264" y="492"/>
                  </a:cubicBezTo>
                  <a:cubicBezTo>
                    <a:pt x="362" y="475"/>
                    <a:pt x="448" y="366"/>
                    <a:pt x="540" y="297"/>
                  </a:cubicBezTo>
                  <a:lnTo>
                    <a:pt x="534" y="187"/>
                  </a:lnTo>
                  <a:cubicBezTo>
                    <a:pt x="443" y="124"/>
                    <a:pt x="351" y="21"/>
                    <a:pt x="247" y="4"/>
                  </a:cubicBezTo>
                  <a:cubicBezTo>
                    <a:pt x="233" y="1"/>
                    <a:pt x="220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548875" y="1297225"/>
              <a:ext cx="13500" cy="13525"/>
            </a:xfrm>
            <a:custGeom>
              <a:avLst/>
              <a:gdLst/>
              <a:ahLst/>
              <a:cxnLst/>
              <a:rect l="l" t="t" r="r" b="b"/>
              <a:pathLst>
                <a:path w="540" h="541" extrusionOk="0">
                  <a:moveTo>
                    <a:pt x="304" y="0"/>
                  </a:moveTo>
                  <a:lnTo>
                    <a:pt x="201" y="6"/>
                  </a:lnTo>
                  <a:cubicBezTo>
                    <a:pt x="138" y="98"/>
                    <a:pt x="29" y="190"/>
                    <a:pt x="17" y="293"/>
                  </a:cubicBezTo>
                  <a:cubicBezTo>
                    <a:pt x="0" y="439"/>
                    <a:pt x="114" y="540"/>
                    <a:pt x="269" y="540"/>
                  </a:cubicBezTo>
                  <a:cubicBezTo>
                    <a:pt x="273" y="540"/>
                    <a:pt x="277" y="540"/>
                    <a:pt x="281" y="540"/>
                  </a:cubicBezTo>
                  <a:cubicBezTo>
                    <a:pt x="431" y="534"/>
                    <a:pt x="540" y="425"/>
                    <a:pt x="505" y="282"/>
                  </a:cubicBezTo>
                  <a:cubicBezTo>
                    <a:pt x="482" y="178"/>
                    <a:pt x="379" y="9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805650" y="1412375"/>
              <a:ext cx="14050" cy="12275"/>
            </a:xfrm>
            <a:custGeom>
              <a:avLst/>
              <a:gdLst/>
              <a:ahLst/>
              <a:cxnLst/>
              <a:rect l="l" t="t" r="r" b="b"/>
              <a:pathLst>
                <a:path w="562" h="491" extrusionOk="0">
                  <a:moveTo>
                    <a:pt x="232" y="0"/>
                  </a:moveTo>
                  <a:cubicBezTo>
                    <a:pt x="112" y="0"/>
                    <a:pt x="32" y="100"/>
                    <a:pt x="22" y="231"/>
                  </a:cubicBezTo>
                  <a:cubicBezTo>
                    <a:pt x="0" y="366"/>
                    <a:pt x="111" y="491"/>
                    <a:pt x="248" y="491"/>
                  </a:cubicBezTo>
                  <a:cubicBezTo>
                    <a:pt x="257" y="491"/>
                    <a:pt x="266" y="490"/>
                    <a:pt x="275" y="489"/>
                  </a:cubicBezTo>
                  <a:cubicBezTo>
                    <a:pt x="372" y="483"/>
                    <a:pt x="464" y="374"/>
                    <a:pt x="562" y="311"/>
                  </a:cubicBezTo>
                  <a:lnTo>
                    <a:pt x="562" y="202"/>
                  </a:lnTo>
                  <a:cubicBezTo>
                    <a:pt x="470" y="133"/>
                    <a:pt x="390" y="35"/>
                    <a:pt x="286" y="7"/>
                  </a:cubicBezTo>
                  <a:cubicBezTo>
                    <a:pt x="268" y="2"/>
                    <a:pt x="249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663450" y="1636975"/>
              <a:ext cx="13525" cy="12100"/>
            </a:xfrm>
            <a:custGeom>
              <a:avLst/>
              <a:gdLst/>
              <a:ahLst/>
              <a:cxnLst/>
              <a:rect l="l" t="t" r="r" b="b"/>
              <a:pathLst>
                <a:path w="541" h="484" extrusionOk="0">
                  <a:moveTo>
                    <a:pt x="279" y="0"/>
                  </a:moveTo>
                  <a:cubicBezTo>
                    <a:pt x="274" y="0"/>
                    <a:pt x="269" y="0"/>
                    <a:pt x="265" y="0"/>
                  </a:cubicBezTo>
                  <a:cubicBezTo>
                    <a:pt x="121" y="0"/>
                    <a:pt x="1" y="104"/>
                    <a:pt x="41" y="247"/>
                  </a:cubicBezTo>
                  <a:cubicBezTo>
                    <a:pt x="81" y="362"/>
                    <a:pt x="173" y="448"/>
                    <a:pt x="288" y="483"/>
                  </a:cubicBezTo>
                  <a:cubicBezTo>
                    <a:pt x="291" y="483"/>
                    <a:pt x="295" y="484"/>
                    <a:pt x="299" y="484"/>
                  </a:cubicBezTo>
                  <a:cubicBezTo>
                    <a:pt x="383" y="484"/>
                    <a:pt x="480" y="366"/>
                    <a:pt x="541" y="328"/>
                  </a:cubicBezTo>
                  <a:cubicBezTo>
                    <a:pt x="524" y="88"/>
                    <a:pt x="421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1049100" y="1264325"/>
              <a:ext cx="14000" cy="12100"/>
            </a:xfrm>
            <a:custGeom>
              <a:avLst/>
              <a:gdLst/>
              <a:ahLst/>
              <a:cxnLst/>
              <a:rect l="l" t="t" r="r" b="b"/>
              <a:pathLst>
                <a:path w="560" h="484" extrusionOk="0">
                  <a:moveTo>
                    <a:pt x="250" y="1"/>
                  </a:moveTo>
                  <a:cubicBezTo>
                    <a:pt x="169" y="1"/>
                    <a:pt x="43" y="139"/>
                    <a:pt x="26" y="231"/>
                  </a:cubicBezTo>
                  <a:cubicBezTo>
                    <a:pt x="0" y="364"/>
                    <a:pt x="107" y="483"/>
                    <a:pt x="236" y="483"/>
                  </a:cubicBezTo>
                  <a:cubicBezTo>
                    <a:pt x="252" y="483"/>
                    <a:pt x="268" y="481"/>
                    <a:pt x="284" y="478"/>
                  </a:cubicBezTo>
                  <a:cubicBezTo>
                    <a:pt x="388" y="460"/>
                    <a:pt x="468" y="351"/>
                    <a:pt x="560" y="288"/>
                  </a:cubicBezTo>
                  <a:cubicBezTo>
                    <a:pt x="560" y="248"/>
                    <a:pt x="560" y="213"/>
                    <a:pt x="560" y="179"/>
                  </a:cubicBezTo>
                  <a:cubicBezTo>
                    <a:pt x="457" y="110"/>
                    <a:pt x="353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773600" y="1408375"/>
              <a:ext cx="13575" cy="12500"/>
            </a:xfrm>
            <a:custGeom>
              <a:avLst/>
              <a:gdLst/>
              <a:ahLst/>
              <a:cxnLst/>
              <a:rect l="l" t="t" r="r" b="b"/>
              <a:pathLst>
                <a:path w="543" h="500" extrusionOk="0">
                  <a:moveTo>
                    <a:pt x="314" y="0"/>
                  </a:moveTo>
                  <a:cubicBezTo>
                    <a:pt x="298" y="0"/>
                    <a:pt x="281" y="2"/>
                    <a:pt x="264" y="6"/>
                  </a:cubicBezTo>
                  <a:cubicBezTo>
                    <a:pt x="155" y="40"/>
                    <a:pt x="69" y="121"/>
                    <a:pt x="35" y="230"/>
                  </a:cubicBezTo>
                  <a:cubicBezTo>
                    <a:pt x="0" y="385"/>
                    <a:pt x="115" y="483"/>
                    <a:pt x="356" y="500"/>
                  </a:cubicBezTo>
                  <a:cubicBezTo>
                    <a:pt x="397" y="437"/>
                    <a:pt x="506" y="356"/>
                    <a:pt x="517" y="253"/>
                  </a:cubicBezTo>
                  <a:cubicBezTo>
                    <a:pt x="543" y="115"/>
                    <a:pt x="441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665375" y="1293775"/>
              <a:ext cx="14050" cy="12000"/>
            </a:xfrm>
            <a:custGeom>
              <a:avLst/>
              <a:gdLst/>
              <a:ahLst/>
              <a:cxnLst/>
              <a:rect l="l" t="t" r="r" b="b"/>
              <a:pathLst>
                <a:path w="562" h="480" extrusionOk="0">
                  <a:moveTo>
                    <a:pt x="251" y="0"/>
                  </a:moveTo>
                  <a:cubicBezTo>
                    <a:pt x="176" y="0"/>
                    <a:pt x="44" y="132"/>
                    <a:pt x="27" y="224"/>
                  </a:cubicBezTo>
                  <a:cubicBezTo>
                    <a:pt x="0" y="357"/>
                    <a:pt x="106" y="480"/>
                    <a:pt x="240" y="480"/>
                  </a:cubicBezTo>
                  <a:cubicBezTo>
                    <a:pt x="251" y="480"/>
                    <a:pt x="262" y="479"/>
                    <a:pt x="274" y="477"/>
                  </a:cubicBezTo>
                  <a:cubicBezTo>
                    <a:pt x="377" y="466"/>
                    <a:pt x="464" y="351"/>
                    <a:pt x="561" y="288"/>
                  </a:cubicBezTo>
                  <a:lnTo>
                    <a:pt x="561" y="178"/>
                  </a:lnTo>
                  <a:cubicBezTo>
                    <a:pt x="458" y="115"/>
                    <a:pt x="354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524725" y="1296600"/>
              <a:ext cx="13325" cy="12550"/>
            </a:xfrm>
            <a:custGeom>
              <a:avLst/>
              <a:gdLst/>
              <a:ahLst/>
              <a:cxnLst/>
              <a:rect l="l" t="t" r="r" b="b"/>
              <a:pathLst>
                <a:path w="533" h="502" extrusionOk="0">
                  <a:moveTo>
                    <a:pt x="304" y="0"/>
                  </a:moveTo>
                  <a:cubicBezTo>
                    <a:pt x="286" y="0"/>
                    <a:pt x="267" y="3"/>
                    <a:pt x="248" y="8"/>
                  </a:cubicBezTo>
                  <a:cubicBezTo>
                    <a:pt x="139" y="48"/>
                    <a:pt x="58" y="134"/>
                    <a:pt x="30" y="244"/>
                  </a:cubicBezTo>
                  <a:cubicBezTo>
                    <a:pt x="1" y="404"/>
                    <a:pt x="127" y="490"/>
                    <a:pt x="363" y="502"/>
                  </a:cubicBezTo>
                  <a:cubicBezTo>
                    <a:pt x="403" y="433"/>
                    <a:pt x="512" y="341"/>
                    <a:pt x="518" y="238"/>
                  </a:cubicBezTo>
                  <a:cubicBezTo>
                    <a:pt x="533" y="108"/>
                    <a:pt x="427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" name="Google Shape;373;p4"/>
          <p:cNvGrpSpPr/>
          <p:nvPr/>
        </p:nvGrpSpPr>
        <p:grpSpPr>
          <a:xfrm>
            <a:off x="-420710" y="-237699"/>
            <a:ext cx="1520526" cy="1658882"/>
            <a:chOff x="2762575" y="1685550"/>
            <a:chExt cx="687150" cy="753900"/>
          </a:xfrm>
        </p:grpSpPr>
        <p:sp>
          <p:nvSpPr>
            <p:cNvPr id="374" name="Google Shape;374;p4"/>
            <p:cNvSpPr/>
            <p:nvPr/>
          </p:nvSpPr>
          <p:spPr>
            <a:xfrm>
              <a:off x="2762575" y="1954450"/>
              <a:ext cx="195750" cy="440425"/>
            </a:xfrm>
            <a:custGeom>
              <a:avLst/>
              <a:gdLst/>
              <a:ahLst/>
              <a:cxnLst/>
              <a:rect l="l" t="t" r="r" b="b"/>
              <a:pathLst>
                <a:path w="7830" h="17617" extrusionOk="0">
                  <a:moveTo>
                    <a:pt x="7483" y="0"/>
                  </a:moveTo>
                  <a:cubicBezTo>
                    <a:pt x="7256" y="0"/>
                    <a:pt x="7029" y="23"/>
                    <a:pt x="6807" y="64"/>
                  </a:cubicBezTo>
                  <a:cubicBezTo>
                    <a:pt x="5607" y="334"/>
                    <a:pt x="4814" y="1098"/>
                    <a:pt x="4303" y="2184"/>
                  </a:cubicBezTo>
                  <a:cubicBezTo>
                    <a:pt x="3809" y="3241"/>
                    <a:pt x="3815" y="4349"/>
                    <a:pt x="4010" y="5469"/>
                  </a:cubicBezTo>
                  <a:cubicBezTo>
                    <a:pt x="4211" y="6624"/>
                    <a:pt x="4625" y="7710"/>
                    <a:pt x="4992" y="8812"/>
                  </a:cubicBezTo>
                  <a:cubicBezTo>
                    <a:pt x="5343" y="9841"/>
                    <a:pt x="5658" y="10875"/>
                    <a:pt x="5687" y="11972"/>
                  </a:cubicBezTo>
                  <a:cubicBezTo>
                    <a:pt x="5653" y="12305"/>
                    <a:pt x="5647" y="12649"/>
                    <a:pt x="5572" y="12971"/>
                  </a:cubicBezTo>
                  <a:cubicBezTo>
                    <a:pt x="5084" y="15068"/>
                    <a:pt x="3740" y="16337"/>
                    <a:pt x="1695" y="16883"/>
                  </a:cubicBezTo>
                  <a:cubicBezTo>
                    <a:pt x="1253" y="16998"/>
                    <a:pt x="782" y="16975"/>
                    <a:pt x="322" y="17038"/>
                  </a:cubicBezTo>
                  <a:cubicBezTo>
                    <a:pt x="213" y="17049"/>
                    <a:pt x="110" y="17107"/>
                    <a:pt x="41" y="17199"/>
                  </a:cubicBezTo>
                  <a:cubicBezTo>
                    <a:pt x="1" y="17296"/>
                    <a:pt x="18" y="17411"/>
                    <a:pt x="81" y="17497"/>
                  </a:cubicBezTo>
                  <a:cubicBezTo>
                    <a:pt x="173" y="17572"/>
                    <a:pt x="282" y="17612"/>
                    <a:pt x="397" y="17612"/>
                  </a:cubicBezTo>
                  <a:cubicBezTo>
                    <a:pt x="465" y="17615"/>
                    <a:pt x="532" y="17616"/>
                    <a:pt x="600" y="17616"/>
                  </a:cubicBezTo>
                  <a:cubicBezTo>
                    <a:pt x="2799" y="17616"/>
                    <a:pt x="4944" y="16176"/>
                    <a:pt x="5819" y="14108"/>
                  </a:cubicBezTo>
                  <a:cubicBezTo>
                    <a:pt x="6353" y="12839"/>
                    <a:pt x="6359" y="11535"/>
                    <a:pt x="6009" y="10243"/>
                  </a:cubicBezTo>
                  <a:cubicBezTo>
                    <a:pt x="5716" y="9140"/>
                    <a:pt x="5337" y="8054"/>
                    <a:pt x="4981" y="6957"/>
                  </a:cubicBezTo>
                  <a:cubicBezTo>
                    <a:pt x="4567" y="5676"/>
                    <a:pt x="4406" y="4372"/>
                    <a:pt x="4693" y="3034"/>
                  </a:cubicBezTo>
                  <a:cubicBezTo>
                    <a:pt x="5044" y="1414"/>
                    <a:pt x="5900" y="679"/>
                    <a:pt x="7548" y="576"/>
                  </a:cubicBezTo>
                  <a:cubicBezTo>
                    <a:pt x="7732" y="564"/>
                    <a:pt x="7830" y="467"/>
                    <a:pt x="7830" y="294"/>
                  </a:cubicBezTo>
                  <a:cubicBezTo>
                    <a:pt x="7830" y="122"/>
                    <a:pt x="7738" y="1"/>
                    <a:pt x="7560" y="1"/>
                  </a:cubicBezTo>
                  <a:cubicBezTo>
                    <a:pt x="7534" y="1"/>
                    <a:pt x="7509" y="0"/>
                    <a:pt x="7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3061400" y="1685550"/>
              <a:ext cx="230075" cy="267950"/>
            </a:xfrm>
            <a:custGeom>
              <a:avLst/>
              <a:gdLst/>
              <a:ahLst/>
              <a:cxnLst/>
              <a:rect l="l" t="t" r="r" b="b"/>
              <a:pathLst>
                <a:path w="9203" h="10718" extrusionOk="0">
                  <a:moveTo>
                    <a:pt x="8892" y="0"/>
                  </a:moveTo>
                  <a:cubicBezTo>
                    <a:pt x="8874" y="0"/>
                    <a:pt x="8855" y="2"/>
                    <a:pt x="8835" y="5"/>
                  </a:cubicBezTo>
                  <a:cubicBezTo>
                    <a:pt x="7956" y="125"/>
                    <a:pt x="7410" y="705"/>
                    <a:pt x="7313" y="1596"/>
                  </a:cubicBezTo>
                  <a:cubicBezTo>
                    <a:pt x="7232" y="2302"/>
                    <a:pt x="7376" y="2986"/>
                    <a:pt x="7520" y="3675"/>
                  </a:cubicBezTo>
                  <a:cubicBezTo>
                    <a:pt x="7640" y="4249"/>
                    <a:pt x="7807" y="4829"/>
                    <a:pt x="7836" y="5410"/>
                  </a:cubicBezTo>
                  <a:cubicBezTo>
                    <a:pt x="7899" y="6662"/>
                    <a:pt x="7393" y="7724"/>
                    <a:pt x="6514" y="8603"/>
                  </a:cubicBezTo>
                  <a:cubicBezTo>
                    <a:pt x="5458" y="9660"/>
                    <a:pt x="4125" y="10074"/>
                    <a:pt x="2654" y="10108"/>
                  </a:cubicBezTo>
                  <a:cubicBezTo>
                    <a:pt x="2609" y="10109"/>
                    <a:pt x="2563" y="10109"/>
                    <a:pt x="2518" y="10109"/>
                  </a:cubicBezTo>
                  <a:cubicBezTo>
                    <a:pt x="1834" y="10109"/>
                    <a:pt x="1151" y="10028"/>
                    <a:pt x="483" y="9861"/>
                  </a:cubicBezTo>
                  <a:cubicBezTo>
                    <a:pt x="423" y="9848"/>
                    <a:pt x="370" y="9841"/>
                    <a:pt x="323" y="9841"/>
                  </a:cubicBezTo>
                  <a:cubicBezTo>
                    <a:pt x="173" y="9841"/>
                    <a:pt x="88" y="9911"/>
                    <a:pt x="52" y="10051"/>
                  </a:cubicBezTo>
                  <a:cubicBezTo>
                    <a:pt x="1" y="10258"/>
                    <a:pt x="87" y="10390"/>
                    <a:pt x="345" y="10430"/>
                  </a:cubicBezTo>
                  <a:cubicBezTo>
                    <a:pt x="1040" y="10539"/>
                    <a:pt x="1730" y="10631"/>
                    <a:pt x="2316" y="10717"/>
                  </a:cubicBezTo>
                  <a:cubicBezTo>
                    <a:pt x="2896" y="10654"/>
                    <a:pt x="3361" y="10637"/>
                    <a:pt x="3815" y="10562"/>
                  </a:cubicBezTo>
                  <a:cubicBezTo>
                    <a:pt x="5262" y="10309"/>
                    <a:pt x="6497" y="9666"/>
                    <a:pt x="7405" y="8483"/>
                  </a:cubicBezTo>
                  <a:cubicBezTo>
                    <a:pt x="8215" y="7426"/>
                    <a:pt x="8599" y="6231"/>
                    <a:pt x="8381" y="4893"/>
                  </a:cubicBezTo>
                  <a:cubicBezTo>
                    <a:pt x="8284" y="4324"/>
                    <a:pt x="8088" y="3767"/>
                    <a:pt x="7968" y="3204"/>
                  </a:cubicBezTo>
                  <a:cubicBezTo>
                    <a:pt x="7881" y="2825"/>
                    <a:pt x="7830" y="2440"/>
                    <a:pt x="7813" y="2055"/>
                  </a:cubicBezTo>
                  <a:cubicBezTo>
                    <a:pt x="7784" y="1205"/>
                    <a:pt x="8111" y="792"/>
                    <a:pt x="8933" y="573"/>
                  </a:cubicBezTo>
                  <a:cubicBezTo>
                    <a:pt x="9105" y="527"/>
                    <a:pt x="9203" y="430"/>
                    <a:pt x="9168" y="257"/>
                  </a:cubicBezTo>
                  <a:cubicBezTo>
                    <a:pt x="9137" y="103"/>
                    <a:pt x="9043" y="0"/>
                    <a:pt x="8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3071750" y="1899625"/>
              <a:ext cx="335175" cy="180450"/>
            </a:xfrm>
            <a:custGeom>
              <a:avLst/>
              <a:gdLst/>
              <a:ahLst/>
              <a:cxnLst/>
              <a:rect l="l" t="t" r="r" b="b"/>
              <a:pathLst>
                <a:path w="13407" h="7218" extrusionOk="0">
                  <a:moveTo>
                    <a:pt x="13126" y="0"/>
                  </a:moveTo>
                  <a:cubicBezTo>
                    <a:pt x="13043" y="0"/>
                    <a:pt x="12954" y="33"/>
                    <a:pt x="12878" y="98"/>
                  </a:cubicBezTo>
                  <a:cubicBezTo>
                    <a:pt x="12539" y="385"/>
                    <a:pt x="12287" y="758"/>
                    <a:pt x="12149" y="1183"/>
                  </a:cubicBezTo>
                  <a:cubicBezTo>
                    <a:pt x="11999" y="1666"/>
                    <a:pt x="11867" y="2154"/>
                    <a:pt x="11752" y="2648"/>
                  </a:cubicBezTo>
                  <a:cubicBezTo>
                    <a:pt x="11546" y="3527"/>
                    <a:pt x="11149" y="4279"/>
                    <a:pt x="10420" y="4842"/>
                  </a:cubicBezTo>
                  <a:cubicBezTo>
                    <a:pt x="9593" y="5486"/>
                    <a:pt x="8628" y="5824"/>
                    <a:pt x="7600" y="5939"/>
                  </a:cubicBezTo>
                  <a:cubicBezTo>
                    <a:pt x="6594" y="6054"/>
                    <a:pt x="5589" y="6077"/>
                    <a:pt x="4584" y="6146"/>
                  </a:cubicBezTo>
                  <a:cubicBezTo>
                    <a:pt x="4584" y="6117"/>
                    <a:pt x="4584" y="6089"/>
                    <a:pt x="4584" y="6060"/>
                  </a:cubicBezTo>
                  <a:cubicBezTo>
                    <a:pt x="3826" y="6100"/>
                    <a:pt x="3062" y="6123"/>
                    <a:pt x="2304" y="6175"/>
                  </a:cubicBezTo>
                  <a:cubicBezTo>
                    <a:pt x="1609" y="6226"/>
                    <a:pt x="931" y="6382"/>
                    <a:pt x="282" y="6629"/>
                  </a:cubicBezTo>
                  <a:cubicBezTo>
                    <a:pt x="81" y="6703"/>
                    <a:pt x="0" y="6858"/>
                    <a:pt x="64" y="7031"/>
                  </a:cubicBezTo>
                  <a:cubicBezTo>
                    <a:pt x="112" y="7159"/>
                    <a:pt x="196" y="7217"/>
                    <a:pt x="302" y="7217"/>
                  </a:cubicBezTo>
                  <a:cubicBezTo>
                    <a:pt x="347" y="7217"/>
                    <a:pt x="396" y="7207"/>
                    <a:pt x="448" y="7186"/>
                  </a:cubicBezTo>
                  <a:cubicBezTo>
                    <a:pt x="1620" y="6749"/>
                    <a:pt x="2844" y="6675"/>
                    <a:pt x="4084" y="6657"/>
                  </a:cubicBezTo>
                  <a:cubicBezTo>
                    <a:pt x="5147" y="6640"/>
                    <a:pt x="6215" y="6634"/>
                    <a:pt x="7284" y="6565"/>
                  </a:cubicBezTo>
                  <a:cubicBezTo>
                    <a:pt x="8358" y="6502"/>
                    <a:pt x="9409" y="6181"/>
                    <a:pt x="10334" y="5623"/>
                  </a:cubicBezTo>
                  <a:cubicBezTo>
                    <a:pt x="11126" y="5141"/>
                    <a:pt x="11752" y="4503"/>
                    <a:pt x="12045" y="3602"/>
                  </a:cubicBezTo>
                  <a:cubicBezTo>
                    <a:pt x="12172" y="3205"/>
                    <a:pt x="12269" y="2797"/>
                    <a:pt x="12367" y="2390"/>
                  </a:cubicBezTo>
                  <a:cubicBezTo>
                    <a:pt x="12551" y="1683"/>
                    <a:pt x="12752" y="977"/>
                    <a:pt x="13332" y="460"/>
                  </a:cubicBezTo>
                  <a:cubicBezTo>
                    <a:pt x="13390" y="408"/>
                    <a:pt x="13407" y="247"/>
                    <a:pt x="13372" y="161"/>
                  </a:cubicBezTo>
                  <a:cubicBezTo>
                    <a:pt x="13330" y="54"/>
                    <a:pt x="13233" y="0"/>
                    <a:pt x="1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2807100" y="2189475"/>
              <a:ext cx="204350" cy="249975"/>
            </a:xfrm>
            <a:custGeom>
              <a:avLst/>
              <a:gdLst/>
              <a:ahLst/>
              <a:cxnLst/>
              <a:rect l="l" t="t" r="r" b="b"/>
              <a:pathLst>
                <a:path w="8174" h="9999" extrusionOk="0">
                  <a:moveTo>
                    <a:pt x="7482" y="1"/>
                  </a:moveTo>
                  <a:cubicBezTo>
                    <a:pt x="7448" y="1"/>
                    <a:pt x="7413" y="7"/>
                    <a:pt x="7375" y="20"/>
                  </a:cubicBezTo>
                  <a:cubicBezTo>
                    <a:pt x="7197" y="78"/>
                    <a:pt x="7146" y="210"/>
                    <a:pt x="7209" y="440"/>
                  </a:cubicBezTo>
                  <a:lnTo>
                    <a:pt x="7243" y="549"/>
                  </a:lnTo>
                  <a:cubicBezTo>
                    <a:pt x="7542" y="1468"/>
                    <a:pt x="7674" y="2410"/>
                    <a:pt x="7548" y="3369"/>
                  </a:cubicBezTo>
                  <a:cubicBezTo>
                    <a:pt x="7186" y="6120"/>
                    <a:pt x="5704" y="8004"/>
                    <a:pt x="3125" y="9010"/>
                  </a:cubicBezTo>
                  <a:cubicBezTo>
                    <a:pt x="2410" y="9291"/>
                    <a:pt x="1662" y="9417"/>
                    <a:pt x="898" y="9417"/>
                  </a:cubicBezTo>
                  <a:cubicBezTo>
                    <a:pt x="711" y="9417"/>
                    <a:pt x="522" y="9409"/>
                    <a:pt x="333" y="9394"/>
                  </a:cubicBezTo>
                  <a:cubicBezTo>
                    <a:pt x="310" y="9393"/>
                    <a:pt x="287" y="9392"/>
                    <a:pt x="264" y="9392"/>
                  </a:cubicBezTo>
                  <a:cubicBezTo>
                    <a:pt x="135" y="9392"/>
                    <a:pt x="20" y="9426"/>
                    <a:pt x="0" y="9572"/>
                  </a:cubicBezTo>
                  <a:cubicBezTo>
                    <a:pt x="0" y="9699"/>
                    <a:pt x="40" y="9819"/>
                    <a:pt x="127" y="9917"/>
                  </a:cubicBezTo>
                  <a:cubicBezTo>
                    <a:pt x="173" y="9975"/>
                    <a:pt x="305" y="9980"/>
                    <a:pt x="397" y="9986"/>
                  </a:cubicBezTo>
                  <a:cubicBezTo>
                    <a:pt x="544" y="9994"/>
                    <a:pt x="691" y="9999"/>
                    <a:pt x="837" y="9999"/>
                  </a:cubicBezTo>
                  <a:cubicBezTo>
                    <a:pt x="1504" y="9999"/>
                    <a:pt x="2164" y="9912"/>
                    <a:pt x="2809" y="9733"/>
                  </a:cubicBezTo>
                  <a:cubicBezTo>
                    <a:pt x="5951" y="8895"/>
                    <a:pt x="8174" y="5971"/>
                    <a:pt x="8174" y="2691"/>
                  </a:cubicBezTo>
                  <a:cubicBezTo>
                    <a:pt x="8168" y="2645"/>
                    <a:pt x="8168" y="2605"/>
                    <a:pt x="8168" y="2559"/>
                  </a:cubicBezTo>
                  <a:cubicBezTo>
                    <a:pt x="8162" y="1772"/>
                    <a:pt x="8025" y="997"/>
                    <a:pt x="7766" y="256"/>
                  </a:cubicBezTo>
                  <a:cubicBezTo>
                    <a:pt x="7707" y="92"/>
                    <a:pt x="7609" y="1"/>
                    <a:pt x="7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2964200" y="1973125"/>
              <a:ext cx="311625" cy="93350"/>
            </a:xfrm>
            <a:custGeom>
              <a:avLst/>
              <a:gdLst/>
              <a:ahLst/>
              <a:cxnLst/>
              <a:rect l="l" t="t" r="r" b="b"/>
              <a:pathLst>
                <a:path w="12465" h="3734" extrusionOk="0">
                  <a:moveTo>
                    <a:pt x="12119" y="0"/>
                  </a:moveTo>
                  <a:cubicBezTo>
                    <a:pt x="12033" y="0"/>
                    <a:pt x="11941" y="36"/>
                    <a:pt x="11856" y="110"/>
                  </a:cubicBezTo>
                  <a:cubicBezTo>
                    <a:pt x="11017" y="863"/>
                    <a:pt x="10000" y="1201"/>
                    <a:pt x="8909" y="1253"/>
                  </a:cubicBezTo>
                  <a:cubicBezTo>
                    <a:pt x="8549" y="1268"/>
                    <a:pt x="8188" y="1274"/>
                    <a:pt x="7828" y="1274"/>
                  </a:cubicBezTo>
                  <a:cubicBezTo>
                    <a:pt x="7106" y="1274"/>
                    <a:pt x="6384" y="1251"/>
                    <a:pt x="5664" y="1236"/>
                  </a:cubicBezTo>
                  <a:cubicBezTo>
                    <a:pt x="5406" y="1231"/>
                    <a:pt x="5148" y="1226"/>
                    <a:pt x="4890" y="1226"/>
                  </a:cubicBezTo>
                  <a:cubicBezTo>
                    <a:pt x="4298" y="1226"/>
                    <a:pt x="3707" y="1251"/>
                    <a:pt x="3119" y="1351"/>
                  </a:cubicBezTo>
                  <a:cubicBezTo>
                    <a:pt x="1867" y="1569"/>
                    <a:pt x="850" y="2149"/>
                    <a:pt x="132" y="3218"/>
                  </a:cubicBezTo>
                  <a:cubicBezTo>
                    <a:pt x="0" y="3424"/>
                    <a:pt x="0" y="3568"/>
                    <a:pt x="144" y="3671"/>
                  </a:cubicBezTo>
                  <a:cubicBezTo>
                    <a:pt x="200" y="3713"/>
                    <a:pt x="260" y="3733"/>
                    <a:pt x="321" y="3733"/>
                  </a:cubicBezTo>
                  <a:cubicBezTo>
                    <a:pt x="428" y="3733"/>
                    <a:pt x="534" y="3670"/>
                    <a:pt x="615" y="3545"/>
                  </a:cubicBezTo>
                  <a:cubicBezTo>
                    <a:pt x="1264" y="2563"/>
                    <a:pt x="2200" y="2046"/>
                    <a:pt x="3337" y="1833"/>
                  </a:cubicBezTo>
                  <a:cubicBezTo>
                    <a:pt x="3938" y="1720"/>
                    <a:pt x="4540" y="1694"/>
                    <a:pt x="5143" y="1694"/>
                  </a:cubicBezTo>
                  <a:cubicBezTo>
                    <a:pt x="5613" y="1694"/>
                    <a:pt x="6083" y="1710"/>
                    <a:pt x="6554" y="1713"/>
                  </a:cubicBezTo>
                  <a:cubicBezTo>
                    <a:pt x="6554" y="1736"/>
                    <a:pt x="6554" y="1759"/>
                    <a:pt x="6560" y="1782"/>
                  </a:cubicBezTo>
                  <a:cubicBezTo>
                    <a:pt x="7576" y="1741"/>
                    <a:pt x="8599" y="1736"/>
                    <a:pt x="9616" y="1644"/>
                  </a:cubicBezTo>
                  <a:cubicBezTo>
                    <a:pt x="10586" y="1569"/>
                    <a:pt x="11505" y="1184"/>
                    <a:pt x="12240" y="547"/>
                  </a:cubicBezTo>
                  <a:cubicBezTo>
                    <a:pt x="12430" y="386"/>
                    <a:pt x="12465" y="254"/>
                    <a:pt x="12350" y="110"/>
                  </a:cubicBezTo>
                  <a:cubicBezTo>
                    <a:pt x="12289" y="38"/>
                    <a:pt x="12207" y="0"/>
                    <a:pt x="1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322325" y="1720625"/>
              <a:ext cx="58050" cy="105825"/>
            </a:xfrm>
            <a:custGeom>
              <a:avLst/>
              <a:gdLst/>
              <a:ahLst/>
              <a:cxnLst/>
              <a:rect l="l" t="t" r="r" b="b"/>
              <a:pathLst>
                <a:path w="2322" h="4233" extrusionOk="0">
                  <a:moveTo>
                    <a:pt x="2085" y="1"/>
                  </a:moveTo>
                  <a:cubicBezTo>
                    <a:pt x="2052" y="1"/>
                    <a:pt x="2018" y="5"/>
                    <a:pt x="1982" y="15"/>
                  </a:cubicBezTo>
                  <a:cubicBezTo>
                    <a:pt x="1919" y="32"/>
                    <a:pt x="1856" y="55"/>
                    <a:pt x="1798" y="89"/>
                  </a:cubicBezTo>
                  <a:cubicBezTo>
                    <a:pt x="650" y="635"/>
                    <a:pt x="92" y="1571"/>
                    <a:pt x="1" y="2990"/>
                  </a:cubicBezTo>
                  <a:cubicBezTo>
                    <a:pt x="64" y="3237"/>
                    <a:pt x="167" y="3639"/>
                    <a:pt x="282" y="4041"/>
                  </a:cubicBezTo>
                  <a:cubicBezTo>
                    <a:pt x="314" y="4161"/>
                    <a:pt x="395" y="4233"/>
                    <a:pt x="505" y="4233"/>
                  </a:cubicBezTo>
                  <a:cubicBezTo>
                    <a:pt x="532" y="4233"/>
                    <a:pt x="561" y="4228"/>
                    <a:pt x="592" y="4219"/>
                  </a:cubicBezTo>
                  <a:cubicBezTo>
                    <a:pt x="736" y="4190"/>
                    <a:pt x="839" y="4053"/>
                    <a:pt x="822" y="3903"/>
                  </a:cubicBezTo>
                  <a:cubicBezTo>
                    <a:pt x="810" y="3829"/>
                    <a:pt x="787" y="3754"/>
                    <a:pt x="759" y="3685"/>
                  </a:cubicBezTo>
                  <a:cubicBezTo>
                    <a:pt x="305" y="2496"/>
                    <a:pt x="856" y="1152"/>
                    <a:pt x="2017" y="623"/>
                  </a:cubicBezTo>
                  <a:cubicBezTo>
                    <a:pt x="2086" y="600"/>
                    <a:pt x="2189" y="578"/>
                    <a:pt x="2212" y="526"/>
                  </a:cubicBezTo>
                  <a:cubicBezTo>
                    <a:pt x="2269" y="417"/>
                    <a:pt x="2321" y="285"/>
                    <a:pt x="2304" y="170"/>
                  </a:cubicBezTo>
                  <a:cubicBezTo>
                    <a:pt x="2282" y="54"/>
                    <a:pt x="2195" y="1"/>
                    <a:pt x="2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289875" y="1925150"/>
              <a:ext cx="16525" cy="20025"/>
            </a:xfrm>
            <a:custGeom>
              <a:avLst/>
              <a:gdLst/>
              <a:ahLst/>
              <a:cxnLst/>
              <a:rect l="l" t="t" r="r" b="b"/>
              <a:pathLst>
                <a:path w="661" h="801" extrusionOk="0">
                  <a:moveTo>
                    <a:pt x="344" y="1"/>
                  </a:moveTo>
                  <a:cubicBezTo>
                    <a:pt x="148" y="1"/>
                    <a:pt x="29" y="178"/>
                    <a:pt x="12" y="484"/>
                  </a:cubicBezTo>
                  <a:cubicBezTo>
                    <a:pt x="0" y="668"/>
                    <a:pt x="104" y="794"/>
                    <a:pt x="282" y="800"/>
                  </a:cubicBezTo>
                  <a:cubicBezTo>
                    <a:pt x="288" y="800"/>
                    <a:pt x="295" y="800"/>
                    <a:pt x="301" y="800"/>
                  </a:cubicBezTo>
                  <a:cubicBezTo>
                    <a:pt x="502" y="800"/>
                    <a:pt x="627" y="623"/>
                    <a:pt x="638" y="306"/>
                  </a:cubicBezTo>
                  <a:cubicBezTo>
                    <a:pt x="661" y="143"/>
                    <a:pt x="534" y="1"/>
                    <a:pt x="372" y="1"/>
                  </a:cubicBezTo>
                  <a:cubicBezTo>
                    <a:pt x="369" y="1"/>
                    <a:pt x="366" y="1"/>
                    <a:pt x="362" y="1"/>
                  </a:cubicBezTo>
                  <a:cubicBezTo>
                    <a:pt x="356" y="1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312275" y="1866850"/>
              <a:ext cx="20700" cy="16000"/>
            </a:xfrm>
            <a:custGeom>
              <a:avLst/>
              <a:gdLst/>
              <a:ahLst/>
              <a:cxnLst/>
              <a:rect l="l" t="t" r="r" b="b"/>
              <a:pathLst>
                <a:path w="828" h="640" extrusionOk="0">
                  <a:moveTo>
                    <a:pt x="286" y="1"/>
                  </a:moveTo>
                  <a:cubicBezTo>
                    <a:pt x="128" y="1"/>
                    <a:pt x="1" y="134"/>
                    <a:pt x="12" y="294"/>
                  </a:cubicBezTo>
                  <a:cubicBezTo>
                    <a:pt x="12" y="503"/>
                    <a:pt x="205" y="639"/>
                    <a:pt x="499" y="639"/>
                  </a:cubicBezTo>
                  <a:cubicBezTo>
                    <a:pt x="505" y="639"/>
                    <a:pt x="511" y="639"/>
                    <a:pt x="517" y="639"/>
                  </a:cubicBezTo>
                  <a:cubicBezTo>
                    <a:pt x="701" y="639"/>
                    <a:pt x="793" y="530"/>
                    <a:pt x="805" y="358"/>
                  </a:cubicBezTo>
                  <a:cubicBezTo>
                    <a:pt x="828" y="157"/>
                    <a:pt x="615" y="13"/>
                    <a:pt x="305" y="1"/>
                  </a:cubicBezTo>
                  <a:cubicBezTo>
                    <a:pt x="298" y="1"/>
                    <a:pt x="292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2958150" y="2088850"/>
              <a:ext cx="16550" cy="20000"/>
            </a:xfrm>
            <a:custGeom>
              <a:avLst/>
              <a:gdLst/>
              <a:ahLst/>
              <a:cxnLst/>
              <a:rect l="l" t="t" r="r" b="b"/>
              <a:pathLst>
                <a:path w="662" h="800" extrusionOk="0">
                  <a:moveTo>
                    <a:pt x="388" y="1"/>
                  </a:moveTo>
                  <a:cubicBezTo>
                    <a:pt x="382" y="1"/>
                    <a:pt x="375" y="1"/>
                    <a:pt x="369" y="2"/>
                  </a:cubicBezTo>
                  <a:cubicBezTo>
                    <a:pt x="365" y="1"/>
                    <a:pt x="361" y="1"/>
                    <a:pt x="357" y="1"/>
                  </a:cubicBezTo>
                  <a:cubicBezTo>
                    <a:pt x="131" y="1"/>
                    <a:pt x="63" y="174"/>
                    <a:pt x="24" y="513"/>
                  </a:cubicBezTo>
                  <a:cubicBezTo>
                    <a:pt x="1" y="685"/>
                    <a:pt x="133" y="800"/>
                    <a:pt x="317" y="800"/>
                  </a:cubicBezTo>
                  <a:cubicBezTo>
                    <a:pt x="524" y="800"/>
                    <a:pt x="661" y="587"/>
                    <a:pt x="656" y="283"/>
                  </a:cubicBezTo>
                  <a:cubicBezTo>
                    <a:pt x="661" y="129"/>
                    <a:pt x="5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056675" y="2157075"/>
              <a:ext cx="20550" cy="15975"/>
            </a:xfrm>
            <a:custGeom>
              <a:avLst/>
              <a:gdLst/>
              <a:ahLst/>
              <a:cxnLst/>
              <a:rect l="l" t="t" r="r" b="b"/>
              <a:pathLst>
                <a:path w="822" h="639" extrusionOk="0">
                  <a:moveTo>
                    <a:pt x="285" y="0"/>
                  </a:moveTo>
                  <a:cubicBezTo>
                    <a:pt x="128" y="0"/>
                    <a:pt x="1" y="134"/>
                    <a:pt x="17" y="294"/>
                  </a:cubicBezTo>
                  <a:cubicBezTo>
                    <a:pt x="12" y="501"/>
                    <a:pt x="219" y="639"/>
                    <a:pt x="529" y="639"/>
                  </a:cubicBezTo>
                  <a:cubicBezTo>
                    <a:pt x="690" y="639"/>
                    <a:pt x="822" y="501"/>
                    <a:pt x="816" y="334"/>
                  </a:cubicBezTo>
                  <a:cubicBezTo>
                    <a:pt x="810" y="145"/>
                    <a:pt x="598" y="7"/>
                    <a:pt x="305" y="1"/>
                  </a:cubicBezTo>
                  <a:cubicBezTo>
                    <a:pt x="298" y="0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2977700" y="1941550"/>
              <a:ext cx="20250" cy="15850"/>
            </a:xfrm>
            <a:custGeom>
              <a:avLst/>
              <a:gdLst/>
              <a:ahLst/>
              <a:cxnLst/>
              <a:rect l="l" t="t" r="r" b="b"/>
              <a:pathLst>
                <a:path w="810" h="634" extrusionOk="0">
                  <a:moveTo>
                    <a:pt x="312" y="0"/>
                  </a:moveTo>
                  <a:cubicBezTo>
                    <a:pt x="305" y="0"/>
                    <a:pt x="299" y="0"/>
                    <a:pt x="293" y="0"/>
                  </a:cubicBezTo>
                  <a:cubicBezTo>
                    <a:pt x="132" y="0"/>
                    <a:pt x="0" y="138"/>
                    <a:pt x="12" y="299"/>
                  </a:cubicBezTo>
                  <a:cubicBezTo>
                    <a:pt x="17" y="479"/>
                    <a:pt x="240" y="633"/>
                    <a:pt x="499" y="633"/>
                  </a:cubicBezTo>
                  <a:cubicBezTo>
                    <a:pt x="513" y="633"/>
                    <a:pt x="526" y="633"/>
                    <a:pt x="540" y="632"/>
                  </a:cubicBezTo>
                  <a:cubicBezTo>
                    <a:pt x="724" y="626"/>
                    <a:pt x="810" y="511"/>
                    <a:pt x="810" y="339"/>
                  </a:cubicBezTo>
                  <a:cubicBezTo>
                    <a:pt x="810" y="137"/>
                    <a:pt x="611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429750" y="1826625"/>
              <a:ext cx="19975" cy="16175"/>
            </a:xfrm>
            <a:custGeom>
              <a:avLst/>
              <a:gdLst/>
              <a:ahLst/>
              <a:cxnLst/>
              <a:rect l="l" t="t" r="r" b="b"/>
              <a:pathLst>
                <a:path w="799" h="647" extrusionOk="0">
                  <a:moveTo>
                    <a:pt x="282" y="1"/>
                  </a:moveTo>
                  <a:cubicBezTo>
                    <a:pt x="128" y="1"/>
                    <a:pt x="0" y="132"/>
                    <a:pt x="6" y="289"/>
                  </a:cubicBezTo>
                  <a:cubicBezTo>
                    <a:pt x="0" y="502"/>
                    <a:pt x="195" y="634"/>
                    <a:pt x="511" y="645"/>
                  </a:cubicBezTo>
                  <a:cubicBezTo>
                    <a:pt x="518" y="646"/>
                    <a:pt x="524" y="646"/>
                    <a:pt x="531" y="646"/>
                  </a:cubicBezTo>
                  <a:cubicBezTo>
                    <a:pt x="677" y="646"/>
                    <a:pt x="798" y="524"/>
                    <a:pt x="793" y="370"/>
                  </a:cubicBezTo>
                  <a:cubicBezTo>
                    <a:pt x="798" y="146"/>
                    <a:pt x="632" y="19"/>
                    <a:pt x="310" y="2"/>
                  </a:cubicBezTo>
                  <a:cubicBezTo>
                    <a:pt x="301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2970075" y="2142400"/>
              <a:ext cx="16675" cy="20025"/>
            </a:xfrm>
            <a:custGeom>
              <a:avLst/>
              <a:gdLst/>
              <a:ahLst/>
              <a:cxnLst/>
              <a:rect l="l" t="t" r="r" b="b"/>
              <a:pathLst>
                <a:path w="667" h="801" extrusionOk="0">
                  <a:moveTo>
                    <a:pt x="390" y="1"/>
                  </a:moveTo>
                  <a:cubicBezTo>
                    <a:pt x="381" y="1"/>
                    <a:pt x="372" y="1"/>
                    <a:pt x="363" y="2"/>
                  </a:cubicBezTo>
                  <a:cubicBezTo>
                    <a:pt x="359" y="2"/>
                    <a:pt x="356" y="2"/>
                    <a:pt x="353" y="2"/>
                  </a:cubicBezTo>
                  <a:cubicBezTo>
                    <a:pt x="152" y="2"/>
                    <a:pt x="29" y="179"/>
                    <a:pt x="18" y="490"/>
                  </a:cubicBezTo>
                  <a:cubicBezTo>
                    <a:pt x="1" y="654"/>
                    <a:pt x="128" y="801"/>
                    <a:pt x="290" y="801"/>
                  </a:cubicBezTo>
                  <a:cubicBezTo>
                    <a:pt x="293" y="801"/>
                    <a:pt x="296" y="801"/>
                    <a:pt x="299" y="800"/>
                  </a:cubicBezTo>
                  <a:cubicBezTo>
                    <a:pt x="303" y="801"/>
                    <a:pt x="307" y="801"/>
                    <a:pt x="310" y="801"/>
                  </a:cubicBezTo>
                  <a:cubicBezTo>
                    <a:pt x="554" y="801"/>
                    <a:pt x="605" y="612"/>
                    <a:pt x="655" y="295"/>
                  </a:cubicBezTo>
                  <a:cubicBezTo>
                    <a:pt x="666" y="138"/>
                    <a:pt x="544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3056250" y="2106625"/>
              <a:ext cx="14950" cy="14300"/>
            </a:xfrm>
            <a:custGeom>
              <a:avLst/>
              <a:gdLst/>
              <a:ahLst/>
              <a:cxnLst/>
              <a:rect l="l" t="t" r="r" b="b"/>
              <a:pathLst>
                <a:path w="598" h="572" extrusionOk="0">
                  <a:moveTo>
                    <a:pt x="321" y="0"/>
                  </a:moveTo>
                  <a:cubicBezTo>
                    <a:pt x="308" y="0"/>
                    <a:pt x="295" y="1"/>
                    <a:pt x="281" y="3"/>
                  </a:cubicBezTo>
                  <a:cubicBezTo>
                    <a:pt x="121" y="3"/>
                    <a:pt x="0" y="141"/>
                    <a:pt x="23" y="302"/>
                  </a:cubicBezTo>
                  <a:cubicBezTo>
                    <a:pt x="34" y="485"/>
                    <a:pt x="161" y="554"/>
                    <a:pt x="322" y="571"/>
                  </a:cubicBezTo>
                  <a:cubicBezTo>
                    <a:pt x="500" y="548"/>
                    <a:pt x="592" y="445"/>
                    <a:pt x="597" y="273"/>
                  </a:cubicBezTo>
                  <a:cubicBezTo>
                    <a:pt x="592" y="119"/>
                    <a:pt x="470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022350" y="1940100"/>
              <a:ext cx="14650" cy="14175"/>
            </a:xfrm>
            <a:custGeom>
              <a:avLst/>
              <a:gdLst/>
              <a:ahLst/>
              <a:cxnLst/>
              <a:rect l="l" t="t" r="r" b="b"/>
              <a:pathLst>
                <a:path w="586" h="567" extrusionOk="0">
                  <a:moveTo>
                    <a:pt x="293" y="1"/>
                  </a:moveTo>
                  <a:cubicBezTo>
                    <a:pt x="127" y="12"/>
                    <a:pt x="12" y="93"/>
                    <a:pt x="6" y="277"/>
                  </a:cubicBezTo>
                  <a:cubicBezTo>
                    <a:pt x="0" y="460"/>
                    <a:pt x="104" y="552"/>
                    <a:pt x="276" y="564"/>
                  </a:cubicBezTo>
                  <a:cubicBezTo>
                    <a:pt x="289" y="566"/>
                    <a:pt x="301" y="566"/>
                    <a:pt x="314" y="566"/>
                  </a:cubicBezTo>
                  <a:cubicBezTo>
                    <a:pt x="464" y="566"/>
                    <a:pt x="586" y="442"/>
                    <a:pt x="581" y="288"/>
                  </a:cubicBezTo>
                  <a:cubicBezTo>
                    <a:pt x="581" y="93"/>
                    <a:pt x="460" y="24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4"/>
          <p:cNvGrpSpPr/>
          <p:nvPr/>
        </p:nvGrpSpPr>
        <p:grpSpPr>
          <a:xfrm rot="-240842">
            <a:off x="7840114" y="4441964"/>
            <a:ext cx="2502100" cy="1252245"/>
            <a:chOff x="738850" y="1989800"/>
            <a:chExt cx="1130725" cy="569100"/>
          </a:xfrm>
        </p:grpSpPr>
        <p:sp>
          <p:nvSpPr>
            <p:cNvPr id="390" name="Google Shape;390;p4"/>
            <p:cNvSpPr/>
            <p:nvPr/>
          </p:nvSpPr>
          <p:spPr>
            <a:xfrm>
              <a:off x="1790550" y="1989800"/>
              <a:ext cx="17700" cy="14075"/>
            </a:xfrm>
            <a:custGeom>
              <a:avLst/>
              <a:gdLst/>
              <a:ahLst/>
              <a:cxnLst/>
              <a:rect l="l" t="t" r="r" b="b"/>
              <a:pathLst>
                <a:path w="708" h="563" extrusionOk="0">
                  <a:moveTo>
                    <a:pt x="236" y="0"/>
                  </a:moveTo>
                  <a:cubicBezTo>
                    <a:pt x="219" y="23"/>
                    <a:pt x="202" y="46"/>
                    <a:pt x="179" y="69"/>
                  </a:cubicBezTo>
                  <a:cubicBezTo>
                    <a:pt x="30" y="201"/>
                    <a:pt x="1" y="379"/>
                    <a:pt x="150" y="500"/>
                  </a:cubicBezTo>
                  <a:cubicBezTo>
                    <a:pt x="216" y="542"/>
                    <a:pt x="290" y="563"/>
                    <a:pt x="366" y="563"/>
                  </a:cubicBezTo>
                  <a:cubicBezTo>
                    <a:pt x="423" y="563"/>
                    <a:pt x="481" y="551"/>
                    <a:pt x="535" y="529"/>
                  </a:cubicBezTo>
                  <a:cubicBezTo>
                    <a:pt x="707" y="420"/>
                    <a:pt x="673" y="241"/>
                    <a:pt x="535" y="98"/>
                  </a:cubicBezTo>
                  <a:cubicBezTo>
                    <a:pt x="512" y="69"/>
                    <a:pt x="489" y="35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1225500" y="2002225"/>
              <a:ext cx="644075" cy="432900"/>
            </a:xfrm>
            <a:custGeom>
              <a:avLst/>
              <a:gdLst/>
              <a:ahLst/>
              <a:cxnLst/>
              <a:rect l="l" t="t" r="r" b="b"/>
              <a:pathLst>
                <a:path w="25763" h="17316" extrusionOk="0">
                  <a:moveTo>
                    <a:pt x="5140" y="1"/>
                  </a:moveTo>
                  <a:cubicBezTo>
                    <a:pt x="4271" y="1"/>
                    <a:pt x="3371" y="98"/>
                    <a:pt x="2442" y="296"/>
                  </a:cubicBezTo>
                  <a:cubicBezTo>
                    <a:pt x="1706" y="451"/>
                    <a:pt x="1006" y="761"/>
                    <a:pt x="288" y="1002"/>
                  </a:cubicBezTo>
                  <a:cubicBezTo>
                    <a:pt x="110" y="1066"/>
                    <a:pt x="0" y="1192"/>
                    <a:pt x="81" y="1399"/>
                  </a:cubicBezTo>
                  <a:cubicBezTo>
                    <a:pt x="139" y="1534"/>
                    <a:pt x="231" y="1597"/>
                    <a:pt x="344" y="1597"/>
                  </a:cubicBezTo>
                  <a:cubicBezTo>
                    <a:pt x="399" y="1597"/>
                    <a:pt x="459" y="1582"/>
                    <a:pt x="523" y="1554"/>
                  </a:cubicBezTo>
                  <a:cubicBezTo>
                    <a:pt x="586" y="1525"/>
                    <a:pt x="655" y="1496"/>
                    <a:pt x="718" y="1468"/>
                  </a:cubicBezTo>
                  <a:cubicBezTo>
                    <a:pt x="2132" y="881"/>
                    <a:pt x="3557" y="585"/>
                    <a:pt x="4993" y="585"/>
                  </a:cubicBezTo>
                  <a:cubicBezTo>
                    <a:pt x="6160" y="585"/>
                    <a:pt x="7334" y="781"/>
                    <a:pt x="8513" y="1175"/>
                  </a:cubicBezTo>
                  <a:cubicBezTo>
                    <a:pt x="10592" y="1870"/>
                    <a:pt x="12218" y="3208"/>
                    <a:pt x="13631" y="4839"/>
                  </a:cubicBezTo>
                  <a:cubicBezTo>
                    <a:pt x="14780" y="6166"/>
                    <a:pt x="15722" y="7648"/>
                    <a:pt x="16681" y="9119"/>
                  </a:cubicBezTo>
                  <a:cubicBezTo>
                    <a:pt x="17720" y="10727"/>
                    <a:pt x="18760" y="12335"/>
                    <a:pt x="20047" y="13765"/>
                  </a:cubicBezTo>
                  <a:cubicBezTo>
                    <a:pt x="21466" y="15339"/>
                    <a:pt x="23097" y="16591"/>
                    <a:pt x="25153" y="17223"/>
                  </a:cubicBezTo>
                  <a:cubicBezTo>
                    <a:pt x="25239" y="17252"/>
                    <a:pt x="25325" y="17269"/>
                    <a:pt x="25475" y="17315"/>
                  </a:cubicBezTo>
                  <a:cubicBezTo>
                    <a:pt x="25544" y="17235"/>
                    <a:pt x="25664" y="17154"/>
                    <a:pt x="25699" y="17045"/>
                  </a:cubicBezTo>
                  <a:cubicBezTo>
                    <a:pt x="25762" y="16856"/>
                    <a:pt x="25630" y="16758"/>
                    <a:pt x="25463" y="16689"/>
                  </a:cubicBezTo>
                  <a:cubicBezTo>
                    <a:pt x="24929" y="16482"/>
                    <a:pt x="24372" y="16299"/>
                    <a:pt x="23861" y="16046"/>
                  </a:cubicBezTo>
                  <a:cubicBezTo>
                    <a:pt x="22189" y="15219"/>
                    <a:pt x="20845" y="13978"/>
                    <a:pt x="19754" y="12502"/>
                  </a:cubicBezTo>
                  <a:cubicBezTo>
                    <a:pt x="18634" y="10991"/>
                    <a:pt x="17600" y="9412"/>
                    <a:pt x="16554" y="7843"/>
                  </a:cubicBezTo>
                  <a:cubicBezTo>
                    <a:pt x="15595" y="6407"/>
                    <a:pt x="14653" y="4966"/>
                    <a:pt x="13441" y="3725"/>
                  </a:cubicBezTo>
                  <a:cubicBezTo>
                    <a:pt x="11051" y="1281"/>
                    <a:pt x="8291" y="1"/>
                    <a:pt x="5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738850" y="2125350"/>
              <a:ext cx="383275" cy="237400"/>
            </a:xfrm>
            <a:custGeom>
              <a:avLst/>
              <a:gdLst/>
              <a:ahLst/>
              <a:cxnLst/>
              <a:rect l="l" t="t" r="r" b="b"/>
              <a:pathLst>
                <a:path w="15331" h="9496" extrusionOk="0">
                  <a:moveTo>
                    <a:pt x="15141" y="1"/>
                  </a:moveTo>
                  <a:cubicBezTo>
                    <a:pt x="15050" y="1"/>
                    <a:pt x="14933" y="42"/>
                    <a:pt x="14843" y="75"/>
                  </a:cubicBezTo>
                  <a:cubicBezTo>
                    <a:pt x="14774" y="104"/>
                    <a:pt x="14739" y="219"/>
                    <a:pt x="14682" y="288"/>
                  </a:cubicBezTo>
                  <a:cubicBezTo>
                    <a:pt x="14021" y="1172"/>
                    <a:pt x="13384" y="2080"/>
                    <a:pt x="12694" y="2947"/>
                  </a:cubicBezTo>
                  <a:cubicBezTo>
                    <a:pt x="11390" y="4590"/>
                    <a:pt x="9954" y="6106"/>
                    <a:pt x="8197" y="7290"/>
                  </a:cubicBezTo>
                  <a:cubicBezTo>
                    <a:pt x="6697" y="8295"/>
                    <a:pt x="5084" y="8946"/>
                    <a:pt x="3259" y="8946"/>
                  </a:cubicBezTo>
                  <a:cubicBezTo>
                    <a:pt x="3198" y="8946"/>
                    <a:pt x="3135" y="8945"/>
                    <a:pt x="3073" y="8944"/>
                  </a:cubicBezTo>
                  <a:cubicBezTo>
                    <a:pt x="2166" y="8909"/>
                    <a:pt x="1270" y="8726"/>
                    <a:pt x="425" y="8387"/>
                  </a:cubicBezTo>
                  <a:cubicBezTo>
                    <a:pt x="369" y="8364"/>
                    <a:pt x="315" y="8353"/>
                    <a:pt x="267" y="8353"/>
                  </a:cubicBezTo>
                  <a:cubicBezTo>
                    <a:pt x="141" y="8353"/>
                    <a:pt x="48" y="8425"/>
                    <a:pt x="23" y="8553"/>
                  </a:cubicBezTo>
                  <a:cubicBezTo>
                    <a:pt x="0" y="8668"/>
                    <a:pt x="127" y="8812"/>
                    <a:pt x="201" y="8932"/>
                  </a:cubicBezTo>
                  <a:cubicBezTo>
                    <a:pt x="230" y="8973"/>
                    <a:pt x="310" y="8984"/>
                    <a:pt x="368" y="9001"/>
                  </a:cubicBezTo>
                  <a:cubicBezTo>
                    <a:pt x="1252" y="9323"/>
                    <a:pt x="2183" y="9490"/>
                    <a:pt x="3119" y="9495"/>
                  </a:cubicBezTo>
                  <a:cubicBezTo>
                    <a:pt x="3475" y="9467"/>
                    <a:pt x="3837" y="9444"/>
                    <a:pt x="4193" y="9415"/>
                  </a:cubicBezTo>
                  <a:cubicBezTo>
                    <a:pt x="4383" y="9398"/>
                    <a:pt x="4567" y="9357"/>
                    <a:pt x="4756" y="9323"/>
                  </a:cubicBezTo>
                  <a:cubicBezTo>
                    <a:pt x="7054" y="8892"/>
                    <a:pt x="8972" y="7749"/>
                    <a:pt x="10667" y="6187"/>
                  </a:cubicBezTo>
                  <a:cubicBezTo>
                    <a:pt x="12488" y="4498"/>
                    <a:pt x="13895" y="2476"/>
                    <a:pt x="15302" y="454"/>
                  </a:cubicBezTo>
                  <a:cubicBezTo>
                    <a:pt x="15314" y="437"/>
                    <a:pt x="15331" y="414"/>
                    <a:pt x="15331" y="403"/>
                  </a:cubicBezTo>
                  <a:cubicBezTo>
                    <a:pt x="15308" y="270"/>
                    <a:pt x="15325" y="81"/>
                    <a:pt x="15233" y="24"/>
                  </a:cubicBezTo>
                  <a:cubicBezTo>
                    <a:pt x="15209" y="7"/>
                    <a:pt x="15177" y="1"/>
                    <a:pt x="15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1536100" y="2164350"/>
              <a:ext cx="324425" cy="310700"/>
            </a:xfrm>
            <a:custGeom>
              <a:avLst/>
              <a:gdLst/>
              <a:ahLst/>
              <a:cxnLst/>
              <a:rect l="l" t="t" r="r" b="b"/>
              <a:pathLst>
                <a:path w="12977" h="12428" extrusionOk="0">
                  <a:moveTo>
                    <a:pt x="378" y="1"/>
                  </a:moveTo>
                  <a:cubicBezTo>
                    <a:pt x="310" y="1"/>
                    <a:pt x="241" y="28"/>
                    <a:pt x="173" y="89"/>
                  </a:cubicBezTo>
                  <a:cubicBezTo>
                    <a:pt x="1" y="244"/>
                    <a:pt x="69" y="405"/>
                    <a:pt x="202" y="560"/>
                  </a:cubicBezTo>
                  <a:cubicBezTo>
                    <a:pt x="500" y="922"/>
                    <a:pt x="816" y="1272"/>
                    <a:pt x="1075" y="1657"/>
                  </a:cubicBezTo>
                  <a:cubicBezTo>
                    <a:pt x="2028" y="3087"/>
                    <a:pt x="2959" y="4523"/>
                    <a:pt x="3895" y="5959"/>
                  </a:cubicBezTo>
                  <a:cubicBezTo>
                    <a:pt x="5664" y="8665"/>
                    <a:pt x="8048" y="10641"/>
                    <a:pt x="11052" y="11847"/>
                  </a:cubicBezTo>
                  <a:cubicBezTo>
                    <a:pt x="11569" y="12054"/>
                    <a:pt x="12103" y="12220"/>
                    <a:pt x="12689" y="12427"/>
                  </a:cubicBezTo>
                  <a:cubicBezTo>
                    <a:pt x="12781" y="12335"/>
                    <a:pt x="12930" y="12255"/>
                    <a:pt x="12953" y="12146"/>
                  </a:cubicBezTo>
                  <a:cubicBezTo>
                    <a:pt x="12976" y="12048"/>
                    <a:pt x="12878" y="11893"/>
                    <a:pt x="12781" y="11818"/>
                  </a:cubicBezTo>
                  <a:cubicBezTo>
                    <a:pt x="12689" y="11743"/>
                    <a:pt x="12545" y="11732"/>
                    <a:pt x="12419" y="11692"/>
                  </a:cubicBezTo>
                  <a:cubicBezTo>
                    <a:pt x="9518" y="10773"/>
                    <a:pt x="7066" y="9182"/>
                    <a:pt x="5222" y="6746"/>
                  </a:cubicBezTo>
                  <a:cubicBezTo>
                    <a:pt x="4337" y="5575"/>
                    <a:pt x="3591" y="4294"/>
                    <a:pt x="2758" y="3076"/>
                  </a:cubicBezTo>
                  <a:cubicBezTo>
                    <a:pt x="2080" y="2094"/>
                    <a:pt x="1362" y="1134"/>
                    <a:pt x="661" y="169"/>
                  </a:cubicBezTo>
                  <a:cubicBezTo>
                    <a:pt x="581" y="65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1331325" y="2117600"/>
              <a:ext cx="299875" cy="265250"/>
            </a:xfrm>
            <a:custGeom>
              <a:avLst/>
              <a:gdLst/>
              <a:ahLst/>
              <a:cxnLst/>
              <a:rect l="l" t="t" r="r" b="b"/>
              <a:pathLst>
                <a:path w="11995" h="10610" extrusionOk="0">
                  <a:moveTo>
                    <a:pt x="1255" y="0"/>
                  </a:moveTo>
                  <a:cubicBezTo>
                    <a:pt x="1245" y="0"/>
                    <a:pt x="1234" y="0"/>
                    <a:pt x="1224" y="0"/>
                  </a:cubicBezTo>
                  <a:cubicBezTo>
                    <a:pt x="1058" y="23"/>
                    <a:pt x="730" y="58"/>
                    <a:pt x="403" y="115"/>
                  </a:cubicBezTo>
                  <a:cubicBezTo>
                    <a:pt x="190" y="144"/>
                    <a:pt x="1" y="242"/>
                    <a:pt x="64" y="506"/>
                  </a:cubicBezTo>
                  <a:cubicBezTo>
                    <a:pt x="105" y="675"/>
                    <a:pt x="208" y="728"/>
                    <a:pt x="341" y="728"/>
                  </a:cubicBezTo>
                  <a:cubicBezTo>
                    <a:pt x="394" y="728"/>
                    <a:pt x="452" y="720"/>
                    <a:pt x="512" y="707"/>
                  </a:cubicBezTo>
                  <a:cubicBezTo>
                    <a:pt x="811" y="638"/>
                    <a:pt x="1115" y="604"/>
                    <a:pt x="1418" y="604"/>
                  </a:cubicBezTo>
                  <a:cubicBezTo>
                    <a:pt x="1821" y="604"/>
                    <a:pt x="2222" y="664"/>
                    <a:pt x="2608" y="782"/>
                  </a:cubicBezTo>
                  <a:cubicBezTo>
                    <a:pt x="3631" y="1097"/>
                    <a:pt x="4492" y="1689"/>
                    <a:pt x="5268" y="2401"/>
                  </a:cubicBezTo>
                  <a:cubicBezTo>
                    <a:pt x="7726" y="4670"/>
                    <a:pt x="9719" y="7312"/>
                    <a:pt x="11316" y="10248"/>
                  </a:cubicBezTo>
                  <a:cubicBezTo>
                    <a:pt x="11374" y="10357"/>
                    <a:pt x="11414" y="10495"/>
                    <a:pt x="11506" y="10546"/>
                  </a:cubicBezTo>
                  <a:cubicBezTo>
                    <a:pt x="11574" y="10584"/>
                    <a:pt x="11671" y="10609"/>
                    <a:pt x="11758" y="10609"/>
                  </a:cubicBezTo>
                  <a:cubicBezTo>
                    <a:pt x="11803" y="10609"/>
                    <a:pt x="11846" y="10602"/>
                    <a:pt x="11879" y="10586"/>
                  </a:cubicBezTo>
                  <a:cubicBezTo>
                    <a:pt x="11954" y="10540"/>
                    <a:pt x="11983" y="10374"/>
                    <a:pt x="11988" y="10253"/>
                  </a:cubicBezTo>
                  <a:cubicBezTo>
                    <a:pt x="11994" y="10190"/>
                    <a:pt x="11925" y="10115"/>
                    <a:pt x="11891" y="10047"/>
                  </a:cubicBezTo>
                  <a:cubicBezTo>
                    <a:pt x="10581" y="7605"/>
                    <a:pt x="8961" y="5354"/>
                    <a:pt x="7071" y="3343"/>
                  </a:cubicBezTo>
                  <a:cubicBezTo>
                    <a:pt x="6164" y="2384"/>
                    <a:pt x="5222" y="1465"/>
                    <a:pt x="4073" y="793"/>
                  </a:cubicBezTo>
                  <a:cubicBezTo>
                    <a:pt x="3220" y="276"/>
                    <a:pt x="2249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932400" y="2199225"/>
              <a:ext cx="300025" cy="266475"/>
            </a:xfrm>
            <a:custGeom>
              <a:avLst/>
              <a:gdLst/>
              <a:ahLst/>
              <a:cxnLst/>
              <a:rect l="l" t="t" r="r" b="b"/>
              <a:pathLst>
                <a:path w="12001" h="10659" extrusionOk="0">
                  <a:moveTo>
                    <a:pt x="11636" y="1"/>
                  </a:moveTo>
                  <a:cubicBezTo>
                    <a:pt x="11538" y="1"/>
                    <a:pt x="11448" y="70"/>
                    <a:pt x="11363" y="159"/>
                  </a:cubicBezTo>
                  <a:cubicBezTo>
                    <a:pt x="10604" y="951"/>
                    <a:pt x="9840" y="1738"/>
                    <a:pt x="9082" y="2531"/>
                  </a:cubicBezTo>
                  <a:cubicBezTo>
                    <a:pt x="7342" y="4335"/>
                    <a:pt x="5619" y="6138"/>
                    <a:pt x="3861" y="7925"/>
                  </a:cubicBezTo>
                  <a:cubicBezTo>
                    <a:pt x="3114" y="8683"/>
                    <a:pt x="2270" y="9320"/>
                    <a:pt x="1276" y="9717"/>
                  </a:cubicBezTo>
                  <a:cubicBezTo>
                    <a:pt x="932" y="9855"/>
                    <a:pt x="564" y="9923"/>
                    <a:pt x="225" y="10061"/>
                  </a:cubicBezTo>
                  <a:cubicBezTo>
                    <a:pt x="122" y="10102"/>
                    <a:pt x="1" y="10274"/>
                    <a:pt x="7" y="10377"/>
                  </a:cubicBezTo>
                  <a:cubicBezTo>
                    <a:pt x="12" y="10486"/>
                    <a:pt x="168" y="10584"/>
                    <a:pt x="231" y="10659"/>
                  </a:cubicBezTo>
                  <a:cubicBezTo>
                    <a:pt x="334" y="10636"/>
                    <a:pt x="369" y="10630"/>
                    <a:pt x="392" y="10624"/>
                  </a:cubicBezTo>
                  <a:cubicBezTo>
                    <a:pt x="627" y="10561"/>
                    <a:pt x="857" y="10509"/>
                    <a:pt x="1087" y="10435"/>
                  </a:cubicBezTo>
                  <a:cubicBezTo>
                    <a:pt x="2368" y="10015"/>
                    <a:pt x="3407" y="9211"/>
                    <a:pt x="4343" y="8275"/>
                  </a:cubicBezTo>
                  <a:cubicBezTo>
                    <a:pt x="5567" y="7046"/>
                    <a:pt x="6762" y="5788"/>
                    <a:pt x="7974" y="4541"/>
                  </a:cubicBezTo>
                  <a:cubicBezTo>
                    <a:pt x="9209" y="3260"/>
                    <a:pt x="10449" y="1974"/>
                    <a:pt x="11690" y="693"/>
                  </a:cubicBezTo>
                  <a:cubicBezTo>
                    <a:pt x="11724" y="653"/>
                    <a:pt x="11759" y="618"/>
                    <a:pt x="11793" y="584"/>
                  </a:cubicBezTo>
                  <a:cubicBezTo>
                    <a:pt x="11948" y="429"/>
                    <a:pt x="12000" y="256"/>
                    <a:pt x="11828" y="90"/>
                  </a:cubicBezTo>
                  <a:cubicBezTo>
                    <a:pt x="11760" y="27"/>
                    <a:pt x="11697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1147225" y="2066050"/>
              <a:ext cx="316825" cy="132400"/>
            </a:xfrm>
            <a:custGeom>
              <a:avLst/>
              <a:gdLst/>
              <a:ahLst/>
              <a:cxnLst/>
              <a:rect l="l" t="t" r="r" b="b"/>
              <a:pathLst>
                <a:path w="12673" h="5296" extrusionOk="0">
                  <a:moveTo>
                    <a:pt x="8623" y="0"/>
                  </a:moveTo>
                  <a:cubicBezTo>
                    <a:pt x="8071" y="75"/>
                    <a:pt x="7508" y="109"/>
                    <a:pt x="6974" y="230"/>
                  </a:cubicBezTo>
                  <a:cubicBezTo>
                    <a:pt x="4108" y="850"/>
                    <a:pt x="2063" y="2723"/>
                    <a:pt x="139" y="4773"/>
                  </a:cubicBezTo>
                  <a:cubicBezTo>
                    <a:pt x="1" y="4894"/>
                    <a:pt x="12" y="5112"/>
                    <a:pt x="162" y="5222"/>
                  </a:cubicBezTo>
                  <a:cubicBezTo>
                    <a:pt x="223" y="5273"/>
                    <a:pt x="283" y="5296"/>
                    <a:pt x="341" y="5296"/>
                  </a:cubicBezTo>
                  <a:cubicBezTo>
                    <a:pt x="426" y="5296"/>
                    <a:pt x="506" y="5248"/>
                    <a:pt x="581" y="5170"/>
                  </a:cubicBezTo>
                  <a:cubicBezTo>
                    <a:pt x="799" y="4946"/>
                    <a:pt x="1006" y="4722"/>
                    <a:pt x="1230" y="4504"/>
                  </a:cubicBezTo>
                  <a:cubicBezTo>
                    <a:pt x="2637" y="3136"/>
                    <a:pt x="4165" y="1930"/>
                    <a:pt x="6009" y="1178"/>
                  </a:cubicBezTo>
                  <a:cubicBezTo>
                    <a:pt x="6906" y="812"/>
                    <a:pt x="7816" y="583"/>
                    <a:pt x="8735" y="583"/>
                  </a:cubicBezTo>
                  <a:cubicBezTo>
                    <a:pt x="9347" y="583"/>
                    <a:pt x="9962" y="684"/>
                    <a:pt x="10581" y="914"/>
                  </a:cubicBezTo>
                  <a:cubicBezTo>
                    <a:pt x="11144" y="1120"/>
                    <a:pt x="11650" y="1476"/>
                    <a:pt x="12190" y="1752"/>
                  </a:cubicBezTo>
                  <a:cubicBezTo>
                    <a:pt x="12249" y="1784"/>
                    <a:pt x="12335" y="1804"/>
                    <a:pt x="12411" y="1804"/>
                  </a:cubicBezTo>
                  <a:cubicBezTo>
                    <a:pt x="12460" y="1804"/>
                    <a:pt x="12505" y="1796"/>
                    <a:pt x="12534" y="1775"/>
                  </a:cubicBezTo>
                  <a:cubicBezTo>
                    <a:pt x="12626" y="1695"/>
                    <a:pt x="12672" y="1574"/>
                    <a:pt x="12655" y="1453"/>
                  </a:cubicBezTo>
                  <a:cubicBezTo>
                    <a:pt x="12643" y="1356"/>
                    <a:pt x="12523" y="1264"/>
                    <a:pt x="12425" y="1195"/>
                  </a:cubicBezTo>
                  <a:cubicBezTo>
                    <a:pt x="11288" y="397"/>
                    <a:pt x="10013" y="46"/>
                    <a:pt x="8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1559650" y="2367875"/>
              <a:ext cx="245425" cy="191025"/>
            </a:xfrm>
            <a:custGeom>
              <a:avLst/>
              <a:gdLst/>
              <a:ahLst/>
              <a:cxnLst/>
              <a:rect l="l" t="t" r="r" b="b"/>
              <a:pathLst>
                <a:path w="9817" h="7641" extrusionOk="0">
                  <a:moveTo>
                    <a:pt x="261" y="1"/>
                  </a:moveTo>
                  <a:cubicBezTo>
                    <a:pt x="213" y="1"/>
                    <a:pt x="169" y="10"/>
                    <a:pt x="138" y="30"/>
                  </a:cubicBezTo>
                  <a:cubicBezTo>
                    <a:pt x="58" y="76"/>
                    <a:pt x="18" y="231"/>
                    <a:pt x="6" y="346"/>
                  </a:cubicBezTo>
                  <a:cubicBezTo>
                    <a:pt x="1" y="420"/>
                    <a:pt x="75" y="507"/>
                    <a:pt x="121" y="587"/>
                  </a:cubicBezTo>
                  <a:cubicBezTo>
                    <a:pt x="2178" y="4137"/>
                    <a:pt x="5187" y="6457"/>
                    <a:pt x="9151" y="7543"/>
                  </a:cubicBezTo>
                  <a:cubicBezTo>
                    <a:pt x="9266" y="7577"/>
                    <a:pt x="9380" y="7595"/>
                    <a:pt x="9564" y="7640"/>
                  </a:cubicBezTo>
                  <a:cubicBezTo>
                    <a:pt x="9639" y="7554"/>
                    <a:pt x="9783" y="7462"/>
                    <a:pt x="9800" y="7348"/>
                  </a:cubicBezTo>
                  <a:cubicBezTo>
                    <a:pt x="9817" y="7256"/>
                    <a:pt x="9691" y="7124"/>
                    <a:pt x="9599" y="7037"/>
                  </a:cubicBezTo>
                  <a:cubicBezTo>
                    <a:pt x="9547" y="6991"/>
                    <a:pt x="9449" y="6991"/>
                    <a:pt x="9375" y="6974"/>
                  </a:cubicBezTo>
                  <a:cubicBezTo>
                    <a:pt x="5555" y="5958"/>
                    <a:pt x="2649" y="3740"/>
                    <a:pt x="661" y="323"/>
                  </a:cubicBezTo>
                  <a:cubicBezTo>
                    <a:pt x="609" y="231"/>
                    <a:pt x="563" y="104"/>
                    <a:pt x="483" y="58"/>
                  </a:cubicBezTo>
                  <a:cubicBezTo>
                    <a:pt x="423" y="23"/>
                    <a:pt x="337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834625" y="2279050"/>
              <a:ext cx="244575" cy="152200"/>
            </a:xfrm>
            <a:custGeom>
              <a:avLst/>
              <a:gdLst/>
              <a:ahLst/>
              <a:cxnLst/>
              <a:rect l="l" t="t" r="r" b="b"/>
              <a:pathLst>
                <a:path w="9783" h="6088" extrusionOk="0">
                  <a:moveTo>
                    <a:pt x="9551" y="0"/>
                  </a:moveTo>
                  <a:cubicBezTo>
                    <a:pt x="9474" y="0"/>
                    <a:pt x="9386" y="15"/>
                    <a:pt x="9317" y="27"/>
                  </a:cubicBezTo>
                  <a:cubicBezTo>
                    <a:pt x="9254" y="44"/>
                    <a:pt x="9202" y="136"/>
                    <a:pt x="9145" y="188"/>
                  </a:cubicBezTo>
                  <a:cubicBezTo>
                    <a:pt x="8048" y="1193"/>
                    <a:pt x="6996" y="2244"/>
                    <a:pt x="5848" y="3181"/>
                  </a:cubicBezTo>
                  <a:cubicBezTo>
                    <a:pt x="4251" y="4479"/>
                    <a:pt x="2430" y="5335"/>
                    <a:pt x="339" y="5490"/>
                  </a:cubicBezTo>
                  <a:cubicBezTo>
                    <a:pt x="121" y="5507"/>
                    <a:pt x="0" y="5633"/>
                    <a:pt x="23" y="5840"/>
                  </a:cubicBezTo>
                  <a:cubicBezTo>
                    <a:pt x="42" y="6034"/>
                    <a:pt x="170" y="6088"/>
                    <a:pt x="324" y="6088"/>
                  </a:cubicBezTo>
                  <a:cubicBezTo>
                    <a:pt x="357" y="6088"/>
                    <a:pt x="391" y="6085"/>
                    <a:pt x="425" y="6081"/>
                  </a:cubicBezTo>
                  <a:cubicBezTo>
                    <a:pt x="506" y="6076"/>
                    <a:pt x="586" y="6070"/>
                    <a:pt x="667" y="6064"/>
                  </a:cubicBezTo>
                  <a:cubicBezTo>
                    <a:pt x="2263" y="5886"/>
                    <a:pt x="3711" y="5312"/>
                    <a:pt x="5067" y="4467"/>
                  </a:cubicBezTo>
                  <a:cubicBezTo>
                    <a:pt x="6675" y="3456"/>
                    <a:pt x="8042" y="2164"/>
                    <a:pt x="9369" y="820"/>
                  </a:cubicBezTo>
                  <a:cubicBezTo>
                    <a:pt x="9489" y="694"/>
                    <a:pt x="9650" y="579"/>
                    <a:pt x="9725" y="429"/>
                  </a:cubicBezTo>
                  <a:cubicBezTo>
                    <a:pt x="9782" y="326"/>
                    <a:pt x="9765" y="108"/>
                    <a:pt x="9702" y="39"/>
                  </a:cubicBezTo>
                  <a:cubicBezTo>
                    <a:pt x="9671" y="10"/>
                    <a:pt x="9615" y="0"/>
                    <a:pt x="9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1295725" y="2184375"/>
              <a:ext cx="198750" cy="79225"/>
            </a:xfrm>
            <a:custGeom>
              <a:avLst/>
              <a:gdLst/>
              <a:ahLst/>
              <a:cxnLst/>
              <a:rect l="l" t="t" r="r" b="b"/>
              <a:pathLst>
                <a:path w="7950" h="3169" extrusionOk="0">
                  <a:moveTo>
                    <a:pt x="3188" y="0"/>
                  </a:moveTo>
                  <a:cubicBezTo>
                    <a:pt x="2108" y="18"/>
                    <a:pt x="1229" y="230"/>
                    <a:pt x="402" y="667"/>
                  </a:cubicBezTo>
                  <a:cubicBezTo>
                    <a:pt x="305" y="718"/>
                    <a:pt x="178" y="758"/>
                    <a:pt x="127" y="839"/>
                  </a:cubicBezTo>
                  <a:cubicBezTo>
                    <a:pt x="63" y="948"/>
                    <a:pt x="0" y="1132"/>
                    <a:pt x="46" y="1218"/>
                  </a:cubicBezTo>
                  <a:cubicBezTo>
                    <a:pt x="92" y="1304"/>
                    <a:pt x="287" y="1327"/>
                    <a:pt x="414" y="1339"/>
                  </a:cubicBezTo>
                  <a:cubicBezTo>
                    <a:pt x="494" y="1339"/>
                    <a:pt x="575" y="1258"/>
                    <a:pt x="649" y="1218"/>
                  </a:cubicBezTo>
                  <a:cubicBezTo>
                    <a:pt x="1399" y="828"/>
                    <a:pt x="2182" y="608"/>
                    <a:pt x="3007" y="608"/>
                  </a:cubicBezTo>
                  <a:cubicBezTo>
                    <a:pt x="3143" y="608"/>
                    <a:pt x="3280" y="614"/>
                    <a:pt x="3418" y="626"/>
                  </a:cubicBezTo>
                  <a:cubicBezTo>
                    <a:pt x="5066" y="770"/>
                    <a:pt x="6336" y="1557"/>
                    <a:pt x="7238" y="2935"/>
                  </a:cubicBezTo>
                  <a:cubicBezTo>
                    <a:pt x="7327" y="3065"/>
                    <a:pt x="7424" y="3169"/>
                    <a:pt x="7552" y="3169"/>
                  </a:cubicBezTo>
                  <a:cubicBezTo>
                    <a:pt x="7606" y="3169"/>
                    <a:pt x="7665" y="3150"/>
                    <a:pt x="7732" y="3108"/>
                  </a:cubicBezTo>
                  <a:cubicBezTo>
                    <a:pt x="7950" y="2970"/>
                    <a:pt x="7869" y="2792"/>
                    <a:pt x="7755" y="2620"/>
                  </a:cubicBezTo>
                  <a:cubicBezTo>
                    <a:pt x="6634" y="937"/>
                    <a:pt x="5055" y="75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1695925" y="2441950"/>
              <a:ext cx="145200" cy="73450"/>
            </a:xfrm>
            <a:custGeom>
              <a:avLst/>
              <a:gdLst/>
              <a:ahLst/>
              <a:cxnLst/>
              <a:rect l="l" t="t" r="r" b="b"/>
              <a:pathLst>
                <a:path w="5808" h="2938" extrusionOk="0">
                  <a:moveTo>
                    <a:pt x="351" y="1"/>
                  </a:moveTo>
                  <a:cubicBezTo>
                    <a:pt x="253" y="1"/>
                    <a:pt x="166" y="53"/>
                    <a:pt x="104" y="174"/>
                  </a:cubicBezTo>
                  <a:cubicBezTo>
                    <a:pt x="1" y="370"/>
                    <a:pt x="110" y="507"/>
                    <a:pt x="288" y="605"/>
                  </a:cubicBezTo>
                  <a:cubicBezTo>
                    <a:pt x="1781" y="1472"/>
                    <a:pt x="3349" y="2185"/>
                    <a:pt x="4981" y="2748"/>
                  </a:cubicBezTo>
                  <a:lnTo>
                    <a:pt x="5549" y="2937"/>
                  </a:lnTo>
                  <a:cubicBezTo>
                    <a:pt x="5618" y="2880"/>
                    <a:pt x="5756" y="2811"/>
                    <a:pt x="5779" y="2713"/>
                  </a:cubicBezTo>
                  <a:cubicBezTo>
                    <a:pt x="5808" y="2615"/>
                    <a:pt x="5750" y="2472"/>
                    <a:pt x="5687" y="2374"/>
                  </a:cubicBezTo>
                  <a:cubicBezTo>
                    <a:pt x="5647" y="2311"/>
                    <a:pt x="5532" y="2299"/>
                    <a:pt x="5446" y="2265"/>
                  </a:cubicBezTo>
                  <a:cubicBezTo>
                    <a:pt x="4780" y="2012"/>
                    <a:pt x="4090" y="1794"/>
                    <a:pt x="3441" y="1501"/>
                  </a:cubicBezTo>
                  <a:cubicBezTo>
                    <a:pt x="2522" y="1082"/>
                    <a:pt x="1620" y="605"/>
                    <a:pt x="713" y="157"/>
                  </a:cubicBezTo>
                  <a:cubicBezTo>
                    <a:pt x="667" y="134"/>
                    <a:pt x="627" y="111"/>
                    <a:pt x="586" y="82"/>
                  </a:cubicBezTo>
                  <a:cubicBezTo>
                    <a:pt x="505" y="31"/>
                    <a:pt x="425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1091675" y="2310975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3795" y="0"/>
                  </a:moveTo>
                  <a:cubicBezTo>
                    <a:pt x="3687" y="0"/>
                    <a:pt x="3580" y="31"/>
                    <a:pt x="3487" y="89"/>
                  </a:cubicBezTo>
                  <a:cubicBezTo>
                    <a:pt x="2246" y="1105"/>
                    <a:pt x="1137" y="2271"/>
                    <a:pt x="184" y="3564"/>
                  </a:cubicBezTo>
                  <a:cubicBezTo>
                    <a:pt x="69" y="3725"/>
                    <a:pt x="0" y="3885"/>
                    <a:pt x="190" y="4029"/>
                  </a:cubicBezTo>
                  <a:cubicBezTo>
                    <a:pt x="257" y="4078"/>
                    <a:pt x="321" y="4100"/>
                    <a:pt x="382" y="4100"/>
                  </a:cubicBezTo>
                  <a:cubicBezTo>
                    <a:pt x="490" y="4100"/>
                    <a:pt x="587" y="4029"/>
                    <a:pt x="672" y="3914"/>
                  </a:cubicBezTo>
                  <a:cubicBezTo>
                    <a:pt x="1603" y="2656"/>
                    <a:pt x="2682" y="1519"/>
                    <a:pt x="3889" y="525"/>
                  </a:cubicBezTo>
                  <a:cubicBezTo>
                    <a:pt x="3969" y="439"/>
                    <a:pt x="4038" y="347"/>
                    <a:pt x="4101" y="255"/>
                  </a:cubicBezTo>
                  <a:cubicBezTo>
                    <a:pt x="4021" y="152"/>
                    <a:pt x="3963" y="14"/>
                    <a:pt x="3889" y="8"/>
                  </a:cubicBezTo>
                  <a:cubicBezTo>
                    <a:pt x="3858" y="3"/>
                    <a:pt x="3826" y="0"/>
                    <a:pt x="3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1183225" y="2052075"/>
              <a:ext cx="21775" cy="18100"/>
            </a:xfrm>
            <a:custGeom>
              <a:avLst/>
              <a:gdLst/>
              <a:ahLst/>
              <a:cxnLst/>
              <a:rect l="l" t="t" r="r" b="b"/>
              <a:pathLst>
                <a:path w="871" h="724" extrusionOk="0">
                  <a:moveTo>
                    <a:pt x="364" y="1"/>
                  </a:moveTo>
                  <a:cubicBezTo>
                    <a:pt x="348" y="1"/>
                    <a:pt x="333" y="3"/>
                    <a:pt x="319" y="8"/>
                  </a:cubicBezTo>
                  <a:cubicBezTo>
                    <a:pt x="186" y="60"/>
                    <a:pt x="89" y="163"/>
                    <a:pt x="49" y="295"/>
                  </a:cubicBezTo>
                  <a:cubicBezTo>
                    <a:pt x="0" y="446"/>
                    <a:pt x="291" y="724"/>
                    <a:pt x="488" y="724"/>
                  </a:cubicBezTo>
                  <a:cubicBezTo>
                    <a:pt x="501" y="724"/>
                    <a:pt x="513" y="723"/>
                    <a:pt x="525" y="720"/>
                  </a:cubicBezTo>
                  <a:cubicBezTo>
                    <a:pt x="652" y="697"/>
                    <a:pt x="755" y="565"/>
                    <a:pt x="870" y="479"/>
                  </a:cubicBezTo>
                  <a:cubicBezTo>
                    <a:pt x="823" y="274"/>
                    <a:pt x="53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1253925" y="2242100"/>
              <a:ext cx="19800" cy="20925"/>
            </a:xfrm>
            <a:custGeom>
              <a:avLst/>
              <a:gdLst/>
              <a:ahLst/>
              <a:cxnLst/>
              <a:rect l="l" t="t" r="r" b="b"/>
              <a:pathLst>
                <a:path w="792" h="837" extrusionOk="0">
                  <a:moveTo>
                    <a:pt x="535" y="0"/>
                  </a:moveTo>
                  <a:cubicBezTo>
                    <a:pt x="299" y="46"/>
                    <a:pt x="1" y="362"/>
                    <a:pt x="58" y="546"/>
                  </a:cubicBezTo>
                  <a:cubicBezTo>
                    <a:pt x="110" y="678"/>
                    <a:pt x="225" y="782"/>
                    <a:pt x="363" y="833"/>
                  </a:cubicBezTo>
                  <a:cubicBezTo>
                    <a:pt x="370" y="835"/>
                    <a:pt x="379" y="837"/>
                    <a:pt x="388" y="837"/>
                  </a:cubicBezTo>
                  <a:cubicBezTo>
                    <a:pt x="537" y="837"/>
                    <a:pt x="791" y="525"/>
                    <a:pt x="759" y="356"/>
                  </a:cubicBezTo>
                  <a:cubicBezTo>
                    <a:pt x="736" y="224"/>
                    <a:pt x="615" y="121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788125" y="2405375"/>
              <a:ext cx="22250" cy="17825"/>
            </a:xfrm>
            <a:custGeom>
              <a:avLst/>
              <a:gdLst/>
              <a:ahLst/>
              <a:cxnLst/>
              <a:rect l="l" t="t" r="r" b="b"/>
              <a:pathLst>
                <a:path w="890" h="713" extrusionOk="0">
                  <a:moveTo>
                    <a:pt x="275" y="0"/>
                  </a:moveTo>
                  <a:cubicBezTo>
                    <a:pt x="223" y="63"/>
                    <a:pt x="97" y="155"/>
                    <a:pt x="57" y="276"/>
                  </a:cubicBezTo>
                  <a:cubicBezTo>
                    <a:pt x="0" y="439"/>
                    <a:pt x="242" y="713"/>
                    <a:pt x="463" y="713"/>
                  </a:cubicBezTo>
                  <a:cubicBezTo>
                    <a:pt x="467" y="713"/>
                    <a:pt x="472" y="713"/>
                    <a:pt x="476" y="712"/>
                  </a:cubicBezTo>
                  <a:cubicBezTo>
                    <a:pt x="620" y="689"/>
                    <a:pt x="740" y="603"/>
                    <a:pt x="809" y="477"/>
                  </a:cubicBezTo>
                  <a:cubicBezTo>
                    <a:pt x="890" y="316"/>
                    <a:pt x="614" y="4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1212000" y="2278700"/>
              <a:ext cx="18825" cy="16125"/>
            </a:xfrm>
            <a:custGeom>
              <a:avLst/>
              <a:gdLst/>
              <a:ahLst/>
              <a:cxnLst/>
              <a:rect l="l" t="t" r="r" b="b"/>
              <a:pathLst>
                <a:path w="753" h="645" extrusionOk="0">
                  <a:moveTo>
                    <a:pt x="464" y="0"/>
                  </a:moveTo>
                  <a:cubicBezTo>
                    <a:pt x="455" y="0"/>
                    <a:pt x="446" y="1"/>
                    <a:pt x="437" y="1"/>
                  </a:cubicBezTo>
                  <a:cubicBezTo>
                    <a:pt x="230" y="18"/>
                    <a:pt x="0" y="58"/>
                    <a:pt x="12" y="317"/>
                  </a:cubicBezTo>
                  <a:cubicBezTo>
                    <a:pt x="23" y="438"/>
                    <a:pt x="173" y="558"/>
                    <a:pt x="236" y="644"/>
                  </a:cubicBezTo>
                  <a:cubicBezTo>
                    <a:pt x="517" y="581"/>
                    <a:pt x="753" y="587"/>
                    <a:pt x="753" y="305"/>
                  </a:cubicBezTo>
                  <a:cubicBezTo>
                    <a:pt x="753" y="114"/>
                    <a:pt x="64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1121825" y="2212775"/>
              <a:ext cx="16250" cy="18575"/>
            </a:xfrm>
            <a:custGeom>
              <a:avLst/>
              <a:gdLst/>
              <a:ahLst/>
              <a:cxnLst/>
              <a:rect l="l" t="t" r="r" b="b"/>
              <a:pathLst>
                <a:path w="650" h="743" extrusionOk="0">
                  <a:moveTo>
                    <a:pt x="291" y="1"/>
                  </a:moveTo>
                  <a:cubicBezTo>
                    <a:pt x="133" y="1"/>
                    <a:pt x="1" y="135"/>
                    <a:pt x="12" y="300"/>
                  </a:cubicBezTo>
                  <a:cubicBezTo>
                    <a:pt x="1" y="531"/>
                    <a:pt x="130" y="743"/>
                    <a:pt x="292" y="743"/>
                  </a:cubicBezTo>
                  <a:cubicBezTo>
                    <a:pt x="307" y="743"/>
                    <a:pt x="323" y="741"/>
                    <a:pt x="339" y="737"/>
                  </a:cubicBezTo>
                  <a:cubicBezTo>
                    <a:pt x="466" y="708"/>
                    <a:pt x="575" y="587"/>
                    <a:pt x="644" y="547"/>
                  </a:cubicBezTo>
                  <a:cubicBezTo>
                    <a:pt x="649" y="185"/>
                    <a:pt x="525" y="1"/>
                    <a:pt x="328" y="1"/>
                  </a:cubicBezTo>
                  <a:cubicBezTo>
                    <a:pt x="323" y="1"/>
                    <a:pt x="317" y="1"/>
                    <a:pt x="310" y="2"/>
                  </a:cubicBezTo>
                  <a:cubicBezTo>
                    <a:pt x="304" y="1"/>
                    <a:pt x="29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1092825" y="2245675"/>
              <a:ext cx="15800" cy="18550"/>
            </a:xfrm>
            <a:custGeom>
              <a:avLst/>
              <a:gdLst/>
              <a:ahLst/>
              <a:cxnLst/>
              <a:rect l="l" t="t" r="r" b="b"/>
              <a:pathLst>
                <a:path w="632" h="742" extrusionOk="0">
                  <a:moveTo>
                    <a:pt x="290" y="1"/>
                  </a:moveTo>
                  <a:cubicBezTo>
                    <a:pt x="93" y="1"/>
                    <a:pt x="0" y="121"/>
                    <a:pt x="11" y="323"/>
                  </a:cubicBezTo>
                  <a:cubicBezTo>
                    <a:pt x="29" y="529"/>
                    <a:pt x="63" y="742"/>
                    <a:pt x="327" y="742"/>
                  </a:cubicBezTo>
                  <a:cubicBezTo>
                    <a:pt x="528" y="742"/>
                    <a:pt x="632" y="621"/>
                    <a:pt x="620" y="397"/>
                  </a:cubicBezTo>
                  <a:cubicBezTo>
                    <a:pt x="597" y="213"/>
                    <a:pt x="580" y="1"/>
                    <a:pt x="304" y="1"/>
                  </a:cubicBezTo>
                  <a:cubicBezTo>
                    <a:pt x="300" y="1"/>
                    <a:pt x="295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1287550" y="2142450"/>
              <a:ext cx="19250" cy="15250"/>
            </a:xfrm>
            <a:custGeom>
              <a:avLst/>
              <a:gdLst/>
              <a:ahLst/>
              <a:cxnLst/>
              <a:rect l="l" t="t" r="r" b="b"/>
              <a:pathLst>
                <a:path w="770" h="610" extrusionOk="0">
                  <a:moveTo>
                    <a:pt x="413" y="0"/>
                  </a:moveTo>
                  <a:cubicBezTo>
                    <a:pt x="253" y="29"/>
                    <a:pt x="29" y="29"/>
                    <a:pt x="11" y="299"/>
                  </a:cubicBezTo>
                  <a:cubicBezTo>
                    <a:pt x="0" y="496"/>
                    <a:pt x="104" y="610"/>
                    <a:pt x="294" y="610"/>
                  </a:cubicBezTo>
                  <a:cubicBezTo>
                    <a:pt x="303" y="610"/>
                    <a:pt x="312" y="609"/>
                    <a:pt x="321" y="609"/>
                  </a:cubicBezTo>
                  <a:cubicBezTo>
                    <a:pt x="522" y="597"/>
                    <a:pt x="741" y="574"/>
                    <a:pt x="758" y="310"/>
                  </a:cubicBezTo>
                  <a:cubicBezTo>
                    <a:pt x="769" y="121"/>
                    <a:pt x="655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1251350" y="2163250"/>
              <a:ext cx="18975" cy="15250"/>
            </a:xfrm>
            <a:custGeom>
              <a:avLst/>
              <a:gdLst/>
              <a:ahLst/>
              <a:cxnLst/>
              <a:rect l="l" t="t" r="r" b="b"/>
              <a:pathLst>
                <a:path w="759" h="610" extrusionOk="0">
                  <a:moveTo>
                    <a:pt x="462" y="1"/>
                  </a:moveTo>
                  <a:cubicBezTo>
                    <a:pt x="457" y="1"/>
                    <a:pt x="453" y="1"/>
                    <a:pt x="448" y="1"/>
                  </a:cubicBezTo>
                  <a:cubicBezTo>
                    <a:pt x="253" y="7"/>
                    <a:pt x="35" y="24"/>
                    <a:pt x="18" y="294"/>
                  </a:cubicBezTo>
                  <a:cubicBezTo>
                    <a:pt x="0" y="495"/>
                    <a:pt x="109" y="604"/>
                    <a:pt x="316" y="610"/>
                  </a:cubicBezTo>
                  <a:cubicBezTo>
                    <a:pt x="517" y="587"/>
                    <a:pt x="730" y="581"/>
                    <a:pt x="747" y="317"/>
                  </a:cubicBezTo>
                  <a:cubicBezTo>
                    <a:pt x="758" y="120"/>
                    <a:pt x="64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1534300" y="2320800"/>
              <a:ext cx="14750" cy="15800"/>
            </a:xfrm>
            <a:custGeom>
              <a:avLst/>
              <a:gdLst/>
              <a:ahLst/>
              <a:cxnLst/>
              <a:rect l="l" t="t" r="r" b="b"/>
              <a:pathLst>
                <a:path w="590" h="632" extrusionOk="0">
                  <a:moveTo>
                    <a:pt x="377" y="0"/>
                  </a:moveTo>
                  <a:lnTo>
                    <a:pt x="245" y="6"/>
                  </a:lnTo>
                  <a:cubicBezTo>
                    <a:pt x="164" y="115"/>
                    <a:pt x="44" y="213"/>
                    <a:pt x="27" y="327"/>
                  </a:cubicBezTo>
                  <a:cubicBezTo>
                    <a:pt x="1" y="493"/>
                    <a:pt x="106" y="631"/>
                    <a:pt x="257" y="631"/>
                  </a:cubicBezTo>
                  <a:cubicBezTo>
                    <a:pt x="274" y="631"/>
                    <a:pt x="291" y="629"/>
                    <a:pt x="308" y="626"/>
                  </a:cubicBezTo>
                  <a:cubicBezTo>
                    <a:pt x="423" y="603"/>
                    <a:pt x="578" y="454"/>
                    <a:pt x="584" y="350"/>
                  </a:cubicBezTo>
                  <a:cubicBezTo>
                    <a:pt x="590" y="241"/>
                    <a:pt x="446" y="121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1772600" y="1996100"/>
              <a:ext cx="14250" cy="15975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357" y="1"/>
                  </a:moveTo>
                  <a:lnTo>
                    <a:pt x="219" y="7"/>
                  </a:lnTo>
                  <a:cubicBezTo>
                    <a:pt x="144" y="110"/>
                    <a:pt x="1" y="236"/>
                    <a:pt x="18" y="323"/>
                  </a:cubicBezTo>
                  <a:cubicBezTo>
                    <a:pt x="41" y="443"/>
                    <a:pt x="196" y="535"/>
                    <a:pt x="294" y="639"/>
                  </a:cubicBezTo>
                  <a:cubicBezTo>
                    <a:pt x="386" y="541"/>
                    <a:pt x="552" y="461"/>
                    <a:pt x="564" y="351"/>
                  </a:cubicBezTo>
                  <a:cubicBezTo>
                    <a:pt x="569" y="242"/>
                    <a:pt x="426" y="116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1510525" y="2138700"/>
              <a:ext cx="16125" cy="1422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301" y="0"/>
                  </a:moveTo>
                  <a:cubicBezTo>
                    <a:pt x="297" y="0"/>
                    <a:pt x="293" y="0"/>
                    <a:pt x="288" y="1"/>
                  </a:cubicBezTo>
                  <a:cubicBezTo>
                    <a:pt x="191" y="6"/>
                    <a:pt x="47" y="173"/>
                    <a:pt x="30" y="282"/>
                  </a:cubicBezTo>
                  <a:cubicBezTo>
                    <a:pt x="0" y="436"/>
                    <a:pt x="116" y="568"/>
                    <a:pt x="259" y="568"/>
                  </a:cubicBezTo>
                  <a:cubicBezTo>
                    <a:pt x="282" y="568"/>
                    <a:pt x="305" y="565"/>
                    <a:pt x="329" y="558"/>
                  </a:cubicBezTo>
                  <a:cubicBezTo>
                    <a:pt x="443" y="535"/>
                    <a:pt x="541" y="414"/>
                    <a:pt x="644" y="340"/>
                  </a:cubicBezTo>
                  <a:cubicBezTo>
                    <a:pt x="644" y="294"/>
                    <a:pt x="644" y="248"/>
                    <a:pt x="644" y="207"/>
                  </a:cubicBezTo>
                  <a:cubicBezTo>
                    <a:pt x="528" y="136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1482250" y="2112600"/>
              <a:ext cx="16000" cy="14375"/>
            </a:xfrm>
            <a:custGeom>
              <a:avLst/>
              <a:gdLst/>
              <a:ahLst/>
              <a:cxnLst/>
              <a:rect l="l" t="t" r="r" b="b"/>
              <a:pathLst>
                <a:path w="640" h="575" extrusionOk="0">
                  <a:moveTo>
                    <a:pt x="384" y="0"/>
                  </a:moveTo>
                  <a:cubicBezTo>
                    <a:pt x="362" y="0"/>
                    <a:pt x="339" y="4"/>
                    <a:pt x="316" y="11"/>
                  </a:cubicBezTo>
                  <a:cubicBezTo>
                    <a:pt x="202" y="34"/>
                    <a:pt x="104" y="154"/>
                    <a:pt x="1" y="235"/>
                  </a:cubicBezTo>
                  <a:cubicBezTo>
                    <a:pt x="1" y="281"/>
                    <a:pt x="6" y="332"/>
                    <a:pt x="6" y="378"/>
                  </a:cubicBezTo>
                  <a:cubicBezTo>
                    <a:pt x="117" y="445"/>
                    <a:pt x="238" y="574"/>
                    <a:pt x="344" y="574"/>
                  </a:cubicBezTo>
                  <a:cubicBezTo>
                    <a:pt x="348" y="574"/>
                    <a:pt x="352" y="574"/>
                    <a:pt x="357" y="574"/>
                  </a:cubicBezTo>
                  <a:cubicBezTo>
                    <a:pt x="454" y="556"/>
                    <a:pt x="598" y="396"/>
                    <a:pt x="609" y="287"/>
                  </a:cubicBezTo>
                  <a:cubicBezTo>
                    <a:pt x="639" y="133"/>
                    <a:pt x="523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895725" y="2467825"/>
              <a:ext cx="14600" cy="15650"/>
            </a:xfrm>
            <a:custGeom>
              <a:avLst/>
              <a:gdLst/>
              <a:ahLst/>
              <a:cxnLst/>
              <a:rect l="l" t="t" r="r" b="b"/>
              <a:pathLst>
                <a:path w="584" h="626" extrusionOk="0">
                  <a:moveTo>
                    <a:pt x="250" y="1"/>
                  </a:moveTo>
                  <a:cubicBezTo>
                    <a:pt x="170" y="110"/>
                    <a:pt x="43" y="208"/>
                    <a:pt x="26" y="328"/>
                  </a:cubicBezTo>
                  <a:cubicBezTo>
                    <a:pt x="0" y="479"/>
                    <a:pt x="92" y="626"/>
                    <a:pt x="251" y="626"/>
                  </a:cubicBezTo>
                  <a:cubicBezTo>
                    <a:pt x="268" y="626"/>
                    <a:pt x="284" y="624"/>
                    <a:pt x="302" y="621"/>
                  </a:cubicBezTo>
                  <a:cubicBezTo>
                    <a:pt x="411" y="598"/>
                    <a:pt x="572" y="455"/>
                    <a:pt x="578" y="363"/>
                  </a:cubicBezTo>
                  <a:cubicBezTo>
                    <a:pt x="583" y="248"/>
                    <a:pt x="451" y="12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1150400" y="2086125"/>
              <a:ext cx="15825" cy="13850"/>
            </a:xfrm>
            <a:custGeom>
              <a:avLst/>
              <a:gdLst/>
              <a:ahLst/>
              <a:cxnLst/>
              <a:rect l="l" t="t" r="r" b="b"/>
              <a:pathLst>
                <a:path w="633" h="554" extrusionOk="0">
                  <a:moveTo>
                    <a:pt x="283" y="1"/>
                  </a:moveTo>
                  <a:cubicBezTo>
                    <a:pt x="279" y="1"/>
                    <a:pt x="275" y="1"/>
                    <a:pt x="270" y="1"/>
                  </a:cubicBezTo>
                  <a:cubicBezTo>
                    <a:pt x="173" y="13"/>
                    <a:pt x="0" y="208"/>
                    <a:pt x="18" y="277"/>
                  </a:cubicBezTo>
                  <a:cubicBezTo>
                    <a:pt x="69" y="415"/>
                    <a:pt x="184" y="513"/>
                    <a:pt x="322" y="553"/>
                  </a:cubicBezTo>
                  <a:cubicBezTo>
                    <a:pt x="325" y="553"/>
                    <a:pt x="328" y="553"/>
                    <a:pt x="331" y="553"/>
                  </a:cubicBezTo>
                  <a:cubicBezTo>
                    <a:pt x="416" y="553"/>
                    <a:pt x="527" y="406"/>
                    <a:pt x="632" y="329"/>
                  </a:cubicBezTo>
                  <a:lnTo>
                    <a:pt x="632" y="197"/>
                  </a:lnTo>
                  <a:cubicBezTo>
                    <a:pt x="511" y="131"/>
                    <a:pt x="389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1648300" y="2396475"/>
              <a:ext cx="14625" cy="15500"/>
            </a:xfrm>
            <a:custGeom>
              <a:avLst/>
              <a:gdLst/>
              <a:ahLst/>
              <a:cxnLst/>
              <a:rect l="l" t="t" r="r" b="b"/>
              <a:pathLst>
                <a:path w="585" h="620" extrusionOk="0">
                  <a:moveTo>
                    <a:pt x="246" y="0"/>
                  </a:moveTo>
                  <a:cubicBezTo>
                    <a:pt x="165" y="109"/>
                    <a:pt x="45" y="213"/>
                    <a:pt x="22" y="327"/>
                  </a:cubicBezTo>
                  <a:cubicBezTo>
                    <a:pt x="1" y="483"/>
                    <a:pt x="97" y="620"/>
                    <a:pt x="255" y="620"/>
                  </a:cubicBezTo>
                  <a:cubicBezTo>
                    <a:pt x="272" y="620"/>
                    <a:pt x="290" y="618"/>
                    <a:pt x="309" y="615"/>
                  </a:cubicBezTo>
                  <a:cubicBezTo>
                    <a:pt x="418" y="592"/>
                    <a:pt x="573" y="448"/>
                    <a:pt x="579" y="350"/>
                  </a:cubicBezTo>
                  <a:cubicBezTo>
                    <a:pt x="584" y="236"/>
                    <a:pt x="447" y="115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1669600" y="2416150"/>
              <a:ext cx="16450" cy="14175"/>
            </a:xfrm>
            <a:custGeom>
              <a:avLst/>
              <a:gdLst/>
              <a:ahLst/>
              <a:cxnLst/>
              <a:rect l="l" t="t" r="r" b="b"/>
              <a:pathLst>
                <a:path w="658" h="567" extrusionOk="0">
                  <a:moveTo>
                    <a:pt x="318" y="0"/>
                  </a:moveTo>
                  <a:cubicBezTo>
                    <a:pt x="226" y="0"/>
                    <a:pt x="77" y="149"/>
                    <a:pt x="48" y="258"/>
                  </a:cubicBezTo>
                  <a:cubicBezTo>
                    <a:pt x="1" y="417"/>
                    <a:pt x="124" y="566"/>
                    <a:pt x="278" y="566"/>
                  </a:cubicBezTo>
                  <a:cubicBezTo>
                    <a:pt x="291" y="566"/>
                    <a:pt x="305" y="565"/>
                    <a:pt x="318" y="563"/>
                  </a:cubicBezTo>
                  <a:cubicBezTo>
                    <a:pt x="433" y="546"/>
                    <a:pt x="542" y="425"/>
                    <a:pt x="652" y="356"/>
                  </a:cubicBezTo>
                  <a:cubicBezTo>
                    <a:pt x="652" y="310"/>
                    <a:pt x="657" y="270"/>
                    <a:pt x="657" y="224"/>
                  </a:cubicBezTo>
                  <a:cubicBezTo>
                    <a:pt x="542" y="144"/>
                    <a:pt x="433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837625" y="2490225"/>
              <a:ext cx="15825" cy="13925"/>
            </a:xfrm>
            <a:custGeom>
              <a:avLst/>
              <a:gdLst/>
              <a:ahLst/>
              <a:cxnLst/>
              <a:rect l="l" t="t" r="r" b="b"/>
              <a:pathLst>
                <a:path w="633" h="557" extrusionOk="0">
                  <a:moveTo>
                    <a:pt x="288" y="1"/>
                  </a:moveTo>
                  <a:cubicBezTo>
                    <a:pt x="191" y="1"/>
                    <a:pt x="1" y="185"/>
                    <a:pt x="18" y="259"/>
                  </a:cubicBezTo>
                  <a:cubicBezTo>
                    <a:pt x="58" y="391"/>
                    <a:pt x="162" y="506"/>
                    <a:pt x="294" y="552"/>
                  </a:cubicBezTo>
                  <a:cubicBezTo>
                    <a:pt x="302" y="555"/>
                    <a:pt x="310" y="556"/>
                    <a:pt x="318" y="556"/>
                  </a:cubicBezTo>
                  <a:cubicBezTo>
                    <a:pt x="403" y="556"/>
                    <a:pt x="522" y="431"/>
                    <a:pt x="621" y="363"/>
                  </a:cubicBezTo>
                  <a:lnTo>
                    <a:pt x="633" y="236"/>
                  </a:lnTo>
                  <a:cubicBezTo>
                    <a:pt x="518" y="150"/>
                    <a:pt x="40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1512500" y="2282000"/>
              <a:ext cx="16150" cy="14225"/>
            </a:xfrm>
            <a:custGeom>
              <a:avLst/>
              <a:gdLst/>
              <a:ahLst/>
              <a:cxnLst/>
              <a:rect l="l" t="t" r="r" b="b"/>
              <a:pathLst>
                <a:path w="646" h="569" extrusionOk="0">
                  <a:moveTo>
                    <a:pt x="308" y="1"/>
                  </a:moveTo>
                  <a:cubicBezTo>
                    <a:pt x="306" y="1"/>
                    <a:pt x="303" y="1"/>
                    <a:pt x="301" y="1"/>
                  </a:cubicBezTo>
                  <a:cubicBezTo>
                    <a:pt x="204" y="7"/>
                    <a:pt x="54" y="168"/>
                    <a:pt x="37" y="277"/>
                  </a:cubicBezTo>
                  <a:cubicBezTo>
                    <a:pt x="1" y="428"/>
                    <a:pt x="124" y="569"/>
                    <a:pt x="276" y="569"/>
                  </a:cubicBezTo>
                  <a:cubicBezTo>
                    <a:pt x="292" y="569"/>
                    <a:pt x="308" y="567"/>
                    <a:pt x="324" y="564"/>
                  </a:cubicBezTo>
                  <a:cubicBezTo>
                    <a:pt x="439" y="541"/>
                    <a:pt x="537" y="420"/>
                    <a:pt x="646" y="340"/>
                  </a:cubicBezTo>
                  <a:lnTo>
                    <a:pt x="646" y="208"/>
                  </a:lnTo>
                  <a:cubicBezTo>
                    <a:pt x="533" y="135"/>
                    <a:pt x="415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0" name="Google Shape;420;p4"/>
          <p:cNvPicPr preferRelativeResize="0"/>
          <p:nvPr/>
        </p:nvPicPr>
        <p:blipFill rotWithShape="1">
          <a:blip r:embed="rId5"/>
          <a:srcRect t="2090" r="43426" b="-2090"/>
          <a:stretch>
            <a:fillRect/>
          </a:stretch>
        </p:blipFill>
        <p:spPr>
          <a:xfrm rot="-3084637">
            <a:off x="8282689" y="2284481"/>
            <a:ext cx="1259497" cy="9353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4"/>
          <p:cNvGrpSpPr/>
          <p:nvPr/>
        </p:nvGrpSpPr>
        <p:grpSpPr>
          <a:xfrm flipH="1">
            <a:off x="154578" y="102400"/>
            <a:ext cx="8918694" cy="4934985"/>
            <a:chOff x="1870550" y="2854975"/>
            <a:chExt cx="3725125" cy="2061225"/>
          </a:xfrm>
        </p:grpSpPr>
        <p:sp>
          <p:nvSpPr>
            <p:cNvPr id="422" name="Google Shape;422;p4"/>
            <p:cNvSpPr/>
            <p:nvPr/>
          </p:nvSpPr>
          <p:spPr>
            <a:xfrm>
              <a:off x="1872927" y="3626494"/>
              <a:ext cx="30050" cy="26350"/>
            </a:xfrm>
            <a:custGeom>
              <a:avLst/>
              <a:gdLst/>
              <a:ahLst/>
              <a:cxnLst/>
              <a:rect l="l" t="t" r="r" b="b"/>
              <a:pathLst>
                <a:path w="1202" h="1054" extrusionOk="0">
                  <a:moveTo>
                    <a:pt x="612" y="1"/>
                  </a:moveTo>
                  <a:cubicBezTo>
                    <a:pt x="498" y="1"/>
                    <a:pt x="384" y="35"/>
                    <a:pt x="288" y="106"/>
                  </a:cubicBezTo>
                  <a:cubicBezTo>
                    <a:pt x="185" y="186"/>
                    <a:pt x="93" y="272"/>
                    <a:pt x="1" y="359"/>
                  </a:cubicBezTo>
                  <a:lnTo>
                    <a:pt x="1" y="703"/>
                  </a:lnTo>
                  <a:cubicBezTo>
                    <a:pt x="110" y="784"/>
                    <a:pt x="219" y="870"/>
                    <a:pt x="334" y="944"/>
                  </a:cubicBezTo>
                  <a:cubicBezTo>
                    <a:pt x="441" y="1018"/>
                    <a:pt x="559" y="1054"/>
                    <a:pt x="672" y="1054"/>
                  </a:cubicBezTo>
                  <a:cubicBezTo>
                    <a:pt x="813" y="1054"/>
                    <a:pt x="945" y="998"/>
                    <a:pt x="1035" y="893"/>
                  </a:cubicBezTo>
                  <a:cubicBezTo>
                    <a:pt x="1201" y="669"/>
                    <a:pt x="1184" y="353"/>
                    <a:pt x="994" y="152"/>
                  </a:cubicBezTo>
                  <a:cubicBezTo>
                    <a:pt x="888" y="51"/>
                    <a:pt x="75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4891575" y="2854975"/>
              <a:ext cx="30175" cy="26950"/>
            </a:xfrm>
            <a:custGeom>
              <a:avLst/>
              <a:gdLst/>
              <a:ahLst/>
              <a:cxnLst/>
              <a:rect l="l" t="t" r="r" b="b"/>
              <a:pathLst>
                <a:path w="1207" h="1078" extrusionOk="0">
                  <a:moveTo>
                    <a:pt x="466" y="0"/>
                  </a:moveTo>
                  <a:cubicBezTo>
                    <a:pt x="391" y="46"/>
                    <a:pt x="322" y="92"/>
                    <a:pt x="259" y="144"/>
                  </a:cubicBezTo>
                  <a:cubicBezTo>
                    <a:pt x="23" y="351"/>
                    <a:pt x="0" y="632"/>
                    <a:pt x="190" y="862"/>
                  </a:cubicBezTo>
                  <a:cubicBezTo>
                    <a:pt x="308" y="1001"/>
                    <a:pt x="490" y="1077"/>
                    <a:pt x="660" y="1077"/>
                  </a:cubicBezTo>
                  <a:cubicBezTo>
                    <a:pt x="772" y="1077"/>
                    <a:pt x="878" y="1045"/>
                    <a:pt x="960" y="977"/>
                  </a:cubicBezTo>
                  <a:cubicBezTo>
                    <a:pt x="1172" y="793"/>
                    <a:pt x="1207" y="471"/>
                    <a:pt x="1034" y="247"/>
                  </a:cubicBezTo>
                  <a:cubicBezTo>
                    <a:pt x="965" y="161"/>
                    <a:pt x="891" y="75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2270025" y="4898975"/>
              <a:ext cx="19125" cy="17225"/>
            </a:xfrm>
            <a:custGeom>
              <a:avLst/>
              <a:gdLst/>
              <a:ahLst/>
              <a:cxnLst/>
              <a:rect l="l" t="t" r="r" b="b"/>
              <a:pathLst>
                <a:path w="765" h="689" extrusionOk="0">
                  <a:moveTo>
                    <a:pt x="390" y="1"/>
                  </a:moveTo>
                  <a:cubicBezTo>
                    <a:pt x="310" y="1"/>
                    <a:pt x="231" y="22"/>
                    <a:pt x="162" y="63"/>
                  </a:cubicBezTo>
                  <a:cubicBezTo>
                    <a:pt x="1" y="172"/>
                    <a:pt x="24" y="356"/>
                    <a:pt x="139" y="511"/>
                  </a:cubicBezTo>
                  <a:cubicBezTo>
                    <a:pt x="173" y="568"/>
                    <a:pt x="208" y="632"/>
                    <a:pt x="242" y="689"/>
                  </a:cubicBezTo>
                  <a:lnTo>
                    <a:pt x="587" y="689"/>
                  </a:lnTo>
                  <a:cubicBezTo>
                    <a:pt x="615" y="614"/>
                    <a:pt x="650" y="540"/>
                    <a:pt x="679" y="465"/>
                  </a:cubicBezTo>
                  <a:cubicBezTo>
                    <a:pt x="765" y="275"/>
                    <a:pt x="719" y="103"/>
                    <a:pt x="547" y="28"/>
                  </a:cubicBezTo>
                  <a:cubicBezTo>
                    <a:pt x="496" y="10"/>
                    <a:pt x="44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5579700" y="4124600"/>
              <a:ext cx="15975" cy="1607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48" y="0"/>
                  </a:moveTo>
                  <a:cubicBezTo>
                    <a:pt x="166" y="0"/>
                    <a:pt x="50" y="105"/>
                    <a:pt x="29" y="268"/>
                  </a:cubicBezTo>
                  <a:cubicBezTo>
                    <a:pt x="0" y="446"/>
                    <a:pt x="115" y="629"/>
                    <a:pt x="299" y="641"/>
                  </a:cubicBezTo>
                  <a:cubicBezTo>
                    <a:pt x="306" y="642"/>
                    <a:pt x="313" y="642"/>
                    <a:pt x="319" y="642"/>
                  </a:cubicBezTo>
                  <a:cubicBezTo>
                    <a:pt x="422" y="642"/>
                    <a:pt x="530" y="563"/>
                    <a:pt x="638" y="520"/>
                  </a:cubicBezTo>
                  <a:lnTo>
                    <a:pt x="638" y="90"/>
                  </a:lnTo>
                  <a:cubicBezTo>
                    <a:pt x="563" y="49"/>
                    <a:pt x="483" y="26"/>
                    <a:pt x="403" y="3"/>
                  </a:cubicBezTo>
                  <a:cubicBezTo>
                    <a:pt x="384" y="1"/>
                    <a:pt x="365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5370750" y="4018975"/>
              <a:ext cx="82900" cy="146650"/>
            </a:xfrm>
            <a:custGeom>
              <a:avLst/>
              <a:gdLst/>
              <a:ahLst/>
              <a:cxnLst/>
              <a:rect l="l" t="t" r="r" b="b"/>
              <a:pathLst>
                <a:path w="3316" h="5866" extrusionOk="0">
                  <a:moveTo>
                    <a:pt x="1695" y="2281"/>
                  </a:moveTo>
                  <a:lnTo>
                    <a:pt x="2385" y="2970"/>
                  </a:lnTo>
                  <a:cubicBezTo>
                    <a:pt x="2143" y="3194"/>
                    <a:pt x="1868" y="3441"/>
                    <a:pt x="1586" y="3700"/>
                  </a:cubicBezTo>
                  <a:lnTo>
                    <a:pt x="1115" y="3091"/>
                  </a:lnTo>
                  <a:lnTo>
                    <a:pt x="1695" y="2281"/>
                  </a:lnTo>
                  <a:close/>
                  <a:moveTo>
                    <a:pt x="1632" y="1"/>
                  </a:moveTo>
                  <a:cubicBezTo>
                    <a:pt x="1609" y="104"/>
                    <a:pt x="1581" y="196"/>
                    <a:pt x="1575" y="288"/>
                  </a:cubicBezTo>
                  <a:cubicBezTo>
                    <a:pt x="1512" y="857"/>
                    <a:pt x="1466" y="1425"/>
                    <a:pt x="1391" y="2000"/>
                  </a:cubicBezTo>
                  <a:cubicBezTo>
                    <a:pt x="1322" y="2580"/>
                    <a:pt x="1190" y="2695"/>
                    <a:pt x="593" y="2758"/>
                  </a:cubicBezTo>
                  <a:cubicBezTo>
                    <a:pt x="478" y="2769"/>
                    <a:pt x="369" y="2787"/>
                    <a:pt x="254" y="2815"/>
                  </a:cubicBezTo>
                  <a:cubicBezTo>
                    <a:pt x="185" y="2838"/>
                    <a:pt x="133" y="2907"/>
                    <a:pt x="1" y="3016"/>
                  </a:cubicBezTo>
                  <a:cubicBezTo>
                    <a:pt x="259" y="3097"/>
                    <a:pt x="443" y="3149"/>
                    <a:pt x="627" y="3200"/>
                  </a:cubicBezTo>
                  <a:cubicBezTo>
                    <a:pt x="1179" y="3361"/>
                    <a:pt x="1345" y="3574"/>
                    <a:pt x="1397" y="4148"/>
                  </a:cubicBezTo>
                  <a:cubicBezTo>
                    <a:pt x="1437" y="4636"/>
                    <a:pt x="1489" y="5124"/>
                    <a:pt x="1546" y="5607"/>
                  </a:cubicBezTo>
                  <a:cubicBezTo>
                    <a:pt x="1563" y="5693"/>
                    <a:pt x="1586" y="5779"/>
                    <a:pt x="1621" y="5865"/>
                  </a:cubicBezTo>
                  <a:cubicBezTo>
                    <a:pt x="1684" y="5745"/>
                    <a:pt x="1724" y="5618"/>
                    <a:pt x="1730" y="5486"/>
                  </a:cubicBezTo>
                  <a:cubicBezTo>
                    <a:pt x="1787" y="5073"/>
                    <a:pt x="1833" y="4659"/>
                    <a:pt x="1896" y="4246"/>
                  </a:cubicBezTo>
                  <a:cubicBezTo>
                    <a:pt x="1988" y="3625"/>
                    <a:pt x="2339" y="3235"/>
                    <a:pt x="2959" y="3091"/>
                  </a:cubicBezTo>
                  <a:cubicBezTo>
                    <a:pt x="3080" y="3051"/>
                    <a:pt x="3200" y="3005"/>
                    <a:pt x="3315" y="2953"/>
                  </a:cubicBezTo>
                  <a:cubicBezTo>
                    <a:pt x="3085" y="2879"/>
                    <a:pt x="2959" y="2833"/>
                    <a:pt x="2827" y="2798"/>
                  </a:cubicBezTo>
                  <a:cubicBezTo>
                    <a:pt x="2350" y="2678"/>
                    <a:pt x="2046" y="2385"/>
                    <a:pt x="1954" y="1896"/>
                  </a:cubicBezTo>
                  <a:cubicBezTo>
                    <a:pt x="1919" y="1741"/>
                    <a:pt x="1896" y="1580"/>
                    <a:pt x="1885" y="1425"/>
                  </a:cubicBezTo>
                  <a:cubicBezTo>
                    <a:pt x="1862" y="1052"/>
                    <a:pt x="1851" y="679"/>
                    <a:pt x="1833" y="305"/>
                  </a:cubicBezTo>
                  <a:cubicBezTo>
                    <a:pt x="1828" y="185"/>
                    <a:pt x="1839" y="47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2365495" y="2985748"/>
              <a:ext cx="81025" cy="147225"/>
            </a:xfrm>
            <a:custGeom>
              <a:avLst/>
              <a:gdLst/>
              <a:ahLst/>
              <a:cxnLst/>
              <a:rect l="l" t="t" r="r" b="b"/>
              <a:pathLst>
                <a:path w="3241" h="5889" extrusionOk="0">
                  <a:moveTo>
                    <a:pt x="1707" y="2281"/>
                  </a:moveTo>
                  <a:lnTo>
                    <a:pt x="2385" y="2982"/>
                  </a:lnTo>
                  <a:lnTo>
                    <a:pt x="1603" y="3706"/>
                  </a:lnTo>
                  <a:lnTo>
                    <a:pt x="1121" y="3085"/>
                  </a:lnTo>
                  <a:lnTo>
                    <a:pt x="1707" y="2281"/>
                  </a:lnTo>
                  <a:close/>
                  <a:moveTo>
                    <a:pt x="1626" y="1"/>
                  </a:moveTo>
                  <a:cubicBezTo>
                    <a:pt x="1609" y="121"/>
                    <a:pt x="1598" y="208"/>
                    <a:pt x="1592" y="288"/>
                  </a:cubicBezTo>
                  <a:cubicBezTo>
                    <a:pt x="1517" y="914"/>
                    <a:pt x="1454" y="1546"/>
                    <a:pt x="1374" y="2172"/>
                  </a:cubicBezTo>
                  <a:cubicBezTo>
                    <a:pt x="1333" y="2505"/>
                    <a:pt x="1144" y="2683"/>
                    <a:pt x="811" y="2718"/>
                  </a:cubicBezTo>
                  <a:cubicBezTo>
                    <a:pt x="638" y="2735"/>
                    <a:pt x="466" y="2764"/>
                    <a:pt x="299" y="2804"/>
                  </a:cubicBezTo>
                  <a:cubicBezTo>
                    <a:pt x="219" y="2821"/>
                    <a:pt x="156" y="2901"/>
                    <a:pt x="1" y="3011"/>
                  </a:cubicBezTo>
                  <a:lnTo>
                    <a:pt x="736" y="3229"/>
                  </a:lnTo>
                  <a:cubicBezTo>
                    <a:pt x="1121" y="3338"/>
                    <a:pt x="1351" y="3585"/>
                    <a:pt x="1391" y="3993"/>
                  </a:cubicBezTo>
                  <a:cubicBezTo>
                    <a:pt x="1408" y="4194"/>
                    <a:pt x="1414" y="4395"/>
                    <a:pt x="1437" y="4596"/>
                  </a:cubicBezTo>
                  <a:cubicBezTo>
                    <a:pt x="1483" y="5027"/>
                    <a:pt x="1540" y="5457"/>
                    <a:pt x="1592" y="5888"/>
                  </a:cubicBezTo>
                  <a:lnTo>
                    <a:pt x="1695" y="5883"/>
                  </a:lnTo>
                  <a:cubicBezTo>
                    <a:pt x="1712" y="5704"/>
                    <a:pt x="1730" y="5521"/>
                    <a:pt x="1758" y="5337"/>
                  </a:cubicBezTo>
                  <a:cubicBezTo>
                    <a:pt x="1799" y="4981"/>
                    <a:pt x="1850" y="4630"/>
                    <a:pt x="1902" y="4268"/>
                  </a:cubicBezTo>
                  <a:cubicBezTo>
                    <a:pt x="1988" y="3625"/>
                    <a:pt x="2344" y="3229"/>
                    <a:pt x="2982" y="3085"/>
                  </a:cubicBezTo>
                  <a:cubicBezTo>
                    <a:pt x="3074" y="3057"/>
                    <a:pt x="3160" y="3016"/>
                    <a:pt x="3240" y="2970"/>
                  </a:cubicBezTo>
                  <a:cubicBezTo>
                    <a:pt x="3189" y="2924"/>
                    <a:pt x="3171" y="2896"/>
                    <a:pt x="3148" y="2884"/>
                  </a:cubicBezTo>
                  <a:cubicBezTo>
                    <a:pt x="3097" y="2861"/>
                    <a:pt x="3039" y="2844"/>
                    <a:pt x="2988" y="2833"/>
                  </a:cubicBezTo>
                  <a:cubicBezTo>
                    <a:pt x="2298" y="2718"/>
                    <a:pt x="1965" y="2287"/>
                    <a:pt x="1914" y="1621"/>
                  </a:cubicBezTo>
                  <a:cubicBezTo>
                    <a:pt x="1879" y="1201"/>
                    <a:pt x="1868" y="788"/>
                    <a:pt x="1845" y="368"/>
                  </a:cubicBezTo>
                  <a:cubicBezTo>
                    <a:pt x="1839" y="236"/>
                    <a:pt x="1879" y="75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3152162" y="4785111"/>
              <a:ext cx="71550" cy="130550"/>
            </a:xfrm>
            <a:custGeom>
              <a:avLst/>
              <a:gdLst/>
              <a:ahLst/>
              <a:cxnLst/>
              <a:rect l="l" t="t" r="r" b="b"/>
              <a:pathLst>
                <a:path w="2862" h="5222" extrusionOk="0">
                  <a:moveTo>
                    <a:pt x="1368" y="2143"/>
                  </a:moveTo>
                  <a:lnTo>
                    <a:pt x="1930" y="2779"/>
                  </a:lnTo>
                  <a:lnTo>
                    <a:pt x="1930" y="2779"/>
                  </a:lnTo>
                  <a:lnTo>
                    <a:pt x="1345" y="3326"/>
                  </a:lnTo>
                  <a:lnTo>
                    <a:pt x="920" y="2763"/>
                  </a:lnTo>
                  <a:lnTo>
                    <a:pt x="1368" y="2143"/>
                  </a:lnTo>
                  <a:close/>
                  <a:moveTo>
                    <a:pt x="1379" y="0"/>
                  </a:moveTo>
                  <a:cubicBezTo>
                    <a:pt x="1362" y="115"/>
                    <a:pt x="1339" y="230"/>
                    <a:pt x="1327" y="351"/>
                  </a:cubicBezTo>
                  <a:cubicBezTo>
                    <a:pt x="1276" y="822"/>
                    <a:pt x="1247" y="1293"/>
                    <a:pt x="1172" y="1764"/>
                  </a:cubicBezTo>
                  <a:cubicBezTo>
                    <a:pt x="1086" y="2333"/>
                    <a:pt x="1006" y="2396"/>
                    <a:pt x="437" y="2476"/>
                  </a:cubicBezTo>
                  <a:cubicBezTo>
                    <a:pt x="293" y="2499"/>
                    <a:pt x="150" y="2539"/>
                    <a:pt x="6" y="2574"/>
                  </a:cubicBezTo>
                  <a:lnTo>
                    <a:pt x="1" y="2717"/>
                  </a:lnTo>
                  <a:cubicBezTo>
                    <a:pt x="190" y="2775"/>
                    <a:pt x="368" y="2838"/>
                    <a:pt x="558" y="2890"/>
                  </a:cubicBezTo>
                  <a:cubicBezTo>
                    <a:pt x="943" y="2987"/>
                    <a:pt x="1138" y="3234"/>
                    <a:pt x="1161" y="3631"/>
                  </a:cubicBezTo>
                  <a:cubicBezTo>
                    <a:pt x="1178" y="3929"/>
                    <a:pt x="1207" y="4234"/>
                    <a:pt x="1241" y="4532"/>
                  </a:cubicBezTo>
                  <a:cubicBezTo>
                    <a:pt x="1270" y="4762"/>
                    <a:pt x="1270" y="5003"/>
                    <a:pt x="1396" y="5222"/>
                  </a:cubicBezTo>
                  <a:cubicBezTo>
                    <a:pt x="1437" y="5101"/>
                    <a:pt x="1465" y="4980"/>
                    <a:pt x="1477" y="4860"/>
                  </a:cubicBezTo>
                  <a:cubicBezTo>
                    <a:pt x="1528" y="4475"/>
                    <a:pt x="1574" y="4090"/>
                    <a:pt x="1643" y="3711"/>
                  </a:cubicBezTo>
                  <a:cubicBezTo>
                    <a:pt x="1724" y="3240"/>
                    <a:pt x="1994" y="2936"/>
                    <a:pt x="2459" y="2804"/>
                  </a:cubicBezTo>
                  <a:cubicBezTo>
                    <a:pt x="2574" y="2769"/>
                    <a:pt x="2677" y="2717"/>
                    <a:pt x="2861" y="2648"/>
                  </a:cubicBezTo>
                  <a:cubicBezTo>
                    <a:pt x="2769" y="2602"/>
                    <a:pt x="2677" y="2568"/>
                    <a:pt x="2580" y="2539"/>
                  </a:cubicBezTo>
                  <a:cubicBezTo>
                    <a:pt x="1959" y="2424"/>
                    <a:pt x="1672" y="2028"/>
                    <a:pt x="1626" y="1425"/>
                  </a:cubicBezTo>
                  <a:cubicBezTo>
                    <a:pt x="1603" y="1080"/>
                    <a:pt x="1586" y="736"/>
                    <a:pt x="1563" y="391"/>
                  </a:cubicBezTo>
                  <a:cubicBezTo>
                    <a:pt x="1557" y="265"/>
                    <a:pt x="1528" y="133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5067685" y="2926834"/>
              <a:ext cx="50875" cy="136875"/>
            </a:xfrm>
            <a:custGeom>
              <a:avLst/>
              <a:gdLst/>
              <a:ahLst/>
              <a:cxnLst/>
              <a:rect l="l" t="t" r="r" b="b"/>
              <a:pathLst>
                <a:path w="2035" h="5475" extrusionOk="0">
                  <a:moveTo>
                    <a:pt x="1023" y="1885"/>
                  </a:moveTo>
                  <a:lnTo>
                    <a:pt x="1385" y="2580"/>
                  </a:lnTo>
                  <a:lnTo>
                    <a:pt x="1069" y="3263"/>
                  </a:lnTo>
                  <a:cubicBezTo>
                    <a:pt x="897" y="3022"/>
                    <a:pt x="736" y="2804"/>
                    <a:pt x="587" y="2597"/>
                  </a:cubicBezTo>
                  <a:lnTo>
                    <a:pt x="1023" y="1885"/>
                  </a:lnTo>
                  <a:close/>
                  <a:moveTo>
                    <a:pt x="920" y="1"/>
                  </a:moveTo>
                  <a:cubicBezTo>
                    <a:pt x="891" y="156"/>
                    <a:pt x="851" y="311"/>
                    <a:pt x="839" y="472"/>
                  </a:cubicBezTo>
                  <a:cubicBezTo>
                    <a:pt x="811" y="816"/>
                    <a:pt x="811" y="1161"/>
                    <a:pt x="776" y="1506"/>
                  </a:cubicBezTo>
                  <a:cubicBezTo>
                    <a:pt x="736" y="1931"/>
                    <a:pt x="564" y="2281"/>
                    <a:pt x="167" y="2488"/>
                  </a:cubicBezTo>
                  <a:cubicBezTo>
                    <a:pt x="110" y="2517"/>
                    <a:pt x="75" y="2603"/>
                    <a:pt x="1" y="2700"/>
                  </a:cubicBezTo>
                  <a:cubicBezTo>
                    <a:pt x="627" y="2746"/>
                    <a:pt x="770" y="3154"/>
                    <a:pt x="822" y="3631"/>
                  </a:cubicBezTo>
                  <a:cubicBezTo>
                    <a:pt x="857" y="3958"/>
                    <a:pt x="880" y="4291"/>
                    <a:pt x="908" y="4619"/>
                  </a:cubicBezTo>
                  <a:cubicBezTo>
                    <a:pt x="937" y="4906"/>
                    <a:pt x="966" y="5188"/>
                    <a:pt x="995" y="5475"/>
                  </a:cubicBezTo>
                  <a:lnTo>
                    <a:pt x="1098" y="5475"/>
                  </a:lnTo>
                  <a:cubicBezTo>
                    <a:pt x="1115" y="5308"/>
                    <a:pt x="1138" y="5147"/>
                    <a:pt x="1155" y="4981"/>
                  </a:cubicBezTo>
                  <a:cubicBezTo>
                    <a:pt x="1201" y="4452"/>
                    <a:pt x="1236" y="3918"/>
                    <a:pt x="1299" y="3390"/>
                  </a:cubicBezTo>
                  <a:cubicBezTo>
                    <a:pt x="1339" y="3016"/>
                    <a:pt x="1460" y="2683"/>
                    <a:pt x="2034" y="2637"/>
                  </a:cubicBezTo>
                  <a:cubicBezTo>
                    <a:pt x="1397" y="2327"/>
                    <a:pt x="1282" y="1816"/>
                    <a:pt x="1196" y="1299"/>
                  </a:cubicBezTo>
                  <a:cubicBezTo>
                    <a:pt x="1161" y="1104"/>
                    <a:pt x="1150" y="903"/>
                    <a:pt x="1127" y="701"/>
                  </a:cubicBezTo>
                  <a:cubicBezTo>
                    <a:pt x="1098" y="466"/>
                    <a:pt x="1063" y="236"/>
                    <a:pt x="1035" y="6"/>
                  </a:cubicBezTo>
                  <a:lnTo>
                    <a:pt x="9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2484533" y="3958834"/>
              <a:ext cx="27475" cy="26225"/>
            </a:xfrm>
            <a:custGeom>
              <a:avLst/>
              <a:gdLst/>
              <a:ahLst/>
              <a:cxnLst/>
              <a:rect l="l" t="t" r="r" b="b"/>
              <a:pathLst>
                <a:path w="1099" h="1049" extrusionOk="0">
                  <a:moveTo>
                    <a:pt x="529" y="0"/>
                  </a:moveTo>
                  <a:cubicBezTo>
                    <a:pt x="242" y="0"/>
                    <a:pt x="6" y="228"/>
                    <a:pt x="1" y="519"/>
                  </a:cubicBezTo>
                  <a:cubicBezTo>
                    <a:pt x="1" y="795"/>
                    <a:pt x="265" y="1042"/>
                    <a:pt x="575" y="1047"/>
                  </a:cubicBezTo>
                  <a:cubicBezTo>
                    <a:pt x="588" y="1048"/>
                    <a:pt x="601" y="1049"/>
                    <a:pt x="614" y="1049"/>
                  </a:cubicBezTo>
                  <a:cubicBezTo>
                    <a:pt x="868" y="1049"/>
                    <a:pt x="1081" y="839"/>
                    <a:pt x="1081" y="576"/>
                  </a:cubicBezTo>
                  <a:cubicBezTo>
                    <a:pt x="1098" y="278"/>
                    <a:pt x="868" y="19"/>
                    <a:pt x="570" y="2"/>
                  </a:cubicBezTo>
                  <a:cubicBezTo>
                    <a:pt x="556" y="1"/>
                    <a:pt x="542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5398607" y="3132972"/>
              <a:ext cx="27175" cy="26175"/>
            </a:xfrm>
            <a:custGeom>
              <a:avLst/>
              <a:gdLst/>
              <a:ahLst/>
              <a:cxnLst/>
              <a:rect l="l" t="t" r="r" b="b"/>
              <a:pathLst>
                <a:path w="1087" h="1047" extrusionOk="0">
                  <a:moveTo>
                    <a:pt x="556" y="0"/>
                  </a:moveTo>
                  <a:cubicBezTo>
                    <a:pt x="549" y="0"/>
                    <a:pt x="542" y="0"/>
                    <a:pt x="535" y="1"/>
                  </a:cubicBezTo>
                  <a:cubicBezTo>
                    <a:pt x="531" y="1"/>
                    <a:pt x="528" y="1"/>
                    <a:pt x="524" y="1"/>
                  </a:cubicBezTo>
                  <a:cubicBezTo>
                    <a:pt x="242" y="1"/>
                    <a:pt x="7" y="223"/>
                    <a:pt x="1" y="506"/>
                  </a:cubicBezTo>
                  <a:cubicBezTo>
                    <a:pt x="1" y="793"/>
                    <a:pt x="281" y="1046"/>
                    <a:pt x="595" y="1046"/>
                  </a:cubicBezTo>
                  <a:cubicBezTo>
                    <a:pt x="602" y="1046"/>
                    <a:pt x="609" y="1046"/>
                    <a:pt x="615" y="1046"/>
                  </a:cubicBezTo>
                  <a:cubicBezTo>
                    <a:pt x="891" y="1040"/>
                    <a:pt x="1081" y="822"/>
                    <a:pt x="1081" y="535"/>
                  </a:cubicBezTo>
                  <a:cubicBezTo>
                    <a:pt x="1086" y="237"/>
                    <a:pt x="845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1888200" y="4240525"/>
              <a:ext cx="27175" cy="27050"/>
            </a:xfrm>
            <a:custGeom>
              <a:avLst/>
              <a:gdLst/>
              <a:ahLst/>
              <a:cxnLst/>
              <a:rect l="l" t="t" r="r" b="b"/>
              <a:pathLst>
                <a:path w="1087" h="1082" extrusionOk="0">
                  <a:moveTo>
                    <a:pt x="509" y="1"/>
                  </a:moveTo>
                  <a:cubicBezTo>
                    <a:pt x="253" y="1"/>
                    <a:pt x="35" y="202"/>
                    <a:pt x="24" y="461"/>
                  </a:cubicBezTo>
                  <a:cubicBezTo>
                    <a:pt x="1" y="783"/>
                    <a:pt x="248" y="1076"/>
                    <a:pt x="546" y="1082"/>
                  </a:cubicBezTo>
                  <a:cubicBezTo>
                    <a:pt x="828" y="1082"/>
                    <a:pt x="1063" y="852"/>
                    <a:pt x="1063" y="565"/>
                  </a:cubicBezTo>
                  <a:cubicBezTo>
                    <a:pt x="1086" y="260"/>
                    <a:pt x="845" y="2"/>
                    <a:pt x="541" y="2"/>
                  </a:cubicBezTo>
                  <a:cubicBezTo>
                    <a:pt x="530" y="1"/>
                    <a:pt x="520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2829775" y="2869175"/>
              <a:ext cx="27325" cy="26600"/>
            </a:xfrm>
            <a:custGeom>
              <a:avLst/>
              <a:gdLst/>
              <a:ahLst/>
              <a:cxnLst/>
              <a:rect l="l" t="t" r="r" b="b"/>
              <a:pathLst>
                <a:path w="1093" h="1064" extrusionOk="0">
                  <a:moveTo>
                    <a:pt x="531" y="1"/>
                  </a:moveTo>
                  <a:cubicBezTo>
                    <a:pt x="253" y="1"/>
                    <a:pt x="18" y="221"/>
                    <a:pt x="12" y="501"/>
                  </a:cubicBezTo>
                  <a:cubicBezTo>
                    <a:pt x="1" y="794"/>
                    <a:pt x="277" y="1064"/>
                    <a:pt x="592" y="1064"/>
                  </a:cubicBezTo>
                  <a:cubicBezTo>
                    <a:pt x="868" y="1064"/>
                    <a:pt x="1063" y="857"/>
                    <a:pt x="1075" y="564"/>
                  </a:cubicBezTo>
                  <a:cubicBezTo>
                    <a:pt x="1092" y="260"/>
                    <a:pt x="851" y="7"/>
                    <a:pt x="552" y="1"/>
                  </a:cubicBezTo>
                  <a:cubicBezTo>
                    <a:pt x="545" y="1"/>
                    <a:pt x="53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4749275" y="2954625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1"/>
                  </a:moveTo>
                  <a:cubicBezTo>
                    <a:pt x="144" y="1"/>
                    <a:pt x="0" y="156"/>
                    <a:pt x="12" y="334"/>
                  </a:cubicBezTo>
                  <a:cubicBezTo>
                    <a:pt x="29" y="529"/>
                    <a:pt x="190" y="673"/>
                    <a:pt x="385" y="673"/>
                  </a:cubicBezTo>
                  <a:cubicBezTo>
                    <a:pt x="546" y="656"/>
                    <a:pt x="672" y="518"/>
                    <a:pt x="678" y="357"/>
                  </a:cubicBezTo>
                  <a:cubicBezTo>
                    <a:pt x="678" y="162"/>
                    <a:pt x="517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1870550" y="3203450"/>
              <a:ext cx="17525" cy="16725"/>
            </a:xfrm>
            <a:custGeom>
              <a:avLst/>
              <a:gdLst/>
              <a:ahLst/>
              <a:cxnLst/>
              <a:rect l="l" t="t" r="r" b="b"/>
              <a:pathLst>
                <a:path w="701" h="669" extrusionOk="0">
                  <a:moveTo>
                    <a:pt x="347" y="1"/>
                  </a:moveTo>
                  <a:cubicBezTo>
                    <a:pt x="337" y="1"/>
                    <a:pt x="326" y="1"/>
                    <a:pt x="316" y="2"/>
                  </a:cubicBezTo>
                  <a:cubicBezTo>
                    <a:pt x="132" y="14"/>
                    <a:pt x="0" y="174"/>
                    <a:pt x="29" y="352"/>
                  </a:cubicBezTo>
                  <a:cubicBezTo>
                    <a:pt x="52" y="530"/>
                    <a:pt x="201" y="663"/>
                    <a:pt x="379" y="668"/>
                  </a:cubicBezTo>
                  <a:cubicBezTo>
                    <a:pt x="563" y="663"/>
                    <a:pt x="701" y="507"/>
                    <a:pt x="689" y="329"/>
                  </a:cubicBezTo>
                  <a:cubicBezTo>
                    <a:pt x="679" y="144"/>
                    <a:pt x="52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5282888" y="4475041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36" y="1"/>
                  </a:moveTo>
                  <a:cubicBezTo>
                    <a:pt x="329" y="1"/>
                    <a:pt x="323" y="1"/>
                    <a:pt x="316" y="1"/>
                  </a:cubicBezTo>
                  <a:cubicBezTo>
                    <a:pt x="138" y="13"/>
                    <a:pt x="0" y="162"/>
                    <a:pt x="0" y="340"/>
                  </a:cubicBezTo>
                  <a:cubicBezTo>
                    <a:pt x="28" y="532"/>
                    <a:pt x="189" y="668"/>
                    <a:pt x="379" y="668"/>
                  </a:cubicBezTo>
                  <a:cubicBezTo>
                    <a:pt x="383" y="668"/>
                    <a:pt x="387" y="668"/>
                    <a:pt x="391" y="668"/>
                  </a:cubicBezTo>
                  <a:cubicBezTo>
                    <a:pt x="557" y="656"/>
                    <a:pt x="667" y="536"/>
                    <a:pt x="667" y="352"/>
                  </a:cubicBezTo>
                  <a:cubicBezTo>
                    <a:pt x="678" y="163"/>
                    <a:pt x="528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5084425" y="4860300"/>
              <a:ext cx="17400" cy="16700"/>
            </a:xfrm>
            <a:custGeom>
              <a:avLst/>
              <a:gdLst/>
              <a:ahLst/>
              <a:cxnLst/>
              <a:rect l="l" t="t" r="r" b="b"/>
              <a:pathLst>
                <a:path w="696" h="668" extrusionOk="0">
                  <a:moveTo>
                    <a:pt x="338" y="1"/>
                  </a:moveTo>
                  <a:cubicBezTo>
                    <a:pt x="331" y="1"/>
                    <a:pt x="324" y="1"/>
                    <a:pt x="316" y="2"/>
                  </a:cubicBezTo>
                  <a:cubicBezTo>
                    <a:pt x="138" y="13"/>
                    <a:pt x="1" y="174"/>
                    <a:pt x="24" y="352"/>
                  </a:cubicBezTo>
                  <a:cubicBezTo>
                    <a:pt x="47" y="530"/>
                    <a:pt x="196" y="662"/>
                    <a:pt x="374" y="668"/>
                  </a:cubicBezTo>
                  <a:cubicBezTo>
                    <a:pt x="552" y="668"/>
                    <a:pt x="696" y="513"/>
                    <a:pt x="690" y="335"/>
                  </a:cubicBezTo>
                  <a:cubicBezTo>
                    <a:pt x="679" y="147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2744050" y="4889200"/>
              <a:ext cx="16975" cy="16525"/>
            </a:xfrm>
            <a:custGeom>
              <a:avLst/>
              <a:gdLst/>
              <a:ahLst/>
              <a:cxnLst/>
              <a:rect l="l" t="t" r="r" b="b"/>
              <a:pathLst>
                <a:path w="679" h="661" extrusionOk="0">
                  <a:moveTo>
                    <a:pt x="328" y="0"/>
                  </a:moveTo>
                  <a:cubicBezTo>
                    <a:pt x="150" y="6"/>
                    <a:pt x="6" y="149"/>
                    <a:pt x="1" y="333"/>
                  </a:cubicBezTo>
                  <a:cubicBezTo>
                    <a:pt x="18" y="519"/>
                    <a:pt x="178" y="661"/>
                    <a:pt x="368" y="661"/>
                  </a:cubicBezTo>
                  <a:cubicBezTo>
                    <a:pt x="372" y="661"/>
                    <a:pt x="376" y="661"/>
                    <a:pt x="380" y="661"/>
                  </a:cubicBezTo>
                  <a:cubicBezTo>
                    <a:pt x="546" y="661"/>
                    <a:pt x="678" y="523"/>
                    <a:pt x="667" y="356"/>
                  </a:cubicBezTo>
                  <a:cubicBezTo>
                    <a:pt x="678" y="161"/>
                    <a:pt x="523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2357962" y="4304319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22" y="1"/>
                  </a:moveTo>
                  <a:cubicBezTo>
                    <a:pt x="144" y="1"/>
                    <a:pt x="0" y="144"/>
                    <a:pt x="0" y="328"/>
                  </a:cubicBezTo>
                  <a:cubicBezTo>
                    <a:pt x="0" y="517"/>
                    <a:pt x="150" y="668"/>
                    <a:pt x="336" y="668"/>
                  </a:cubicBezTo>
                  <a:cubicBezTo>
                    <a:pt x="343" y="668"/>
                    <a:pt x="349" y="667"/>
                    <a:pt x="356" y="667"/>
                  </a:cubicBezTo>
                  <a:cubicBezTo>
                    <a:pt x="534" y="661"/>
                    <a:pt x="678" y="506"/>
                    <a:pt x="661" y="328"/>
                  </a:cubicBezTo>
                  <a:cubicBezTo>
                    <a:pt x="643" y="150"/>
                    <a:pt x="500" y="12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2913084" y="3340578"/>
              <a:ext cx="17125" cy="16550"/>
            </a:xfrm>
            <a:custGeom>
              <a:avLst/>
              <a:gdLst/>
              <a:ahLst/>
              <a:cxnLst/>
              <a:rect l="l" t="t" r="r" b="b"/>
              <a:pathLst>
                <a:path w="685" h="662" extrusionOk="0">
                  <a:moveTo>
                    <a:pt x="335" y="1"/>
                  </a:moveTo>
                  <a:cubicBezTo>
                    <a:pt x="156" y="1"/>
                    <a:pt x="12" y="142"/>
                    <a:pt x="6" y="317"/>
                  </a:cubicBezTo>
                  <a:cubicBezTo>
                    <a:pt x="1" y="509"/>
                    <a:pt x="161" y="662"/>
                    <a:pt x="352" y="662"/>
                  </a:cubicBezTo>
                  <a:cubicBezTo>
                    <a:pt x="355" y="662"/>
                    <a:pt x="359" y="662"/>
                    <a:pt x="362" y="662"/>
                  </a:cubicBezTo>
                  <a:cubicBezTo>
                    <a:pt x="366" y="662"/>
                    <a:pt x="369" y="662"/>
                    <a:pt x="373" y="662"/>
                  </a:cubicBezTo>
                  <a:cubicBezTo>
                    <a:pt x="529" y="662"/>
                    <a:pt x="667" y="537"/>
                    <a:pt x="673" y="380"/>
                  </a:cubicBezTo>
                  <a:cubicBezTo>
                    <a:pt x="684" y="185"/>
                    <a:pt x="535" y="18"/>
                    <a:pt x="345" y="1"/>
                  </a:cubicBezTo>
                  <a:cubicBezTo>
                    <a:pt x="342" y="1"/>
                    <a:pt x="338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2084950" y="4671775"/>
              <a:ext cx="17375" cy="16700"/>
            </a:xfrm>
            <a:custGeom>
              <a:avLst/>
              <a:gdLst/>
              <a:ahLst/>
              <a:cxnLst/>
              <a:rect l="l" t="t" r="r" b="b"/>
              <a:pathLst>
                <a:path w="695" h="668" extrusionOk="0">
                  <a:moveTo>
                    <a:pt x="344" y="1"/>
                  </a:moveTo>
                  <a:cubicBezTo>
                    <a:pt x="340" y="1"/>
                    <a:pt x="337" y="1"/>
                    <a:pt x="333" y="1"/>
                  </a:cubicBezTo>
                  <a:cubicBezTo>
                    <a:pt x="330" y="1"/>
                    <a:pt x="326" y="1"/>
                    <a:pt x="323" y="1"/>
                  </a:cubicBezTo>
                  <a:cubicBezTo>
                    <a:pt x="144" y="1"/>
                    <a:pt x="0" y="153"/>
                    <a:pt x="17" y="334"/>
                  </a:cubicBezTo>
                  <a:cubicBezTo>
                    <a:pt x="34" y="520"/>
                    <a:pt x="189" y="667"/>
                    <a:pt x="380" y="667"/>
                  </a:cubicBezTo>
                  <a:cubicBezTo>
                    <a:pt x="383" y="667"/>
                    <a:pt x="387" y="667"/>
                    <a:pt x="391" y="667"/>
                  </a:cubicBezTo>
                  <a:cubicBezTo>
                    <a:pt x="569" y="644"/>
                    <a:pt x="695" y="489"/>
                    <a:pt x="683" y="311"/>
                  </a:cubicBezTo>
                  <a:cubicBezTo>
                    <a:pt x="661" y="137"/>
                    <a:pt x="51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2062100" y="3293950"/>
              <a:ext cx="17550" cy="16550"/>
            </a:xfrm>
            <a:custGeom>
              <a:avLst/>
              <a:gdLst/>
              <a:ahLst/>
              <a:cxnLst/>
              <a:rect l="l" t="t" r="r" b="b"/>
              <a:pathLst>
                <a:path w="702" h="662" extrusionOk="0">
                  <a:moveTo>
                    <a:pt x="335" y="0"/>
                  </a:moveTo>
                  <a:cubicBezTo>
                    <a:pt x="161" y="0"/>
                    <a:pt x="17" y="129"/>
                    <a:pt x="6" y="305"/>
                  </a:cubicBezTo>
                  <a:cubicBezTo>
                    <a:pt x="1" y="477"/>
                    <a:pt x="179" y="656"/>
                    <a:pt x="363" y="661"/>
                  </a:cubicBezTo>
                  <a:cubicBezTo>
                    <a:pt x="529" y="661"/>
                    <a:pt x="661" y="535"/>
                    <a:pt x="673" y="374"/>
                  </a:cubicBezTo>
                  <a:cubicBezTo>
                    <a:pt x="701" y="179"/>
                    <a:pt x="552" y="6"/>
                    <a:pt x="357" y="1"/>
                  </a:cubicBezTo>
                  <a:cubicBezTo>
                    <a:pt x="349" y="0"/>
                    <a:pt x="342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5461075" y="3597375"/>
              <a:ext cx="16825" cy="16975"/>
            </a:xfrm>
            <a:custGeom>
              <a:avLst/>
              <a:gdLst/>
              <a:ahLst/>
              <a:cxnLst/>
              <a:rect l="l" t="t" r="r" b="b"/>
              <a:pathLst>
                <a:path w="673" h="679" extrusionOk="0">
                  <a:moveTo>
                    <a:pt x="337" y="0"/>
                  </a:moveTo>
                  <a:cubicBezTo>
                    <a:pt x="330" y="0"/>
                    <a:pt x="323" y="0"/>
                    <a:pt x="317" y="1"/>
                  </a:cubicBezTo>
                  <a:cubicBezTo>
                    <a:pt x="150" y="1"/>
                    <a:pt x="18" y="139"/>
                    <a:pt x="18" y="305"/>
                  </a:cubicBezTo>
                  <a:cubicBezTo>
                    <a:pt x="1" y="495"/>
                    <a:pt x="145" y="667"/>
                    <a:pt x="346" y="678"/>
                  </a:cubicBezTo>
                  <a:cubicBezTo>
                    <a:pt x="524" y="673"/>
                    <a:pt x="667" y="529"/>
                    <a:pt x="673" y="345"/>
                  </a:cubicBezTo>
                  <a:cubicBezTo>
                    <a:pt x="673" y="157"/>
                    <a:pt x="52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4492760" y="4824454"/>
              <a:ext cx="16250" cy="16950"/>
            </a:xfrm>
            <a:custGeom>
              <a:avLst/>
              <a:gdLst/>
              <a:ahLst/>
              <a:cxnLst/>
              <a:rect l="l" t="t" r="r" b="b"/>
              <a:pathLst>
                <a:path w="650" h="678" extrusionOk="0">
                  <a:moveTo>
                    <a:pt x="331" y="1"/>
                  </a:moveTo>
                  <a:cubicBezTo>
                    <a:pt x="313" y="1"/>
                    <a:pt x="295" y="2"/>
                    <a:pt x="276" y="5"/>
                  </a:cubicBezTo>
                  <a:cubicBezTo>
                    <a:pt x="93" y="23"/>
                    <a:pt x="1" y="138"/>
                    <a:pt x="1" y="316"/>
                  </a:cubicBezTo>
                  <a:cubicBezTo>
                    <a:pt x="1" y="510"/>
                    <a:pt x="157" y="678"/>
                    <a:pt x="323" y="678"/>
                  </a:cubicBezTo>
                  <a:cubicBezTo>
                    <a:pt x="329" y="678"/>
                    <a:pt x="334" y="678"/>
                    <a:pt x="340" y="677"/>
                  </a:cubicBezTo>
                  <a:cubicBezTo>
                    <a:pt x="518" y="649"/>
                    <a:pt x="644" y="499"/>
                    <a:pt x="644" y="321"/>
                  </a:cubicBezTo>
                  <a:cubicBezTo>
                    <a:pt x="649" y="144"/>
                    <a:pt x="504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3616634" y="2916390"/>
              <a:ext cx="17100" cy="16700"/>
            </a:xfrm>
            <a:custGeom>
              <a:avLst/>
              <a:gdLst/>
              <a:ahLst/>
              <a:cxnLst/>
              <a:rect l="l" t="t" r="r" b="b"/>
              <a:pathLst>
                <a:path w="684" h="668" extrusionOk="0">
                  <a:moveTo>
                    <a:pt x="347" y="1"/>
                  </a:moveTo>
                  <a:cubicBezTo>
                    <a:pt x="341" y="1"/>
                    <a:pt x="334" y="1"/>
                    <a:pt x="328" y="1"/>
                  </a:cubicBezTo>
                  <a:cubicBezTo>
                    <a:pt x="324" y="1"/>
                    <a:pt x="321" y="1"/>
                    <a:pt x="318" y="1"/>
                  </a:cubicBezTo>
                  <a:cubicBezTo>
                    <a:pt x="139" y="1"/>
                    <a:pt x="1" y="154"/>
                    <a:pt x="23" y="334"/>
                  </a:cubicBezTo>
                  <a:cubicBezTo>
                    <a:pt x="40" y="520"/>
                    <a:pt x="201" y="668"/>
                    <a:pt x="386" y="668"/>
                  </a:cubicBezTo>
                  <a:cubicBezTo>
                    <a:pt x="390" y="668"/>
                    <a:pt x="393" y="668"/>
                    <a:pt x="397" y="667"/>
                  </a:cubicBezTo>
                  <a:cubicBezTo>
                    <a:pt x="557" y="639"/>
                    <a:pt x="678" y="507"/>
                    <a:pt x="684" y="346"/>
                  </a:cubicBezTo>
                  <a:cubicBezTo>
                    <a:pt x="684" y="157"/>
                    <a:pt x="53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4"/>
          <p:cNvGrpSpPr/>
          <p:nvPr/>
        </p:nvGrpSpPr>
        <p:grpSpPr>
          <a:xfrm rot="4841597">
            <a:off x="8410724" y="2391718"/>
            <a:ext cx="1069611" cy="885231"/>
            <a:chOff x="765400" y="1065875"/>
            <a:chExt cx="1766875" cy="1462300"/>
          </a:xfrm>
        </p:grpSpPr>
        <p:sp>
          <p:nvSpPr>
            <p:cNvPr id="447" name="Google Shape;447;p4"/>
            <p:cNvSpPr/>
            <p:nvPr/>
          </p:nvSpPr>
          <p:spPr>
            <a:xfrm>
              <a:off x="765400" y="1207175"/>
              <a:ext cx="148225" cy="147800"/>
            </a:xfrm>
            <a:custGeom>
              <a:avLst/>
              <a:gdLst/>
              <a:ahLst/>
              <a:cxnLst/>
              <a:rect l="l" t="t" r="r" b="b"/>
              <a:pathLst>
                <a:path w="5929" h="5912" extrusionOk="0">
                  <a:moveTo>
                    <a:pt x="5693" y="1718"/>
                  </a:moveTo>
                  <a:cubicBezTo>
                    <a:pt x="5785" y="1592"/>
                    <a:pt x="5796" y="1356"/>
                    <a:pt x="5745" y="1201"/>
                  </a:cubicBezTo>
                  <a:cubicBezTo>
                    <a:pt x="5728" y="1132"/>
                    <a:pt x="5446" y="1086"/>
                    <a:pt x="5308" y="1127"/>
                  </a:cubicBezTo>
                  <a:cubicBezTo>
                    <a:pt x="4964" y="1218"/>
                    <a:pt x="4630" y="1362"/>
                    <a:pt x="4269" y="1488"/>
                  </a:cubicBezTo>
                  <a:cubicBezTo>
                    <a:pt x="3993" y="1063"/>
                    <a:pt x="3769" y="673"/>
                    <a:pt x="3493" y="317"/>
                  </a:cubicBezTo>
                  <a:cubicBezTo>
                    <a:pt x="3246" y="1"/>
                    <a:pt x="2919" y="47"/>
                    <a:pt x="2787" y="420"/>
                  </a:cubicBezTo>
                  <a:cubicBezTo>
                    <a:pt x="2654" y="822"/>
                    <a:pt x="2551" y="1236"/>
                    <a:pt x="2482" y="1649"/>
                  </a:cubicBezTo>
                  <a:cubicBezTo>
                    <a:pt x="2407" y="2051"/>
                    <a:pt x="2201" y="2287"/>
                    <a:pt x="1799" y="2402"/>
                  </a:cubicBezTo>
                  <a:cubicBezTo>
                    <a:pt x="1282" y="2551"/>
                    <a:pt x="782" y="2741"/>
                    <a:pt x="282" y="2930"/>
                  </a:cubicBezTo>
                  <a:cubicBezTo>
                    <a:pt x="167" y="2976"/>
                    <a:pt x="1" y="3114"/>
                    <a:pt x="12" y="3189"/>
                  </a:cubicBezTo>
                  <a:cubicBezTo>
                    <a:pt x="41" y="3344"/>
                    <a:pt x="127" y="3482"/>
                    <a:pt x="254" y="3574"/>
                  </a:cubicBezTo>
                  <a:cubicBezTo>
                    <a:pt x="414" y="3683"/>
                    <a:pt x="610" y="3734"/>
                    <a:pt x="805" y="3786"/>
                  </a:cubicBezTo>
                  <a:cubicBezTo>
                    <a:pt x="1173" y="3884"/>
                    <a:pt x="1546" y="3964"/>
                    <a:pt x="1879" y="4045"/>
                  </a:cubicBezTo>
                  <a:cubicBezTo>
                    <a:pt x="2005" y="4699"/>
                    <a:pt x="1293" y="5423"/>
                    <a:pt x="2362" y="5911"/>
                  </a:cubicBezTo>
                  <a:cubicBezTo>
                    <a:pt x="2637" y="5532"/>
                    <a:pt x="2924" y="5193"/>
                    <a:pt x="3148" y="4808"/>
                  </a:cubicBezTo>
                  <a:cubicBezTo>
                    <a:pt x="3367" y="4429"/>
                    <a:pt x="3642" y="4263"/>
                    <a:pt x="4108" y="4343"/>
                  </a:cubicBezTo>
                  <a:cubicBezTo>
                    <a:pt x="4682" y="4447"/>
                    <a:pt x="5268" y="4464"/>
                    <a:pt x="5929" y="4527"/>
                  </a:cubicBezTo>
                  <a:cubicBezTo>
                    <a:pt x="5929" y="3619"/>
                    <a:pt x="5010" y="3292"/>
                    <a:pt x="4981" y="2471"/>
                  </a:cubicBezTo>
                  <a:cubicBezTo>
                    <a:pt x="5199" y="2252"/>
                    <a:pt x="5475" y="2011"/>
                    <a:pt x="5693" y="17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983525" y="1310575"/>
              <a:ext cx="154250" cy="133000"/>
            </a:xfrm>
            <a:custGeom>
              <a:avLst/>
              <a:gdLst/>
              <a:ahLst/>
              <a:cxnLst/>
              <a:rect l="l" t="t" r="r" b="b"/>
              <a:pathLst>
                <a:path w="6170" h="5320" extrusionOk="0">
                  <a:moveTo>
                    <a:pt x="5871" y="2430"/>
                  </a:moveTo>
                  <a:cubicBezTo>
                    <a:pt x="5555" y="2258"/>
                    <a:pt x="5216" y="2126"/>
                    <a:pt x="4872" y="1971"/>
                  </a:cubicBezTo>
                  <a:cubicBezTo>
                    <a:pt x="4964" y="1471"/>
                    <a:pt x="5073" y="1034"/>
                    <a:pt x="5119" y="592"/>
                  </a:cubicBezTo>
                  <a:cubicBezTo>
                    <a:pt x="5159" y="190"/>
                    <a:pt x="4895" y="0"/>
                    <a:pt x="4539" y="178"/>
                  </a:cubicBezTo>
                  <a:cubicBezTo>
                    <a:pt x="4165" y="374"/>
                    <a:pt x="3803" y="598"/>
                    <a:pt x="3464" y="851"/>
                  </a:cubicBezTo>
                  <a:cubicBezTo>
                    <a:pt x="3131" y="1086"/>
                    <a:pt x="2821" y="1115"/>
                    <a:pt x="2454" y="919"/>
                  </a:cubicBezTo>
                  <a:cubicBezTo>
                    <a:pt x="1983" y="672"/>
                    <a:pt x="1489" y="460"/>
                    <a:pt x="995" y="253"/>
                  </a:cubicBezTo>
                  <a:cubicBezTo>
                    <a:pt x="880" y="207"/>
                    <a:pt x="661" y="190"/>
                    <a:pt x="615" y="253"/>
                  </a:cubicBezTo>
                  <a:cubicBezTo>
                    <a:pt x="529" y="385"/>
                    <a:pt x="501" y="540"/>
                    <a:pt x="529" y="701"/>
                  </a:cubicBezTo>
                  <a:cubicBezTo>
                    <a:pt x="564" y="885"/>
                    <a:pt x="673" y="1063"/>
                    <a:pt x="776" y="1230"/>
                  </a:cubicBezTo>
                  <a:cubicBezTo>
                    <a:pt x="977" y="1557"/>
                    <a:pt x="1184" y="1873"/>
                    <a:pt x="1374" y="2160"/>
                  </a:cubicBezTo>
                  <a:cubicBezTo>
                    <a:pt x="1012" y="2723"/>
                    <a:pt x="1" y="2752"/>
                    <a:pt x="426" y="3843"/>
                  </a:cubicBezTo>
                  <a:cubicBezTo>
                    <a:pt x="891" y="3763"/>
                    <a:pt x="1333" y="3717"/>
                    <a:pt x="1758" y="3596"/>
                  </a:cubicBezTo>
                  <a:cubicBezTo>
                    <a:pt x="2189" y="3470"/>
                    <a:pt x="2494" y="3539"/>
                    <a:pt x="2769" y="3924"/>
                  </a:cubicBezTo>
                  <a:cubicBezTo>
                    <a:pt x="3114" y="4395"/>
                    <a:pt x="3522" y="4814"/>
                    <a:pt x="3958" y="5319"/>
                  </a:cubicBezTo>
                  <a:cubicBezTo>
                    <a:pt x="4590" y="4670"/>
                    <a:pt x="4148" y="3791"/>
                    <a:pt x="4699" y="3177"/>
                  </a:cubicBezTo>
                  <a:cubicBezTo>
                    <a:pt x="5010" y="3165"/>
                    <a:pt x="5377" y="3183"/>
                    <a:pt x="5733" y="3125"/>
                  </a:cubicBezTo>
                  <a:cubicBezTo>
                    <a:pt x="5888" y="3096"/>
                    <a:pt x="6061" y="2936"/>
                    <a:pt x="6130" y="2792"/>
                  </a:cubicBezTo>
                  <a:cubicBezTo>
                    <a:pt x="6170" y="2723"/>
                    <a:pt x="5998" y="2499"/>
                    <a:pt x="5871" y="2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881300" y="1065875"/>
              <a:ext cx="126525" cy="109450"/>
            </a:xfrm>
            <a:custGeom>
              <a:avLst/>
              <a:gdLst/>
              <a:ahLst/>
              <a:cxnLst/>
              <a:rect l="l" t="t" r="r" b="b"/>
              <a:pathLst>
                <a:path w="5061" h="4378" extrusionOk="0">
                  <a:moveTo>
                    <a:pt x="4819" y="2000"/>
                  </a:moveTo>
                  <a:cubicBezTo>
                    <a:pt x="4561" y="1856"/>
                    <a:pt x="4285" y="1753"/>
                    <a:pt x="3998" y="1621"/>
                  </a:cubicBezTo>
                  <a:cubicBezTo>
                    <a:pt x="4073" y="1213"/>
                    <a:pt x="4165" y="851"/>
                    <a:pt x="4205" y="489"/>
                  </a:cubicBezTo>
                  <a:cubicBezTo>
                    <a:pt x="4239" y="162"/>
                    <a:pt x="4015" y="1"/>
                    <a:pt x="3722" y="144"/>
                  </a:cubicBezTo>
                  <a:cubicBezTo>
                    <a:pt x="3418" y="305"/>
                    <a:pt x="3125" y="495"/>
                    <a:pt x="2843" y="702"/>
                  </a:cubicBezTo>
                  <a:cubicBezTo>
                    <a:pt x="2568" y="897"/>
                    <a:pt x="2315" y="914"/>
                    <a:pt x="2011" y="759"/>
                  </a:cubicBezTo>
                  <a:cubicBezTo>
                    <a:pt x="1620" y="552"/>
                    <a:pt x="1218" y="380"/>
                    <a:pt x="810" y="208"/>
                  </a:cubicBezTo>
                  <a:cubicBezTo>
                    <a:pt x="718" y="173"/>
                    <a:pt x="540" y="156"/>
                    <a:pt x="506" y="208"/>
                  </a:cubicBezTo>
                  <a:cubicBezTo>
                    <a:pt x="431" y="317"/>
                    <a:pt x="408" y="449"/>
                    <a:pt x="431" y="575"/>
                  </a:cubicBezTo>
                  <a:cubicBezTo>
                    <a:pt x="477" y="730"/>
                    <a:pt x="546" y="880"/>
                    <a:pt x="638" y="1012"/>
                  </a:cubicBezTo>
                  <a:cubicBezTo>
                    <a:pt x="799" y="1282"/>
                    <a:pt x="977" y="1540"/>
                    <a:pt x="1126" y="1781"/>
                  </a:cubicBezTo>
                  <a:cubicBezTo>
                    <a:pt x="827" y="2241"/>
                    <a:pt x="0" y="2264"/>
                    <a:pt x="351" y="3160"/>
                  </a:cubicBezTo>
                  <a:cubicBezTo>
                    <a:pt x="730" y="3097"/>
                    <a:pt x="1097" y="3057"/>
                    <a:pt x="1442" y="2959"/>
                  </a:cubicBezTo>
                  <a:cubicBezTo>
                    <a:pt x="1787" y="2861"/>
                    <a:pt x="2045" y="2913"/>
                    <a:pt x="2275" y="3229"/>
                  </a:cubicBezTo>
                  <a:cubicBezTo>
                    <a:pt x="2556" y="3614"/>
                    <a:pt x="2895" y="3958"/>
                    <a:pt x="3251" y="4378"/>
                  </a:cubicBezTo>
                  <a:cubicBezTo>
                    <a:pt x="3774" y="3838"/>
                    <a:pt x="3412" y="3120"/>
                    <a:pt x="3860" y="2620"/>
                  </a:cubicBezTo>
                  <a:cubicBezTo>
                    <a:pt x="4119" y="2608"/>
                    <a:pt x="4417" y="2620"/>
                    <a:pt x="4710" y="2574"/>
                  </a:cubicBezTo>
                  <a:cubicBezTo>
                    <a:pt x="4837" y="2551"/>
                    <a:pt x="4980" y="2419"/>
                    <a:pt x="5038" y="2298"/>
                  </a:cubicBezTo>
                  <a:cubicBezTo>
                    <a:pt x="5061" y="2241"/>
                    <a:pt x="4923" y="2057"/>
                    <a:pt x="4819" y="20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948350" y="2004000"/>
              <a:ext cx="126675" cy="109450"/>
            </a:xfrm>
            <a:custGeom>
              <a:avLst/>
              <a:gdLst/>
              <a:ahLst/>
              <a:cxnLst/>
              <a:rect l="l" t="t" r="r" b="b"/>
              <a:pathLst>
                <a:path w="5067" h="4378" extrusionOk="0">
                  <a:moveTo>
                    <a:pt x="4825" y="2000"/>
                  </a:moveTo>
                  <a:cubicBezTo>
                    <a:pt x="4567" y="1856"/>
                    <a:pt x="4286" y="1753"/>
                    <a:pt x="4004" y="1621"/>
                  </a:cubicBezTo>
                  <a:cubicBezTo>
                    <a:pt x="4079" y="1213"/>
                    <a:pt x="4171" y="851"/>
                    <a:pt x="4205" y="489"/>
                  </a:cubicBezTo>
                  <a:cubicBezTo>
                    <a:pt x="4240" y="162"/>
                    <a:pt x="4021" y="1"/>
                    <a:pt x="3728" y="150"/>
                  </a:cubicBezTo>
                  <a:cubicBezTo>
                    <a:pt x="3418" y="311"/>
                    <a:pt x="3125" y="495"/>
                    <a:pt x="2850" y="702"/>
                  </a:cubicBezTo>
                  <a:cubicBezTo>
                    <a:pt x="2574" y="897"/>
                    <a:pt x="2321" y="914"/>
                    <a:pt x="2017" y="759"/>
                  </a:cubicBezTo>
                  <a:cubicBezTo>
                    <a:pt x="1626" y="552"/>
                    <a:pt x="1224" y="380"/>
                    <a:pt x="816" y="208"/>
                  </a:cubicBezTo>
                  <a:cubicBezTo>
                    <a:pt x="724" y="173"/>
                    <a:pt x="541" y="156"/>
                    <a:pt x="506" y="208"/>
                  </a:cubicBezTo>
                  <a:cubicBezTo>
                    <a:pt x="437" y="317"/>
                    <a:pt x="408" y="449"/>
                    <a:pt x="431" y="575"/>
                  </a:cubicBezTo>
                  <a:cubicBezTo>
                    <a:pt x="477" y="730"/>
                    <a:pt x="546" y="880"/>
                    <a:pt x="638" y="1018"/>
                  </a:cubicBezTo>
                  <a:cubicBezTo>
                    <a:pt x="799" y="1282"/>
                    <a:pt x="977" y="1540"/>
                    <a:pt x="1126" y="1782"/>
                  </a:cubicBezTo>
                  <a:cubicBezTo>
                    <a:pt x="833" y="2241"/>
                    <a:pt x="1" y="2264"/>
                    <a:pt x="351" y="3166"/>
                  </a:cubicBezTo>
                  <a:cubicBezTo>
                    <a:pt x="730" y="3091"/>
                    <a:pt x="1098" y="3057"/>
                    <a:pt x="1442" y="2959"/>
                  </a:cubicBezTo>
                  <a:cubicBezTo>
                    <a:pt x="1793" y="2861"/>
                    <a:pt x="2051" y="2913"/>
                    <a:pt x="2275" y="3229"/>
                  </a:cubicBezTo>
                  <a:cubicBezTo>
                    <a:pt x="2557" y="3614"/>
                    <a:pt x="2896" y="3958"/>
                    <a:pt x="3252" y="4378"/>
                  </a:cubicBezTo>
                  <a:cubicBezTo>
                    <a:pt x="3774" y="3844"/>
                    <a:pt x="3412" y="3120"/>
                    <a:pt x="3861" y="2620"/>
                  </a:cubicBezTo>
                  <a:cubicBezTo>
                    <a:pt x="4119" y="2609"/>
                    <a:pt x="4418" y="2620"/>
                    <a:pt x="4711" y="2574"/>
                  </a:cubicBezTo>
                  <a:cubicBezTo>
                    <a:pt x="4837" y="2551"/>
                    <a:pt x="4981" y="2419"/>
                    <a:pt x="5038" y="2298"/>
                  </a:cubicBezTo>
                  <a:cubicBezTo>
                    <a:pt x="5067" y="2241"/>
                    <a:pt x="4923" y="2057"/>
                    <a:pt x="4825" y="20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030925" y="1723275"/>
              <a:ext cx="78150" cy="67525"/>
            </a:xfrm>
            <a:custGeom>
              <a:avLst/>
              <a:gdLst/>
              <a:ahLst/>
              <a:cxnLst/>
              <a:rect l="l" t="t" r="r" b="b"/>
              <a:pathLst>
                <a:path w="3126" h="2701" extrusionOk="0">
                  <a:moveTo>
                    <a:pt x="2976" y="1235"/>
                  </a:moveTo>
                  <a:cubicBezTo>
                    <a:pt x="2821" y="1144"/>
                    <a:pt x="2648" y="1080"/>
                    <a:pt x="2470" y="1000"/>
                  </a:cubicBezTo>
                  <a:cubicBezTo>
                    <a:pt x="2516" y="747"/>
                    <a:pt x="2574" y="523"/>
                    <a:pt x="2597" y="299"/>
                  </a:cubicBezTo>
                  <a:cubicBezTo>
                    <a:pt x="2620" y="98"/>
                    <a:pt x="2482" y="1"/>
                    <a:pt x="2304" y="92"/>
                  </a:cubicBezTo>
                  <a:cubicBezTo>
                    <a:pt x="2114" y="190"/>
                    <a:pt x="1930" y="305"/>
                    <a:pt x="1758" y="431"/>
                  </a:cubicBezTo>
                  <a:cubicBezTo>
                    <a:pt x="1614" y="552"/>
                    <a:pt x="1408" y="569"/>
                    <a:pt x="1247" y="466"/>
                  </a:cubicBezTo>
                  <a:cubicBezTo>
                    <a:pt x="1006" y="339"/>
                    <a:pt x="753" y="236"/>
                    <a:pt x="506" y="127"/>
                  </a:cubicBezTo>
                  <a:cubicBezTo>
                    <a:pt x="448" y="104"/>
                    <a:pt x="333" y="98"/>
                    <a:pt x="316" y="127"/>
                  </a:cubicBezTo>
                  <a:cubicBezTo>
                    <a:pt x="270" y="196"/>
                    <a:pt x="253" y="276"/>
                    <a:pt x="270" y="357"/>
                  </a:cubicBezTo>
                  <a:cubicBezTo>
                    <a:pt x="293" y="454"/>
                    <a:pt x="339" y="546"/>
                    <a:pt x="397" y="627"/>
                  </a:cubicBezTo>
                  <a:cubicBezTo>
                    <a:pt x="494" y="793"/>
                    <a:pt x="603" y="954"/>
                    <a:pt x="695" y="1098"/>
                  </a:cubicBezTo>
                  <a:cubicBezTo>
                    <a:pt x="512" y="1385"/>
                    <a:pt x="0" y="1396"/>
                    <a:pt x="219" y="1953"/>
                  </a:cubicBezTo>
                  <a:cubicBezTo>
                    <a:pt x="454" y="1907"/>
                    <a:pt x="678" y="1885"/>
                    <a:pt x="891" y="1827"/>
                  </a:cubicBezTo>
                  <a:cubicBezTo>
                    <a:pt x="1109" y="1764"/>
                    <a:pt x="1264" y="1798"/>
                    <a:pt x="1408" y="1994"/>
                  </a:cubicBezTo>
                  <a:cubicBezTo>
                    <a:pt x="1580" y="2229"/>
                    <a:pt x="1787" y="2442"/>
                    <a:pt x="2011" y="2700"/>
                  </a:cubicBezTo>
                  <a:cubicBezTo>
                    <a:pt x="2327" y="2367"/>
                    <a:pt x="2103" y="1925"/>
                    <a:pt x="2384" y="1615"/>
                  </a:cubicBezTo>
                  <a:cubicBezTo>
                    <a:pt x="2556" y="1615"/>
                    <a:pt x="2734" y="1609"/>
                    <a:pt x="2907" y="1586"/>
                  </a:cubicBezTo>
                  <a:cubicBezTo>
                    <a:pt x="2993" y="1563"/>
                    <a:pt x="3068" y="1500"/>
                    <a:pt x="3108" y="1419"/>
                  </a:cubicBezTo>
                  <a:cubicBezTo>
                    <a:pt x="3125" y="1385"/>
                    <a:pt x="3039" y="1270"/>
                    <a:pt x="2976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784075" y="2334850"/>
              <a:ext cx="183250" cy="193325"/>
            </a:xfrm>
            <a:custGeom>
              <a:avLst/>
              <a:gdLst/>
              <a:ahLst/>
              <a:cxnLst/>
              <a:rect l="l" t="t" r="r" b="b"/>
              <a:pathLst>
                <a:path w="7330" h="7733" extrusionOk="0">
                  <a:moveTo>
                    <a:pt x="4848" y="1960"/>
                  </a:moveTo>
                  <a:cubicBezTo>
                    <a:pt x="4923" y="1569"/>
                    <a:pt x="5044" y="1110"/>
                    <a:pt x="5067" y="650"/>
                  </a:cubicBezTo>
                  <a:cubicBezTo>
                    <a:pt x="5072" y="449"/>
                    <a:pt x="4917" y="190"/>
                    <a:pt x="4756" y="58"/>
                  </a:cubicBezTo>
                  <a:cubicBezTo>
                    <a:pt x="4682" y="1"/>
                    <a:pt x="4354" y="156"/>
                    <a:pt x="4234" y="288"/>
                  </a:cubicBezTo>
                  <a:cubicBezTo>
                    <a:pt x="3929" y="633"/>
                    <a:pt x="3677" y="1023"/>
                    <a:pt x="3384" y="1420"/>
                  </a:cubicBezTo>
                  <a:cubicBezTo>
                    <a:pt x="2786" y="1167"/>
                    <a:pt x="2269" y="903"/>
                    <a:pt x="1724" y="725"/>
                  </a:cubicBezTo>
                  <a:cubicBezTo>
                    <a:pt x="1235" y="564"/>
                    <a:pt x="920" y="845"/>
                    <a:pt x="1046" y="1339"/>
                  </a:cubicBezTo>
                  <a:cubicBezTo>
                    <a:pt x="1189" y="1862"/>
                    <a:pt x="1373" y="2373"/>
                    <a:pt x="1597" y="2867"/>
                  </a:cubicBezTo>
                  <a:cubicBezTo>
                    <a:pt x="1804" y="3350"/>
                    <a:pt x="1752" y="3746"/>
                    <a:pt x="1408" y="4154"/>
                  </a:cubicBezTo>
                  <a:cubicBezTo>
                    <a:pt x="965" y="4682"/>
                    <a:pt x="563" y="5239"/>
                    <a:pt x="167" y="5802"/>
                  </a:cubicBezTo>
                  <a:cubicBezTo>
                    <a:pt x="81" y="5929"/>
                    <a:pt x="0" y="6199"/>
                    <a:pt x="64" y="6273"/>
                  </a:cubicBezTo>
                  <a:cubicBezTo>
                    <a:pt x="207" y="6417"/>
                    <a:pt x="397" y="6503"/>
                    <a:pt x="598" y="6509"/>
                  </a:cubicBezTo>
                  <a:cubicBezTo>
                    <a:pt x="845" y="6509"/>
                    <a:pt x="1098" y="6423"/>
                    <a:pt x="1339" y="6342"/>
                  </a:cubicBezTo>
                  <a:cubicBezTo>
                    <a:pt x="1798" y="6181"/>
                    <a:pt x="2252" y="6003"/>
                    <a:pt x="2666" y="5848"/>
                  </a:cubicBezTo>
                  <a:cubicBezTo>
                    <a:pt x="3269" y="6457"/>
                    <a:pt x="3028" y="7732"/>
                    <a:pt x="4515" y="7491"/>
                  </a:cubicBezTo>
                  <a:cubicBezTo>
                    <a:pt x="4538" y="6888"/>
                    <a:pt x="4601" y="6319"/>
                    <a:pt x="4567" y="5762"/>
                  </a:cubicBezTo>
                  <a:cubicBezTo>
                    <a:pt x="4527" y="5182"/>
                    <a:pt x="4699" y="4826"/>
                    <a:pt x="5256" y="4579"/>
                  </a:cubicBezTo>
                  <a:cubicBezTo>
                    <a:pt x="5934" y="4280"/>
                    <a:pt x="6577" y="3878"/>
                    <a:pt x="7330" y="3470"/>
                  </a:cubicBezTo>
                  <a:cubicBezTo>
                    <a:pt x="6686" y="2505"/>
                    <a:pt x="5463" y="2815"/>
                    <a:pt x="4848" y="19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1133175" y="2206775"/>
              <a:ext cx="140025" cy="147775"/>
            </a:xfrm>
            <a:custGeom>
              <a:avLst/>
              <a:gdLst/>
              <a:ahLst/>
              <a:cxnLst/>
              <a:rect l="l" t="t" r="r" b="b"/>
              <a:pathLst>
                <a:path w="5601" h="5911" extrusionOk="0">
                  <a:moveTo>
                    <a:pt x="3705" y="1500"/>
                  </a:moveTo>
                  <a:cubicBezTo>
                    <a:pt x="3757" y="1201"/>
                    <a:pt x="3854" y="856"/>
                    <a:pt x="3871" y="500"/>
                  </a:cubicBezTo>
                  <a:cubicBezTo>
                    <a:pt x="3877" y="345"/>
                    <a:pt x="3757" y="150"/>
                    <a:pt x="3630" y="46"/>
                  </a:cubicBezTo>
                  <a:cubicBezTo>
                    <a:pt x="3579" y="0"/>
                    <a:pt x="3326" y="115"/>
                    <a:pt x="3234" y="224"/>
                  </a:cubicBezTo>
                  <a:cubicBezTo>
                    <a:pt x="3004" y="489"/>
                    <a:pt x="2809" y="787"/>
                    <a:pt x="2585" y="1086"/>
                  </a:cubicBezTo>
                  <a:cubicBezTo>
                    <a:pt x="2125" y="891"/>
                    <a:pt x="1729" y="695"/>
                    <a:pt x="1315" y="558"/>
                  </a:cubicBezTo>
                  <a:cubicBezTo>
                    <a:pt x="942" y="431"/>
                    <a:pt x="701" y="649"/>
                    <a:pt x="798" y="1029"/>
                  </a:cubicBezTo>
                  <a:cubicBezTo>
                    <a:pt x="908" y="1425"/>
                    <a:pt x="1045" y="1815"/>
                    <a:pt x="1218" y="2195"/>
                  </a:cubicBezTo>
                  <a:cubicBezTo>
                    <a:pt x="1379" y="2562"/>
                    <a:pt x="1338" y="2867"/>
                    <a:pt x="1074" y="3182"/>
                  </a:cubicBezTo>
                  <a:cubicBezTo>
                    <a:pt x="735" y="3579"/>
                    <a:pt x="425" y="4010"/>
                    <a:pt x="126" y="4440"/>
                  </a:cubicBezTo>
                  <a:cubicBezTo>
                    <a:pt x="57" y="4538"/>
                    <a:pt x="0" y="4745"/>
                    <a:pt x="46" y="4797"/>
                  </a:cubicBezTo>
                  <a:cubicBezTo>
                    <a:pt x="155" y="4906"/>
                    <a:pt x="304" y="4969"/>
                    <a:pt x="454" y="4980"/>
                  </a:cubicBezTo>
                  <a:cubicBezTo>
                    <a:pt x="649" y="4969"/>
                    <a:pt x="839" y="4923"/>
                    <a:pt x="1022" y="4848"/>
                  </a:cubicBezTo>
                  <a:cubicBezTo>
                    <a:pt x="1373" y="4728"/>
                    <a:pt x="1723" y="4590"/>
                    <a:pt x="2033" y="4475"/>
                  </a:cubicBezTo>
                  <a:cubicBezTo>
                    <a:pt x="2499" y="4940"/>
                    <a:pt x="2315" y="5911"/>
                    <a:pt x="3452" y="5733"/>
                  </a:cubicBezTo>
                  <a:cubicBezTo>
                    <a:pt x="3469" y="5268"/>
                    <a:pt x="3515" y="4837"/>
                    <a:pt x="3492" y="4406"/>
                  </a:cubicBezTo>
                  <a:cubicBezTo>
                    <a:pt x="3464" y="3964"/>
                    <a:pt x="3590" y="3688"/>
                    <a:pt x="4021" y="3504"/>
                  </a:cubicBezTo>
                  <a:cubicBezTo>
                    <a:pt x="4538" y="3274"/>
                    <a:pt x="5026" y="2970"/>
                    <a:pt x="5600" y="2654"/>
                  </a:cubicBezTo>
                  <a:cubicBezTo>
                    <a:pt x="5106" y="1919"/>
                    <a:pt x="4176" y="2154"/>
                    <a:pt x="3705" y="1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617800" y="1870475"/>
              <a:ext cx="203800" cy="197750"/>
            </a:xfrm>
            <a:custGeom>
              <a:avLst/>
              <a:gdLst/>
              <a:ahLst/>
              <a:cxnLst/>
              <a:rect l="l" t="t" r="r" b="b"/>
              <a:pathLst>
                <a:path w="8152" h="7910" extrusionOk="0">
                  <a:moveTo>
                    <a:pt x="7525" y="1838"/>
                  </a:moveTo>
                  <a:cubicBezTo>
                    <a:pt x="7043" y="1913"/>
                    <a:pt x="6566" y="2056"/>
                    <a:pt x="6061" y="2177"/>
                  </a:cubicBezTo>
                  <a:cubicBezTo>
                    <a:pt x="5745" y="1557"/>
                    <a:pt x="5498" y="988"/>
                    <a:pt x="5182" y="465"/>
                  </a:cubicBezTo>
                  <a:cubicBezTo>
                    <a:pt x="4895" y="0"/>
                    <a:pt x="4441" y="12"/>
                    <a:pt x="4200" y="500"/>
                  </a:cubicBezTo>
                  <a:cubicBezTo>
                    <a:pt x="3958" y="1028"/>
                    <a:pt x="3757" y="1568"/>
                    <a:pt x="3597" y="2125"/>
                  </a:cubicBezTo>
                  <a:cubicBezTo>
                    <a:pt x="3436" y="2665"/>
                    <a:pt x="3120" y="2952"/>
                    <a:pt x="2557" y="3050"/>
                  </a:cubicBezTo>
                  <a:cubicBezTo>
                    <a:pt x="1833" y="3171"/>
                    <a:pt x="1121" y="3354"/>
                    <a:pt x="414" y="3538"/>
                  </a:cubicBezTo>
                  <a:cubicBezTo>
                    <a:pt x="254" y="3579"/>
                    <a:pt x="1" y="3745"/>
                    <a:pt x="7" y="3848"/>
                  </a:cubicBezTo>
                  <a:cubicBezTo>
                    <a:pt x="18" y="4067"/>
                    <a:pt x="116" y="4268"/>
                    <a:pt x="277" y="4411"/>
                  </a:cubicBezTo>
                  <a:cubicBezTo>
                    <a:pt x="478" y="4584"/>
                    <a:pt x="742" y="4681"/>
                    <a:pt x="995" y="4779"/>
                  </a:cubicBezTo>
                  <a:cubicBezTo>
                    <a:pt x="1477" y="4969"/>
                    <a:pt x="1977" y="5135"/>
                    <a:pt x="2419" y="5296"/>
                  </a:cubicBezTo>
                  <a:cubicBezTo>
                    <a:pt x="2488" y="6209"/>
                    <a:pt x="1420" y="7082"/>
                    <a:pt x="2792" y="7909"/>
                  </a:cubicBezTo>
                  <a:cubicBezTo>
                    <a:pt x="3229" y="7433"/>
                    <a:pt x="3671" y="7013"/>
                    <a:pt x="4027" y="6537"/>
                  </a:cubicBezTo>
                  <a:cubicBezTo>
                    <a:pt x="4401" y="6037"/>
                    <a:pt x="4786" y="5859"/>
                    <a:pt x="5406" y="6043"/>
                  </a:cubicBezTo>
                  <a:cubicBezTo>
                    <a:pt x="6170" y="6267"/>
                    <a:pt x="6963" y="6382"/>
                    <a:pt x="7859" y="6565"/>
                  </a:cubicBezTo>
                  <a:cubicBezTo>
                    <a:pt x="8002" y="5336"/>
                    <a:pt x="6790" y="4745"/>
                    <a:pt x="6876" y="3624"/>
                  </a:cubicBezTo>
                  <a:cubicBezTo>
                    <a:pt x="7204" y="3354"/>
                    <a:pt x="7623" y="3067"/>
                    <a:pt x="7956" y="2705"/>
                  </a:cubicBezTo>
                  <a:cubicBezTo>
                    <a:pt x="8100" y="2545"/>
                    <a:pt x="8152" y="2229"/>
                    <a:pt x="8111" y="2010"/>
                  </a:cubicBezTo>
                  <a:cubicBezTo>
                    <a:pt x="8094" y="1913"/>
                    <a:pt x="7721" y="1815"/>
                    <a:pt x="7525" y="1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1401250" y="2118600"/>
              <a:ext cx="97675" cy="87475"/>
            </a:xfrm>
            <a:custGeom>
              <a:avLst/>
              <a:gdLst/>
              <a:ahLst/>
              <a:cxnLst/>
              <a:rect l="l" t="t" r="r" b="b"/>
              <a:pathLst>
                <a:path w="3907" h="3499" extrusionOk="0">
                  <a:moveTo>
                    <a:pt x="2896" y="977"/>
                  </a:moveTo>
                  <a:cubicBezTo>
                    <a:pt x="2741" y="696"/>
                    <a:pt x="2620" y="443"/>
                    <a:pt x="2459" y="207"/>
                  </a:cubicBezTo>
                  <a:cubicBezTo>
                    <a:pt x="2316" y="1"/>
                    <a:pt x="2103" y="1"/>
                    <a:pt x="1994" y="213"/>
                  </a:cubicBezTo>
                  <a:cubicBezTo>
                    <a:pt x="1879" y="449"/>
                    <a:pt x="1787" y="684"/>
                    <a:pt x="1713" y="931"/>
                  </a:cubicBezTo>
                  <a:cubicBezTo>
                    <a:pt x="1644" y="1172"/>
                    <a:pt x="1494" y="1299"/>
                    <a:pt x="1224" y="1333"/>
                  </a:cubicBezTo>
                  <a:cubicBezTo>
                    <a:pt x="874" y="1385"/>
                    <a:pt x="535" y="1460"/>
                    <a:pt x="196" y="1534"/>
                  </a:cubicBezTo>
                  <a:cubicBezTo>
                    <a:pt x="122" y="1551"/>
                    <a:pt x="1" y="1626"/>
                    <a:pt x="1" y="1672"/>
                  </a:cubicBezTo>
                  <a:cubicBezTo>
                    <a:pt x="12" y="1770"/>
                    <a:pt x="64" y="1862"/>
                    <a:pt x="139" y="1925"/>
                  </a:cubicBezTo>
                  <a:cubicBezTo>
                    <a:pt x="242" y="1999"/>
                    <a:pt x="363" y="2057"/>
                    <a:pt x="483" y="2097"/>
                  </a:cubicBezTo>
                  <a:cubicBezTo>
                    <a:pt x="719" y="2183"/>
                    <a:pt x="960" y="2258"/>
                    <a:pt x="1173" y="2333"/>
                  </a:cubicBezTo>
                  <a:cubicBezTo>
                    <a:pt x="1213" y="2740"/>
                    <a:pt x="707" y="3125"/>
                    <a:pt x="1374" y="3499"/>
                  </a:cubicBezTo>
                  <a:cubicBezTo>
                    <a:pt x="1575" y="3309"/>
                    <a:pt x="1770" y="3108"/>
                    <a:pt x="1954" y="2896"/>
                  </a:cubicBezTo>
                  <a:cubicBezTo>
                    <a:pt x="2132" y="2677"/>
                    <a:pt x="2316" y="2603"/>
                    <a:pt x="2614" y="2689"/>
                  </a:cubicBezTo>
                  <a:cubicBezTo>
                    <a:pt x="2982" y="2792"/>
                    <a:pt x="3361" y="2850"/>
                    <a:pt x="3798" y="2941"/>
                  </a:cubicBezTo>
                  <a:cubicBezTo>
                    <a:pt x="3855" y="2396"/>
                    <a:pt x="3269" y="2126"/>
                    <a:pt x="3304" y="1626"/>
                  </a:cubicBezTo>
                  <a:cubicBezTo>
                    <a:pt x="3482" y="1505"/>
                    <a:pt x="3648" y="1368"/>
                    <a:pt x="3809" y="1224"/>
                  </a:cubicBezTo>
                  <a:cubicBezTo>
                    <a:pt x="3878" y="1138"/>
                    <a:pt x="3907" y="1023"/>
                    <a:pt x="3884" y="920"/>
                  </a:cubicBezTo>
                  <a:cubicBezTo>
                    <a:pt x="3872" y="874"/>
                    <a:pt x="3694" y="828"/>
                    <a:pt x="3602" y="839"/>
                  </a:cubicBezTo>
                  <a:cubicBezTo>
                    <a:pt x="3367" y="862"/>
                    <a:pt x="3137" y="925"/>
                    <a:pt x="2896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2040850" y="1793350"/>
              <a:ext cx="97675" cy="87475"/>
            </a:xfrm>
            <a:custGeom>
              <a:avLst/>
              <a:gdLst/>
              <a:ahLst/>
              <a:cxnLst/>
              <a:rect l="l" t="t" r="r" b="b"/>
              <a:pathLst>
                <a:path w="3907" h="3499" extrusionOk="0">
                  <a:moveTo>
                    <a:pt x="2895" y="977"/>
                  </a:moveTo>
                  <a:cubicBezTo>
                    <a:pt x="2740" y="696"/>
                    <a:pt x="2620" y="443"/>
                    <a:pt x="2465" y="207"/>
                  </a:cubicBezTo>
                  <a:cubicBezTo>
                    <a:pt x="2321" y="1"/>
                    <a:pt x="2103" y="1"/>
                    <a:pt x="1994" y="213"/>
                  </a:cubicBezTo>
                  <a:cubicBezTo>
                    <a:pt x="1879" y="449"/>
                    <a:pt x="1787" y="684"/>
                    <a:pt x="1718" y="931"/>
                  </a:cubicBezTo>
                  <a:cubicBezTo>
                    <a:pt x="1643" y="1172"/>
                    <a:pt x="1494" y="1299"/>
                    <a:pt x="1224" y="1333"/>
                  </a:cubicBezTo>
                  <a:cubicBezTo>
                    <a:pt x="879" y="1385"/>
                    <a:pt x="535" y="1460"/>
                    <a:pt x="202" y="1534"/>
                  </a:cubicBezTo>
                  <a:cubicBezTo>
                    <a:pt x="121" y="1551"/>
                    <a:pt x="1" y="1626"/>
                    <a:pt x="6" y="1672"/>
                  </a:cubicBezTo>
                  <a:cubicBezTo>
                    <a:pt x="18" y="1770"/>
                    <a:pt x="64" y="1862"/>
                    <a:pt x="138" y="1925"/>
                  </a:cubicBezTo>
                  <a:cubicBezTo>
                    <a:pt x="248" y="1999"/>
                    <a:pt x="362" y="2057"/>
                    <a:pt x="489" y="2091"/>
                  </a:cubicBezTo>
                  <a:cubicBezTo>
                    <a:pt x="724" y="2183"/>
                    <a:pt x="960" y="2258"/>
                    <a:pt x="1172" y="2333"/>
                  </a:cubicBezTo>
                  <a:cubicBezTo>
                    <a:pt x="1218" y="2740"/>
                    <a:pt x="707" y="3125"/>
                    <a:pt x="1373" y="3499"/>
                  </a:cubicBezTo>
                  <a:cubicBezTo>
                    <a:pt x="1580" y="3292"/>
                    <a:pt x="1793" y="3108"/>
                    <a:pt x="1959" y="2895"/>
                  </a:cubicBezTo>
                  <a:cubicBezTo>
                    <a:pt x="2126" y="2683"/>
                    <a:pt x="2315" y="2603"/>
                    <a:pt x="2614" y="2689"/>
                  </a:cubicBezTo>
                  <a:cubicBezTo>
                    <a:pt x="2982" y="2798"/>
                    <a:pt x="3367" y="2855"/>
                    <a:pt x="3797" y="2941"/>
                  </a:cubicBezTo>
                  <a:cubicBezTo>
                    <a:pt x="3855" y="2396"/>
                    <a:pt x="3269" y="2126"/>
                    <a:pt x="3303" y="1626"/>
                  </a:cubicBezTo>
                  <a:cubicBezTo>
                    <a:pt x="3481" y="1505"/>
                    <a:pt x="3654" y="1368"/>
                    <a:pt x="3815" y="1224"/>
                  </a:cubicBezTo>
                  <a:cubicBezTo>
                    <a:pt x="3883" y="1138"/>
                    <a:pt x="3906" y="1023"/>
                    <a:pt x="3883" y="914"/>
                  </a:cubicBezTo>
                  <a:cubicBezTo>
                    <a:pt x="3878" y="874"/>
                    <a:pt x="3694" y="828"/>
                    <a:pt x="3602" y="833"/>
                  </a:cubicBezTo>
                  <a:cubicBezTo>
                    <a:pt x="3367" y="862"/>
                    <a:pt x="3137" y="925"/>
                    <a:pt x="2895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2127725" y="1550100"/>
              <a:ext cx="183975" cy="165150"/>
            </a:xfrm>
            <a:custGeom>
              <a:avLst/>
              <a:gdLst/>
              <a:ahLst/>
              <a:cxnLst/>
              <a:rect l="l" t="t" r="r" b="b"/>
              <a:pathLst>
                <a:path w="7359" h="6606" extrusionOk="0">
                  <a:moveTo>
                    <a:pt x="6790" y="1580"/>
                  </a:moveTo>
                  <a:cubicBezTo>
                    <a:pt x="6353" y="1637"/>
                    <a:pt x="5923" y="1746"/>
                    <a:pt x="5469" y="1844"/>
                  </a:cubicBezTo>
                  <a:cubicBezTo>
                    <a:pt x="5170" y="1316"/>
                    <a:pt x="4940" y="839"/>
                    <a:pt x="4647" y="397"/>
                  </a:cubicBezTo>
                  <a:cubicBezTo>
                    <a:pt x="4378" y="0"/>
                    <a:pt x="3970" y="6"/>
                    <a:pt x="3763" y="408"/>
                  </a:cubicBezTo>
                  <a:cubicBezTo>
                    <a:pt x="3550" y="845"/>
                    <a:pt x="3372" y="1298"/>
                    <a:pt x="3234" y="1764"/>
                  </a:cubicBezTo>
                  <a:cubicBezTo>
                    <a:pt x="3097" y="2212"/>
                    <a:pt x="2815" y="2447"/>
                    <a:pt x="2304" y="2522"/>
                  </a:cubicBezTo>
                  <a:cubicBezTo>
                    <a:pt x="1649" y="2614"/>
                    <a:pt x="1012" y="2757"/>
                    <a:pt x="368" y="2901"/>
                  </a:cubicBezTo>
                  <a:cubicBezTo>
                    <a:pt x="225" y="2935"/>
                    <a:pt x="1" y="3068"/>
                    <a:pt x="6" y="3159"/>
                  </a:cubicBezTo>
                  <a:cubicBezTo>
                    <a:pt x="24" y="3343"/>
                    <a:pt x="116" y="3516"/>
                    <a:pt x="259" y="3630"/>
                  </a:cubicBezTo>
                  <a:cubicBezTo>
                    <a:pt x="443" y="3774"/>
                    <a:pt x="684" y="3866"/>
                    <a:pt x="914" y="3952"/>
                  </a:cubicBezTo>
                  <a:cubicBezTo>
                    <a:pt x="1356" y="4119"/>
                    <a:pt x="1810" y="4268"/>
                    <a:pt x="2212" y="4406"/>
                  </a:cubicBezTo>
                  <a:cubicBezTo>
                    <a:pt x="2292" y="5170"/>
                    <a:pt x="1333" y="5888"/>
                    <a:pt x="2591" y="6606"/>
                  </a:cubicBezTo>
                  <a:cubicBezTo>
                    <a:pt x="2976" y="6210"/>
                    <a:pt x="3372" y="5865"/>
                    <a:pt x="3688" y="5469"/>
                  </a:cubicBezTo>
                  <a:cubicBezTo>
                    <a:pt x="4016" y="5055"/>
                    <a:pt x="4360" y="4911"/>
                    <a:pt x="4929" y="5078"/>
                  </a:cubicBezTo>
                  <a:cubicBezTo>
                    <a:pt x="5624" y="5273"/>
                    <a:pt x="6342" y="5382"/>
                    <a:pt x="7152" y="5555"/>
                  </a:cubicBezTo>
                  <a:cubicBezTo>
                    <a:pt x="7267" y="4521"/>
                    <a:pt x="6158" y="4010"/>
                    <a:pt x="6221" y="3068"/>
                  </a:cubicBezTo>
                  <a:cubicBezTo>
                    <a:pt x="6514" y="2849"/>
                    <a:pt x="6888" y="2614"/>
                    <a:pt x="7186" y="2315"/>
                  </a:cubicBezTo>
                  <a:cubicBezTo>
                    <a:pt x="7313" y="2183"/>
                    <a:pt x="7359" y="1919"/>
                    <a:pt x="7313" y="1729"/>
                  </a:cubicBezTo>
                  <a:cubicBezTo>
                    <a:pt x="7307" y="1655"/>
                    <a:pt x="6968" y="1563"/>
                    <a:pt x="6790" y="15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2364675" y="1647025"/>
              <a:ext cx="167600" cy="187700"/>
            </a:xfrm>
            <a:custGeom>
              <a:avLst/>
              <a:gdLst/>
              <a:ahLst/>
              <a:cxnLst/>
              <a:rect l="l" t="t" r="r" b="b"/>
              <a:pathLst>
                <a:path w="6704" h="7508" extrusionOk="0">
                  <a:moveTo>
                    <a:pt x="6054" y="2154"/>
                  </a:moveTo>
                  <a:cubicBezTo>
                    <a:pt x="5572" y="2160"/>
                    <a:pt x="5089" y="2206"/>
                    <a:pt x="4613" y="2298"/>
                  </a:cubicBezTo>
                  <a:cubicBezTo>
                    <a:pt x="4147" y="2373"/>
                    <a:pt x="3808" y="2229"/>
                    <a:pt x="3515" y="1810"/>
                  </a:cubicBezTo>
                  <a:cubicBezTo>
                    <a:pt x="3136" y="1270"/>
                    <a:pt x="2723" y="759"/>
                    <a:pt x="2303" y="259"/>
                  </a:cubicBezTo>
                  <a:cubicBezTo>
                    <a:pt x="2206" y="144"/>
                    <a:pt x="1982" y="0"/>
                    <a:pt x="1907" y="46"/>
                  </a:cubicBezTo>
                  <a:cubicBezTo>
                    <a:pt x="1752" y="150"/>
                    <a:pt x="1643" y="305"/>
                    <a:pt x="1603" y="489"/>
                  </a:cubicBezTo>
                  <a:cubicBezTo>
                    <a:pt x="1551" y="718"/>
                    <a:pt x="1580" y="971"/>
                    <a:pt x="1608" y="1218"/>
                  </a:cubicBezTo>
                  <a:cubicBezTo>
                    <a:pt x="1660" y="1683"/>
                    <a:pt x="1735" y="2154"/>
                    <a:pt x="1792" y="2579"/>
                  </a:cubicBezTo>
                  <a:cubicBezTo>
                    <a:pt x="1149" y="2999"/>
                    <a:pt x="69" y="2465"/>
                    <a:pt x="0" y="3912"/>
                  </a:cubicBezTo>
                  <a:cubicBezTo>
                    <a:pt x="523" y="4079"/>
                    <a:pt x="1011" y="4274"/>
                    <a:pt x="1511" y="4377"/>
                  </a:cubicBezTo>
                  <a:cubicBezTo>
                    <a:pt x="2028" y="4481"/>
                    <a:pt x="2309" y="4728"/>
                    <a:pt x="2418" y="5308"/>
                  </a:cubicBezTo>
                  <a:cubicBezTo>
                    <a:pt x="2556" y="6014"/>
                    <a:pt x="2786" y="6704"/>
                    <a:pt x="3004" y="7508"/>
                  </a:cubicBezTo>
                  <a:cubicBezTo>
                    <a:pt x="3975" y="7140"/>
                    <a:pt x="3929" y="5922"/>
                    <a:pt x="4802" y="5555"/>
                  </a:cubicBezTo>
                  <a:cubicBezTo>
                    <a:pt x="5129" y="5716"/>
                    <a:pt x="5509" y="5940"/>
                    <a:pt x="5911" y="6072"/>
                  </a:cubicBezTo>
                  <a:cubicBezTo>
                    <a:pt x="6083" y="6129"/>
                    <a:pt x="6341" y="6049"/>
                    <a:pt x="6491" y="5928"/>
                  </a:cubicBezTo>
                  <a:cubicBezTo>
                    <a:pt x="6548" y="5877"/>
                    <a:pt x="6479" y="5532"/>
                    <a:pt x="6382" y="5388"/>
                  </a:cubicBezTo>
                  <a:cubicBezTo>
                    <a:pt x="6135" y="5015"/>
                    <a:pt x="5842" y="4688"/>
                    <a:pt x="5549" y="4320"/>
                  </a:cubicBezTo>
                  <a:cubicBezTo>
                    <a:pt x="5888" y="3820"/>
                    <a:pt x="6209" y="3401"/>
                    <a:pt x="6468" y="2936"/>
                  </a:cubicBezTo>
                  <a:cubicBezTo>
                    <a:pt x="6703" y="2516"/>
                    <a:pt x="6514" y="2154"/>
                    <a:pt x="6054" y="21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2133900" y="1873900"/>
              <a:ext cx="167600" cy="187725"/>
            </a:xfrm>
            <a:custGeom>
              <a:avLst/>
              <a:gdLst/>
              <a:ahLst/>
              <a:cxnLst/>
              <a:rect l="l" t="t" r="r" b="b"/>
              <a:pathLst>
                <a:path w="6704" h="7509" extrusionOk="0">
                  <a:moveTo>
                    <a:pt x="6055" y="2149"/>
                  </a:moveTo>
                  <a:cubicBezTo>
                    <a:pt x="5572" y="2155"/>
                    <a:pt x="5090" y="2207"/>
                    <a:pt x="4613" y="2293"/>
                  </a:cubicBezTo>
                  <a:cubicBezTo>
                    <a:pt x="4148" y="2373"/>
                    <a:pt x="3809" y="2230"/>
                    <a:pt x="3516" y="1804"/>
                  </a:cubicBezTo>
                  <a:cubicBezTo>
                    <a:pt x="3137" y="1265"/>
                    <a:pt x="2723" y="759"/>
                    <a:pt x="2304" y="254"/>
                  </a:cubicBezTo>
                  <a:cubicBezTo>
                    <a:pt x="2206" y="139"/>
                    <a:pt x="1982" y="1"/>
                    <a:pt x="1908" y="41"/>
                  </a:cubicBezTo>
                  <a:cubicBezTo>
                    <a:pt x="1753" y="144"/>
                    <a:pt x="1643" y="305"/>
                    <a:pt x="1603" y="483"/>
                  </a:cubicBezTo>
                  <a:cubicBezTo>
                    <a:pt x="1551" y="713"/>
                    <a:pt x="1580" y="972"/>
                    <a:pt x="1609" y="1213"/>
                  </a:cubicBezTo>
                  <a:cubicBezTo>
                    <a:pt x="1661" y="1684"/>
                    <a:pt x="1735" y="2149"/>
                    <a:pt x="1793" y="2574"/>
                  </a:cubicBezTo>
                  <a:cubicBezTo>
                    <a:pt x="1149" y="2993"/>
                    <a:pt x="70" y="2459"/>
                    <a:pt x="1" y="3907"/>
                  </a:cubicBezTo>
                  <a:cubicBezTo>
                    <a:pt x="523" y="4073"/>
                    <a:pt x="1012" y="4269"/>
                    <a:pt x="1511" y="4372"/>
                  </a:cubicBezTo>
                  <a:cubicBezTo>
                    <a:pt x="2028" y="4475"/>
                    <a:pt x="2310" y="4722"/>
                    <a:pt x="2419" y="5303"/>
                  </a:cubicBezTo>
                  <a:cubicBezTo>
                    <a:pt x="2557" y="6009"/>
                    <a:pt x="2786" y="6704"/>
                    <a:pt x="3005" y="7508"/>
                  </a:cubicBezTo>
                  <a:cubicBezTo>
                    <a:pt x="3975" y="7141"/>
                    <a:pt x="3929" y="5923"/>
                    <a:pt x="4803" y="5555"/>
                  </a:cubicBezTo>
                  <a:cubicBezTo>
                    <a:pt x="5130" y="5710"/>
                    <a:pt x="5509" y="5940"/>
                    <a:pt x="5911" y="6072"/>
                  </a:cubicBezTo>
                  <a:cubicBezTo>
                    <a:pt x="6083" y="6130"/>
                    <a:pt x="6342" y="6044"/>
                    <a:pt x="6491" y="5929"/>
                  </a:cubicBezTo>
                  <a:cubicBezTo>
                    <a:pt x="6549" y="5877"/>
                    <a:pt x="6480" y="5532"/>
                    <a:pt x="6382" y="5383"/>
                  </a:cubicBezTo>
                  <a:cubicBezTo>
                    <a:pt x="6135" y="5015"/>
                    <a:pt x="5842" y="4688"/>
                    <a:pt x="5549" y="4320"/>
                  </a:cubicBezTo>
                  <a:cubicBezTo>
                    <a:pt x="5888" y="3815"/>
                    <a:pt x="6210" y="3396"/>
                    <a:pt x="6468" y="2936"/>
                  </a:cubicBezTo>
                  <a:cubicBezTo>
                    <a:pt x="6704" y="2517"/>
                    <a:pt x="6514" y="2155"/>
                    <a:pt x="6055" y="2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2357925" y="1876925"/>
              <a:ext cx="125525" cy="109025"/>
            </a:xfrm>
            <a:custGeom>
              <a:avLst/>
              <a:gdLst/>
              <a:ahLst/>
              <a:cxnLst/>
              <a:rect l="l" t="t" r="r" b="b"/>
              <a:pathLst>
                <a:path w="5021" h="4361" extrusionOk="0">
                  <a:moveTo>
                    <a:pt x="4659" y="1218"/>
                  </a:moveTo>
                  <a:cubicBezTo>
                    <a:pt x="4360" y="1230"/>
                    <a:pt x="4067" y="1281"/>
                    <a:pt x="3751" y="1322"/>
                  </a:cubicBezTo>
                  <a:cubicBezTo>
                    <a:pt x="3584" y="948"/>
                    <a:pt x="3458" y="615"/>
                    <a:pt x="3280" y="299"/>
                  </a:cubicBezTo>
                  <a:cubicBezTo>
                    <a:pt x="3125" y="18"/>
                    <a:pt x="2849" y="1"/>
                    <a:pt x="2683" y="259"/>
                  </a:cubicBezTo>
                  <a:cubicBezTo>
                    <a:pt x="2516" y="540"/>
                    <a:pt x="2372" y="833"/>
                    <a:pt x="2252" y="1144"/>
                  </a:cubicBezTo>
                  <a:cubicBezTo>
                    <a:pt x="2137" y="1437"/>
                    <a:pt x="1930" y="1580"/>
                    <a:pt x="1586" y="1597"/>
                  </a:cubicBezTo>
                  <a:cubicBezTo>
                    <a:pt x="1143" y="1626"/>
                    <a:pt x="701" y="1683"/>
                    <a:pt x="264" y="1741"/>
                  </a:cubicBezTo>
                  <a:cubicBezTo>
                    <a:pt x="161" y="1758"/>
                    <a:pt x="6" y="1833"/>
                    <a:pt x="0" y="1896"/>
                  </a:cubicBezTo>
                  <a:cubicBezTo>
                    <a:pt x="6" y="2017"/>
                    <a:pt x="58" y="2137"/>
                    <a:pt x="144" y="2229"/>
                  </a:cubicBezTo>
                  <a:cubicBezTo>
                    <a:pt x="270" y="2333"/>
                    <a:pt x="414" y="2419"/>
                    <a:pt x="569" y="2482"/>
                  </a:cubicBezTo>
                  <a:cubicBezTo>
                    <a:pt x="856" y="2614"/>
                    <a:pt x="1149" y="2740"/>
                    <a:pt x="1413" y="2855"/>
                  </a:cubicBezTo>
                  <a:cubicBezTo>
                    <a:pt x="1425" y="3378"/>
                    <a:pt x="741" y="3809"/>
                    <a:pt x="1545" y="4360"/>
                  </a:cubicBezTo>
                  <a:cubicBezTo>
                    <a:pt x="1827" y="4119"/>
                    <a:pt x="2114" y="3906"/>
                    <a:pt x="2349" y="3654"/>
                  </a:cubicBezTo>
                  <a:cubicBezTo>
                    <a:pt x="2585" y="3407"/>
                    <a:pt x="2832" y="3321"/>
                    <a:pt x="3205" y="3464"/>
                  </a:cubicBezTo>
                  <a:cubicBezTo>
                    <a:pt x="3659" y="3636"/>
                    <a:pt x="4142" y="3751"/>
                    <a:pt x="4682" y="3912"/>
                  </a:cubicBezTo>
                  <a:cubicBezTo>
                    <a:pt x="4814" y="3223"/>
                    <a:pt x="4096" y="2815"/>
                    <a:pt x="4193" y="2189"/>
                  </a:cubicBezTo>
                  <a:cubicBezTo>
                    <a:pt x="4400" y="2051"/>
                    <a:pt x="4664" y="1919"/>
                    <a:pt x="4883" y="1735"/>
                  </a:cubicBezTo>
                  <a:cubicBezTo>
                    <a:pt x="4980" y="1655"/>
                    <a:pt x="5020" y="1477"/>
                    <a:pt x="5003" y="1350"/>
                  </a:cubicBezTo>
                  <a:cubicBezTo>
                    <a:pt x="5003" y="1299"/>
                    <a:pt x="4779" y="1218"/>
                    <a:pt x="4659" y="12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866800" y="1159950"/>
              <a:ext cx="54425" cy="72525"/>
            </a:xfrm>
            <a:custGeom>
              <a:avLst/>
              <a:gdLst/>
              <a:ahLst/>
              <a:cxnLst/>
              <a:rect l="l" t="t" r="r" b="b"/>
              <a:pathLst>
                <a:path w="2177" h="2901" extrusionOk="0">
                  <a:moveTo>
                    <a:pt x="1838" y="103"/>
                  </a:moveTo>
                  <a:cubicBezTo>
                    <a:pt x="1155" y="672"/>
                    <a:pt x="689" y="1574"/>
                    <a:pt x="201" y="2309"/>
                  </a:cubicBezTo>
                  <a:cubicBezTo>
                    <a:pt x="0" y="2619"/>
                    <a:pt x="488" y="2901"/>
                    <a:pt x="695" y="2596"/>
                  </a:cubicBezTo>
                  <a:cubicBezTo>
                    <a:pt x="1189" y="1867"/>
                    <a:pt x="1861" y="1126"/>
                    <a:pt x="2125" y="270"/>
                  </a:cubicBezTo>
                  <a:cubicBezTo>
                    <a:pt x="2177" y="98"/>
                    <a:pt x="1964" y="0"/>
                    <a:pt x="1838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985250" y="1178025"/>
              <a:ext cx="39225" cy="103575"/>
            </a:xfrm>
            <a:custGeom>
              <a:avLst/>
              <a:gdLst/>
              <a:ahLst/>
              <a:cxnLst/>
              <a:rect l="l" t="t" r="r" b="b"/>
              <a:pathLst>
                <a:path w="1569" h="4143" extrusionOk="0">
                  <a:moveTo>
                    <a:pt x="81" y="443"/>
                  </a:moveTo>
                  <a:cubicBezTo>
                    <a:pt x="403" y="1621"/>
                    <a:pt x="707" y="2855"/>
                    <a:pt x="1196" y="3970"/>
                  </a:cubicBezTo>
                  <a:cubicBezTo>
                    <a:pt x="1270" y="4142"/>
                    <a:pt x="1569" y="4062"/>
                    <a:pt x="1546" y="3878"/>
                  </a:cubicBezTo>
                  <a:cubicBezTo>
                    <a:pt x="1402" y="2660"/>
                    <a:pt x="891" y="1488"/>
                    <a:pt x="569" y="311"/>
                  </a:cubicBezTo>
                  <a:cubicBezTo>
                    <a:pt x="483" y="1"/>
                    <a:pt x="1" y="133"/>
                    <a:pt x="81" y="4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874250" y="1324225"/>
              <a:ext cx="86200" cy="56300"/>
            </a:xfrm>
            <a:custGeom>
              <a:avLst/>
              <a:gdLst/>
              <a:ahLst/>
              <a:cxnLst/>
              <a:rect l="l" t="t" r="r" b="b"/>
              <a:pathLst>
                <a:path w="3448" h="2252" extrusionOk="0">
                  <a:moveTo>
                    <a:pt x="2298" y="1074"/>
                  </a:moveTo>
                  <a:cubicBezTo>
                    <a:pt x="1776" y="776"/>
                    <a:pt x="1247" y="494"/>
                    <a:pt x="719" y="207"/>
                  </a:cubicBezTo>
                  <a:cubicBezTo>
                    <a:pt x="340" y="0"/>
                    <a:pt x="1" y="574"/>
                    <a:pt x="380" y="787"/>
                  </a:cubicBezTo>
                  <a:cubicBezTo>
                    <a:pt x="845" y="1045"/>
                    <a:pt x="1310" y="1304"/>
                    <a:pt x="1776" y="1568"/>
                  </a:cubicBezTo>
                  <a:cubicBezTo>
                    <a:pt x="2224" y="1827"/>
                    <a:pt x="2654" y="2171"/>
                    <a:pt x="3177" y="2229"/>
                  </a:cubicBezTo>
                  <a:cubicBezTo>
                    <a:pt x="3344" y="2252"/>
                    <a:pt x="3447" y="2028"/>
                    <a:pt x="3367" y="1896"/>
                  </a:cubicBezTo>
                  <a:cubicBezTo>
                    <a:pt x="3120" y="1505"/>
                    <a:pt x="2695" y="1304"/>
                    <a:pt x="2298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1042125" y="1447125"/>
              <a:ext cx="25300" cy="227500"/>
            </a:xfrm>
            <a:custGeom>
              <a:avLst/>
              <a:gdLst/>
              <a:ahLst/>
              <a:cxnLst/>
              <a:rect l="l" t="t" r="r" b="b"/>
              <a:pathLst>
                <a:path w="1012" h="9100" extrusionOk="0">
                  <a:moveTo>
                    <a:pt x="552" y="357"/>
                  </a:moveTo>
                  <a:cubicBezTo>
                    <a:pt x="540" y="7"/>
                    <a:pt x="0" y="1"/>
                    <a:pt x="6" y="357"/>
                  </a:cubicBezTo>
                  <a:cubicBezTo>
                    <a:pt x="35" y="1787"/>
                    <a:pt x="35" y="3212"/>
                    <a:pt x="69" y="4642"/>
                  </a:cubicBezTo>
                  <a:cubicBezTo>
                    <a:pt x="104" y="6038"/>
                    <a:pt x="58" y="7606"/>
                    <a:pt x="586" y="8915"/>
                  </a:cubicBezTo>
                  <a:cubicBezTo>
                    <a:pt x="655" y="9099"/>
                    <a:pt x="919" y="9082"/>
                    <a:pt x="931" y="8870"/>
                  </a:cubicBezTo>
                  <a:cubicBezTo>
                    <a:pt x="1011" y="7474"/>
                    <a:pt x="730" y="6044"/>
                    <a:pt x="667" y="4642"/>
                  </a:cubicBezTo>
                  <a:cubicBezTo>
                    <a:pt x="603" y="3212"/>
                    <a:pt x="598" y="1787"/>
                    <a:pt x="552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1029350" y="1806700"/>
              <a:ext cx="34050" cy="148075"/>
            </a:xfrm>
            <a:custGeom>
              <a:avLst/>
              <a:gdLst/>
              <a:ahLst/>
              <a:cxnLst/>
              <a:rect l="l" t="t" r="r" b="b"/>
              <a:pathLst>
                <a:path w="1362" h="5923" extrusionOk="0">
                  <a:moveTo>
                    <a:pt x="747" y="380"/>
                  </a:moveTo>
                  <a:cubicBezTo>
                    <a:pt x="580" y="1213"/>
                    <a:pt x="488" y="2051"/>
                    <a:pt x="396" y="2890"/>
                  </a:cubicBezTo>
                  <a:cubicBezTo>
                    <a:pt x="305" y="3780"/>
                    <a:pt x="0" y="4734"/>
                    <a:pt x="98" y="5624"/>
                  </a:cubicBezTo>
                  <a:cubicBezTo>
                    <a:pt x="92" y="5842"/>
                    <a:pt x="385" y="5923"/>
                    <a:pt x="500" y="5733"/>
                  </a:cubicBezTo>
                  <a:cubicBezTo>
                    <a:pt x="954" y="5124"/>
                    <a:pt x="971" y="4332"/>
                    <a:pt x="1040" y="3596"/>
                  </a:cubicBezTo>
                  <a:cubicBezTo>
                    <a:pt x="1137" y="2574"/>
                    <a:pt x="1155" y="1546"/>
                    <a:pt x="1310" y="529"/>
                  </a:cubicBezTo>
                  <a:cubicBezTo>
                    <a:pt x="1361" y="167"/>
                    <a:pt x="822" y="1"/>
                    <a:pt x="747" y="3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908850" y="2100075"/>
              <a:ext cx="105875" cy="234525"/>
            </a:xfrm>
            <a:custGeom>
              <a:avLst/>
              <a:gdLst/>
              <a:ahLst/>
              <a:cxnLst/>
              <a:rect l="l" t="t" r="r" b="b"/>
              <a:pathLst>
                <a:path w="4235" h="9381" extrusionOk="0">
                  <a:moveTo>
                    <a:pt x="3499" y="334"/>
                  </a:moveTo>
                  <a:cubicBezTo>
                    <a:pt x="2884" y="1735"/>
                    <a:pt x="2264" y="3137"/>
                    <a:pt x="1655" y="4544"/>
                  </a:cubicBezTo>
                  <a:cubicBezTo>
                    <a:pt x="1052" y="5951"/>
                    <a:pt x="300" y="7428"/>
                    <a:pt x="47" y="8950"/>
                  </a:cubicBezTo>
                  <a:cubicBezTo>
                    <a:pt x="1" y="9208"/>
                    <a:pt x="340" y="9380"/>
                    <a:pt x="489" y="9133"/>
                  </a:cubicBezTo>
                  <a:cubicBezTo>
                    <a:pt x="1207" y="7933"/>
                    <a:pt x="1615" y="6543"/>
                    <a:pt x="2143" y="5251"/>
                  </a:cubicBezTo>
                  <a:cubicBezTo>
                    <a:pt x="2775" y="3688"/>
                    <a:pt x="3442" y="2137"/>
                    <a:pt x="4091" y="581"/>
                  </a:cubicBezTo>
                  <a:cubicBezTo>
                    <a:pt x="4234" y="248"/>
                    <a:pt x="3648" y="1"/>
                    <a:pt x="3499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963850" y="2325525"/>
              <a:ext cx="144650" cy="86475"/>
            </a:xfrm>
            <a:custGeom>
              <a:avLst/>
              <a:gdLst/>
              <a:ahLst/>
              <a:cxnLst/>
              <a:rect l="l" t="t" r="r" b="b"/>
              <a:pathLst>
                <a:path w="5786" h="3459" extrusionOk="0">
                  <a:moveTo>
                    <a:pt x="5423" y="35"/>
                  </a:moveTo>
                  <a:cubicBezTo>
                    <a:pt x="3620" y="385"/>
                    <a:pt x="1839" y="1787"/>
                    <a:pt x="317" y="2763"/>
                  </a:cubicBezTo>
                  <a:cubicBezTo>
                    <a:pt x="1" y="2964"/>
                    <a:pt x="288" y="3458"/>
                    <a:pt x="610" y="3269"/>
                  </a:cubicBezTo>
                  <a:cubicBezTo>
                    <a:pt x="1437" y="2781"/>
                    <a:pt x="2276" y="2315"/>
                    <a:pt x="3120" y="1867"/>
                  </a:cubicBezTo>
                  <a:cubicBezTo>
                    <a:pt x="3976" y="1408"/>
                    <a:pt x="4901" y="1034"/>
                    <a:pt x="5624" y="374"/>
                  </a:cubicBezTo>
                  <a:cubicBezTo>
                    <a:pt x="5785" y="230"/>
                    <a:pt x="5613" y="1"/>
                    <a:pt x="542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1248175" y="2203600"/>
              <a:ext cx="141900" cy="57325"/>
            </a:xfrm>
            <a:custGeom>
              <a:avLst/>
              <a:gdLst/>
              <a:ahLst/>
              <a:cxnLst/>
              <a:rect l="l" t="t" r="r" b="b"/>
              <a:pathLst>
                <a:path w="5676" h="2293" extrusionOk="0">
                  <a:moveTo>
                    <a:pt x="5486" y="18"/>
                  </a:moveTo>
                  <a:cubicBezTo>
                    <a:pt x="3729" y="254"/>
                    <a:pt x="1994" y="1087"/>
                    <a:pt x="323" y="1672"/>
                  </a:cubicBezTo>
                  <a:cubicBezTo>
                    <a:pt x="1" y="1782"/>
                    <a:pt x="133" y="2293"/>
                    <a:pt x="466" y="2184"/>
                  </a:cubicBezTo>
                  <a:cubicBezTo>
                    <a:pt x="2143" y="1655"/>
                    <a:pt x="4085" y="1299"/>
                    <a:pt x="5561" y="311"/>
                  </a:cubicBezTo>
                  <a:cubicBezTo>
                    <a:pt x="5676" y="231"/>
                    <a:pt x="5653" y="1"/>
                    <a:pt x="548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1507375" y="2041500"/>
              <a:ext cx="131000" cy="100250"/>
            </a:xfrm>
            <a:custGeom>
              <a:avLst/>
              <a:gdLst/>
              <a:ahLst/>
              <a:cxnLst/>
              <a:rect l="l" t="t" r="r" b="b"/>
              <a:pathLst>
                <a:path w="5240" h="4010" extrusionOk="0">
                  <a:moveTo>
                    <a:pt x="4935" y="40"/>
                  </a:moveTo>
                  <a:cubicBezTo>
                    <a:pt x="3177" y="540"/>
                    <a:pt x="1540" y="2108"/>
                    <a:pt x="242" y="3349"/>
                  </a:cubicBezTo>
                  <a:cubicBezTo>
                    <a:pt x="1" y="3573"/>
                    <a:pt x="322" y="4009"/>
                    <a:pt x="598" y="3808"/>
                  </a:cubicBezTo>
                  <a:cubicBezTo>
                    <a:pt x="2092" y="2751"/>
                    <a:pt x="4022" y="1781"/>
                    <a:pt x="5142" y="304"/>
                  </a:cubicBezTo>
                  <a:cubicBezTo>
                    <a:pt x="5239" y="172"/>
                    <a:pt x="5078" y="0"/>
                    <a:pt x="4935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1810100" y="1862850"/>
              <a:ext cx="243850" cy="107725"/>
            </a:xfrm>
            <a:custGeom>
              <a:avLst/>
              <a:gdLst/>
              <a:ahLst/>
              <a:cxnLst/>
              <a:rect l="l" t="t" r="r" b="b"/>
              <a:pathLst>
                <a:path w="9754" h="4309" extrusionOk="0">
                  <a:moveTo>
                    <a:pt x="9110" y="167"/>
                  </a:moveTo>
                  <a:cubicBezTo>
                    <a:pt x="7795" y="868"/>
                    <a:pt x="6479" y="1448"/>
                    <a:pt x="5106" y="2040"/>
                  </a:cubicBezTo>
                  <a:cubicBezTo>
                    <a:pt x="3504" y="2729"/>
                    <a:pt x="1941" y="3545"/>
                    <a:pt x="224" y="3906"/>
                  </a:cubicBezTo>
                  <a:cubicBezTo>
                    <a:pt x="0" y="3952"/>
                    <a:pt x="52" y="4309"/>
                    <a:pt x="276" y="4297"/>
                  </a:cubicBezTo>
                  <a:cubicBezTo>
                    <a:pt x="2120" y="4217"/>
                    <a:pt x="3699" y="3367"/>
                    <a:pt x="5382" y="2689"/>
                  </a:cubicBezTo>
                  <a:cubicBezTo>
                    <a:pt x="6738" y="2149"/>
                    <a:pt x="8426" y="1695"/>
                    <a:pt x="9489" y="661"/>
                  </a:cubicBezTo>
                  <a:cubicBezTo>
                    <a:pt x="9753" y="403"/>
                    <a:pt x="9420" y="1"/>
                    <a:pt x="9110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2131450" y="1699450"/>
              <a:ext cx="107875" cy="103550"/>
            </a:xfrm>
            <a:custGeom>
              <a:avLst/>
              <a:gdLst/>
              <a:ahLst/>
              <a:cxnLst/>
              <a:rect l="l" t="t" r="r" b="b"/>
              <a:pathLst>
                <a:path w="4315" h="4142" extrusionOk="0">
                  <a:moveTo>
                    <a:pt x="3993" y="80"/>
                  </a:moveTo>
                  <a:cubicBezTo>
                    <a:pt x="3177" y="396"/>
                    <a:pt x="2597" y="1086"/>
                    <a:pt x="1977" y="1677"/>
                  </a:cubicBezTo>
                  <a:cubicBezTo>
                    <a:pt x="1311" y="2326"/>
                    <a:pt x="702" y="3027"/>
                    <a:pt x="145" y="3774"/>
                  </a:cubicBezTo>
                  <a:cubicBezTo>
                    <a:pt x="1" y="3958"/>
                    <a:pt x="294" y="4141"/>
                    <a:pt x="449" y="4009"/>
                  </a:cubicBezTo>
                  <a:cubicBezTo>
                    <a:pt x="1144" y="3412"/>
                    <a:pt x="1851" y="2849"/>
                    <a:pt x="2534" y="2234"/>
                  </a:cubicBezTo>
                  <a:cubicBezTo>
                    <a:pt x="3149" y="1671"/>
                    <a:pt x="3878" y="1166"/>
                    <a:pt x="4240" y="396"/>
                  </a:cubicBezTo>
                  <a:cubicBezTo>
                    <a:pt x="4315" y="247"/>
                    <a:pt x="4194" y="0"/>
                    <a:pt x="3993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2297025" y="1630075"/>
              <a:ext cx="78725" cy="51575"/>
            </a:xfrm>
            <a:custGeom>
              <a:avLst/>
              <a:gdLst/>
              <a:ahLst/>
              <a:cxnLst/>
              <a:rect l="l" t="t" r="r" b="b"/>
              <a:pathLst>
                <a:path w="3149" h="2063" extrusionOk="0">
                  <a:moveTo>
                    <a:pt x="1936" y="971"/>
                  </a:moveTo>
                  <a:cubicBezTo>
                    <a:pt x="1460" y="696"/>
                    <a:pt x="977" y="420"/>
                    <a:pt x="495" y="156"/>
                  </a:cubicBezTo>
                  <a:cubicBezTo>
                    <a:pt x="225" y="1"/>
                    <a:pt x="1" y="397"/>
                    <a:pt x="253" y="564"/>
                  </a:cubicBezTo>
                  <a:cubicBezTo>
                    <a:pt x="719" y="868"/>
                    <a:pt x="1161" y="1207"/>
                    <a:pt x="1621" y="1517"/>
                  </a:cubicBezTo>
                  <a:cubicBezTo>
                    <a:pt x="2005" y="1776"/>
                    <a:pt x="2436" y="2063"/>
                    <a:pt x="2919" y="2057"/>
                  </a:cubicBezTo>
                  <a:cubicBezTo>
                    <a:pt x="3091" y="2051"/>
                    <a:pt x="3148" y="1862"/>
                    <a:pt x="3051" y="1741"/>
                  </a:cubicBezTo>
                  <a:cubicBezTo>
                    <a:pt x="2769" y="1385"/>
                    <a:pt x="2321" y="1195"/>
                    <a:pt x="1936" y="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2450975" y="1806125"/>
              <a:ext cx="25425" cy="65075"/>
            </a:xfrm>
            <a:custGeom>
              <a:avLst/>
              <a:gdLst/>
              <a:ahLst/>
              <a:cxnLst/>
              <a:rect l="l" t="t" r="r" b="b"/>
              <a:pathLst>
                <a:path w="1017" h="2603" extrusionOk="0">
                  <a:moveTo>
                    <a:pt x="356" y="397"/>
                  </a:moveTo>
                  <a:cubicBezTo>
                    <a:pt x="305" y="770"/>
                    <a:pt x="253" y="1144"/>
                    <a:pt x="178" y="1511"/>
                  </a:cubicBezTo>
                  <a:cubicBezTo>
                    <a:pt x="115" y="1822"/>
                    <a:pt x="0" y="2120"/>
                    <a:pt x="86" y="2436"/>
                  </a:cubicBezTo>
                  <a:cubicBezTo>
                    <a:pt x="121" y="2551"/>
                    <a:pt x="253" y="2603"/>
                    <a:pt x="356" y="2545"/>
                  </a:cubicBezTo>
                  <a:cubicBezTo>
                    <a:pt x="649" y="2339"/>
                    <a:pt x="718" y="2017"/>
                    <a:pt x="787" y="1684"/>
                  </a:cubicBezTo>
                  <a:cubicBezTo>
                    <a:pt x="873" y="1259"/>
                    <a:pt x="914" y="828"/>
                    <a:pt x="965" y="403"/>
                  </a:cubicBezTo>
                  <a:cubicBezTo>
                    <a:pt x="1017" y="1"/>
                    <a:pt x="402" y="12"/>
                    <a:pt x="356" y="3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2286550" y="1958200"/>
              <a:ext cx="69375" cy="32900"/>
            </a:xfrm>
            <a:custGeom>
              <a:avLst/>
              <a:gdLst/>
              <a:ahLst/>
              <a:cxnLst/>
              <a:rect l="l" t="t" r="r" b="b"/>
              <a:pathLst>
                <a:path w="2775" h="1316" extrusionOk="0">
                  <a:moveTo>
                    <a:pt x="2643" y="190"/>
                  </a:moveTo>
                  <a:cubicBezTo>
                    <a:pt x="2315" y="1"/>
                    <a:pt x="1936" y="138"/>
                    <a:pt x="1603" y="236"/>
                  </a:cubicBezTo>
                  <a:cubicBezTo>
                    <a:pt x="1195" y="357"/>
                    <a:pt x="799" y="506"/>
                    <a:pt x="391" y="621"/>
                  </a:cubicBezTo>
                  <a:cubicBezTo>
                    <a:pt x="0" y="724"/>
                    <a:pt x="167" y="1316"/>
                    <a:pt x="552" y="1218"/>
                  </a:cubicBezTo>
                  <a:cubicBezTo>
                    <a:pt x="919" y="1126"/>
                    <a:pt x="1270" y="1006"/>
                    <a:pt x="1632" y="897"/>
                  </a:cubicBezTo>
                  <a:cubicBezTo>
                    <a:pt x="1988" y="793"/>
                    <a:pt x="2419" y="770"/>
                    <a:pt x="2683" y="506"/>
                  </a:cubicBezTo>
                  <a:cubicBezTo>
                    <a:pt x="2775" y="414"/>
                    <a:pt x="2758" y="253"/>
                    <a:pt x="2643" y="1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2098300" y="1880075"/>
              <a:ext cx="50000" cy="68525"/>
            </a:xfrm>
            <a:custGeom>
              <a:avLst/>
              <a:gdLst/>
              <a:ahLst/>
              <a:cxnLst/>
              <a:rect l="l" t="t" r="r" b="b"/>
              <a:pathLst>
                <a:path w="2000" h="2741" extrusionOk="0">
                  <a:moveTo>
                    <a:pt x="569" y="265"/>
                  </a:moveTo>
                  <a:cubicBezTo>
                    <a:pt x="414" y="1"/>
                    <a:pt x="0" y="242"/>
                    <a:pt x="161" y="506"/>
                  </a:cubicBezTo>
                  <a:cubicBezTo>
                    <a:pt x="632" y="1293"/>
                    <a:pt x="1086" y="2097"/>
                    <a:pt x="1815" y="2672"/>
                  </a:cubicBezTo>
                  <a:cubicBezTo>
                    <a:pt x="1890" y="2741"/>
                    <a:pt x="1999" y="2655"/>
                    <a:pt x="1953" y="2568"/>
                  </a:cubicBezTo>
                  <a:cubicBezTo>
                    <a:pt x="1511" y="1787"/>
                    <a:pt x="1034" y="1029"/>
                    <a:pt x="569" y="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4"/>
          <p:cNvGrpSpPr/>
          <p:nvPr/>
        </p:nvGrpSpPr>
        <p:grpSpPr>
          <a:xfrm>
            <a:off x="73300" y="4185307"/>
            <a:ext cx="602109" cy="966929"/>
            <a:chOff x="4391575" y="1027675"/>
            <a:chExt cx="951350" cy="1527775"/>
          </a:xfrm>
        </p:grpSpPr>
        <p:sp>
          <p:nvSpPr>
            <p:cNvPr id="477" name="Google Shape;477;p4"/>
            <p:cNvSpPr/>
            <p:nvPr/>
          </p:nvSpPr>
          <p:spPr>
            <a:xfrm>
              <a:off x="4877650" y="2425625"/>
              <a:ext cx="147350" cy="129825"/>
            </a:xfrm>
            <a:custGeom>
              <a:avLst/>
              <a:gdLst/>
              <a:ahLst/>
              <a:cxnLst/>
              <a:rect l="l" t="t" r="r" b="b"/>
              <a:pathLst>
                <a:path w="5894" h="5193" extrusionOk="0">
                  <a:moveTo>
                    <a:pt x="5417" y="2832"/>
                  </a:moveTo>
                  <a:cubicBezTo>
                    <a:pt x="5135" y="2591"/>
                    <a:pt x="4848" y="2361"/>
                    <a:pt x="4590" y="2154"/>
                  </a:cubicBezTo>
                  <a:cubicBezTo>
                    <a:pt x="4756" y="1522"/>
                    <a:pt x="5681" y="1201"/>
                    <a:pt x="4969" y="316"/>
                  </a:cubicBezTo>
                  <a:cubicBezTo>
                    <a:pt x="4561" y="534"/>
                    <a:pt x="4165" y="707"/>
                    <a:pt x="3814" y="942"/>
                  </a:cubicBezTo>
                  <a:cubicBezTo>
                    <a:pt x="3458" y="1178"/>
                    <a:pt x="3148" y="1206"/>
                    <a:pt x="2780" y="942"/>
                  </a:cubicBezTo>
                  <a:cubicBezTo>
                    <a:pt x="2327" y="609"/>
                    <a:pt x="1821" y="339"/>
                    <a:pt x="1270" y="0"/>
                  </a:cubicBezTo>
                  <a:cubicBezTo>
                    <a:pt x="879" y="793"/>
                    <a:pt x="1545" y="1471"/>
                    <a:pt x="1218" y="2194"/>
                  </a:cubicBezTo>
                  <a:cubicBezTo>
                    <a:pt x="937" y="2298"/>
                    <a:pt x="592" y="2390"/>
                    <a:pt x="282" y="2550"/>
                  </a:cubicBezTo>
                  <a:cubicBezTo>
                    <a:pt x="150" y="2625"/>
                    <a:pt x="35" y="2820"/>
                    <a:pt x="12" y="2981"/>
                  </a:cubicBezTo>
                  <a:cubicBezTo>
                    <a:pt x="0" y="3050"/>
                    <a:pt x="224" y="3205"/>
                    <a:pt x="362" y="3234"/>
                  </a:cubicBezTo>
                  <a:cubicBezTo>
                    <a:pt x="701" y="3309"/>
                    <a:pt x="1051" y="3320"/>
                    <a:pt x="1419" y="3360"/>
                  </a:cubicBezTo>
                  <a:cubicBezTo>
                    <a:pt x="1482" y="3854"/>
                    <a:pt x="1505" y="4291"/>
                    <a:pt x="1597" y="4710"/>
                  </a:cubicBezTo>
                  <a:cubicBezTo>
                    <a:pt x="1672" y="5089"/>
                    <a:pt x="1976" y="5193"/>
                    <a:pt x="2258" y="4923"/>
                  </a:cubicBezTo>
                  <a:cubicBezTo>
                    <a:pt x="2545" y="4630"/>
                    <a:pt x="2809" y="4320"/>
                    <a:pt x="3045" y="3986"/>
                  </a:cubicBezTo>
                  <a:cubicBezTo>
                    <a:pt x="3280" y="3670"/>
                    <a:pt x="3562" y="3556"/>
                    <a:pt x="3958" y="3625"/>
                  </a:cubicBezTo>
                  <a:cubicBezTo>
                    <a:pt x="4469" y="3716"/>
                    <a:pt x="4986" y="3768"/>
                    <a:pt x="5503" y="3808"/>
                  </a:cubicBezTo>
                  <a:cubicBezTo>
                    <a:pt x="5624" y="3820"/>
                    <a:pt x="5830" y="3768"/>
                    <a:pt x="5853" y="3699"/>
                  </a:cubicBezTo>
                  <a:cubicBezTo>
                    <a:pt x="5894" y="3556"/>
                    <a:pt x="5876" y="3395"/>
                    <a:pt x="5802" y="3263"/>
                  </a:cubicBezTo>
                  <a:cubicBezTo>
                    <a:pt x="5716" y="3090"/>
                    <a:pt x="5560" y="2958"/>
                    <a:pt x="5417" y="28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4597775" y="2330275"/>
              <a:ext cx="146050" cy="138600"/>
            </a:xfrm>
            <a:custGeom>
              <a:avLst/>
              <a:gdLst/>
              <a:ahLst/>
              <a:cxnLst/>
              <a:rect l="l" t="t" r="r" b="b"/>
              <a:pathLst>
                <a:path w="5842" h="5544" extrusionOk="0">
                  <a:moveTo>
                    <a:pt x="4354" y="2091"/>
                  </a:moveTo>
                  <a:cubicBezTo>
                    <a:pt x="3912" y="2120"/>
                    <a:pt x="3642" y="1988"/>
                    <a:pt x="3458" y="1568"/>
                  </a:cubicBezTo>
                  <a:cubicBezTo>
                    <a:pt x="3234" y="1051"/>
                    <a:pt x="2935" y="569"/>
                    <a:pt x="2631" y="0"/>
                  </a:cubicBezTo>
                  <a:cubicBezTo>
                    <a:pt x="1896" y="483"/>
                    <a:pt x="2126" y="1407"/>
                    <a:pt x="1482" y="1867"/>
                  </a:cubicBezTo>
                  <a:cubicBezTo>
                    <a:pt x="1184" y="1815"/>
                    <a:pt x="839" y="1718"/>
                    <a:pt x="494" y="1700"/>
                  </a:cubicBezTo>
                  <a:cubicBezTo>
                    <a:pt x="339" y="1695"/>
                    <a:pt x="144" y="1809"/>
                    <a:pt x="41" y="1930"/>
                  </a:cubicBezTo>
                  <a:cubicBezTo>
                    <a:pt x="0" y="1988"/>
                    <a:pt x="115" y="2235"/>
                    <a:pt x="219" y="2326"/>
                  </a:cubicBezTo>
                  <a:cubicBezTo>
                    <a:pt x="477" y="2556"/>
                    <a:pt x="770" y="2751"/>
                    <a:pt x="1069" y="2975"/>
                  </a:cubicBezTo>
                  <a:cubicBezTo>
                    <a:pt x="873" y="3429"/>
                    <a:pt x="678" y="3820"/>
                    <a:pt x="540" y="4228"/>
                  </a:cubicBezTo>
                  <a:cubicBezTo>
                    <a:pt x="414" y="4595"/>
                    <a:pt x="626" y="4837"/>
                    <a:pt x="1000" y="4739"/>
                  </a:cubicBezTo>
                  <a:cubicBezTo>
                    <a:pt x="1396" y="4635"/>
                    <a:pt x="1787" y="4498"/>
                    <a:pt x="2160" y="4331"/>
                  </a:cubicBezTo>
                  <a:cubicBezTo>
                    <a:pt x="2522" y="4176"/>
                    <a:pt x="2821" y="4216"/>
                    <a:pt x="3131" y="4475"/>
                  </a:cubicBezTo>
                  <a:cubicBezTo>
                    <a:pt x="3527" y="4808"/>
                    <a:pt x="3946" y="5112"/>
                    <a:pt x="4371" y="5417"/>
                  </a:cubicBezTo>
                  <a:cubicBezTo>
                    <a:pt x="4469" y="5486"/>
                    <a:pt x="4670" y="5543"/>
                    <a:pt x="4728" y="5497"/>
                  </a:cubicBezTo>
                  <a:cubicBezTo>
                    <a:pt x="4837" y="5388"/>
                    <a:pt x="4906" y="5244"/>
                    <a:pt x="4911" y="5089"/>
                  </a:cubicBezTo>
                  <a:cubicBezTo>
                    <a:pt x="4911" y="4905"/>
                    <a:pt x="4842" y="4716"/>
                    <a:pt x="4785" y="4532"/>
                  </a:cubicBezTo>
                  <a:cubicBezTo>
                    <a:pt x="4664" y="4187"/>
                    <a:pt x="4532" y="3843"/>
                    <a:pt x="4417" y="3527"/>
                  </a:cubicBezTo>
                  <a:cubicBezTo>
                    <a:pt x="4877" y="3073"/>
                    <a:pt x="5842" y="3263"/>
                    <a:pt x="5664" y="2137"/>
                  </a:cubicBezTo>
                  <a:cubicBezTo>
                    <a:pt x="5204" y="2120"/>
                    <a:pt x="4779" y="2068"/>
                    <a:pt x="4354" y="20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4518225" y="2172600"/>
              <a:ext cx="107275" cy="101675"/>
            </a:xfrm>
            <a:custGeom>
              <a:avLst/>
              <a:gdLst/>
              <a:ahLst/>
              <a:cxnLst/>
              <a:rect l="l" t="t" r="r" b="b"/>
              <a:pathLst>
                <a:path w="4291" h="4067" extrusionOk="0">
                  <a:moveTo>
                    <a:pt x="3200" y="1534"/>
                  </a:moveTo>
                  <a:cubicBezTo>
                    <a:pt x="2878" y="1557"/>
                    <a:pt x="2677" y="1459"/>
                    <a:pt x="2545" y="1149"/>
                  </a:cubicBezTo>
                  <a:cubicBezTo>
                    <a:pt x="2378" y="770"/>
                    <a:pt x="2160" y="420"/>
                    <a:pt x="1930" y="0"/>
                  </a:cubicBezTo>
                  <a:cubicBezTo>
                    <a:pt x="1396" y="351"/>
                    <a:pt x="1563" y="1034"/>
                    <a:pt x="1086" y="1373"/>
                  </a:cubicBezTo>
                  <a:cubicBezTo>
                    <a:pt x="850" y="1316"/>
                    <a:pt x="603" y="1275"/>
                    <a:pt x="362" y="1247"/>
                  </a:cubicBezTo>
                  <a:cubicBezTo>
                    <a:pt x="230" y="1258"/>
                    <a:pt x="115" y="1321"/>
                    <a:pt x="35" y="1419"/>
                  </a:cubicBezTo>
                  <a:cubicBezTo>
                    <a:pt x="0" y="1459"/>
                    <a:pt x="86" y="1643"/>
                    <a:pt x="161" y="1706"/>
                  </a:cubicBezTo>
                  <a:cubicBezTo>
                    <a:pt x="351" y="1873"/>
                    <a:pt x="563" y="2016"/>
                    <a:pt x="787" y="2177"/>
                  </a:cubicBezTo>
                  <a:cubicBezTo>
                    <a:pt x="643" y="2510"/>
                    <a:pt x="500" y="2798"/>
                    <a:pt x="396" y="3102"/>
                  </a:cubicBezTo>
                  <a:cubicBezTo>
                    <a:pt x="305" y="3372"/>
                    <a:pt x="465" y="3544"/>
                    <a:pt x="735" y="3475"/>
                  </a:cubicBezTo>
                  <a:cubicBezTo>
                    <a:pt x="1028" y="3401"/>
                    <a:pt x="1310" y="3297"/>
                    <a:pt x="1585" y="3177"/>
                  </a:cubicBezTo>
                  <a:cubicBezTo>
                    <a:pt x="1821" y="3056"/>
                    <a:pt x="2114" y="3096"/>
                    <a:pt x="2303" y="3286"/>
                  </a:cubicBezTo>
                  <a:cubicBezTo>
                    <a:pt x="2591" y="3533"/>
                    <a:pt x="2901" y="3751"/>
                    <a:pt x="3211" y="3975"/>
                  </a:cubicBezTo>
                  <a:cubicBezTo>
                    <a:pt x="3286" y="4021"/>
                    <a:pt x="3435" y="4067"/>
                    <a:pt x="3475" y="4033"/>
                  </a:cubicBezTo>
                  <a:cubicBezTo>
                    <a:pt x="3556" y="3952"/>
                    <a:pt x="3602" y="3849"/>
                    <a:pt x="3607" y="3734"/>
                  </a:cubicBezTo>
                  <a:cubicBezTo>
                    <a:pt x="3596" y="3596"/>
                    <a:pt x="3567" y="3458"/>
                    <a:pt x="3515" y="3326"/>
                  </a:cubicBezTo>
                  <a:cubicBezTo>
                    <a:pt x="3429" y="3073"/>
                    <a:pt x="3326" y="2821"/>
                    <a:pt x="3245" y="2591"/>
                  </a:cubicBezTo>
                  <a:cubicBezTo>
                    <a:pt x="3584" y="2252"/>
                    <a:pt x="4291" y="2390"/>
                    <a:pt x="4165" y="1568"/>
                  </a:cubicBezTo>
                  <a:cubicBezTo>
                    <a:pt x="3826" y="1557"/>
                    <a:pt x="3510" y="1522"/>
                    <a:pt x="3200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5069050" y="2223725"/>
              <a:ext cx="107300" cy="101675"/>
            </a:xfrm>
            <a:custGeom>
              <a:avLst/>
              <a:gdLst/>
              <a:ahLst/>
              <a:cxnLst/>
              <a:rect l="l" t="t" r="r" b="b"/>
              <a:pathLst>
                <a:path w="4292" h="4067" extrusionOk="0">
                  <a:moveTo>
                    <a:pt x="3195" y="1534"/>
                  </a:moveTo>
                  <a:cubicBezTo>
                    <a:pt x="2873" y="1551"/>
                    <a:pt x="2678" y="1459"/>
                    <a:pt x="2540" y="1149"/>
                  </a:cubicBezTo>
                  <a:cubicBezTo>
                    <a:pt x="2379" y="770"/>
                    <a:pt x="2155" y="414"/>
                    <a:pt x="1931" y="0"/>
                  </a:cubicBezTo>
                  <a:cubicBezTo>
                    <a:pt x="1391" y="351"/>
                    <a:pt x="1563" y="1028"/>
                    <a:pt x="1087" y="1373"/>
                  </a:cubicBezTo>
                  <a:cubicBezTo>
                    <a:pt x="851" y="1315"/>
                    <a:pt x="604" y="1275"/>
                    <a:pt x="363" y="1247"/>
                  </a:cubicBezTo>
                  <a:cubicBezTo>
                    <a:pt x="231" y="1258"/>
                    <a:pt x="116" y="1315"/>
                    <a:pt x="30" y="1419"/>
                  </a:cubicBezTo>
                  <a:cubicBezTo>
                    <a:pt x="1" y="1459"/>
                    <a:pt x="81" y="1643"/>
                    <a:pt x="162" y="1706"/>
                  </a:cubicBezTo>
                  <a:cubicBezTo>
                    <a:pt x="351" y="1878"/>
                    <a:pt x="564" y="2016"/>
                    <a:pt x="782" y="2177"/>
                  </a:cubicBezTo>
                  <a:cubicBezTo>
                    <a:pt x="639" y="2510"/>
                    <a:pt x="495" y="2797"/>
                    <a:pt x="397" y="3102"/>
                  </a:cubicBezTo>
                  <a:cubicBezTo>
                    <a:pt x="305" y="3372"/>
                    <a:pt x="460" y="3544"/>
                    <a:pt x="736" y="3475"/>
                  </a:cubicBezTo>
                  <a:cubicBezTo>
                    <a:pt x="1023" y="3401"/>
                    <a:pt x="1311" y="3297"/>
                    <a:pt x="1586" y="3177"/>
                  </a:cubicBezTo>
                  <a:cubicBezTo>
                    <a:pt x="1851" y="3062"/>
                    <a:pt x="2075" y="3090"/>
                    <a:pt x="2304" y="3286"/>
                  </a:cubicBezTo>
                  <a:cubicBezTo>
                    <a:pt x="2591" y="3527"/>
                    <a:pt x="2902" y="3751"/>
                    <a:pt x="3212" y="3975"/>
                  </a:cubicBezTo>
                  <a:cubicBezTo>
                    <a:pt x="3286" y="4021"/>
                    <a:pt x="3436" y="4067"/>
                    <a:pt x="3476" y="4032"/>
                  </a:cubicBezTo>
                  <a:cubicBezTo>
                    <a:pt x="3556" y="3952"/>
                    <a:pt x="3602" y="3849"/>
                    <a:pt x="3608" y="3734"/>
                  </a:cubicBezTo>
                  <a:cubicBezTo>
                    <a:pt x="3597" y="3596"/>
                    <a:pt x="3568" y="3458"/>
                    <a:pt x="3516" y="3326"/>
                  </a:cubicBezTo>
                  <a:cubicBezTo>
                    <a:pt x="3424" y="3073"/>
                    <a:pt x="3327" y="2820"/>
                    <a:pt x="3241" y="2591"/>
                  </a:cubicBezTo>
                  <a:cubicBezTo>
                    <a:pt x="3579" y="2252"/>
                    <a:pt x="4292" y="2390"/>
                    <a:pt x="4160" y="1568"/>
                  </a:cubicBezTo>
                  <a:cubicBezTo>
                    <a:pt x="3821" y="1551"/>
                    <a:pt x="3511" y="1511"/>
                    <a:pt x="3195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5008475" y="1907950"/>
              <a:ext cx="131125" cy="124650"/>
            </a:xfrm>
            <a:custGeom>
              <a:avLst/>
              <a:gdLst/>
              <a:ahLst/>
              <a:cxnLst/>
              <a:rect l="l" t="t" r="r" b="b"/>
              <a:pathLst>
                <a:path w="5245" h="4986" extrusionOk="0">
                  <a:moveTo>
                    <a:pt x="3912" y="1884"/>
                  </a:moveTo>
                  <a:cubicBezTo>
                    <a:pt x="3521" y="1907"/>
                    <a:pt x="3274" y="1792"/>
                    <a:pt x="3113" y="1413"/>
                  </a:cubicBezTo>
                  <a:cubicBezTo>
                    <a:pt x="2912" y="948"/>
                    <a:pt x="2642" y="511"/>
                    <a:pt x="2367" y="0"/>
                  </a:cubicBezTo>
                  <a:cubicBezTo>
                    <a:pt x="1706" y="437"/>
                    <a:pt x="1913" y="1264"/>
                    <a:pt x="1333" y="1683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10" y="1522"/>
                    <a:pt x="132" y="1631"/>
                    <a:pt x="40" y="1741"/>
                  </a:cubicBezTo>
                  <a:cubicBezTo>
                    <a:pt x="0" y="1787"/>
                    <a:pt x="103" y="2011"/>
                    <a:pt x="201" y="2097"/>
                  </a:cubicBezTo>
                  <a:cubicBezTo>
                    <a:pt x="431" y="2304"/>
                    <a:pt x="695" y="2476"/>
                    <a:pt x="959" y="2671"/>
                  </a:cubicBezTo>
                  <a:cubicBezTo>
                    <a:pt x="787" y="3079"/>
                    <a:pt x="609" y="3429"/>
                    <a:pt x="488" y="3797"/>
                  </a:cubicBezTo>
                  <a:cubicBezTo>
                    <a:pt x="373" y="4130"/>
                    <a:pt x="569" y="4343"/>
                    <a:pt x="902" y="4262"/>
                  </a:cubicBezTo>
                  <a:cubicBezTo>
                    <a:pt x="1258" y="4165"/>
                    <a:pt x="1603" y="4044"/>
                    <a:pt x="1941" y="3895"/>
                  </a:cubicBezTo>
                  <a:cubicBezTo>
                    <a:pt x="2269" y="3751"/>
                    <a:pt x="2539" y="3791"/>
                    <a:pt x="2815" y="4021"/>
                  </a:cubicBezTo>
                  <a:cubicBezTo>
                    <a:pt x="3171" y="4325"/>
                    <a:pt x="3550" y="4595"/>
                    <a:pt x="3929" y="4871"/>
                  </a:cubicBezTo>
                  <a:cubicBezTo>
                    <a:pt x="4015" y="4929"/>
                    <a:pt x="4199" y="4986"/>
                    <a:pt x="4251" y="4940"/>
                  </a:cubicBezTo>
                  <a:cubicBezTo>
                    <a:pt x="4348" y="4842"/>
                    <a:pt x="4406" y="4716"/>
                    <a:pt x="4411" y="4578"/>
                  </a:cubicBezTo>
                  <a:cubicBezTo>
                    <a:pt x="4400" y="4406"/>
                    <a:pt x="4365" y="4233"/>
                    <a:pt x="4296" y="4073"/>
                  </a:cubicBezTo>
                  <a:cubicBezTo>
                    <a:pt x="4193" y="3762"/>
                    <a:pt x="4072" y="3452"/>
                    <a:pt x="3969" y="3171"/>
                  </a:cubicBezTo>
                  <a:cubicBezTo>
                    <a:pt x="4383" y="2763"/>
                    <a:pt x="5244" y="2930"/>
                    <a:pt x="5089" y="1919"/>
                  </a:cubicBezTo>
                  <a:cubicBezTo>
                    <a:pt x="4681" y="1907"/>
                    <a:pt x="4296" y="1861"/>
                    <a:pt x="3912" y="18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4603075" y="1811150"/>
              <a:ext cx="131150" cy="124525"/>
            </a:xfrm>
            <a:custGeom>
              <a:avLst/>
              <a:gdLst/>
              <a:ahLst/>
              <a:cxnLst/>
              <a:rect l="l" t="t" r="r" b="b"/>
              <a:pathLst>
                <a:path w="5246" h="4981" extrusionOk="0">
                  <a:moveTo>
                    <a:pt x="3907" y="1879"/>
                  </a:moveTo>
                  <a:cubicBezTo>
                    <a:pt x="3516" y="1902"/>
                    <a:pt x="3275" y="1787"/>
                    <a:pt x="3108" y="1408"/>
                  </a:cubicBezTo>
                  <a:cubicBezTo>
                    <a:pt x="2907" y="943"/>
                    <a:pt x="2637" y="512"/>
                    <a:pt x="2362" y="1"/>
                  </a:cubicBezTo>
                  <a:cubicBezTo>
                    <a:pt x="1701" y="432"/>
                    <a:pt x="1914" y="1264"/>
                    <a:pt x="1328" y="1678"/>
                  </a:cubicBezTo>
                  <a:cubicBezTo>
                    <a:pt x="1063" y="1626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35"/>
                  </a:cubicBezTo>
                  <a:cubicBezTo>
                    <a:pt x="1" y="1781"/>
                    <a:pt x="104" y="2005"/>
                    <a:pt x="196" y="2092"/>
                  </a:cubicBezTo>
                  <a:cubicBezTo>
                    <a:pt x="426" y="2298"/>
                    <a:pt x="690" y="2471"/>
                    <a:pt x="960" y="2666"/>
                  </a:cubicBezTo>
                  <a:cubicBezTo>
                    <a:pt x="782" y="3074"/>
                    <a:pt x="604" y="3424"/>
                    <a:pt x="483" y="3798"/>
                  </a:cubicBezTo>
                  <a:cubicBezTo>
                    <a:pt x="374" y="4125"/>
                    <a:pt x="564" y="4337"/>
                    <a:pt x="897" y="4257"/>
                  </a:cubicBezTo>
                  <a:cubicBezTo>
                    <a:pt x="1253" y="4159"/>
                    <a:pt x="1603" y="4039"/>
                    <a:pt x="1937" y="3889"/>
                  </a:cubicBezTo>
                  <a:cubicBezTo>
                    <a:pt x="2264" y="3752"/>
                    <a:pt x="2534" y="3786"/>
                    <a:pt x="2810" y="4022"/>
                  </a:cubicBezTo>
                  <a:cubicBezTo>
                    <a:pt x="3166" y="4320"/>
                    <a:pt x="3545" y="4596"/>
                    <a:pt x="3924" y="4866"/>
                  </a:cubicBezTo>
                  <a:cubicBezTo>
                    <a:pt x="4010" y="4923"/>
                    <a:pt x="4194" y="4981"/>
                    <a:pt x="4246" y="4935"/>
                  </a:cubicBezTo>
                  <a:cubicBezTo>
                    <a:pt x="4343" y="4843"/>
                    <a:pt x="4401" y="4711"/>
                    <a:pt x="4406" y="4573"/>
                  </a:cubicBezTo>
                  <a:cubicBezTo>
                    <a:pt x="4401" y="4401"/>
                    <a:pt x="4360" y="4234"/>
                    <a:pt x="4297" y="4073"/>
                  </a:cubicBezTo>
                  <a:cubicBezTo>
                    <a:pt x="4188" y="3757"/>
                    <a:pt x="4068" y="3447"/>
                    <a:pt x="3964" y="3166"/>
                  </a:cubicBezTo>
                  <a:cubicBezTo>
                    <a:pt x="4378" y="2758"/>
                    <a:pt x="5245" y="2924"/>
                    <a:pt x="5084" y="1914"/>
                  </a:cubicBezTo>
                  <a:cubicBezTo>
                    <a:pt x="4676" y="1908"/>
                    <a:pt x="4292" y="1856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5018525" y="1721850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12" y="1878"/>
                  </a:moveTo>
                  <a:cubicBezTo>
                    <a:pt x="3521" y="1907"/>
                    <a:pt x="3274" y="1786"/>
                    <a:pt x="3108" y="1407"/>
                  </a:cubicBezTo>
                  <a:cubicBezTo>
                    <a:pt x="2907" y="948"/>
                    <a:pt x="2642" y="511"/>
                    <a:pt x="2367" y="0"/>
                  </a:cubicBezTo>
                  <a:cubicBezTo>
                    <a:pt x="1706" y="431"/>
                    <a:pt x="1913" y="1264"/>
                    <a:pt x="1333" y="1677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05" y="1522"/>
                    <a:pt x="132" y="1626"/>
                    <a:pt x="40" y="1735"/>
                  </a:cubicBezTo>
                  <a:cubicBezTo>
                    <a:pt x="0" y="1786"/>
                    <a:pt x="103" y="2010"/>
                    <a:pt x="195" y="2091"/>
                  </a:cubicBezTo>
                  <a:cubicBezTo>
                    <a:pt x="431" y="2298"/>
                    <a:pt x="695" y="2470"/>
                    <a:pt x="959" y="2665"/>
                  </a:cubicBezTo>
                  <a:cubicBezTo>
                    <a:pt x="787" y="3073"/>
                    <a:pt x="609" y="3423"/>
                    <a:pt x="488" y="3791"/>
                  </a:cubicBezTo>
                  <a:cubicBezTo>
                    <a:pt x="373" y="4124"/>
                    <a:pt x="569" y="4337"/>
                    <a:pt x="902" y="4256"/>
                  </a:cubicBezTo>
                  <a:cubicBezTo>
                    <a:pt x="1258" y="4159"/>
                    <a:pt x="1603" y="4038"/>
                    <a:pt x="1942" y="3889"/>
                  </a:cubicBezTo>
                  <a:cubicBezTo>
                    <a:pt x="2269" y="3745"/>
                    <a:pt x="2539" y="3785"/>
                    <a:pt x="2815" y="4021"/>
                  </a:cubicBezTo>
                  <a:cubicBezTo>
                    <a:pt x="3171" y="4320"/>
                    <a:pt x="3550" y="4595"/>
                    <a:pt x="3929" y="4865"/>
                  </a:cubicBezTo>
                  <a:cubicBezTo>
                    <a:pt x="4015" y="4923"/>
                    <a:pt x="4199" y="4980"/>
                    <a:pt x="4245" y="4934"/>
                  </a:cubicBezTo>
                  <a:cubicBezTo>
                    <a:pt x="4343" y="4836"/>
                    <a:pt x="4400" y="4710"/>
                    <a:pt x="4411" y="4578"/>
                  </a:cubicBezTo>
                  <a:cubicBezTo>
                    <a:pt x="4400" y="4400"/>
                    <a:pt x="4360" y="4233"/>
                    <a:pt x="4297" y="4073"/>
                  </a:cubicBezTo>
                  <a:cubicBezTo>
                    <a:pt x="4193" y="3757"/>
                    <a:pt x="4067" y="3452"/>
                    <a:pt x="3963" y="3171"/>
                  </a:cubicBezTo>
                  <a:cubicBezTo>
                    <a:pt x="4383" y="2757"/>
                    <a:pt x="5244" y="2929"/>
                    <a:pt x="5089" y="1919"/>
                  </a:cubicBezTo>
                  <a:cubicBezTo>
                    <a:pt x="4681" y="1901"/>
                    <a:pt x="4297" y="1861"/>
                    <a:pt x="3912" y="18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986200" y="1345175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07" y="1879"/>
                  </a:moveTo>
                  <a:cubicBezTo>
                    <a:pt x="3516" y="1908"/>
                    <a:pt x="3275" y="1787"/>
                    <a:pt x="3108" y="1408"/>
                  </a:cubicBezTo>
                  <a:cubicBezTo>
                    <a:pt x="2907" y="948"/>
                    <a:pt x="2637" y="512"/>
                    <a:pt x="2361" y="1"/>
                  </a:cubicBezTo>
                  <a:cubicBezTo>
                    <a:pt x="1701" y="437"/>
                    <a:pt x="1913" y="1264"/>
                    <a:pt x="1328" y="1678"/>
                  </a:cubicBezTo>
                  <a:cubicBezTo>
                    <a:pt x="1063" y="1632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41"/>
                  </a:cubicBezTo>
                  <a:cubicBezTo>
                    <a:pt x="1" y="1787"/>
                    <a:pt x="104" y="2011"/>
                    <a:pt x="196" y="2092"/>
                  </a:cubicBezTo>
                  <a:cubicBezTo>
                    <a:pt x="426" y="2298"/>
                    <a:pt x="690" y="2471"/>
                    <a:pt x="960" y="2672"/>
                  </a:cubicBezTo>
                  <a:cubicBezTo>
                    <a:pt x="782" y="3079"/>
                    <a:pt x="604" y="3430"/>
                    <a:pt x="483" y="3797"/>
                  </a:cubicBezTo>
                  <a:cubicBezTo>
                    <a:pt x="374" y="4131"/>
                    <a:pt x="564" y="4343"/>
                    <a:pt x="897" y="4263"/>
                  </a:cubicBezTo>
                  <a:cubicBezTo>
                    <a:pt x="1253" y="4165"/>
                    <a:pt x="1603" y="4044"/>
                    <a:pt x="1936" y="3895"/>
                  </a:cubicBezTo>
                  <a:cubicBezTo>
                    <a:pt x="2264" y="3751"/>
                    <a:pt x="2534" y="3786"/>
                    <a:pt x="2809" y="4021"/>
                  </a:cubicBezTo>
                  <a:cubicBezTo>
                    <a:pt x="3166" y="4326"/>
                    <a:pt x="3545" y="4596"/>
                    <a:pt x="3924" y="4866"/>
                  </a:cubicBezTo>
                  <a:cubicBezTo>
                    <a:pt x="4010" y="4929"/>
                    <a:pt x="4194" y="4981"/>
                    <a:pt x="4245" y="4940"/>
                  </a:cubicBezTo>
                  <a:cubicBezTo>
                    <a:pt x="4343" y="4843"/>
                    <a:pt x="4401" y="4711"/>
                    <a:pt x="4406" y="4579"/>
                  </a:cubicBezTo>
                  <a:cubicBezTo>
                    <a:pt x="4395" y="4401"/>
                    <a:pt x="4360" y="4234"/>
                    <a:pt x="4297" y="4073"/>
                  </a:cubicBezTo>
                  <a:cubicBezTo>
                    <a:pt x="4188" y="3757"/>
                    <a:pt x="4067" y="3447"/>
                    <a:pt x="3964" y="3171"/>
                  </a:cubicBezTo>
                  <a:cubicBezTo>
                    <a:pt x="4378" y="2758"/>
                    <a:pt x="5245" y="2930"/>
                    <a:pt x="5084" y="1919"/>
                  </a:cubicBezTo>
                  <a:cubicBezTo>
                    <a:pt x="4676" y="1902"/>
                    <a:pt x="4297" y="1862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804850" y="1274250"/>
              <a:ext cx="109425" cy="103975"/>
            </a:xfrm>
            <a:custGeom>
              <a:avLst/>
              <a:gdLst/>
              <a:ahLst/>
              <a:cxnLst/>
              <a:rect l="l" t="t" r="r" b="b"/>
              <a:pathLst>
                <a:path w="4377" h="4159" extrusionOk="0">
                  <a:moveTo>
                    <a:pt x="3263" y="1568"/>
                  </a:moveTo>
                  <a:cubicBezTo>
                    <a:pt x="2935" y="1591"/>
                    <a:pt x="2728" y="1494"/>
                    <a:pt x="2596" y="1178"/>
                  </a:cubicBezTo>
                  <a:cubicBezTo>
                    <a:pt x="2424" y="793"/>
                    <a:pt x="2200" y="425"/>
                    <a:pt x="1970" y="0"/>
                  </a:cubicBezTo>
                  <a:cubicBezTo>
                    <a:pt x="1419" y="362"/>
                    <a:pt x="1591" y="1057"/>
                    <a:pt x="1109" y="1402"/>
                  </a:cubicBezTo>
                  <a:cubicBezTo>
                    <a:pt x="885" y="1362"/>
                    <a:pt x="626" y="1293"/>
                    <a:pt x="368" y="1275"/>
                  </a:cubicBezTo>
                  <a:cubicBezTo>
                    <a:pt x="236" y="1287"/>
                    <a:pt x="115" y="1350"/>
                    <a:pt x="29" y="1453"/>
                  </a:cubicBezTo>
                  <a:cubicBezTo>
                    <a:pt x="0" y="1494"/>
                    <a:pt x="86" y="1677"/>
                    <a:pt x="161" y="1746"/>
                  </a:cubicBezTo>
                  <a:cubicBezTo>
                    <a:pt x="356" y="1919"/>
                    <a:pt x="574" y="2062"/>
                    <a:pt x="798" y="2229"/>
                  </a:cubicBezTo>
                  <a:cubicBezTo>
                    <a:pt x="655" y="2568"/>
                    <a:pt x="506" y="2861"/>
                    <a:pt x="402" y="3171"/>
                  </a:cubicBezTo>
                  <a:cubicBezTo>
                    <a:pt x="310" y="3447"/>
                    <a:pt x="471" y="3625"/>
                    <a:pt x="747" y="3556"/>
                  </a:cubicBezTo>
                  <a:cubicBezTo>
                    <a:pt x="1045" y="3475"/>
                    <a:pt x="1333" y="3372"/>
                    <a:pt x="1614" y="3251"/>
                  </a:cubicBezTo>
                  <a:cubicBezTo>
                    <a:pt x="1890" y="3131"/>
                    <a:pt x="2114" y="3159"/>
                    <a:pt x="2344" y="3360"/>
                  </a:cubicBezTo>
                  <a:cubicBezTo>
                    <a:pt x="2642" y="3607"/>
                    <a:pt x="2958" y="3837"/>
                    <a:pt x="3274" y="4061"/>
                  </a:cubicBezTo>
                  <a:cubicBezTo>
                    <a:pt x="3349" y="4113"/>
                    <a:pt x="3504" y="4159"/>
                    <a:pt x="3544" y="4124"/>
                  </a:cubicBezTo>
                  <a:cubicBezTo>
                    <a:pt x="3625" y="4044"/>
                    <a:pt x="3670" y="3935"/>
                    <a:pt x="3676" y="3820"/>
                  </a:cubicBezTo>
                  <a:cubicBezTo>
                    <a:pt x="3670" y="3676"/>
                    <a:pt x="3636" y="3538"/>
                    <a:pt x="3584" y="3401"/>
                  </a:cubicBezTo>
                  <a:cubicBezTo>
                    <a:pt x="3492" y="3142"/>
                    <a:pt x="3395" y="2884"/>
                    <a:pt x="3309" y="2648"/>
                  </a:cubicBezTo>
                  <a:cubicBezTo>
                    <a:pt x="3653" y="2304"/>
                    <a:pt x="4377" y="2447"/>
                    <a:pt x="4245" y="1603"/>
                  </a:cubicBezTo>
                  <a:cubicBezTo>
                    <a:pt x="3900" y="1591"/>
                    <a:pt x="3579" y="1557"/>
                    <a:pt x="3263" y="1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4547800" y="1300525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9" y="1609"/>
                  </a:moveTo>
                  <a:cubicBezTo>
                    <a:pt x="3671" y="1097"/>
                    <a:pt x="3608" y="586"/>
                    <a:pt x="3567" y="0"/>
                  </a:cubicBezTo>
                  <a:cubicBezTo>
                    <a:pt x="2780" y="121"/>
                    <a:pt x="2620" y="971"/>
                    <a:pt x="1913" y="1103"/>
                  </a:cubicBezTo>
                  <a:cubicBezTo>
                    <a:pt x="1689" y="948"/>
                    <a:pt x="1442" y="741"/>
                    <a:pt x="1161" y="592"/>
                  </a:cubicBezTo>
                  <a:cubicBezTo>
                    <a:pt x="1040" y="529"/>
                    <a:pt x="833" y="552"/>
                    <a:pt x="707" y="615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8" y="1293"/>
                    <a:pt x="994" y="1563"/>
                    <a:pt x="1155" y="1856"/>
                  </a:cubicBezTo>
                  <a:cubicBezTo>
                    <a:pt x="822" y="2154"/>
                    <a:pt x="512" y="2401"/>
                    <a:pt x="242" y="2689"/>
                  </a:cubicBezTo>
                  <a:cubicBezTo>
                    <a:pt x="0" y="2941"/>
                    <a:pt x="87" y="3223"/>
                    <a:pt x="431" y="3286"/>
                  </a:cubicBezTo>
                  <a:cubicBezTo>
                    <a:pt x="793" y="3349"/>
                    <a:pt x="1166" y="3384"/>
                    <a:pt x="1534" y="3389"/>
                  </a:cubicBezTo>
                  <a:cubicBezTo>
                    <a:pt x="1896" y="3401"/>
                    <a:pt x="2126" y="3544"/>
                    <a:pt x="2281" y="3878"/>
                  </a:cubicBezTo>
                  <a:cubicBezTo>
                    <a:pt x="2482" y="4303"/>
                    <a:pt x="2712" y="4716"/>
                    <a:pt x="2947" y="5124"/>
                  </a:cubicBezTo>
                  <a:cubicBezTo>
                    <a:pt x="2999" y="5216"/>
                    <a:pt x="3142" y="5342"/>
                    <a:pt x="3211" y="5325"/>
                  </a:cubicBezTo>
                  <a:cubicBezTo>
                    <a:pt x="3338" y="5273"/>
                    <a:pt x="3447" y="5181"/>
                    <a:pt x="3510" y="5061"/>
                  </a:cubicBezTo>
                  <a:cubicBezTo>
                    <a:pt x="3573" y="4900"/>
                    <a:pt x="3608" y="4728"/>
                    <a:pt x="3619" y="4555"/>
                  </a:cubicBezTo>
                  <a:cubicBezTo>
                    <a:pt x="3654" y="4222"/>
                    <a:pt x="3671" y="3889"/>
                    <a:pt x="3694" y="3590"/>
                  </a:cubicBezTo>
                  <a:cubicBezTo>
                    <a:pt x="4251" y="3389"/>
                    <a:pt x="4969" y="3906"/>
                    <a:pt x="5256" y="2913"/>
                  </a:cubicBezTo>
                  <a:cubicBezTo>
                    <a:pt x="4883" y="2723"/>
                    <a:pt x="4550" y="2522"/>
                    <a:pt x="4194" y="2378"/>
                  </a:cubicBezTo>
                  <a:cubicBezTo>
                    <a:pt x="3820" y="2235"/>
                    <a:pt x="3648" y="2028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5211500" y="1281700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4" y="1609"/>
                  </a:moveTo>
                  <a:cubicBezTo>
                    <a:pt x="3666" y="1098"/>
                    <a:pt x="3602" y="587"/>
                    <a:pt x="3568" y="1"/>
                  </a:cubicBezTo>
                  <a:cubicBezTo>
                    <a:pt x="2781" y="122"/>
                    <a:pt x="2620" y="966"/>
                    <a:pt x="1914" y="1104"/>
                  </a:cubicBezTo>
                  <a:cubicBezTo>
                    <a:pt x="1690" y="949"/>
                    <a:pt x="1443" y="736"/>
                    <a:pt x="1161" y="593"/>
                  </a:cubicBezTo>
                  <a:cubicBezTo>
                    <a:pt x="1041" y="529"/>
                    <a:pt x="834" y="547"/>
                    <a:pt x="702" y="610"/>
                  </a:cubicBezTo>
                  <a:cubicBezTo>
                    <a:pt x="650" y="638"/>
                    <a:pt x="650" y="885"/>
                    <a:pt x="696" y="1006"/>
                  </a:cubicBezTo>
                  <a:cubicBezTo>
                    <a:pt x="822" y="1293"/>
                    <a:pt x="995" y="1563"/>
                    <a:pt x="1155" y="1856"/>
                  </a:cubicBezTo>
                  <a:cubicBezTo>
                    <a:pt x="822" y="2155"/>
                    <a:pt x="512" y="2402"/>
                    <a:pt x="242" y="2689"/>
                  </a:cubicBezTo>
                  <a:cubicBezTo>
                    <a:pt x="1" y="2942"/>
                    <a:pt x="87" y="3223"/>
                    <a:pt x="426" y="3286"/>
                  </a:cubicBezTo>
                  <a:cubicBezTo>
                    <a:pt x="794" y="3350"/>
                    <a:pt x="1167" y="3384"/>
                    <a:pt x="1535" y="3390"/>
                  </a:cubicBezTo>
                  <a:cubicBezTo>
                    <a:pt x="1896" y="3396"/>
                    <a:pt x="2126" y="3545"/>
                    <a:pt x="2281" y="3878"/>
                  </a:cubicBezTo>
                  <a:cubicBezTo>
                    <a:pt x="2482" y="4303"/>
                    <a:pt x="2712" y="4711"/>
                    <a:pt x="2948" y="5119"/>
                  </a:cubicBezTo>
                  <a:cubicBezTo>
                    <a:pt x="2999" y="5211"/>
                    <a:pt x="3143" y="5343"/>
                    <a:pt x="3206" y="5320"/>
                  </a:cubicBezTo>
                  <a:cubicBezTo>
                    <a:pt x="3338" y="5274"/>
                    <a:pt x="3447" y="5182"/>
                    <a:pt x="3511" y="5056"/>
                  </a:cubicBezTo>
                  <a:cubicBezTo>
                    <a:pt x="3574" y="4895"/>
                    <a:pt x="3608" y="4728"/>
                    <a:pt x="3620" y="4556"/>
                  </a:cubicBezTo>
                  <a:cubicBezTo>
                    <a:pt x="3654" y="4223"/>
                    <a:pt x="3671" y="3890"/>
                    <a:pt x="3694" y="3585"/>
                  </a:cubicBezTo>
                  <a:cubicBezTo>
                    <a:pt x="4251" y="3384"/>
                    <a:pt x="4969" y="3907"/>
                    <a:pt x="5257" y="2913"/>
                  </a:cubicBezTo>
                  <a:cubicBezTo>
                    <a:pt x="4883" y="2724"/>
                    <a:pt x="4550" y="2522"/>
                    <a:pt x="4194" y="2379"/>
                  </a:cubicBezTo>
                  <a:cubicBezTo>
                    <a:pt x="3832" y="2241"/>
                    <a:pt x="3648" y="2023"/>
                    <a:pt x="3654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4391575" y="1027675"/>
              <a:ext cx="131400" cy="133575"/>
            </a:xfrm>
            <a:custGeom>
              <a:avLst/>
              <a:gdLst/>
              <a:ahLst/>
              <a:cxnLst/>
              <a:rect l="l" t="t" r="r" b="b"/>
              <a:pathLst>
                <a:path w="5256" h="5343" extrusionOk="0">
                  <a:moveTo>
                    <a:pt x="3659" y="1609"/>
                  </a:moveTo>
                  <a:cubicBezTo>
                    <a:pt x="3670" y="1098"/>
                    <a:pt x="3607" y="587"/>
                    <a:pt x="3567" y="1"/>
                  </a:cubicBezTo>
                  <a:cubicBezTo>
                    <a:pt x="2780" y="121"/>
                    <a:pt x="2619" y="966"/>
                    <a:pt x="1913" y="1104"/>
                  </a:cubicBezTo>
                  <a:cubicBezTo>
                    <a:pt x="1689" y="949"/>
                    <a:pt x="1442" y="736"/>
                    <a:pt x="1160" y="592"/>
                  </a:cubicBezTo>
                  <a:cubicBezTo>
                    <a:pt x="1040" y="529"/>
                    <a:pt x="833" y="552"/>
                    <a:pt x="707" y="610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7" y="1293"/>
                    <a:pt x="994" y="1563"/>
                    <a:pt x="1155" y="1856"/>
                  </a:cubicBezTo>
                  <a:cubicBezTo>
                    <a:pt x="821" y="2155"/>
                    <a:pt x="511" y="2402"/>
                    <a:pt x="241" y="2689"/>
                  </a:cubicBezTo>
                  <a:cubicBezTo>
                    <a:pt x="0" y="2942"/>
                    <a:pt x="86" y="3223"/>
                    <a:pt x="431" y="3286"/>
                  </a:cubicBezTo>
                  <a:cubicBezTo>
                    <a:pt x="793" y="3350"/>
                    <a:pt x="1166" y="3384"/>
                    <a:pt x="1534" y="3390"/>
                  </a:cubicBezTo>
                  <a:cubicBezTo>
                    <a:pt x="1896" y="3401"/>
                    <a:pt x="2125" y="3545"/>
                    <a:pt x="2280" y="3878"/>
                  </a:cubicBezTo>
                  <a:cubicBezTo>
                    <a:pt x="2481" y="4303"/>
                    <a:pt x="2711" y="4711"/>
                    <a:pt x="2947" y="5119"/>
                  </a:cubicBezTo>
                  <a:cubicBezTo>
                    <a:pt x="2998" y="5211"/>
                    <a:pt x="3148" y="5343"/>
                    <a:pt x="3211" y="5320"/>
                  </a:cubicBezTo>
                  <a:cubicBezTo>
                    <a:pt x="3337" y="5274"/>
                    <a:pt x="3446" y="5182"/>
                    <a:pt x="3510" y="5061"/>
                  </a:cubicBezTo>
                  <a:cubicBezTo>
                    <a:pt x="3573" y="4895"/>
                    <a:pt x="3613" y="4728"/>
                    <a:pt x="3619" y="4550"/>
                  </a:cubicBezTo>
                  <a:cubicBezTo>
                    <a:pt x="3653" y="4217"/>
                    <a:pt x="3676" y="3884"/>
                    <a:pt x="3699" y="3585"/>
                  </a:cubicBezTo>
                  <a:cubicBezTo>
                    <a:pt x="4251" y="3384"/>
                    <a:pt x="4969" y="3901"/>
                    <a:pt x="5256" y="2913"/>
                  </a:cubicBezTo>
                  <a:cubicBezTo>
                    <a:pt x="4888" y="2723"/>
                    <a:pt x="4555" y="2517"/>
                    <a:pt x="4193" y="2379"/>
                  </a:cubicBezTo>
                  <a:cubicBezTo>
                    <a:pt x="3831" y="2235"/>
                    <a:pt x="3647" y="2023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4754000" y="2425900"/>
              <a:ext cx="132000" cy="43400"/>
            </a:xfrm>
            <a:custGeom>
              <a:avLst/>
              <a:gdLst/>
              <a:ahLst/>
              <a:cxnLst/>
              <a:rect l="l" t="t" r="r" b="b"/>
              <a:pathLst>
                <a:path w="5280" h="1736" extrusionOk="0">
                  <a:moveTo>
                    <a:pt x="5090" y="1350"/>
                  </a:moveTo>
                  <a:cubicBezTo>
                    <a:pt x="4349" y="1080"/>
                    <a:pt x="3579" y="908"/>
                    <a:pt x="2815" y="719"/>
                  </a:cubicBezTo>
                  <a:cubicBezTo>
                    <a:pt x="2005" y="512"/>
                    <a:pt x="1081" y="1"/>
                    <a:pt x="242" y="98"/>
                  </a:cubicBezTo>
                  <a:cubicBezTo>
                    <a:pt x="52" y="115"/>
                    <a:pt x="1" y="362"/>
                    <a:pt x="162" y="454"/>
                  </a:cubicBezTo>
                  <a:cubicBezTo>
                    <a:pt x="799" y="856"/>
                    <a:pt x="1718" y="960"/>
                    <a:pt x="2442" y="1161"/>
                  </a:cubicBezTo>
                  <a:cubicBezTo>
                    <a:pt x="3275" y="1385"/>
                    <a:pt x="4142" y="1431"/>
                    <a:pt x="4975" y="1678"/>
                  </a:cubicBezTo>
                  <a:cubicBezTo>
                    <a:pt x="5165" y="1735"/>
                    <a:pt x="5279" y="1419"/>
                    <a:pt x="5090" y="1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4976300" y="2343050"/>
              <a:ext cx="92925" cy="88625"/>
            </a:xfrm>
            <a:custGeom>
              <a:avLst/>
              <a:gdLst/>
              <a:ahLst/>
              <a:cxnLst/>
              <a:rect l="l" t="t" r="r" b="b"/>
              <a:pathLst>
                <a:path w="3717" h="3545" extrusionOk="0">
                  <a:moveTo>
                    <a:pt x="3435" y="64"/>
                  </a:moveTo>
                  <a:cubicBezTo>
                    <a:pt x="2838" y="345"/>
                    <a:pt x="2396" y="850"/>
                    <a:pt x="1936" y="1327"/>
                  </a:cubicBezTo>
                  <a:cubicBezTo>
                    <a:pt x="1362" y="1919"/>
                    <a:pt x="782" y="2516"/>
                    <a:pt x="173" y="3073"/>
                  </a:cubicBezTo>
                  <a:cubicBezTo>
                    <a:pt x="0" y="3234"/>
                    <a:pt x="265" y="3544"/>
                    <a:pt x="443" y="3395"/>
                  </a:cubicBezTo>
                  <a:cubicBezTo>
                    <a:pt x="1017" y="2913"/>
                    <a:pt x="1557" y="2401"/>
                    <a:pt x="2103" y="1890"/>
                  </a:cubicBezTo>
                  <a:cubicBezTo>
                    <a:pt x="2631" y="1390"/>
                    <a:pt x="3251" y="919"/>
                    <a:pt x="3642" y="299"/>
                  </a:cubicBezTo>
                  <a:cubicBezTo>
                    <a:pt x="3717" y="184"/>
                    <a:pt x="3567" y="0"/>
                    <a:pt x="3435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5098775" y="2077525"/>
              <a:ext cx="33925" cy="151525"/>
            </a:xfrm>
            <a:custGeom>
              <a:avLst/>
              <a:gdLst/>
              <a:ahLst/>
              <a:cxnLst/>
              <a:rect l="l" t="t" r="r" b="b"/>
              <a:pathLst>
                <a:path w="1357" h="6061" extrusionOk="0">
                  <a:moveTo>
                    <a:pt x="7" y="277"/>
                  </a:moveTo>
                  <a:cubicBezTo>
                    <a:pt x="1" y="1046"/>
                    <a:pt x="254" y="1799"/>
                    <a:pt x="403" y="2551"/>
                  </a:cubicBezTo>
                  <a:cubicBezTo>
                    <a:pt x="616" y="3631"/>
                    <a:pt x="788" y="4711"/>
                    <a:pt x="920" y="5796"/>
                  </a:cubicBezTo>
                  <a:cubicBezTo>
                    <a:pt x="949" y="6061"/>
                    <a:pt x="1357" y="6049"/>
                    <a:pt x="1339" y="5779"/>
                  </a:cubicBezTo>
                  <a:cubicBezTo>
                    <a:pt x="1207" y="4027"/>
                    <a:pt x="1196" y="1741"/>
                    <a:pt x="346" y="167"/>
                  </a:cubicBezTo>
                  <a:cubicBezTo>
                    <a:pt x="254" y="1"/>
                    <a:pt x="7" y="110"/>
                    <a:pt x="7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5072950" y="1839150"/>
              <a:ext cx="16525" cy="73425"/>
            </a:xfrm>
            <a:custGeom>
              <a:avLst/>
              <a:gdLst/>
              <a:ahLst/>
              <a:cxnLst/>
              <a:rect l="l" t="t" r="r" b="b"/>
              <a:pathLst>
                <a:path w="661" h="2937" extrusionOk="0">
                  <a:moveTo>
                    <a:pt x="213" y="121"/>
                  </a:moveTo>
                  <a:cubicBezTo>
                    <a:pt x="0" y="466"/>
                    <a:pt x="46" y="885"/>
                    <a:pt x="40" y="1270"/>
                  </a:cubicBezTo>
                  <a:cubicBezTo>
                    <a:pt x="40" y="1730"/>
                    <a:pt x="35" y="2189"/>
                    <a:pt x="35" y="2643"/>
                  </a:cubicBezTo>
                  <a:cubicBezTo>
                    <a:pt x="35" y="2936"/>
                    <a:pt x="460" y="2902"/>
                    <a:pt x="477" y="2626"/>
                  </a:cubicBezTo>
                  <a:cubicBezTo>
                    <a:pt x="511" y="2166"/>
                    <a:pt x="540" y="1707"/>
                    <a:pt x="574" y="1247"/>
                  </a:cubicBezTo>
                  <a:cubicBezTo>
                    <a:pt x="603" y="857"/>
                    <a:pt x="661" y="466"/>
                    <a:pt x="477" y="110"/>
                  </a:cubicBezTo>
                  <a:cubicBezTo>
                    <a:pt x="419" y="1"/>
                    <a:pt x="270" y="35"/>
                    <a:pt x="213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5050525" y="1495375"/>
              <a:ext cx="51025" cy="226500"/>
            </a:xfrm>
            <a:custGeom>
              <a:avLst/>
              <a:gdLst/>
              <a:ahLst/>
              <a:cxnLst/>
              <a:rect l="l" t="t" r="r" b="b"/>
              <a:pathLst>
                <a:path w="2041" h="9060" extrusionOk="0">
                  <a:moveTo>
                    <a:pt x="294" y="116"/>
                  </a:moveTo>
                  <a:cubicBezTo>
                    <a:pt x="179" y="1"/>
                    <a:pt x="1" y="139"/>
                    <a:pt x="41" y="282"/>
                  </a:cubicBezTo>
                  <a:cubicBezTo>
                    <a:pt x="426" y="1661"/>
                    <a:pt x="949" y="2919"/>
                    <a:pt x="1167" y="4349"/>
                  </a:cubicBezTo>
                  <a:cubicBezTo>
                    <a:pt x="1385" y="5785"/>
                    <a:pt x="1403" y="7250"/>
                    <a:pt x="1471" y="8703"/>
                  </a:cubicBezTo>
                  <a:cubicBezTo>
                    <a:pt x="1494" y="9059"/>
                    <a:pt x="2040" y="9030"/>
                    <a:pt x="2029" y="8674"/>
                  </a:cubicBezTo>
                  <a:cubicBezTo>
                    <a:pt x="1971" y="7112"/>
                    <a:pt x="1960" y="5544"/>
                    <a:pt x="1764" y="3987"/>
                  </a:cubicBezTo>
                  <a:cubicBezTo>
                    <a:pt x="1598" y="2649"/>
                    <a:pt x="1276" y="1104"/>
                    <a:pt x="294" y="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5098500" y="1350925"/>
              <a:ext cx="99250" cy="40650"/>
            </a:xfrm>
            <a:custGeom>
              <a:avLst/>
              <a:gdLst/>
              <a:ahLst/>
              <a:cxnLst/>
              <a:rect l="l" t="t" r="r" b="b"/>
              <a:pathLst>
                <a:path w="3970" h="1626" extrusionOk="0">
                  <a:moveTo>
                    <a:pt x="3723" y="6"/>
                  </a:moveTo>
                  <a:cubicBezTo>
                    <a:pt x="2585" y="18"/>
                    <a:pt x="1396" y="707"/>
                    <a:pt x="322" y="1052"/>
                  </a:cubicBezTo>
                  <a:cubicBezTo>
                    <a:pt x="0" y="1155"/>
                    <a:pt x="156" y="1626"/>
                    <a:pt x="477" y="1546"/>
                  </a:cubicBezTo>
                  <a:cubicBezTo>
                    <a:pt x="1551" y="1276"/>
                    <a:pt x="2941" y="1034"/>
                    <a:pt x="3826" y="328"/>
                  </a:cubicBezTo>
                  <a:cubicBezTo>
                    <a:pt x="3970" y="230"/>
                    <a:pt x="3901" y="0"/>
                    <a:pt x="372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4913125" y="1343600"/>
              <a:ext cx="82000" cy="45125"/>
            </a:xfrm>
            <a:custGeom>
              <a:avLst/>
              <a:gdLst/>
              <a:ahLst/>
              <a:cxnLst/>
              <a:rect l="l" t="t" r="r" b="b"/>
              <a:pathLst>
                <a:path w="3280" h="1805" extrusionOk="0">
                  <a:moveTo>
                    <a:pt x="2120" y="604"/>
                  </a:moveTo>
                  <a:cubicBezTo>
                    <a:pt x="1488" y="345"/>
                    <a:pt x="931" y="1"/>
                    <a:pt x="224" y="23"/>
                  </a:cubicBezTo>
                  <a:cubicBezTo>
                    <a:pt x="103" y="29"/>
                    <a:pt x="0" y="190"/>
                    <a:pt x="80" y="293"/>
                  </a:cubicBezTo>
                  <a:cubicBezTo>
                    <a:pt x="402" y="690"/>
                    <a:pt x="810" y="845"/>
                    <a:pt x="1275" y="1023"/>
                  </a:cubicBezTo>
                  <a:cubicBezTo>
                    <a:pt x="1516" y="1115"/>
                    <a:pt x="1758" y="1207"/>
                    <a:pt x="2005" y="1287"/>
                  </a:cubicBezTo>
                  <a:cubicBezTo>
                    <a:pt x="2269" y="1368"/>
                    <a:pt x="2631" y="1396"/>
                    <a:pt x="2815" y="1632"/>
                  </a:cubicBezTo>
                  <a:cubicBezTo>
                    <a:pt x="2947" y="1804"/>
                    <a:pt x="3280" y="1689"/>
                    <a:pt x="3188" y="1459"/>
                  </a:cubicBezTo>
                  <a:cubicBezTo>
                    <a:pt x="3010" y="1000"/>
                    <a:pt x="2556" y="782"/>
                    <a:pt x="2120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4647600" y="1330100"/>
              <a:ext cx="135725" cy="24575"/>
            </a:xfrm>
            <a:custGeom>
              <a:avLst/>
              <a:gdLst/>
              <a:ahLst/>
              <a:cxnLst/>
              <a:rect l="l" t="t" r="r" b="b"/>
              <a:pathLst>
                <a:path w="5429" h="983" extrusionOk="0">
                  <a:moveTo>
                    <a:pt x="5279" y="167"/>
                  </a:moveTo>
                  <a:cubicBezTo>
                    <a:pt x="3625" y="1"/>
                    <a:pt x="1965" y="248"/>
                    <a:pt x="322" y="443"/>
                  </a:cubicBezTo>
                  <a:cubicBezTo>
                    <a:pt x="0" y="483"/>
                    <a:pt x="18" y="983"/>
                    <a:pt x="345" y="948"/>
                  </a:cubicBezTo>
                  <a:cubicBezTo>
                    <a:pt x="1994" y="788"/>
                    <a:pt x="3671" y="788"/>
                    <a:pt x="5291" y="437"/>
                  </a:cubicBezTo>
                  <a:cubicBezTo>
                    <a:pt x="5428" y="414"/>
                    <a:pt x="5417" y="184"/>
                    <a:pt x="52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4621600" y="1436800"/>
              <a:ext cx="48275" cy="334450"/>
            </a:xfrm>
            <a:custGeom>
              <a:avLst/>
              <a:gdLst/>
              <a:ahLst/>
              <a:cxnLst/>
              <a:rect l="l" t="t" r="r" b="b"/>
              <a:pathLst>
                <a:path w="1931" h="13378" extrusionOk="0">
                  <a:moveTo>
                    <a:pt x="305" y="138"/>
                  </a:moveTo>
                  <a:cubicBezTo>
                    <a:pt x="213" y="0"/>
                    <a:pt x="1" y="69"/>
                    <a:pt x="1" y="236"/>
                  </a:cubicBezTo>
                  <a:cubicBezTo>
                    <a:pt x="64" y="1195"/>
                    <a:pt x="403" y="2131"/>
                    <a:pt x="604" y="3068"/>
                  </a:cubicBezTo>
                  <a:cubicBezTo>
                    <a:pt x="845" y="4176"/>
                    <a:pt x="983" y="5308"/>
                    <a:pt x="1098" y="6434"/>
                  </a:cubicBezTo>
                  <a:cubicBezTo>
                    <a:pt x="1328" y="8645"/>
                    <a:pt x="1385" y="10868"/>
                    <a:pt x="1471" y="13085"/>
                  </a:cubicBezTo>
                  <a:cubicBezTo>
                    <a:pt x="1483" y="13378"/>
                    <a:pt x="1931" y="13355"/>
                    <a:pt x="1925" y="13062"/>
                  </a:cubicBezTo>
                  <a:cubicBezTo>
                    <a:pt x="1896" y="10845"/>
                    <a:pt x="1914" y="8622"/>
                    <a:pt x="1741" y="6405"/>
                  </a:cubicBezTo>
                  <a:cubicBezTo>
                    <a:pt x="1586" y="4446"/>
                    <a:pt x="1414" y="1815"/>
                    <a:pt x="305" y="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4589150" y="1945850"/>
              <a:ext cx="69525" cy="219150"/>
            </a:xfrm>
            <a:custGeom>
              <a:avLst/>
              <a:gdLst/>
              <a:ahLst/>
              <a:cxnLst/>
              <a:rect l="l" t="t" r="r" b="b"/>
              <a:pathLst>
                <a:path w="2781" h="8766" extrusionOk="0">
                  <a:moveTo>
                    <a:pt x="2379" y="167"/>
                  </a:moveTo>
                  <a:cubicBezTo>
                    <a:pt x="1850" y="1345"/>
                    <a:pt x="1689" y="2700"/>
                    <a:pt x="1379" y="3947"/>
                  </a:cubicBezTo>
                  <a:cubicBezTo>
                    <a:pt x="1006" y="5434"/>
                    <a:pt x="564" y="6911"/>
                    <a:pt x="98" y="8370"/>
                  </a:cubicBezTo>
                  <a:cubicBezTo>
                    <a:pt x="1" y="8674"/>
                    <a:pt x="472" y="8766"/>
                    <a:pt x="575" y="8473"/>
                  </a:cubicBezTo>
                  <a:cubicBezTo>
                    <a:pt x="1046" y="7129"/>
                    <a:pt x="1494" y="5779"/>
                    <a:pt x="1896" y="4418"/>
                  </a:cubicBezTo>
                  <a:cubicBezTo>
                    <a:pt x="2287" y="3091"/>
                    <a:pt x="2781" y="1632"/>
                    <a:pt x="2706" y="236"/>
                  </a:cubicBezTo>
                  <a:cubicBezTo>
                    <a:pt x="2700" y="70"/>
                    <a:pt x="2448" y="1"/>
                    <a:pt x="23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4601500" y="2288200"/>
              <a:ext cx="45975" cy="64775"/>
            </a:xfrm>
            <a:custGeom>
              <a:avLst/>
              <a:gdLst/>
              <a:ahLst/>
              <a:cxnLst/>
              <a:rect l="l" t="t" r="r" b="b"/>
              <a:pathLst>
                <a:path w="1839" h="2591" extrusionOk="0">
                  <a:moveTo>
                    <a:pt x="317" y="149"/>
                  </a:moveTo>
                  <a:cubicBezTo>
                    <a:pt x="219" y="0"/>
                    <a:pt x="1" y="144"/>
                    <a:pt x="93" y="293"/>
                  </a:cubicBezTo>
                  <a:cubicBezTo>
                    <a:pt x="449" y="1011"/>
                    <a:pt x="897" y="1683"/>
                    <a:pt x="1328" y="2355"/>
                  </a:cubicBezTo>
                  <a:cubicBezTo>
                    <a:pt x="1471" y="2591"/>
                    <a:pt x="1839" y="2355"/>
                    <a:pt x="1689" y="2125"/>
                  </a:cubicBezTo>
                  <a:cubicBezTo>
                    <a:pt x="1247" y="1453"/>
                    <a:pt x="828" y="764"/>
                    <a:pt x="317" y="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4515500" y="1162375"/>
              <a:ext cx="58600" cy="131125"/>
            </a:xfrm>
            <a:custGeom>
              <a:avLst/>
              <a:gdLst/>
              <a:ahLst/>
              <a:cxnLst/>
              <a:rect l="l" t="t" r="r" b="b"/>
              <a:pathLst>
                <a:path w="2344" h="5245" extrusionOk="0">
                  <a:moveTo>
                    <a:pt x="276" y="121"/>
                  </a:moveTo>
                  <a:cubicBezTo>
                    <a:pt x="190" y="1"/>
                    <a:pt x="0" y="87"/>
                    <a:pt x="40" y="230"/>
                  </a:cubicBezTo>
                  <a:cubicBezTo>
                    <a:pt x="385" y="1844"/>
                    <a:pt x="1160" y="3424"/>
                    <a:pt x="1775" y="4958"/>
                  </a:cubicBezTo>
                  <a:cubicBezTo>
                    <a:pt x="1890" y="5245"/>
                    <a:pt x="2344" y="5101"/>
                    <a:pt x="2229" y="4814"/>
                  </a:cubicBezTo>
                  <a:cubicBezTo>
                    <a:pt x="1643" y="3263"/>
                    <a:pt x="1229" y="1494"/>
                    <a:pt x="276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"/>
          <p:cNvSpPr txBox="1">
            <a:spLocks noGrp="1"/>
          </p:cNvSpPr>
          <p:nvPr>
            <p:ph type="subTitle" idx="1"/>
          </p:nvPr>
        </p:nvSpPr>
        <p:spPr>
          <a:xfrm>
            <a:off x="959038" y="2225425"/>
            <a:ext cx="3202500" cy="188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503" name="Google Shape;503;p5"/>
          <p:cNvSpPr txBox="1">
            <a:spLocks noGrp="1"/>
          </p:cNvSpPr>
          <p:nvPr>
            <p:ph type="title"/>
          </p:nvPr>
        </p:nvSpPr>
        <p:spPr>
          <a:xfrm>
            <a:off x="959038" y="1618950"/>
            <a:ext cx="32025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504" name="Google Shape;504;p5"/>
          <p:cNvSpPr txBox="1">
            <a:spLocks noGrp="1"/>
          </p:cNvSpPr>
          <p:nvPr>
            <p:ph type="subTitle" idx="2"/>
          </p:nvPr>
        </p:nvSpPr>
        <p:spPr>
          <a:xfrm>
            <a:off x="4982462" y="2225425"/>
            <a:ext cx="3202500" cy="188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505" name="Google Shape;505;p5"/>
          <p:cNvSpPr txBox="1">
            <a:spLocks noGrp="1"/>
          </p:cNvSpPr>
          <p:nvPr>
            <p:ph type="title" idx="3"/>
          </p:nvPr>
        </p:nvSpPr>
        <p:spPr>
          <a:xfrm>
            <a:off x="4982462" y="1618950"/>
            <a:ext cx="32025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pic>
        <p:nvPicPr>
          <p:cNvPr id="506" name="Google Shape;506;p5"/>
          <p:cNvPicPr preferRelativeResize="0"/>
          <p:nvPr/>
        </p:nvPicPr>
        <p:blipFill rotWithShape="1">
          <a:blip r:embed="rId3"/>
          <a:srcRect l="58297" t="-9" r="26189" b="4952"/>
          <a:stretch>
            <a:fillRect/>
          </a:stretch>
        </p:blipFill>
        <p:spPr>
          <a:xfrm rot="10800000">
            <a:off x="-4331" y="-61599"/>
            <a:ext cx="1158001" cy="3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"/>
          <p:cNvPicPr preferRelativeResize="0"/>
          <p:nvPr/>
        </p:nvPicPr>
        <p:blipFill rotWithShape="1">
          <a:blip r:embed="rId4"/>
          <a:srcRect l="31590" t="5834" r="-1869" b="54313"/>
          <a:stretch>
            <a:fillRect/>
          </a:stretch>
        </p:blipFill>
        <p:spPr>
          <a:xfrm rot="10800000">
            <a:off x="6235345" y="-12925"/>
            <a:ext cx="2980675" cy="9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"/>
          <p:cNvPicPr preferRelativeResize="0"/>
          <p:nvPr/>
        </p:nvPicPr>
        <p:blipFill rotWithShape="1">
          <a:blip r:embed="rId5"/>
          <a:srcRect l="25424" t="11552" r="47838" b="-17732"/>
          <a:stretch>
            <a:fillRect/>
          </a:stretch>
        </p:blipFill>
        <p:spPr>
          <a:xfrm rot="10800000">
            <a:off x="7778069" y="2024651"/>
            <a:ext cx="1406725" cy="3142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5"/>
          <p:cNvGrpSpPr/>
          <p:nvPr/>
        </p:nvGrpSpPr>
        <p:grpSpPr>
          <a:xfrm rot="5400000">
            <a:off x="-247197" y="4039645"/>
            <a:ext cx="1520526" cy="1658882"/>
            <a:chOff x="2762575" y="1685550"/>
            <a:chExt cx="687150" cy="753900"/>
          </a:xfrm>
        </p:grpSpPr>
        <p:sp>
          <p:nvSpPr>
            <p:cNvPr id="510" name="Google Shape;510;p5"/>
            <p:cNvSpPr/>
            <p:nvPr/>
          </p:nvSpPr>
          <p:spPr>
            <a:xfrm>
              <a:off x="2762575" y="1954450"/>
              <a:ext cx="195750" cy="440425"/>
            </a:xfrm>
            <a:custGeom>
              <a:avLst/>
              <a:gdLst/>
              <a:ahLst/>
              <a:cxnLst/>
              <a:rect l="l" t="t" r="r" b="b"/>
              <a:pathLst>
                <a:path w="7830" h="17617" extrusionOk="0">
                  <a:moveTo>
                    <a:pt x="7483" y="0"/>
                  </a:moveTo>
                  <a:cubicBezTo>
                    <a:pt x="7256" y="0"/>
                    <a:pt x="7029" y="23"/>
                    <a:pt x="6807" y="64"/>
                  </a:cubicBezTo>
                  <a:cubicBezTo>
                    <a:pt x="5607" y="334"/>
                    <a:pt x="4814" y="1098"/>
                    <a:pt x="4303" y="2184"/>
                  </a:cubicBezTo>
                  <a:cubicBezTo>
                    <a:pt x="3809" y="3241"/>
                    <a:pt x="3815" y="4349"/>
                    <a:pt x="4010" y="5469"/>
                  </a:cubicBezTo>
                  <a:cubicBezTo>
                    <a:pt x="4211" y="6624"/>
                    <a:pt x="4625" y="7710"/>
                    <a:pt x="4992" y="8812"/>
                  </a:cubicBezTo>
                  <a:cubicBezTo>
                    <a:pt x="5343" y="9841"/>
                    <a:pt x="5658" y="10875"/>
                    <a:pt x="5687" y="11972"/>
                  </a:cubicBezTo>
                  <a:cubicBezTo>
                    <a:pt x="5653" y="12305"/>
                    <a:pt x="5647" y="12649"/>
                    <a:pt x="5572" y="12971"/>
                  </a:cubicBezTo>
                  <a:cubicBezTo>
                    <a:pt x="5084" y="15068"/>
                    <a:pt x="3740" y="16337"/>
                    <a:pt x="1695" y="16883"/>
                  </a:cubicBezTo>
                  <a:cubicBezTo>
                    <a:pt x="1253" y="16998"/>
                    <a:pt x="782" y="16975"/>
                    <a:pt x="322" y="17038"/>
                  </a:cubicBezTo>
                  <a:cubicBezTo>
                    <a:pt x="213" y="17049"/>
                    <a:pt x="110" y="17107"/>
                    <a:pt x="41" y="17199"/>
                  </a:cubicBezTo>
                  <a:cubicBezTo>
                    <a:pt x="1" y="17296"/>
                    <a:pt x="18" y="17411"/>
                    <a:pt x="81" y="17497"/>
                  </a:cubicBezTo>
                  <a:cubicBezTo>
                    <a:pt x="173" y="17572"/>
                    <a:pt x="282" y="17612"/>
                    <a:pt x="397" y="17612"/>
                  </a:cubicBezTo>
                  <a:cubicBezTo>
                    <a:pt x="465" y="17615"/>
                    <a:pt x="532" y="17616"/>
                    <a:pt x="600" y="17616"/>
                  </a:cubicBezTo>
                  <a:cubicBezTo>
                    <a:pt x="2799" y="17616"/>
                    <a:pt x="4944" y="16176"/>
                    <a:pt x="5819" y="14108"/>
                  </a:cubicBezTo>
                  <a:cubicBezTo>
                    <a:pt x="6353" y="12839"/>
                    <a:pt x="6359" y="11535"/>
                    <a:pt x="6009" y="10243"/>
                  </a:cubicBezTo>
                  <a:cubicBezTo>
                    <a:pt x="5716" y="9140"/>
                    <a:pt x="5337" y="8054"/>
                    <a:pt x="4981" y="6957"/>
                  </a:cubicBezTo>
                  <a:cubicBezTo>
                    <a:pt x="4567" y="5676"/>
                    <a:pt x="4406" y="4372"/>
                    <a:pt x="4693" y="3034"/>
                  </a:cubicBezTo>
                  <a:cubicBezTo>
                    <a:pt x="5044" y="1414"/>
                    <a:pt x="5900" y="679"/>
                    <a:pt x="7548" y="576"/>
                  </a:cubicBezTo>
                  <a:cubicBezTo>
                    <a:pt x="7732" y="564"/>
                    <a:pt x="7830" y="467"/>
                    <a:pt x="7830" y="294"/>
                  </a:cubicBezTo>
                  <a:cubicBezTo>
                    <a:pt x="7830" y="122"/>
                    <a:pt x="7738" y="1"/>
                    <a:pt x="7560" y="1"/>
                  </a:cubicBezTo>
                  <a:cubicBezTo>
                    <a:pt x="7534" y="1"/>
                    <a:pt x="7509" y="0"/>
                    <a:pt x="7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3061400" y="1685550"/>
              <a:ext cx="230075" cy="267950"/>
            </a:xfrm>
            <a:custGeom>
              <a:avLst/>
              <a:gdLst/>
              <a:ahLst/>
              <a:cxnLst/>
              <a:rect l="l" t="t" r="r" b="b"/>
              <a:pathLst>
                <a:path w="9203" h="10718" extrusionOk="0">
                  <a:moveTo>
                    <a:pt x="8892" y="0"/>
                  </a:moveTo>
                  <a:cubicBezTo>
                    <a:pt x="8874" y="0"/>
                    <a:pt x="8855" y="2"/>
                    <a:pt x="8835" y="5"/>
                  </a:cubicBezTo>
                  <a:cubicBezTo>
                    <a:pt x="7956" y="125"/>
                    <a:pt x="7410" y="705"/>
                    <a:pt x="7313" y="1596"/>
                  </a:cubicBezTo>
                  <a:cubicBezTo>
                    <a:pt x="7232" y="2302"/>
                    <a:pt x="7376" y="2986"/>
                    <a:pt x="7520" y="3675"/>
                  </a:cubicBezTo>
                  <a:cubicBezTo>
                    <a:pt x="7640" y="4249"/>
                    <a:pt x="7807" y="4829"/>
                    <a:pt x="7836" y="5410"/>
                  </a:cubicBezTo>
                  <a:cubicBezTo>
                    <a:pt x="7899" y="6662"/>
                    <a:pt x="7393" y="7724"/>
                    <a:pt x="6514" y="8603"/>
                  </a:cubicBezTo>
                  <a:cubicBezTo>
                    <a:pt x="5458" y="9660"/>
                    <a:pt x="4125" y="10074"/>
                    <a:pt x="2654" y="10108"/>
                  </a:cubicBezTo>
                  <a:cubicBezTo>
                    <a:pt x="2609" y="10109"/>
                    <a:pt x="2563" y="10109"/>
                    <a:pt x="2518" y="10109"/>
                  </a:cubicBezTo>
                  <a:cubicBezTo>
                    <a:pt x="1834" y="10109"/>
                    <a:pt x="1151" y="10028"/>
                    <a:pt x="483" y="9861"/>
                  </a:cubicBezTo>
                  <a:cubicBezTo>
                    <a:pt x="423" y="9848"/>
                    <a:pt x="370" y="9841"/>
                    <a:pt x="323" y="9841"/>
                  </a:cubicBezTo>
                  <a:cubicBezTo>
                    <a:pt x="173" y="9841"/>
                    <a:pt x="88" y="9911"/>
                    <a:pt x="52" y="10051"/>
                  </a:cubicBezTo>
                  <a:cubicBezTo>
                    <a:pt x="1" y="10258"/>
                    <a:pt x="87" y="10390"/>
                    <a:pt x="345" y="10430"/>
                  </a:cubicBezTo>
                  <a:cubicBezTo>
                    <a:pt x="1040" y="10539"/>
                    <a:pt x="1730" y="10631"/>
                    <a:pt x="2316" y="10717"/>
                  </a:cubicBezTo>
                  <a:cubicBezTo>
                    <a:pt x="2896" y="10654"/>
                    <a:pt x="3361" y="10637"/>
                    <a:pt x="3815" y="10562"/>
                  </a:cubicBezTo>
                  <a:cubicBezTo>
                    <a:pt x="5262" y="10309"/>
                    <a:pt x="6497" y="9666"/>
                    <a:pt x="7405" y="8483"/>
                  </a:cubicBezTo>
                  <a:cubicBezTo>
                    <a:pt x="8215" y="7426"/>
                    <a:pt x="8599" y="6231"/>
                    <a:pt x="8381" y="4893"/>
                  </a:cubicBezTo>
                  <a:cubicBezTo>
                    <a:pt x="8284" y="4324"/>
                    <a:pt x="8088" y="3767"/>
                    <a:pt x="7968" y="3204"/>
                  </a:cubicBezTo>
                  <a:cubicBezTo>
                    <a:pt x="7881" y="2825"/>
                    <a:pt x="7830" y="2440"/>
                    <a:pt x="7813" y="2055"/>
                  </a:cubicBezTo>
                  <a:cubicBezTo>
                    <a:pt x="7784" y="1205"/>
                    <a:pt x="8111" y="792"/>
                    <a:pt x="8933" y="573"/>
                  </a:cubicBezTo>
                  <a:cubicBezTo>
                    <a:pt x="9105" y="527"/>
                    <a:pt x="9203" y="430"/>
                    <a:pt x="9168" y="257"/>
                  </a:cubicBezTo>
                  <a:cubicBezTo>
                    <a:pt x="9137" y="103"/>
                    <a:pt x="9043" y="0"/>
                    <a:pt x="8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3071750" y="1899625"/>
              <a:ext cx="335175" cy="180450"/>
            </a:xfrm>
            <a:custGeom>
              <a:avLst/>
              <a:gdLst/>
              <a:ahLst/>
              <a:cxnLst/>
              <a:rect l="l" t="t" r="r" b="b"/>
              <a:pathLst>
                <a:path w="13407" h="7218" extrusionOk="0">
                  <a:moveTo>
                    <a:pt x="13126" y="0"/>
                  </a:moveTo>
                  <a:cubicBezTo>
                    <a:pt x="13043" y="0"/>
                    <a:pt x="12954" y="33"/>
                    <a:pt x="12878" y="98"/>
                  </a:cubicBezTo>
                  <a:cubicBezTo>
                    <a:pt x="12539" y="385"/>
                    <a:pt x="12287" y="758"/>
                    <a:pt x="12149" y="1183"/>
                  </a:cubicBezTo>
                  <a:cubicBezTo>
                    <a:pt x="11999" y="1666"/>
                    <a:pt x="11867" y="2154"/>
                    <a:pt x="11752" y="2648"/>
                  </a:cubicBezTo>
                  <a:cubicBezTo>
                    <a:pt x="11546" y="3527"/>
                    <a:pt x="11149" y="4279"/>
                    <a:pt x="10420" y="4842"/>
                  </a:cubicBezTo>
                  <a:cubicBezTo>
                    <a:pt x="9593" y="5486"/>
                    <a:pt x="8628" y="5824"/>
                    <a:pt x="7600" y="5939"/>
                  </a:cubicBezTo>
                  <a:cubicBezTo>
                    <a:pt x="6594" y="6054"/>
                    <a:pt x="5589" y="6077"/>
                    <a:pt x="4584" y="6146"/>
                  </a:cubicBezTo>
                  <a:cubicBezTo>
                    <a:pt x="4584" y="6117"/>
                    <a:pt x="4584" y="6089"/>
                    <a:pt x="4584" y="6060"/>
                  </a:cubicBezTo>
                  <a:cubicBezTo>
                    <a:pt x="3826" y="6100"/>
                    <a:pt x="3062" y="6123"/>
                    <a:pt x="2304" y="6175"/>
                  </a:cubicBezTo>
                  <a:cubicBezTo>
                    <a:pt x="1609" y="6226"/>
                    <a:pt x="931" y="6382"/>
                    <a:pt x="282" y="6629"/>
                  </a:cubicBezTo>
                  <a:cubicBezTo>
                    <a:pt x="81" y="6703"/>
                    <a:pt x="0" y="6858"/>
                    <a:pt x="64" y="7031"/>
                  </a:cubicBezTo>
                  <a:cubicBezTo>
                    <a:pt x="112" y="7159"/>
                    <a:pt x="196" y="7217"/>
                    <a:pt x="302" y="7217"/>
                  </a:cubicBezTo>
                  <a:cubicBezTo>
                    <a:pt x="347" y="7217"/>
                    <a:pt x="396" y="7207"/>
                    <a:pt x="448" y="7186"/>
                  </a:cubicBezTo>
                  <a:cubicBezTo>
                    <a:pt x="1620" y="6749"/>
                    <a:pt x="2844" y="6675"/>
                    <a:pt x="4084" y="6657"/>
                  </a:cubicBezTo>
                  <a:cubicBezTo>
                    <a:pt x="5147" y="6640"/>
                    <a:pt x="6215" y="6634"/>
                    <a:pt x="7284" y="6565"/>
                  </a:cubicBezTo>
                  <a:cubicBezTo>
                    <a:pt x="8358" y="6502"/>
                    <a:pt x="9409" y="6181"/>
                    <a:pt x="10334" y="5623"/>
                  </a:cubicBezTo>
                  <a:cubicBezTo>
                    <a:pt x="11126" y="5141"/>
                    <a:pt x="11752" y="4503"/>
                    <a:pt x="12045" y="3602"/>
                  </a:cubicBezTo>
                  <a:cubicBezTo>
                    <a:pt x="12172" y="3205"/>
                    <a:pt x="12269" y="2797"/>
                    <a:pt x="12367" y="2390"/>
                  </a:cubicBezTo>
                  <a:cubicBezTo>
                    <a:pt x="12551" y="1683"/>
                    <a:pt x="12752" y="977"/>
                    <a:pt x="13332" y="460"/>
                  </a:cubicBezTo>
                  <a:cubicBezTo>
                    <a:pt x="13390" y="408"/>
                    <a:pt x="13407" y="247"/>
                    <a:pt x="13372" y="161"/>
                  </a:cubicBezTo>
                  <a:cubicBezTo>
                    <a:pt x="13330" y="54"/>
                    <a:pt x="13233" y="0"/>
                    <a:pt x="1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2807100" y="2189475"/>
              <a:ext cx="204350" cy="249975"/>
            </a:xfrm>
            <a:custGeom>
              <a:avLst/>
              <a:gdLst/>
              <a:ahLst/>
              <a:cxnLst/>
              <a:rect l="l" t="t" r="r" b="b"/>
              <a:pathLst>
                <a:path w="8174" h="9999" extrusionOk="0">
                  <a:moveTo>
                    <a:pt x="7482" y="1"/>
                  </a:moveTo>
                  <a:cubicBezTo>
                    <a:pt x="7448" y="1"/>
                    <a:pt x="7413" y="7"/>
                    <a:pt x="7375" y="20"/>
                  </a:cubicBezTo>
                  <a:cubicBezTo>
                    <a:pt x="7197" y="78"/>
                    <a:pt x="7146" y="210"/>
                    <a:pt x="7209" y="440"/>
                  </a:cubicBezTo>
                  <a:lnTo>
                    <a:pt x="7243" y="549"/>
                  </a:lnTo>
                  <a:cubicBezTo>
                    <a:pt x="7542" y="1468"/>
                    <a:pt x="7674" y="2410"/>
                    <a:pt x="7548" y="3369"/>
                  </a:cubicBezTo>
                  <a:cubicBezTo>
                    <a:pt x="7186" y="6120"/>
                    <a:pt x="5704" y="8004"/>
                    <a:pt x="3125" y="9010"/>
                  </a:cubicBezTo>
                  <a:cubicBezTo>
                    <a:pt x="2410" y="9291"/>
                    <a:pt x="1662" y="9417"/>
                    <a:pt x="898" y="9417"/>
                  </a:cubicBezTo>
                  <a:cubicBezTo>
                    <a:pt x="711" y="9417"/>
                    <a:pt x="522" y="9409"/>
                    <a:pt x="333" y="9394"/>
                  </a:cubicBezTo>
                  <a:cubicBezTo>
                    <a:pt x="310" y="9393"/>
                    <a:pt x="287" y="9392"/>
                    <a:pt x="264" y="9392"/>
                  </a:cubicBezTo>
                  <a:cubicBezTo>
                    <a:pt x="135" y="9392"/>
                    <a:pt x="20" y="9426"/>
                    <a:pt x="0" y="9572"/>
                  </a:cubicBezTo>
                  <a:cubicBezTo>
                    <a:pt x="0" y="9699"/>
                    <a:pt x="40" y="9819"/>
                    <a:pt x="127" y="9917"/>
                  </a:cubicBezTo>
                  <a:cubicBezTo>
                    <a:pt x="173" y="9975"/>
                    <a:pt x="305" y="9980"/>
                    <a:pt x="397" y="9986"/>
                  </a:cubicBezTo>
                  <a:cubicBezTo>
                    <a:pt x="544" y="9994"/>
                    <a:pt x="691" y="9999"/>
                    <a:pt x="837" y="9999"/>
                  </a:cubicBezTo>
                  <a:cubicBezTo>
                    <a:pt x="1504" y="9999"/>
                    <a:pt x="2164" y="9912"/>
                    <a:pt x="2809" y="9733"/>
                  </a:cubicBezTo>
                  <a:cubicBezTo>
                    <a:pt x="5951" y="8895"/>
                    <a:pt x="8174" y="5971"/>
                    <a:pt x="8174" y="2691"/>
                  </a:cubicBezTo>
                  <a:cubicBezTo>
                    <a:pt x="8168" y="2645"/>
                    <a:pt x="8168" y="2605"/>
                    <a:pt x="8168" y="2559"/>
                  </a:cubicBezTo>
                  <a:cubicBezTo>
                    <a:pt x="8162" y="1772"/>
                    <a:pt x="8025" y="997"/>
                    <a:pt x="7766" y="256"/>
                  </a:cubicBezTo>
                  <a:cubicBezTo>
                    <a:pt x="7707" y="92"/>
                    <a:pt x="7609" y="1"/>
                    <a:pt x="7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2964200" y="1973125"/>
              <a:ext cx="311625" cy="93350"/>
            </a:xfrm>
            <a:custGeom>
              <a:avLst/>
              <a:gdLst/>
              <a:ahLst/>
              <a:cxnLst/>
              <a:rect l="l" t="t" r="r" b="b"/>
              <a:pathLst>
                <a:path w="12465" h="3734" extrusionOk="0">
                  <a:moveTo>
                    <a:pt x="12119" y="0"/>
                  </a:moveTo>
                  <a:cubicBezTo>
                    <a:pt x="12033" y="0"/>
                    <a:pt x="11941" y="36"/>
                    <a:pt x="11856" y="110"/>
                  </a:cubicBezTo>
                  <a:cubicBezTo>
                    <a:pt x="11017" y="863"/>
                    <a:pt x="10000" y="1201"/>
                    <a:pt x="8909" y="1253"/>
                  </a:cubicBezTo>
                  <a:cubicBezTo>
                    <a:pt x="8549" y="1268"/>
                    <a:pt x="8188" y="1274"/>
                    <a:pt x="7828" y="1274"/>
                  </a:cubicBezTo>
                  <a:cubicBezTo>
                    <a:pt x="7106" y="1274"/>
                    <a:pt x="6384" y="1251"/>
                    <a:pt x="5664" y="1236"/>
                  </a:cubicBezTo>
                  <a:cubicBezTo>
                    <a:pt x="5406" y="1231"/>
                    <a:pt x="5148" y="1226"/>
                    <a:pt x="4890" y="1226"/>
                  </a:cubicBezTo>
                  <a:cubicBezTo>
                    <a:pt x="4298" y="1226"/>
                    <a:pt x="3707" y="1251"/>
                    <a:pt x="3119" y="1351"/>
                  </a:cubicBezTo>
                  <a:cubicBezTo>
                    <a:pt x="1867" y="1569"/>
                    <a:pt x="850" y="2149"/>
                    <a:pt x="132" y="3218"/>
                  </a:cubicBezTo>
                  <a:cubicBezTo>
                    <a:pt x="0" y="3424"/>
                    <a:pt x="0" y="3568"/>
                    <a:pt x="144" y="3671"/>
                  </a:cubicBezTo>
                  <a:cubicBezTo>
                    <a:pt x="200" y="3713"/>
                    <a:pt x="260" y="3733"/>
                    <a:pt x="321" y="3733"/>
                  </a:cubicBezTo>
                  <a:cubicBezTo>
                    <a:pt x="428" y="3733"/>
                    <a:pt x="534" y="3670"/>
                    <a:pt x="615" y="3545"/>
                  </a:cubicBezTo>
                  <a:cubicBezTo>
                    <a:pt x="1264" y="2563"/>
                    <a:pt x="2200" y="2046"/>
                    <a:pt x="3337" y="1833"/>
                  </a:cubicBezTo>
                  <a:cubicBezTo>
                    <a:pt x="3938" y="1720"/>
                    <a:pt x="4540" y="1694"/>
                    <a:pt x="5143" y="1694"/>
                  </a:cubicBezTo>
                  <a:cubicBezTo>
                    <a:pt x="5613" y="1694"/>
                    <a:pt x="6083" y="1710"/>
                    <a:pt x="6554" y="1713"/>
                  </a:cubicBezTo>
                  <a:cubicBezTo>
                    <a:pt x="6554" y="1736"/>
                    <a:pt x="6554" y="1759"/>
                    <a:pt x="6560" y="1782"/>
                  </a:cubicBezTo>
                  <a:cubicBezTo>
                    <a:pt x="7576" y="1741"/>
                    <a:pt x="8599" y="1736"/>
                    <a:pt x="9616" y="1644"/>
                  </a:cubicBezTo>
                  <a:cubicBezTo>
                    <a:pt x="10586" y="1569"/>
                    <a:pt x="11505" y="1184"/>
                    <a:pt x="12240" y="547"/>
                  </a:cubicBezTo>
                  <a:cubicBezTo>
                    <a:pt x="12430" y="386"/>
                    <a:pt x="12465" y="254"/>
                    <a:pt x="12350" y="110"/>
                  </a:cubicBezTo>
                  <a:cubicBezTo>
                    <a:pt x="12289" y="38"/>
                    <a:pt x="12207" y="0"/>
                    <a:pt x="1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3322325" y="1720625"/>
              <a:ext cx="58050" cy="105825"/>
            </a:xfrm>
            <a:custGeom>
              <a:avLst/>
              <a:gdLst/>
              <a:ahLst/>
              <a:cxnLst/>
              <a:rect l="l" t="t" r="r" b="b"/>
              <a:pathLst>
                <a:path w="2322" h="4233" extrusionOk="0">
                  <a:moveTo>
                    <a:pt x="2085" y="1"/>
                  </a:moveTo>
                  <a:cubicBezTo>
                    <a:pt x="2052" y="1"/>
                    <a:pt x="2018" y="5"/>
                    <a:pt x="1982" y="15"/>
                  </a:cubicBezTo>
                  <a:cubicBezTo>
                    <a:pt x="1919" y="32"/>
                    <a:pt x="1856" y="55"/>
                    <a:pt x="1798" y="89"/>
                  </a:cubicBezTo>
                  <a:cubicBezTo>
                    <a:pt x="650" y="635"/>
                    <a:pt x="92" y="1571"/>
                    <a:pt x="1" y="2990"/>
                  </a:cubicBezTo>
                  <a:cubicBezTo>
                    <a:pt x="64" y="3237"/>
                    <a:pt x="167" y="3639"/>
                    <a:pt x="282" y="4041"/>
                  </a:cubicBezTo>
                  <a:cubicBezTo>
                    <a:pt x="314" y="4161"/>
                    <a:pt x="395" y="4233"/>
                    <a:pt x="505" y="4233"/>
                  </a:cubicBezTo>
                  <a:cubicBezTo>
                    <a:pt x="532" y="4233"/>
                    <a:pt x="561" y="4228"/>
                    <a:pt x="592" y="4219"/>
                  </a:cubicBezTo>
                  <a:cubicBezTo>
                    <a:pt x="736" y="4190"/>
                    <a:pt x="839" y="4053"/>
                    <a:pt x="822" y="3903"/>
                  </a:cubicBezTo>
                  <a:cubicBezTo>
                    <a:pt x="810" y="3829"/>
                    <a:pt x="787" y="3754"/>
                    <a:pt x="759" y="3685"/>
                  </a:cubicBezTo>
                  <a:cubicBezTo>
                    <a:pt x="305" y="2496"/>
                    <a:pt x="856" y="1152"/>
                    <a:pt x="2017" y="623"/>
                  </a:cubicBezTo>
                  <a:cubicBezTo>
                    <a:pt x="2086" y="600"/>
                    <a:pt x="2189" y="578"/>
                    <a:pt x="2212" y="526"/>
                  </a:cubicBezTo>
                  <a:cubicBezTo>
                    <a:pt x="2269" y="417"/>
                    <a:pt x="2321" y="285"/>
                    <a:pt x="2304" y="170"/>
                  </a:cubicBezTo>
                  <a:cubicBezTo>
                    <a:pt x="2282" y="54"/>
                    <a:pt x="2195" y="1"/>
                    <a:pt x="2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3289875" y="1925150"/>
              <a:ext cx="16525" cy="20025"/>
            </a:xfrm>
            <a:custGeom>
              <a:avLst/>
              <a:gdLst/>
              <a:ahLst/>
              <a:cxnLst/>
              <a:rect l="l" t="t" r="r" b="b"/>
              <a:pathLst>
                <a:path w="661" h="801" extrusionOk="0">
                  <a:moveTo>
                    <a:pt x="344" y="1"/>
                  </a:moveTo>
                  <a:cubicBezTo>
                    <a:pt x="148" y="1"/>
                    <a:pt x="29" y="178"/>
                    <a:pt x="12" y="484"/>
                  </a:cubicBezTo>
                  <a:cubicBezTo>
                    <a:pt x="0" y="668"/>
                    <a:pt x="104" y="794"/>
                    <a:pt x="282" y="800"/>
                  </a:cubicBezTo>
                  <a:cubicBezTo>
                    <a:pt x="288" y="800"/>
                    <a:pt x="295" y="800"/>
                    <a:pt x="301" y="800"/>
                  </a:cubicBezTo>
                  <a:cubicBezTo>
                    <a:pt x="502" y="800"/>
                    <a:pt x="627" y="623"/>
                    <a:pt x="638" y="306"/>
                  </a:cubicBezTo>
                  <a:cubicBezTo>
                    <a:pt x="661" y="143"/>
                    <a:pt x="534" y="1"/>
                    <a:pt x="372" y="1"/>
                  </a:cubicBezTo>
                  <a:cubicBezTo>
                    <a:pt x="369" y="1"/>
                    <a:pt x="366" y="1"/>
                    <a:pt x="362" y="1"/>
                  </a:cubicBezTo>
                  <a:cubicBezTo>
                    <a:pt x="356" y="1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3312275" y="1866850"/>
              <a:ext cx="20700" cy="16000"/>
            </a:xfrm>
            <a:custGeom>
              <a:avLst/>
              <a:gdLst/>
              <a:ahLst/>
              <a:cxnLst/>
              <a:rect l="l" t="t" r="r" b="b"/>
              <a:pathLst>
                <a:path w="828" h="640" extrusionOk="0">
                  <a:moveTo>
                    <a:pt x="286" y="1"/>
                  </a:moveTo>
                  <a:cubicBezTo>
                    <a:pt x="128" y="1"/>
                    <a:pt x="1" y="134"/>
                    <a:pt x="12" y="294"/>
                  </a:cubicBezTo>
                  <a:cubicBezTo>
                    <a:pt x="12" y="503"/>
                    <a:pt x="205" y="639"/>
                    <a:pt x="499" y="639"/>
                  </a:cubicBezTo>
                  <a:cubicBezTo>
                    <a:pt x="505" y="639"/>
                    <a:pt x="511" y="639"/>
                    <a:pt x="517" y="639"/>
                  </a:cubicBezTo>
                  <a:cubicBezTo>
                    <a:pt x="701" y="639"/>
                    <a:pt x="793" y="530"/>
                    <a:pt x="805" y="358"/>
                  </a:cubicBezTo>
                  <a:cubicBezTo>
                    <a:pt x="828" y="157"/>
                    <a:pt x="615" y="13"/>
                    <a:pt x="305" y="1"/>
                  </a:cubicBezTo>
                  <a:cubicBezTo>
                    <a:pt x="298" y="1"/>
                    <a:pt x="292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2958150" y="2088850"/>
              <a:ext cx="16550" cy="20000"/>
            </a:xfrm>
            <a:custGeom>
              <a:avLst/>
              <a:gdLst/>
              <a:ahLst/>
              <a:cxnLst/>
              <a:rect l="l" t="t" r="r" b="b"/>
              <a:pathLst>
                <a:path w="662" h="800" extrusionOk="0">
                  <a:moveTo>
                    <a:pt x="388" y="1"/>
                  </a:moveTo>
                  <a:cubicBezTo>
                    <a:pt x="382" y="1"/>
                    <a:pt x="375" y="1"/>
                    <a:pt x="369" y="2"/>
                  </a:cubicBezTo>
                  <a:cubicBezTo>
                    <a:pt x="365" y="1"/>
                    <a:pt x="361" y="1"/>
                    <a:pt x="357" y="1"/>
                  </a:cubicBezTo>
                  <a:cubicBezTo>
                    <a:pt x="131" y="1"/>
                    <a:pt x="63" y="174"/>
                    <a:pt x="24" y="513"/>
                  </a:cubicBezTo>
                  <a:cubicBezTo>
                    <a:pt x="1" y="685"/>
                    <a:pt x="133" y="800"/>
                    <a:pt x="317" y="800"/>
                  </a:cubicBezTo>
                  <a:cubicBezTo>
                    <a:pt x="524" y="800"/>
                    <a:pt x="661" y="587"/>
                    <a:pt x="656" y="283"/>
                  </a:cubicBezTo>
                  <a:cubicBezTo>
                    <a:pt x="661" y="129"/>
                    <a:pt x="5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3056675" y="2157075"/>
              <a:ext cx="20550" cy="15975"/>
            </a:xfrm>
            <a:custGeom>
              <a:avLst/>
              <a:gdLst/>
              <a:ahLst/>
              <a:cxnLst/>
              <a:rect l="l" t="t" r="r" b="b"/>
              <a:pathLst>
                <a:path w="822" h="639" extrusionOk="0">
                  <a:moveTo>
                    <a:pt x="285" y="0"/>
                  </a:moveTo>
                  <a:cubicBezTo>
                    <a:pt x="128" y="0"/>
                    <a:pt x="1" y="134"/>
                    <a:pt x="17" y="294"/>
                  </a:cubicBezTo>
                  <a:cubicBezTo>
                    <a:pt x="12" y="501"/>
                    <a:pt x="219" y="639"/>
                    <a:pt x="529" y="639"/>
                  </a:cubicBezTo>
                  <a:cubicBezTo>
                    <a:pt x="690" y="639"/>
                    <a:pt x="822" y="501"/>
                    <a:pt x="816" y="334"/>
                  </a:cubicBezTo>
                  <a:cubicBezTo>
                    <a:pt x="810" y="145"/>
                    <a:pt x="598" y="7"/>
                    <a:pt x="305" y="1"/>
                  </a:cubicBezTo>
                  <a:cubicBezTo>
                    <a:pt x="298" y="0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2977700" y="1941550"/>
              <a:ext cx="20250" cy="15850"/>
            </a:xfrm>
            <a:custGeom>
              <a:avLst/>
              <a:gdLst/>
              <a:ahLst/>
              <a:cxnLst/>
              <a:rect l="l" t="t" r="r" b="b"/>
              <a:pathLst>
                <a:path w="810" h="634" extrusionOk="0">
                  <a:moveTo>
                    <a:pt x="312" y="0"/>
                  </a:moveTo>
                  <a:cubicBezTo>
                    <a:pt x="305" y="0"/>
                    <a:pt x="299" y="0"/>
                    <a:pt x="293" y="0"/>
                  </a:cubicBezTo>
                  <a:cubicBezTo>
                    <a:pt x="132" y="0"/>
                    <a:pt x="0" y="138"/>
                    <a:pt x="12" y="299"/>
                  </a:cubicBezTo>
                  <a:cubicBezTo>
                    <a:pt x="17" y="479"/>
                    <a:pt x="240" y="633"/>
                    <a:pt x="499" y="633"/>
                  </a:cubicBezTo>
                  <a:cubicBezTo>
                    <a:pt x="513" y="633"/>
                    <a:pt x="526" y="633"/>
                    <a:pt x="540" y="632"/>
                  </a:cubicBezTo>
                  <a:cubicBezTo>
                    <a:pt x="724" y="626"/>
                    <a:pt x="810" y="511"/>
                    <a:pt x="810" y="339"/>
                  </a:cubicBezTo>
                  <a:cubicBezTo>
                    <a:pt x="810" y="137"/>
                    <a:pt x="611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3429750" y="1826625"/>
              <a:ext cx="19975" cy="16175"/>
            </a:xfrm>
            <a:custGeom>
              <a:avLst/>
              <a:gdLst/>
              <a:ahLst/>
              <a:cxnLst/>
              <a:rect l="l" t="t" r="r" b="b"/>
              <a:pathLst>
                <a:path w="799" h="647" extrusionOk="0">
                  <a:moveTo>
                    <a:pt x="282" y="1"/>
                  </a:moveTo>
                  <a:cubicBezTo>
                    <a:pt x="128" y="1"/>
                    <a:pt x="0" y="132"/>
                    <a:pt x="6" y="289"/>
                  </a:cubicBezTo>
                  <a:cubicBezTo>
                    <a:pt x="0" y="502"/>
                    <a:pt x="195" y="634"/>
                    <a:pt x="511" y="645"/>
                  </a:cubicBezTo>
                  <a:cubicBezTo>
                    <a:pt x="518" y="646"/>
                    <a:pt x="524" y="646"/>
                    <a:pt x="531" y="646"/>
                  </a:cubicBezTo>
                  <a:cubicBezTo>
                    <a:pt x="677" y="646"/>
                    <a:pt x="798" y="524"/>
                    <a:pt x="793" y="370"/>
                  </a:cubicBezTo>
                  <a:cubicBezTo>
                    <a:pt x="798" y="146"/>
                    <a:pt x="632" y="19"/>
                    <a:pt x="310" y="2"/>
                  </a:cubicBezTo>
                  <a:cubicBezTo>
                    <a:pt x="301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2970075" y="2142400"/>
              <a:ext cx="16675" cy="20025"/>
            </a:xfrm>
            <a:custGeom>
              <a:avLst/>
              <a:gdLst/>
              <a:ahLst/>
              <a:cxnLst/>
              <a:rect l="l" t="t" r="r" b="b"/>
              <a:pathLst>
                <a:path w="667" h="801" extrusionOk="0">
                  <a:moveTo>
                    <a:pt x="390" y="1"/>
                  </a:moveTo>
                  <a:cubicBezTo>
                    <a:pt x="381" y="1"/>
                    <a:pt x="372" y="1"/>
                    <a:pt x="363" y="2"/>
                  </a:cubicBezTo>
                  <a:cubicBezTo>
                    <a:pt x="359" y="2"/>
                    <a:pt x="356" y="2"/>
                    <a:pt x="353" y="2"/>
                  </a:cubicBezTo>
                  <a:cubicBezTo>
                    <a:pt x="152" y="2"/>
                    <a:pt x="29" y="179"/>
                    <a:pt x="18" y="490"/>
                  </a:cubicBezTo>
                  <a:cubicBezTo>
                    <a:pt x="1" y="654"/>
                    <a:pt x="128" y="801"/>
                    <a:pt x="290" y="801"/>
                  </a:cubicBezTo>
                  <a:cubicBezTo>
                    <a:pt x="293" y="801"/>
                    <a:pt x="296" y="801"/>
                    <a:pt x="299" y="800"/>
                  </a:cubicBezTo>
                  <a:cubicBezTo>
                    <a:pt x="303" y="801"/>
                    <a:pt x="307" y="801"/>
                    <a:pt x="310" y="801"/>
                  </a:cubicBezTo>
                  <a:cubicBezTo>
                    <a:pt x="554" y="801"/>
                    <a:pt x="605" y="612"/>
                    <a:pt x="655" y="295"/>
                  </a:cubicBezTo>
                  <a:cubicBezTo>
                    <a:pt x="666" y="138"/>
                    <a:pt x="544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056250" y="2106625"/>
              <a:ext cx="14950" cy="14300"/>
            </a:xfrm>
            <a:custGeom>
              <a:avLst/>
              <a:gdLst/>
              <a:ahLst/>
              <a:cxnLst/>
              <a:rect l="l" t="t" r="r" b="b"/>
              <a:pathLst>
                <a:path w="598" h="572" extrusionOk="0">
                  <a:moveTo>
                    <a:pt x="321" y="0"/>
                  </a:moveTo>
                  <a:cubicBezTo>
                    <a:pt x="308" y="0"/>
                    <a:pt x="295" y="1"/>
                    <a:pt x="281" y="3"/>
                  </a:cubicBezTo>
                  <a:cubicBezTo>
                    <a:pt x="121" y="3"/>
                    <a:pt x="0" y="141"/>
                    <a:pt x="23" y="302"/>
                  </a:cubicBezTo>
                  <a:cubicBezTo>
                    <a:pt x="34" y="485"/>
                    <a:pt x="161" y="554"/>
                    <a:pt x="322" y="571"/>
                  </a:cubicBezTo>
                  <a:cubicBezTo>
                    <a:pt x="500" y="548"/>
                    <a:pt x="592" y="445"/>
                    <a:pt x="597" y="273"/>
                  </a:cubicBezTo>
                  <a:cubicBezTo>
                    <a:pt x="592" y="119"/>
                    <a:pt x="470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3022350" y="1940100"/>
              <a:ext cx="14650" cy="14175"/>
            </a:xfrm>
            <a:custGeom>
              <a:avLst/>
              <a:gdLst/>
              <a:ahLst/>
              <a:cxnLst/>
              <a:rect l="l" t="t" r="r" b="b"/>
              <a:pathLst>
                <a:path w="586" h="567" extrusionOk="0">
                  <a:moveTo>
                    <a:pt x="293" y="1"/>
                  </a:moveTo>
                  <a:cubicBezTo>
                    <a:pt x="127" y="12"/>
                    <a:pt x="12" y="93"/>
                    <a:pt x="6" y="277"/>
                  </a:cubicBezTo>
                  <a:cubicBezTo>
                    <a:pt x="0" y="460"/>
                    <a:pt x="104" y="552"/>
                    <a:pt x="276" y="564"/>
                  </a:cubicBezTo>
                  <a:cubicBezTo>
                    <a:pt x="289" y="566"/>
                    <a:pt x="301" y="566"/>
                    <a:pt x="314" y="566"/>
                  </a:cubicBezTo>
                  <a:cubicBezTo>
                    <a:pt x="464" y="566"/>
                    <a:pt x="586" y="442"/>
                    <a:pt x="581" y="288"/>
                  </a:cubicBezTo>
                  <a:cubicBezTo>
                    <a:pt x="581" y="93"/>
                    <a:pt x="460" y="24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5"/>
          <p:cNvGrpSpPr/>
          <p:nvPr/>
        </p:nvGrpSpPr>
        <p:grpSpPr>
          <a:xfrm rot="-6317842">
            <a:off x="8370611" y="3653923"/>
            <a:ext cx="1406733" cy="1516423"/>
            <a:chOff x="1999075" y="815450"/>
            <a:chExt cx="635725" cy="689150"/>
          </a:xfrm>
        </p:grpSpPr>
        <p:sp>
          <p:nvSpPr>
            <p:cNvPr id="526" name="Google Shape;526;p5"/>
            <p:cNvSpPr/>
            <p:nvPr/>
          </p:nvSpPr>
          <p:spPr>
            <a:xfrm>
              <a:off x="1999075" y="875625"/>
              <a:ext cx="254050" cy="129025"/>
            </a:xfrm>
            <a:custGeom>
              <a:avLst/>
              <a:gdLst/>
              <a:ahLst/>
              <a:cxnLst/>
              <a:rect l="l" t="t" r="r" b="b"/>
              <a:pathLst>
                <a:path w="10162" h="5161" extrusionOk="0">
                  <a:moveTo>
                    <a:pt x="962" y="10"/>
                  </a:moveTo>
                  <a:cubicBezTo>
                    <a:pt x="826" y="10"/>
                    <a:pt x="689" y="13"/>
                    <a:pt x="551" y="17"/>
                  </a:cubicBezTo>
                  <a:cubicBezTo>
                    <a:pt x="333" y="23"/>
                    <a:pt x="98" y="0"/>
                    <a:pt x="0" y="276"/>
                  </a:cubicBezTo>
                  <a:lnTo>
                    <a:pt x="0" y="408"/>
                  </a:lnTo>
                  <a:cubicBezTo>
                    <a:pt x="86" y="563"/>
                    <a:pt x="224" y="592"/>
                    <a:pt x="391" y="592"/>
                  </a:cubicBezTo>
                  <a:cubicBezTo>
                    <a:pt x="600" y="592"/>
                    <a:pt x="810" y="589"/>
                    <a:pt x="1020" y="589"/>
                  </a:cubicBezTo>
                  <a:cubicBezTo>
                    <a:pt x="1334" y="589"/>
                    <a:pt x="1649" y="595"/>
                    <a:pt x="1959" y="626"/>
                  </a:cubicBezTo>
                  <a:cubicBezTo>
                    <a:pt x="4882" y="913"/>
                    <a:pt x="7278" y="2194"/>
                    <a:pt x="9162" y="4440"/>
                  </a:cubicBezTo>
                  <a:cubicBezTo>
                    <a:pt x="9328" y="4641"/>
                    <a:pt x="9466" y="4865"/>
                    <a:pt x="9644" y="5055"/>
                  </a:cubicBezTo>
                  <a:cubicBezTo>
                    <a:pt x="9715" y="5125"/>
                    <a:pt x="9811" y="5160"/>
                    <a:pt x="9907" y="5160"/>
                  </a:cubicBezTo>
                  <a:cubicBezTo>
                    <a:pt x="9921" y="5160"/>
                    <a:pt x="9935" y="5160"/>
                    <a:pt x="9949" y="5158"/>
                  </a:cubicBezTo>
                  <a:cubicBezTo>
                    <a:pt x="10046" y="5118"/>
                    <a:pt x="10121" y="5032"/>
                    <a:pt x="10150" y="4928"/>
                  </a:cubicBezTo>
                  <a:cubicBezTo>
                    <a:pt x="10161" y="4842"/>
                    <a:pt x="10086" y="4733"/>
                    <a:pt x="10029" y="4653"/>
                  </a:cubicBezTo>
                  <a:cubicBezTo>
                    <a:pt x="9265" y="3573"/>
                    <a:pt x="8306" y="2642"/>
                    <a:pt x="7203" y="1907"/>
                  </a:cubicBezTo>
                  <a:cubicBezTo>
                    <a:pt x="5302" y="639"/>
                    <a:pt x="3221" y="10"/>
                    <a:pt x="96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2186325" y="841625"/>
              <a:ext cx="448475" cy="555000"/>
            </a:xfrm>
            <a:custGeom>
              <a:avLst/>
              <a:gdLst/>
              <a:ahLst/>
              <a:cxnLst/>
              <a:rect l="l" t="t" r="r" b="b"/>
              <a:pathLst>
                <a:path w="17939" h="22200" extrusionOk="0">
                  <a:moveTo>
                    <a:pt x="334" y="1"/>
                  </a:moveTo>
                  <a:cubicBezTo>
                    <a:pt x="240" y="1"/>
                    <a:pt x="154" y="47"/>
                    <a:pt x="92" y="142"/>
                  </a:cubicBezTo>
                  <a:cubicBezTo>
                    <a:pt x="0" y="292"/>
                    <a:pt x="75" y="407"/>
                    <a:pt x="195" y="510"/>
                  </a:cubicBezTo>
                  <a:cubicBezTo>
                    <a:pt x="442" y="705"/>
                    <a:pt x="689" y="895"/>
                    <a:pt x="925" y="1102"/>
                  </a:cubicBezTo>
                  <a:cubicBezTo>
                    <a:pt x="2447" y="2446"/>
                    <a:pt x="3590" y="4077"/>
                    <a:pt x="4561" y="5840"/>
                  </a:cubicBezTo>
                  <a:cubicBezTo>
                    <a:pt x="5583" y="7707"/>
                    <a:pt x="6393" y="9677"/>
                    <a:pt x="7249" y="11624"/>
                  </a:cubicBezTo>
                  <a:cubicBezTo>
                    <a:pt x="8082" y="13508"/>
                    <a:pt x="8943" y="15375"/>
                    <a:pt x="10087" y="17098"/>
                  </a:cubicBezTo>
                  <a:cubicBezTo>
                    <a:pt x="11075" y="18592"/>
                    <a:pt x="12223" y="19942"/>
                    <a:pt x="13688" y="20993"/>
                  </a:cubicBezTo>
                  <a:cubicBezTo>
                    <a:pt x="14687" y="21707"/>
                    <a:pt x="15783" y="22199"/>
                    <a:pt x="17044" y="22199"/>
                  </a:cubicBezTo>
                  <a:cubicBezTo>
                    <a:pt x="17051" y="22199"/>
                    <a:pt x="17058" y="22199"/>
                    <a:pt x="17065" y="22199"/>
                  </a:cubicBezTo>
                  <a:cubicBezTo>
                    <a:pt x="17215" y="22199"/>
                    <a:pt x="17364" y="22199"/>
                    <a:pt x="17513" y="22193"/>
                  </a:cubicBezTo>
                  <a:cubicBezTo>
                    <a:pt x="17548" y="22193"/>
                    <a:pt x="17588" y="22188"/>
                    <a:pt x="17623" y="22182"/>
                  </a:cubicBezTo>
                  <a:cubicBezTo>
                    <a:pt x="17829" y="22142"/>
                    <a:pt x="17939" y="22015"/>
                    <a:pt x="17916" y="21831"/>
                  </a:cubicBezTo>
                  <a:cubicBezTo>
                    <a:pt x="17887" y="21619"/>
                    <a:pt x="17732" y="21625"/>
                    <a:pt x="17565" y="21619"/>
                  </a:cubicBezTo>
                  <a:cubicBezTo>
                    <a:pt x="17111" y="21607"/>
                    <a:pt x="16652" y="21625"/>
                    <a:pt x="16210" y="21544"/>
                  </a:cubicBezTo>
                  <a:cubicBezTo>
                    <a:pt x="15124" y="21349"/>
                    <a:pt x="14216" y="20775"/>
                    <a:pt x="13384" y="20068"/>
                  </a:cubicBezTo>
                  <a:cubicBezTo>
                    <a:pt x="11965" y="18868"/>
                    <a:pt x="10873" y="17397"/>
                    <a:pt x="9937" y="15800"/>
                  </a:cubicBezTo>
                  <a:cubicBezTo>
                    <a:pt x="8903" y="14048"/>
                    <a:pt x="8105" y="12176"/>
                    <a:pt x="7289" y="10326"/>
                  </a:cubicBezTo>
                  <a:cubicBezTo>
                    <a:pt x="6479" y="8477"/>
                    <a:pt x="5675" y="6621"/>
                    <a:pt x="4647" y="4875"/>
                  </a:cubicBezTo>
                  <a:cubicBezTo>
                    <a:pt x="3607" y="3106"/>
                    <a:pt x="2372" y="1509"/>
                    <a:pt x="758" y="228"/>
                  </a:cubicBezTo>
                  <a:cubicBezTo>
                    <a:pt x="678" y="160"/>
                    <a:pt x="592" y="102"/>
                    <a:pt x="500" y="45"/>
                  </a:cubicBezTo>
                  <a:cubicBezTo>
                    <a:pt x="444" y="16"/>
                    <a:pt x="388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2308100" y="1115100"/>
              <a:ext cx="311325" cy="323300"/>
            </a:xfrm>
            <a:custGeom>
              <a:avLst/>
              <a:gdLst/>
              <a:ahLst/>
              <a:cxnLst/>
              <a:rect l="l" t="t" r="r" b="b"/>
              <a:pathLst>
                <a:path w="12453" h="12932" extrusionOk="0">
                  <a:moveTo>
                    <a:pt x="330" y="1"/>
                  </a:moveTo>
                  <a:cubicBezTo>
                    <a:pt x="289" y="1"/>
                    <a:pt x="245" y="11"/>
                    <a:pt x="201" y="31"/>
                  </a:cubicBezTo>
                  <a:cubicBezTo>
                    <a:pt x="0" y="117"/>
                    <a:pt x="29" y="278"/>
                    <a:pt x="92" y="444"/>
                  </a:cubicBezTo>
                  <a:cubicBezTo>
                    <a:pt x="506" y="1541"/>
                    <a:pt x="902" y="2638"/>
                    <a:pt x="1321" y="3735"/>
                  </a:cubicBezTo>
                  <a:cubicBezTo>
                    <a:pt x="1867" y="5171"/>
                    <a:pt x="2458" y="6596"/>
                    <a:pt x="3320" y="7877"/>
                  </a:cubicBezTo>
                  <a:cubicBezTo>
                    <a:pt x="5411" y="10984"/>
                    <a:pt x="8386" y="12575"/>
                    <a:pt x="12068" y="12932"/>
                  </a:cubicBezTo>
                  <a:cubicBezTo>
                    <a:pt x="12321" y="12932"/>
                    <a:pt x="12413" y="12874"/>
                    <a:pt x="12430" y="12690"/>
                  </a:cubicBezTo>
                  <a:cubicBezTo>
                    <a:pt x="12453" y="12501"/>
                    <a:pt x="12344" y="12386"/>
                    <a:pt x="12103" y="12357"/>
                  </a:cubicBezTo>
                  <a:lnTo>
                    <a:pt x="12057" y="12357"/>
                  </a:lnTo>
                  <a:cubicBezTo>
                    <a:pt x="11672" y="12305"/>
                    <a:pt x="11287" y="12282"/>
                    <a:pt x="10902" y="12214"/>
                  </a:cubicBezTo>
                  <a:cubicBezTo>
                    <a:pt x="8220" y="11714"/>
                    <a:pt x="6008" y="10416"/>
                    <a:pt x="4297" y="8290"/>
                  </a:cubicBezTo>
                  <a:cubicBezTo>
                    <a:pt x="3274" y="7015"/>
                    <a:pt x="2608" y="5533"/>
                    <a:pt x="2022" y="4023"/>
                  </a:cubicBezTo>
                  <a:cubicBezTo>
                    <a:pt x="1545" y="2770"/>
                    <a:pt x="1091" y="1507"/>
                    <a:pt x="620" y="249"/>
                  </a:cubicBezTo>
                  <a:cubicBezTo>
                    <a:pt x="560" y="89"/>
                    <a:pt x="45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2008550" y="923300"/>
              <a:ext cx="276450" cy="278850"/>
            </a:xfrm>
            <a:custGeom>
              <a:avLst/>
              <a:gdLst/>
              <a:ahLst/>
              <a:cxnLst/>
              <a:rect l="l" t="t" r="r" b="b"/>
              <a:pathLst>
                <a:path w="11058" h="11154" extrusionOk="0">
                  <a:moveTo>
                    <a:pt x="339" y="0"/>
                  </a:moveTo>
                  <a:cubicBezTo>
                    <a:pt x="127" y="17"/>
                    <a:pt x="0" y="149"/>
                    <a:pt x="17" y="339"/>
                  </a:cubicBezTo>
                  <a:cubicBezTo>
                    <a:pt x="40" y="551"/>
                    <a:pt x="213" y="563"/>
                    <a:pt x="362" y="597"/>
                  </a:cubicBezTo>
                  <a:cubicBezTo>
                    <a:pt x="4343" y="1516"/>
                    <a:pt x="7278" y="3803"/>
                    <a:pt x="9231" y="7375"/>
                  </a:cubicBezTo>
                  <a:cubicBezTo>
                    <a:pt x="9822" y="8472"/>
                    <a:pt x="10242" y="9656"/>
                    <a:pt x="10471" y="10885"/>
                  </a:cubicBezTo>
                  <a:cubicBezTo>
                    <a:pt x="10502" y="11040"/>
                    <a:pt x="10566" y="11153"/>
                    <a:pt x="10725" y="11153"/>
                  </a:cubicBezTo>
                  <a:cubicBezTo>
                    <a:pt x="10743" y="11153"/>
                    <a:pt x="10762" y="11152"/>
                    <a:pt x="10782" y="11149"/>
                  </a:cubicBezTo>
                  <a:cubicBezTo>
                    <a:pt x="10965" y="11126"/>
                    <a:pt x="11057" y="10971"/>
                    <a:pt x="11017" y="10764"/>
                  </a:cubicBezTo>
                  <a:cubicBezTo>
                    <a:pt x="10994" y="10626"/>
                    <a:pt x="10965" y="10488"/>
                    <a:pt x="10931" y="10351"/>
                  </a:cubicBezTo>
                  <a:cubicBezTo>
                    <a:pt x="9633" y="5388"/>
                    <a:pt x="6560" y="2062"/>
                    <a:pt x="1718" y="379"/>
                  </a:cubicBezTo>
                  <a:cubicBezTo>
                    <a:pt x="1264" y="224"/>
                    <a:pt x="799" y="126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2312975" y="1301425"/>
              <a:ext cx="272425" cy="203175"/>
            </a:xfrm>
            <a:custGeom>
              <a:avLst/>
              <a:gdLst/>
              <a:ahLst/>
              <a:cxnLst/>
              <a:rect l="l" t="t" r="r" b="b"/>
              <a:pathLst>
                <a:path w="10897" h="8127" extrusionOk="0">
                  <a:moveTo>
                    <a:pt x="333" y="0"/>
                  </a:moveTo>
                  <a:cubicBezTo>
                    <a:pt x="281" y="0"/>
                    <a:pt x="228" y="19"/>
                    <a:pt x="173" y="56"/>
                  </a:cubicBezTo>
                  <a:cubicBezTo>
                    <a:pt x="12" y="165"/>
                    <a:pt x="0" y="303"/>
                    <a:pt x="161" y="516"/>
                  </a:cubicBezTo>
                  <a:cubicBezTo>
                    <a:pt x="644" y="1176"/>
                    <a:pt x="1109" y="1837"/>
                    <a:pt x="1614" y="2480"/>
                  </a:cubicBezTo>
                  <a:cubicBezTo>
                    <a:pt x="2757" y="3945"/>
                    <a:pt x="4015" y="5300"/>
                    <a:pt x="5560" y="6363"/>
                  </a:cubicBezTo>
                  <a:cubicBezTo>
                    <a:pt x="7025" y="7374"/>
                    <a:pt x="8633" y="7989"/>
                    <a:pt x="10454" y="8126"/>
                  </a:cubicBezTo>
                  <a:lnTo>
                    <a:pt x="10621" y="8126"/>
                  </a:lnTo>
                  <a:cubicBezTo>
                    <a:pt x="10770" y="8126"/>
                    <a:pt x="10868" y="8063"/>
                    <a:pt x="10879" y="7908"/>
                  </a:cubicBezTo>
                  <a:cubicBezTo>
                    <a:pt x="10897" y="7747"/>
                    <a:pt x="10833" y="7627"/>
                    <a:pt x="10673" y="7587"/>
                  </a:cubicBezTo>
                  <a:cubicBezTo>
                    <a:pt x="10604" y="7569"/>
                    <a:pt x="10540" y="7564"/>
                    <a:pt x="10472" y="7564"/>
                  </a:cubicBezTo>
                  <a:cubicBezTo>
                    <a:pt x="9426" y="7495"/>
                    <a:pt x="8404" y="7236"/>
                    <a:pt x="7450" y="6800"/>
                  </a:cubicBezTo>
                  <a:cubicBezTo>
                    <a:pt x="5945" y="6116"/>
                    <a:pt x="4705" y="5094"/>
                    <a:pt x="3579" y="3910"/>
                  </a:cubicBezTo>
                  <a:cubicBezTo>
                    <a:pt x="2482" y="2762"/>
                    <a:pt x="1540" y="1492"/>
                    <a:pt x="621" y="200"/>
                  </a:cubicBezTo>
                  <a:cubicBezTo>
                    <a:pt x="526" y="68"/>
                    <a:pt x="432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2147975" y="832100"/>
              <a:ext cx="16825" cy="17975"/>
            </a:xfrm>
            <a:custGeom>
              <a:avLst/>
              <a:gdLst/>
              <a:ahLst/>
              <a:cxnLst/>
              <a:rect l="l" t="t" r="r" b="b"/>
              <a:pathLst>
                <a:path w="673" h="719" extrusionOk="0">
                  <a:moveTo>
                    <a:pt x="386" y="1"/>
                  </a:moveTo>
                  <a:cubicBezTo>
                    <a:pt x="220" y="1"/>
                    <a:pt x="1" y="250"/>
                    <a:pt x="12" y="449"/>
                  </a:cubicBezTo>
                  <a:cubicBezTo>
                    <a:pt x="18" y="615"/>
                    <a:pt x="110" y="707"/>
                    <a:pt x="276" y="719"/>
                  </a:cubicBezTo>
                  <a:cubicBezTo>
                    <a:pt x="280" y="719"/>
                    <a:pt x="284" y="719"/>
                    <a:pt x="288" y="719"/>
                  </a:cubicBezTo>
                  <a:cubicBezTo>
                    <a:pt x="453" y="719"/>
                    <a:pt x="661" y="484"/>
                    <a:pt x="673" y="282"/>
                  </a:cubicBezTo>
                  <a:cubicBezTo>
                    <a:pt x="673" y="127"/>
                    <a:pt x="546" y="1"/>
                    <a:pt x="391" y="1"/>
                  </a:cubicBezTo>
                  <a:cubicBezTo>
                    <a:pt x="389" y="1"/>
                    <a:pt x="387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2100025" y="815450"/>
              <a:ext cx="14225" cy="13525"/>
            </a:xfrm>
            <a:custGeom>
              <a:avLst/>
              <a:gdLst/>
              <a:ahLst/>
              <a:cxnLst/>
              <a:rect l="l" t="t" r="r" b="b"/>
              <a:pathLst>
                <a:path w="569" h="541" extrusionOk="0">
                  <a:moveTo>
                    <a:pt x="286" y="0"/>
                  </a:moveTo>
                  <a:cubicBezTo>
                    <a:pt x="283" y="0"/>
                    <a:pt x="279" y="0"/>
                    <a:pt x="276" y="0"/>
                  </a:cubicBezTo>
                  <a:cubicBezTo>
                    <a:pt x="272" y="0"/>
                    <a:pt x="269" y="0"/>
                    <a:pt x="266" y="0"/>
                  </a:cubicBezTo>
                  <a:cubicBezTo>
                    <a:pt x="121" y="0"/>
                    <a:pt x="6" y="124"/>
                    <a:pt x="12" y="270"/>
                  </a:cubicBezTo>
                  <a:cubicBezTo>
                    <a:pt x="0" y="414"/>
                    <a:pt x="144" y="540"/>
                    <a:pt x="322" y="540"/>
                  </a:cubicBezTo>
                  <a:cubicBezTo>
                    <a:pt x="460" y="535"/>
                    <a:pt x="569" y="414"/>
                    <a:pt x="563" y="270"/>
                  </a:cubicBezTo>
                  <a:cubicBezTo>
                    <a:pt x="563" y="119"/>
                    <a:pt x="437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2292425" y="1067750"/>
              <a:ext cx="14250" cy="13800"/>
            </a:xfrm>
            <a:custGeom>
              <a:avLst/>
              <a:gdLst/>
              <a:ahLst/>
              <a:cxnLst/>
              <a:rect l="l" t="t" r="r" b="b"/>
              <a:pathLst>
                <a:path w="570" h="552" extrusionOk="0">
                  <a:moveTo>
                    <a:pt x="272" y="0"/>
                  </a:moveTo>
                  <a:cubicBezTo>
                    <a:pt x="139" y="0"/>
                    <a:pt x="24" y="107"/>
                    <a:pt x="12" y="242"/>
                  </a:cubicBezTo>
                  <a:cubicBezTo>
                    <a:pt x="1" y="408"/>
                    <a:pt x="133" y="546"/>
                    <a:pt x="294" y="552"/>
                  </a:cubicBezTo>
                  <a:cubicBezTo>
                    <a:pt x="449" y="552"/>
                    <a:pt x="570" y="431"/>
                    <a:pt x="570" y="282"/>
                  </a:cubicBezTo>
                  <a:cubicBezTo>
                    <a:pt x="570" y="127"/>
                    <a:pt x="443" y="0"/>
                    <a:pt x="282" y="0"/>
                  </a:cubicBezTo>
                  <a:cubicBezTo>
                    <a:pt x="279" y="0"/>
                    <a:pt x="27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2268600" y="1036150"/>
              <a:ext cx="14100" cy="13700"/>
            </a:xfrm>
            <a:custGeom>
              <a:avLst/>
              <a:gdLst/>
              <a:ahLst/>
              <a:cxnLst/>
              <a:rect l="l" t="t" r="r" b="b"/>
              <a:pathLst>
                <a:path w="564" h="548" extrusionOk="0">
                  <a:moveTo>
                    <a:pt x="270" y="1"/>
                  </a:moveTo>
                  <a:cubicBezTo>
                    <a:pt x="115" y="1"/>
                    <a:pt x="0" y="127"/>
                    <a:pt x="6" y="276"/>
                  </a:cubicBezTo>
                  <a:cubicBezTo>
                    <a:pt x="6" y="425"/>
                    <a:pt x="127" y="547"/>
                    <a:pt x="274" y="547"/>
                  </a:cubicBezTo>
                  <a:cubicBezTo>
                    <a:pt x="280" y="547"/>
                    <a:pt x="287" y="547"/>
                    <a:pt x="293" y="546"/>
                  </a:cubicBezTo>
                  <a:cubicBezTo>
                    <a:pt x="297" y="547"/>
                    <a:pt x="301" y="547"/>
                    <a:pt x="304" y="547"/>
                  </a:cubicBezTo>
                  <a:cubicBezTo>
                    <a:pt x="443" y="547"/>
                    <a:pt x="552" y="439"/>
                    <a:pt x="558" y="299"/>
                  </a:cubicBezTo>
                  <a:cubicBezTo>
                    <a:pt x="563" y="139"/>
                    <a:pt x="431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2526800" y="1140100"/>
              <a:ext cx="14225" cy="13550"/>
            </a:xfrm>
            <a:custGeom>
              <a:avLst/>
              <a:gdLst/>
              <a:ahLst/>
              <a:cxnLst/>
              <a:rect l="l" t="t" r="r" b="b"/>
              <a:pathLst>
                <a:path w="569" h="542" extrusionOk="0">
                  <a:moveTo>
                    <a:pt x="267" y="1"/>
                  </a:moveTo>
                  <a:cubicBezTo>
                    <a:pt x="121" y="1"/>
                    <a:pt x="6" y="117"/>
                    <a:pt x="6" y="260"/>
                  </a:cubicBezTo>
                  <a:cubicBezTo>
                    <a:pt x="0" y="412"/>
                    <a:pt x="121" y="541"/>
                    <a:pt x="277" y="541"/>
                  </a:cubicBezTo>
                  <a:cubicBezTo>
                    <a:pt x="281" y="541"/>
                    <a:pt x="284" y="541"/>
                    <a:pt x="287" y="541"/>
                  </a:cubicBezTo>
                  <a:cubicBezTo>
                    <a:pt x="291" y="541"/>
                    <a:pt x="294" y="541"/>
                    <a:pt x="298" y="541"/>
                  </a:cubicBezTo>
                  <a:cubicBezTo>
                    <a:pt x="437" y="541"/>
                    <a:pt x="558" y="429"/>
                    <a:pt x="569" y="289"/>
                  </a:cubicBezTo>
                  <a:cubicBezTo>
                    <a:pt x="569" y="128"/>
                    <a:pt x="442" y="1"/>
                    <a:pt x="287" y="1"/>
                  </a:cubicBezTo>
                  <a:cubicBezTo>
                    <a:pt x="280" y="1"/>
                    <a:pt x="27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2288850" y="1233300"/>
              <a:ext cx="14225" cy="13725"/>
            </a:xfrm>
            <a:custGeom>
              <a:avLst/>
              <a:gdLst/>
              <a:ahLst/>
              <a:cxnLst/>
              <a:rect l="l" t="t" r="r" b="b"/>
              <a:pathLst>
                <a:path w="569" h="549" extrusionOk="0">
                  <a:moveTo>
                    <a:pt x="281" y="1"/>
                  </a:moveTo>
                  <a:cubicBezTo>
                    <a:pt x="277" y="1"/>
                    <a:pt x="274" y="1"/>
                    <a:pt x="270" y="1"/>
                  </a:cubicBezTo>
                  <a:cubicBezTo>
                    <a:pt x="121" y="1"/>
                    <a:pt x="0" y="122"/>
                    <a:pt x="12" y="271"/>
                  </a:cubicBezTo>
                  <a:cubicBezTo>
                    <a:pt x="12" y="427"/>
                    <a:pt x="133" y="548"/>
                    <a:pt x="281" y="548"/>
                  </a:cubicBezTo>
                  <a:cubicBezTo>
                    <a:pt x="291" y="548"/>
                    <a:pt x="301" y="548"/>
                    <a:pt x="311" y="547"/>
                  </a:cubicBezTo>
                  <a:cubicBezTo>
                    <a:pt x="460" y="547"/>
                    <a:pt x="569" y="420"/>
                    <a:pt x="558" y="277"/>
                  </a:cubicBezTo>
                  <a:cubicBezTo>
                    <a:pt x="563" y="125"/>
                    <a:pt x="437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2303200" y="1271500"/>
              <a:ext cx="14100" cy="13575"/>
            </a:xfrm>
            <a:custGeom>
              <a:avLst/>
              <a:gdLst/>
              <a:ahLst/>
              <a:cxnLst/>
              <a:rect l="l" t="t" r="r" b="b"/>
              <a:pathLst>
                <a:path w="564" h="543" extrusionOk="0">
                  <a:moveTo>
                    <a:pt x="284" y="0"/>
                  </a:moveTo>
                  <a:cubicBezTo>
                    <a:pt x="278" y="0"/>
                    <a:pt x="271" y="1"/>
                    <a:pt x="265" y="1"/>
                  </a:cubicBezTo>
                  <a:cubicBezTo>
                    <a:pt x="116" y="1"/>
                    <a:pt x="1" y="133"/>
                    <a:pt x="12" y="283"/>
                  </a:cubicBezTo>
                  <a:cubicBezTo>
                    <a:pt x="12" y="428"/>
                    <a:pt x="133" y="543"/>
                    <a:pt x="280" y="543"/>
                  </a:cubicBezTo>
                  <a:cubicBezTo>
                    <a:pt x="290" y="543"/>
                    <a:pt x="301" y="542"/>
                    <a:pt x="311" y="541"/>
                  </a:cubicBezTo>
                  <a:cubicBezTo>
                    <a:pt x="449" y="541"/>
                    <a:pt x="564" y="426"/>
                    <a:pt x="564" y="288"/>
                  </a:cubicBezTo>
                  <a:cubicBezTo>
                    <a:pt x="564" y="128"/>
                    <a:pt x="43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" name="Google Shape;538;p5"/>
          <p:cNvGrpSpPr/>
          <p:nvPr/>
        </p:nvGrpSpPr>
        <p:grpSpPr>
          <a:xfrm rot="10559158">
            <a:off x="7735380" y="-334447"/>
            <a:ext cx="2502100" cy="1252245"/>
            <a:chOff x="738850" y="1989800"/>
            <a:chExt cx="1130725" cy="569100"/>
          </a:xfrm>
        </p:grpSpPr>
        <p:sp>
          <p:nvSpPr>
            <p:cNvPr id="539" name="Google Shape;539;p5"/>
            <p:cNvSpPr/>
            <p:nvPr/>
          </p:nvSpPr>
          <p:spPr>
            <a:xfrm>
              <a:off x="1790550" y="1989800"/>
              <a:ext cx="17700" cy="14075"/>
            </a:xfrm>
            <a:custGeom>
              <a:avLst/>
              <a:gdLst/>
              <a:ahLst/>
              <a:cxnLst/>
              <a:rect l="l" t="t" r="r" b="b"/>
              <a:pathLst>
                <a:path w="708" h="563" extrusionOk="0">
                  <a:moveTo>
                    <a:pt x="236" y="0"/>
                  </a:moveTo>
                  <a:cubicBezTo>
                    <a:pt x="219" y="23"/>
                    <a:pt x="202" y="46"/>
                    <a:pt x="179" y="69"/>
                  </a:cubicBezTo>
                  <a:cubicBezTo>
                    <a:pt x="30" y="201"/>
                    <a:pt x="1" y="379"/>
                    <a:pt x="150" y="500"/>
                  </a:cubicBezTo>
                  <a:cubicBezTo>
                    <a:pt x="216" y="542"/>
                    <a:pt x="290" y="563"/>
                    <a:pt x="366" y="563"/>
                  </a:cubicBezTo>
                  <a:cubicBezTo>
                    <a:pt x="423" y="563"/>
                    <a:pt x="481" y="551"/>
                    <a:pt x="535" y="529"/>
                  </a:cubicBezTo>
                  <a:cubicBezTo>
                    <a:pt x="707" y="420"/>
                    <a:pt x="673" y="241"/>
                    <a:pt x="535" y="98"/>
                  </a:cubicBezTo>
                  <a:cubicBezTo>
                    <a:pt x="512" y="69"/>
                    <a:pt x="489" y="35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1225500" y="2002225"/>
              <a:ext cx="644075" cy="432900"/>
            </a:xfrm>
            <a:custGeom>
              <a:avLst/>
              <a:gdLst/>
              <a:ahLst/>
              <a:cxnLst/>
              <a:rect l="l" t="t" r="r" b="b"/>
              <a:pathLst>
                <a:path w="25763" h="17316" extrusionOk="0">
                  <a:moveTo>
                    <a:pt x="5140" y="1"/>
                  </a:moveTo>
                  <a:cubicBezTo>
                    <a:pt x="4271" y="1"/>
                    <a:pt x="3371" y="98"/>
                    <a:pt x="2442" y="296"/>
                  </a:cubicBezTo>
                  <a:cubicBezTo>
                    <a:pt x="1706" y="451"/>
                    <a:pt x="1006" y="761"/>
                    <a:pt x="288" y="1002"/>
                  </a:cubicBezTo>
                  <a:cubicBezTo>
                    <a:pt x="110" y="1066"/>
                    <a:pt x="0" y="1192"/>
                    <a:pt x="81" y="1399"/>
                  </a:cubicBezTo>
                  <a:cubicBezTo>
                    <a:pt x="139" y="1534"/>
                    <a:pt x="231" y="1597"/>
                    <a:pt x="344" y="1597"/>
                  </a:cubicBezTo>
                  <a:cubicBezTo>
                    <a:pt x="399" y="1597"/>
                    <a:pt x="459" y="1582"/>
                    <a:pt x="523" y="1554"/>
                  </a:cubicBezTo>
                  <a:cubicBezTo>
                    <a:pt x="586" y="1525"/>
                    <a:pt x="655" y="1496"/>
                    <a:pt x="718" y="1468"/>
                  </a:cubicBezTo>
                  <a:cubicBezTo>
                    <a:pt x="2132" y="881"/>
                    <a:pt x="3557" y="585"/>
                    <a:pt x="4993" y="585"/>
                  </a:cubicBezTo>
                  <a:cubicBezTo>
                    <a:pt x="6160" y="585"/>
                    <a:pt x="7334" y="781"/>
                    <a:pt x="8513" y="1175"/>
                  </a:cubicBezTo>
                  <a:cubicBezTo>
                    <a:pt x="10592" y="1870"/>
                    <a:pt x="12218" y="3208"/>
                    <a:pt x="13631" y="4839"/>
                  </a:cubicBezTo>
                  <a:cubicBezTo>
                    <a:pt x="14780" y="6166"/>
                    <a:pt x="15722" y="7648"/>
                    <a:pt x="16681" y="9119"/>
                  </a:cubicBezTo>
                  <a:cubicBezTo>
                    <a:pt x="17720" y="10727"/>
                    <a:pt x="18760" y="12335"/>
                    <a:pt x="20047" y="13765"/>
                  </a:cubicBezTo>
                  <a:cubicBezTo>
                    <a:pt x="21466" y="15339"/>
                    <a:pt x="23097" y="16591"/>
                    <a:pt x="25153" y="17223"/>
                  </a:cubicBezTo>
                  <a:cubicBezTo>
                    <a:pt x="25239" y="17252"/>
                    <a:pt x="25325" y="17269"/>
                    <a:pt x="25475" y="17315"/>
                  </a:cubicBezTo>
                  <a:cubicBezTo>
                    <a:pt x="25544" y="17235"/>
                    <a:pt x="25664" y="17154"/>
                    <a:pt x="25699" y="17045"/>
                  </a:cubicBezTo>
                  <a:cubicBezTo>
                    <a:pt x="25762" y="16856"/>
                    <a:pt x="25630" y="16758"/>
                    <a:pt x="25463" y="16689"/>
                  </a:cubicBezTo>
                  <a:cubicBezTo>
                    <a:pt x="24929" y="16482"/>
                    <a:pt x="24372" y="16299"/>
                    <a:pt x="23861" y="16046"/>
                  </a:cubicBezTo>
                  <a:cubicBezTo>
                    <a:pt x="22189" y="15219"/>
                    <a:pt x="20845" y="13978"/>
                    <a:pt x="19754" y="12502"/>
                  </a:cubicBezTo>
                  <a:cubicBezTo>
                    <a:pt x="18634" y="10991"/>
                    <a:pt x="17600" y="9412"/>
                    <a:pt x="16554" y="7843"/>
                  </a:cubicBezTo>
                  <a:cubicBezTo>
                    <a:pt x="15595" y="6407"/>
                    <a:pt x="14653" y="4966"/>
                    <a:pt x="13441" y="3725"/>
                  </a:cubicBezTo>
                  <a:cubicBezTo>
                    <a:pt x="11051" y="1281"/>
                    <a:pt x="8291" y="1"/>
                    <a:pt x="5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738850" y="2125350"/>
              <a:ext cx="383275" cy="237400"/>
            </a:xfrm>
            <a:custGeom>
              <a:avLst/>
              <a:gdLst/>
              <a:ahLst/>
              <a:cxnLst/>
              <a:rect l="l" t="t" r="r" b="b"/>
              <a:pathLst>
                <a:path w="15331" h="9496" extrusionOk="0">
                  <a:moveTo>
                    <a:pt x="15141" y="1"/>
                  </a:moveTo>
                  <a:cubicBezTo>
                    <a:pt x="15050" y="1"/>
                    <a:pt x="14933" y="42"/>
                    <a:pt x="14843" y="75"/>
                  </a:cubicBezTo>
                  <a:cubicBezTo>
                    <a:pt x="14774" y="104"/>
                    <a:pt x="14739" y="219"/>
                    <a:pt x="14682" y="288"/>
                  </a:cubicBezTo>
                  <a:cubicBezTo>
                    <a:pt x="14021" y="1172"/>
                    <a:pt x="13384" y="2080"/>
                    <a:pt x="12694" y="2947"/>
                  </a:cubicBezTo>
                  <a:cubicBezTo>
                    <a:pt x="11390" y="4590"/>
                    <a:pt x="9954" y="6106"/>
                    <a:pt x="8197" y="7290"/>
                  </a:cubicBezTo>
                  <a:cubicBezTo>
                    <a:pt x="6697" y="8295"/>
                    <a:pt x="5084" y="8946"/>
                    <a:pt x="3259" y="8946"/>
                  </a:cubicBezTo>
                  <a:cubicBezTo>
                    <a:pt x="3198" y="8946"/>
                    <a:pt x="3135" y="8945"/>
                    <a:pt x="3073" y="8944"/>
                  </a:cubicBezTo>
                  <a:cubicBezTo>
                    <a:pt x="2166" y="8909"/>
                    <a:pt x="1270" y="8726"/>
                    <a:pt x="425" y="8387"/>
                  </a:cubicBezTo>
                  <a:cubicBezTo>
                    <a:pt x="369" y="8364"/>
                    <a:pt x="315" y="8353"/>
                    <a:pt x="267" y="8353"/>
                  </a:cubicBezTo>
                  <a:cubicBezTo>
                    <a:pt x="141" y="8353"/>
                    <a:pt x="48" y="8425"/>
                    <a:pt x="23" y="8553"/>
                  </a:cubicBezTo>
                  <a:cubicBezTo>
                    <a:pt x="0" y="8668"/>
                    <a:pt x="127" y="8812"/>
                    <a:pt x="201" y="8932"/>
                  </a:cubicBezTo>
                  <a:cubicBezTo>
                    <a:pt x="230" y="8973"/>
                    <a:pt x="310" y="8984"/>
                    <a:pt x="368" y="9001"/>
                  </a:cubicBezTo>
                  <a:cubicBezTo>
                    <a:pt x="1252" y="9323"/>
                    <a:pt x="2183" y="9490"/>
                    <a:pt x="3119" y="9495"/>
                  </a:cubicBezTo>
                  <a:cubicBezTo>
                    <a:pt x="3475" y="9467"/>
                    <a:pt x="3837" y="9444"/>
                    <a:pt x="4193" y="9415"/>
                  </a:cubicBezTo>
                  <a:cubicBezTo>
                    <a:pt x="4383" y="9398"/>
                    <a:pt x="4567" y="9357"/>
                    <a:pt x="4756" y="9323"/>
                  </a:cubicBezTo>
                  <a:cubicBezTo>
                    <a:pt x="7054" y="8892"/>
                    <a:pt x="8972" y="7749"/>
                    <a:pt x="10667" y="6187"/>
                  </a:cubicBezTo>
                  <a:cubicBezTo>
                    <a:pt x="12488" y="4498"/>
                    <a:pt x="13895" y="2476"/>
                    <a:pt x="15302" y="454"/>
                  </a:cubicBezTo>
                  <a:cubicBezTo>
                    <a:pt x="15314" y="437"/>
                    <a:pt x="15331" y="414"/>
                    <a:pt x="15331" y="403"/>
                  </a:cubicBezTo>
                  <a:cubicBezTo>
                    <a:pt x="15308" y="270"/>
                    <a:pt x="15325" y="81"/>
                    <a:pt x="15233" y="24"/>
                  </a:cubicBezTo>
                  <a:cubicBezTo>
                    <a:pt x="15209" y="7"/>
                    <a:pt x="15177" y="1"/>
                    <a:pt x="15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1536100" y="2164350"/>
              <a:ext cx="324425" cy="310700"/>
            </a:xfrm>
            <a:custGeom>
              <a:avLst/>
              <a:gdLst/>
              <a:ahLst/>
              <a:cxnLst/>
              <a:rect l="l" t="t" r="r" b="b"/>
              <a:pathLst>
                <a:path w="12977" h="12428" extrusionOk="0">
                  <a:moveTo>
                    <a:pt x="378" y="1"/>
                  </a:moveTo>
                  <a:cubicBezTo>
                    <a:pt x="310" y="1"/>
                    <a:pt x="241" y="28"/>
                    <a:pt x="173" y="89"/>
                  </a:cubicBezTo>
                  <a:cubicBezTo>
                    <a:pt x="1" y="244"/>
                    <a:pt x="69" y="405"/>
                    <a:pt x="202" y="560"/>
                  </a:cubicBezTo>
                  <a:cubicBezTo>
                    <a:pt x="500" y="922"/>
                    <a:pt x="816" y="1272"/>
                    <a:pt x="1075" y="1657"/>
                  </a:cubicBezTo>
                  <a:cubicBezTo>
                    <a:pt x="2028" y="3087"/>
                    <a:pt x="2959" y="4523"/>
                    <a:pt x="3895" y="5959"/>
                  </a:cubicBezTo>
                  <a:cubicBezTo>
                    <a:pt x="5664" y="8665"/>
                    <a:pt x="8048" y="10641"/>
                    <a:pt x="11052" y="11847"/>
                  </a:cubicBezTo>
                  <a:cubicBezTo>
                    <a:pt x="11569" y="12054"/>
                    <a:pt x="12103" y="12220"/>
                    <a:pt x="12689" y="12427"/>
                  </a:cubicBezTo>
                  <a:cubicBezTo>
                    <a:pt x="12781" y="12335"/>
                    <a:pt x="12930" y="12255"/>
                    <a:pt x="12953" y="12146"/>
                  </a:cubicBezTo>
                  <a:cubicBezTo>
                    <a:pt x="12976" y="12048"/>
                    <a:pt x="12878" y="11893"/>
                    <a:pt x="12781" y="11818"/>
                  </a:cubicBezTo>
                  <a:cubicBezTo>
                    <a:pt x="12689" y="11743"/>
                    <a:pt x="12545" y="11732"/>
                    <a:pt x="12419" y="11692"/>
                  </a:cubicBezTo>
                  <a:cubicBezTo>
                    <a:pt x="9518" y="10773"/>
                    <a:pt x="7066" y="9182"/>
                    <a:pt x="5222" y="6746"/>
                  </a:cubicBezTo>
                  <a:cubicBezTo>
                    <a:pt x="4337" y="5575"/>
                    <a:pt x="3591" y="4294"/>
                    <a:pt x="2758" y="3076"/>
                  </a:cubicBezTo>
                  <a:cubicBezTo>
                    <a:pt x="2080" y="2094"/>
                    <a:pt x="1362" y="1134"/>
                    <a:pt x="661" y="169"/>
                  </a:cubicBezTo>
                  <a:cubicBezTo>
                    <a:pt x="581" y="65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1331325" y="2117600"/>
              <a:ext cx="299875" cy="265250"/>
            </a:xfrm>
            <a:custGeom>
              <a:avLst/>
              <a:gdLst/>
              <a:ahLst/>
              <a:cxnLst/>
              <a:rect l="l" t="t" r="r" b="b"/>
              <a:pathLst>
                <a:path w="11995" h="10610" extrusionOk="0">
                  <a:moveTo>
                    <a:pt x="1255" y="0"/>
                  </a:moveTo>
                  <a:cubicBezTo>
                    <a:pt x="1245" y="0"/>
                    <a:pt x="1234" y="0"/>
                    <a:pt x="1224" y="0"/>
                  </a:cubicBezTo>
                  <a:cubicBezTo>
                    <a:pt x="1058" y="23"/>
                    <a:pt x="730" y="58"/>
                    <a:pt x="403" y="115"/>
                  </a:cubicBezTo>
                  <a:cubicBezTo>
                    <a:pt x="190" y="144"/>
                    <a:pt x="1" y="242"/>
                    <a:pt x="64" y="506"/>
                  </a:cubicBezTo>
                  <a:cubicBezTo>
                    <a:pt x="105" y="675"/>
                    <a:pt x="208" y="728"/>
                    <a:pt x="341" y="728"/>
                  </a:cubicBezTo>
                  <a:cubicBezTo>
                    <a:pt x="394" y="728"/>
                    <a:pt x="452" y="720"/>
                    <a:pt x="512" y="707"/>
                  </a:cubicBezTo>
                  <a:cubicBezTo>
                    <a:pt x="811" y="638"/>
                    <a:pt x="1115" y="604"/>
                    <a:pt x="1418" y="604"/>
                  </a:cubicBezTo>
                  <a:cubicBezTo>
                    <a:pt x="1821" y="604"/>
                    <a:pt x="2222" y="664"/>
                    <a:pt x="2608" y="782"/>
                  </a:cubicBezTo>
                  <a:cubicBezTo>
                    <a:pt x="3631" y="1097"/>
                    <a:pt x="4492" y="1689"/>
                    <a:pt x="5268" y="2401"/>
                  </a:cubicBezTo>
                  <a:cubicBezTo>
                    <a:pt x="7726" y="4670"/>
                    <a:pt x="9719" y="7312"/>
                    <a:pt x="11316" y="10248"/>
                  </a:cubicBezTo>
                  <a:cubicBezTo>
                    <a:pt x="11374" y="10357"/>
                    <a:pt x="11414" y="10495"/>
                    <a:pt x="11506" y="10546"/>
                  </a:cubicBezTo>
                  <a:cubicBezTo>
                    <a:pt x="11574" y="10584"/>
                    <a:pt x="11671" y="10609"/>
                    <a:pt x="11758" y="10609"/>
                  </a:cubicBezTo>
                  <a:cubicBezTo>
                    <a:pt x="11803" y="10609"/>
                    <a:pt x="11846" y="10602"/>
                    <a:pt x="11879" y="10586"/>
                  </a:cubicBezTo>
                  <a:cubicBezTo>
                    <a:pt x="11954" y="10540"/>
                    <a:pt x="11983" y="10374"/>
                    <a:pt x="11988" y="10253"/>
                  </a:cubicBezTo>
                  <a:cubicBezTo>
                    <a:pt x="11994" y="10190"/>
                    <a:pt x="11925" y="10115"/>
                    <a:pt x="11891" y="10047"/>
                  </a:cubicBezTo>
                  <a:cubicBezTo>
                    <a:pt x="10581" y="7605"/>
                    <a:pt x="8961" y="5354"/>
                    <a:pt x="7071" y="3343"/>
                  </a:cubicBezTo>
                  <a:cubicBezTo>
                    <a:pt x="6164" y="2384"/>
                    <a:pt x="5222" y="1465"/>
                    <a:pt x="4073" y="793"/>
                  </a:cubicBezTo>
                  <a:cubicBezTo>
                    <a:pt x="3220" y="276"/>
                    <a:pt x="2249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932400" y="2199225"/>
              <a:ext cx="300025" cy="266475"/>
            </a:xfrm>
            <a:custGeom>
              <a:avLst/>
              <a:gdLst/>
              <a:ahLst/>
              <a:cxnLst/>
              <a:rect l="l" t="t" r="r" b="b"/>
              <a:pathLst>
                <a:path w="12001" h="10659" extrusionOk="0">
                  <a:moveTo>
                    <a:pt x="11636" y="1"/>
                  </a:moveTo>
                  <a:cubicBezTo>
                    <a:pt x="11538" y="1"/>
                    <a:pt x="11448" y="70"/>
                    <a:pt x="11363" y="159"/>
                  </a:cubicBezTo>
                  <a:cubicBezTo>
                    <a:pt x="10604" y="951"/>
                    <a:pt x="9840" y="1738"/>
                    <a:pt x="9082" y="2531"/>
                  </a:cubicBezTo>
                  <a:cubicBezTo>
                    <a:pt x="7342" y="4335"/>
                    <a:pt x="5619" y="6138"/>
                    <a:pt x="3861" y="7925"/>
                  </a:cubicBezTo>
                  <a:cubicBezTo>
                    <a:pt x="3114" y="8683"/>
                    <a:pt x="2270" y="9320"/>
                    <a:pt x="1276" y="9717"/>
                  </a:cubicBezTo>
                  <a:cubicBezTo>
                    <a:pt x="932" y="9855"/>
                    <a:pt x="564" y="9923"/>
                    <a:pt x="225" y="10061"/>
                  </a:cubicBezTo>
                  <a:cubicBezTo>
                    <a:pt x="122" y="10102"/>
                    <a:pt x="1" y="10274"/>
                    <a:pt x="7" y="10377"/>
                  </a:cubicBezTo>
                  <a:cubicBezTo>
                    <a:pt x="12" y="10486"/>
                    <a:pt x="168" y="10584"/>
                    <a:pt x="231" y="10659"/>
                  </a:cubicBezTo>
                  <a:cubicBezTo>
                    <a:pt x="334" y="10636"/>
                    <a:pt x="369" y="10630"/>
                    <a:pt x="392" y="10624"/>
                  </a:cubicBezTo>
                  <a:cubicBezTo>
                    <a:pt x="627" y="10561"/>
                    <a:pt x="857" y="10509"/>
                    <a:pt x="1087" y="10435"/>
                  </a:cubicBezTo>
                  <a:cubicBezTo>
                    <a:pt x="2368" y="10015"/>
                    <a:pt x="3407" y="9211"/>
                    <a:pt x="4343" y="8275"/>
                  </a:cubicBezTo>
                  <a:cubicBezTo>
                    <a:pt x="5567" y="7046"/>
                    <a:pt x="6762" y="5788"/>
                    <a:pt x="7974" y="4541"/>
                  </a:cubicBezTo>
                  <a:cubicBezTo>
                    <a:pt x="9209" y="3260"/>
                    <a:pt x="10449" y="1974"/>
                    <a:pt x="11690" y="693"/>
                  </a:cubicBezTo>
                  <a:cubicBezTo>
                    <a:pt x="11724" y="653"/>
                    <a:pt x="11759" y="618"/>
                    <a:pt x="11793" y="584"/>
                  </a:cubicBezTo>
                  <a:cubicBezTo>
                    <a:pt x="11948" y="429"/>
                    <a:pt x="12000" y="256"/>
                    <a:pt x="11828" y="90"/>
                  </a:cubicBezTo>
                  <a:cubicBezTo>
                    <a:pt x="11760" y="27"/>
                    <a:pt x="11697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1147225" y="2066050"/>
              <a:ext cx="316825" cy="132400"/>
            </a:xfrm>
            <a:custGeom>
              <a:avLst/>
              <a:gdLst/>
              <a:ahLst/>
              <a:cxnLst/>
              <a:rect l="l" t="t" r="r" b="b"/>
              <a:pathLst>
                <a:path w="12673" h="5296" extrusionOk="0">
                  <a:moveTo>
                    <a:pt x="8623" y="0"/>
                  </a:moveTo>
                  <a:cubicBezTo>
                    <a:pt x="8071" y="75"/>
                    <a:pt x="7508" y="109"/>
                    <a:pt x="6974" y="230"/>
                  </a:cubicBezTo>
                  <a:cubicBezTo>
                    <a:pt x="4108" y="850"/>
                    <a:pt x="2063" y="2723"/>
                    <a:pt x="139" y="4773"/>
                  </a:cubicBezTo>
                  <a:cubicBezTo>
                    <a:pt x="1" y="4894"/>
                    <a:pt x="12" y="5112"/>
                    <a:pt x="162" y="5222"/>
                  </a:cubicBezTo>
                  <a:cubicBezTo>
                    <a:pt x="223" y="5273"/>
                    <a:pt x="283" y="5296"/>
                    <a:pt x="341" y="5296"/>
                  </a:cubicBezTo>
                  <a:cubicBezTo>
                    <a:pt x="426" y="5296"/>
                    <a:pt x="506" y="5248"/>
                    <a:pt x="581" y="5170"/>
                  </a:cubicBezTo>
                  <a:cubicBezTo>
                    <a:pt x="799" y="4946"/>
                    <a:pt x="1006" y="4722"/>
                    <a:pt x="1230" y="4504"/>
                  </a:cubicBezTo>
                  <a:cubicBezTo>
                    <a:pt x="2637" y="3136"/>
                    <a:pt x="4165" y="1930"/>
                    <a:pt x="6009" y="1178"/>
                  </a:cubicBezTo>
                  <a:cubicBezTo>
                    <a:pt x="6906" y="812"/>
                    <a:pt x="7816" y="583"/>
                    <a:pt x="8735" y="583"/>
                  </a:cubicBezTo>
                  <a:cubicBezTo>
                    <a:pt x="9347" y="583"/>
                    <a:pt x="9962" y="684"/>
                    <a:pt x="10581" y="914"/>
                  </a:cubicBezTo>
                  <a:cubicBezTo>
                    <a:pt x="11144" y="1120"/>
                    <a:pt x="11650" y="1476"/>
                    <a:pt x="12190" y="1752"/>
                  </a:cubicBezTo>
                  <a:cubicBezTo>
                    <a:pt x="12249" y="1784"/>
                    <a:pt x="12335" y="1804"/>
                    <a:pt x="12411" y="1804"/>
                  </a:cubicBezTo>
                  <a:cubicBezTo>
                    <a:pt x="12460" y="1804"/>
                    <a:pt x="12505" y="1796"/>
                    <a:pt x="12534" y="1775"/>
                  </a:cubicBezTo>
                  <a:cubicBezTo>
                    <a:pt x="12626" y="1695"/>
                    <a:pt x="12672" y="1574"/>
                    <a:pt x="12655" y="1453"/>
                  </a:cubicBezTo>
                  <a:cubicBezTo>
                    <a:pt x="12643" y="1356"/>
                    <a:pt x="12523" y="1264"/>
                    <a:pt x="12425" y="1195"/>
                  </a:cubicBezTo>
                  <a:cubicBezTo>
                    <a:pt x="11288" y="397"/>
                    <a:pt x="10013" y="46"/>
                    <a:pt x="8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1559650" y="2367875"/>
              <a:ext cx="245425" cy="191025"/>
            </a:xfrm>
            <a:custGeom>
              <a:avLst/>
              <a:gdLst/>
              <a:ahLst/>
              <a:cxnLst/>
              <a:rect l="l" t="t" r="r" b="b"/>
              <a:pathLst>
                <a:path w="9817" h="7641" extrusionOk="0">
                  <a:moveTo>
                    <a:pt x="261" y="1"/>
                  </a:moveTo>
                  <a:cubicBezTo>
                    <a:pt x="213" y="1"/>
                    <a:pt x="169" y="10"/>
                    <a:pt x="138" y="30"/>
                  </a:cubicBezTo>
                  <a:cubicBezTo>
                    <a:pt x="58" y="76"/>
                    <a:pt x="18" y="231"/>
                    <a:pt x="6" y="346"/>
                  </a:cubicBezTo>
                  <a:cubicBezTo>
                    <a:pt x="1" y="420"/>
                    <a:pt x="75" y="507"/>
                    <a:pt x="121" y="587"/>
                  </a:cubicBezTo>
                  <a:cubicBezTo>
                    <a:pt x="2178" y="4137"/>
                    <a:pt x="5187" y="6457"/>
                    <a:pt x="9151" y="7543"/>
                  </a:cubicBezTo>
                  <a:cubicBezTo>
                    <a:pt x="9266" y="7577"/>
                    <a:pt x="9380" y="7595"/>
                    <a:pt x="9564" y="7640"/>
                  </a:cubicBezTo>
                  <a:cubicBezTo>
                    <a:pt x="9639" y="7554"/>
                    <a:pt x="9783" y="7462"/>
                    <a:pt x="9800" y="7348"/>
                  </a:cubicBezTo>
                  <a:cubicBezTo>
                    <a:pt x="9817" y="7256"/>
                    <a:pt x="9691" y="7124"/>
                    <a:pt x="9599" y="7037"/>
                  </a:cubicBezTo>
                  <a:cubicBezTo>
                    <a:pt x="9547" y="6991"/>
                    <a:pt x="9449" y="6991"/>
                    <a:pt x="9375" y="6974"/>
                  </a:cubicBezTo>
                  <a:cubicBezTo>
                    <a:pt x="5555" y="5958"/>
                    <a:pt x="2649" y="3740"/>
                    <a:pt x="661" y="323"/>
                  </a:cubicBezTo>
                  <a:cubicBezTo>
                    <a:pt x="609" y="231"/>
                    <a:pt x="563" y="104"/>
                    <a:pt x="483" y="58"/>
                  </a:cubicBezTo>
                  <a:cubicBezTo>
                    <a:pt x="423" y="23"/>
                    <a:pt x="337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834625" y="2279050"/>
              <a:ext cx="244575" cy="152200"/>
            </a:xfrm>
            <a:custGeom>
              <a:avLst/>
              <a:gdLst/>
              <a:ahLst/>
              <a:cxnLst/>
              <a:rect l="l" t="t" r="r" b="b"/>
              <a:pathLst>
                <a:path w="9783" h="6088" extrusionOk="0">
                  <a:moveTo>
                    <a:pt x="9551" y="0"/>
                  </a:moveTo>
                  <a:cubicBezTo>
                    <a:pt x="9474" y="0"/>
                    <a:pt x="9386" y="15"/>
                    <a:pt x="9317" y="27"/>
                  </a:cubicBezTo>
                  <a:cubicBezTo>
                    <a:pt x="9254" y="44"/>
                    <a:pt x="9202" y="136"/>
                    <a:pt x="9145" y="188"/>
                  </a:cubicBezTo>
                  <a:cubicBezTo>
                    <a:pt x="8048" y="1193"/>
                    <a:pt x="6996" y="2244"/>
                    <a:pt x="5848" y="3181"/>
                  </a:cubicBezTo>
                  <a:cubicBezTo>
                    <a:pt x="4251" y="4479"/>
                    <a:pt x="2430" y="5335"/>
                    <a:pt x="339" y="5490"/>
                  </a:cubicBezTo>
                  <a:cubicBezTo>
                    <a:pt x="121" y="5507"/>
                    <a:pt x="0" y="5633"/>
                    <a:pt x="23" y="5840"/>
                  </a:cubicBezTo>
                  <a:cubicBezTo>
                    <a:pt x="42" y="6034"/>
                    <a:pt x="170" y="6088"/>
                    <a:pt x="324" y="6088"/>
                  </a:cubicBezTo>
                  <a:cubicBezTo>
                    <a:pt x="357" y="6088"/>
                    <a:pt x="391" y="6085"/>
                    <a:pt x="425" y="6081"/>
                  </a:cubicBezTo>
                  <a:cubicBezTo>
                    <a:pt x="506" y="6076"/>
                    <a:pt x="586" y="6070"/>
                    <a:pt x="667" y="6064"/>
                  </a:cubicBezTo>
                  <a:cubicBezTo>
                    <a:pt x="2263" y="5886"/>
                    <a:pt x="3711" y="5312"/>
                    <a:pt x="5067" y="4467"/>
                  </a:cubicBezTo>
                  <a:cubicBezTo>
                    <a:pt x="6675" y="3456"/>
                    <a:pt x="8042" y="2164"/>
                    <a:pt x="9369" y="820"/>
                  </a:cubicBezTo>
                  <a:cubicBezTo>
                    <a:pt x="9489" y="694"/>
                    <a:pt x="9650" y="579"/>
                    <a:pt x="9725" y="429"/>
                  </a:cubicBezTo>
                  <a:cubicBezTo>
                    <a:pt x="9782" y="326"/>
                    <a:pt x="9765" y="108"/>
                    <a:pt x="9702" y="39"/>
                  </a:cubicBezTo>
                  <a:cubicBezTo>
                    <a:pt x="9671" y="10"/>
                    <a:pt x="9615" y="0"/>
                    <a:pt x="9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1295725" y="2184375"/>
              <a:ext cx="198750" cy="79225"/>
            </a:xfrm>
            <a:custGeom>
              <a:avLst/>
              <a:gdLst/>
              <a:ahLst/>
              <a:cxnLst/>
              <a:rect l="l" t="t" r="r" b="b"/>
              <a:pathLst>
                <a:path w="7950" h="3169" extrusionOk="0">
                  <a:moveTo>
                    <a:pt x="3188" y="0"/>
                  </a:moveTo>
                  <a:cubicBezTo>
                    <a:pt x="2108" y="18"/>
                    <a:pt x="1229" y="230"/>
                    <a:pt x="402" y="667"/>
                  </a:cubicBezTo>
                  <a:cubicBezTo>
                    <a:pt x="305" y="718"/>
                    <a:pt x="178" y="758"/>
                    <a:pt x="127" y="839"/>
                  </a:cubicBezTo>
                  <a:cubicBezTo>
                    <a:pt x="63" y="948"/>
                    <a:pt x="0" y="1132"/>
                    <a:pt x="46" y="1218"/>
                  </a:cubicBezTo>
                  <a:cubicBezTo>
                    <a:pt x="92" y="1304"/>
                    <a:pt x="287" y="1327"/>
                    <a:pt x="414" y="1339"/>
                  </a:cubicBezTo>
                  <a:cubicBezTo>
                    <a:pt x="494" y="1339"/>
                    <a:pt x="575" y="1258"/>
                    <a:pt x="649" y="1218"/>
                  </a:cubicBezTo>
                  <a:cubicBezTo>
                    <a:pt x="1399" y="828"/>
                    <a:pt x="2182" y="608"/>
                    <a:pt x="3007" y="608"/>
                  </a:cubicBezTo>
                  <a:cubicBezTo>
                    <a:pt x="3143" y="608"/>
                    <a:pt x="3280" y="614"/>
                    <a:pt x="3418" y="626"/>
                  </a:cubicBezTo>
                  <a:cubicBezTo>
                    <a:pt x="5066" y="770"/>
                    <a:pt x="6336" y="1557"/>
                    <a:pt x="7238" y="2935"/>
                  </a:cubicBezTo>
                  <a:cubicBezTo>
                    <a:pt x="7327" y="3065"/>
                    <a:pt x="7424" y="3169"/>
                    <a:pt x="7552" y="3169"/>
                  </a:cubicBezTo>
                  <a:cubicBezTo>
                    <a:pt x="7606" y="3169"/>
                    <a:pt x="7665" y="3150"/>
                    <a:pt x="7732" y="3108"/>
                  </a:cubicBezTo>
                  <a:cubicBezTo>
                    <a:pt x="7950" y="2970"/>
                    <a:pt x="7869" y="2792"/>
                    <a:pt x="7755" y="2620"/>
                  </a:cubicBezTo>
                  <a:cubicBezTo>
                    <a:pt x="6634" y="937"/>
                    <a:pt x="5055" y="75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1695925" y="2441950"/>
              <a:ext cx="145200" cy="73450"/>
            </a:xfrm>
            <a:custGeom>
              <a:avLst/>
              <a:gdLst/>
              <a:ahLst/>
              <a:cxnLst/>
              <a:rect l="l" t="t" r="r" b="b"/>
              <a:pathLst>
                <a:path w="5808" h="2938" extrusionOk="0">
                  <a:moveTo>
                    <a:pt x="351" y="1"/>
                  </a:moveTo>
                  <a:cubicBezTo>
                    <a:pt x="253" y="1"/>
                    <a:pt x="166" y="53"/>
                    <a:pt x="104" y="174"/>
                  </a:cubicBezTo>
                  <a:cubicBezTo>
                    <a:pt x="1" y="370"/>
                    <a:pt x="110" y="507"/>
                    <a:pt x="288" y="605"/>
                  </a:cubicBezTo>
                  <a:cubicBezTo>
                    <a:pt x="1781" y="1472"/>
                    <a:pt x="3349" y="2185"/>
                    <a:pt x="4981" y="2748"/>
                  </a:cubicBezTo>
                  <a:lnTo>
                    <a:pt x="5549" y="2937"/>
                  </a:lnTo>
                  <a:cubicBezTo>
                    <a:pt x="5618" y="2880"/>
                    <a:pt x="5756" y="2811"/>
                    <a:pt x="5779" y="2713"/>
                  </a:cubicBezTo>
                  <a:cubicBezTo>
                    <a:pt x="5808" y="2615"/>
                    <a:pt x="5750" y="2472"/>
                    <a:pt x="5687" y="2374"/>
                  </a:cubicBezTo>
                  <a:cubicBezTo>
                    <a:pt x="5647" y="2311"/>
                    <a:pt x="5532" y="2299"/>
                    <a:pt x="5446" y="2265"/>
                  </a:cubicBezTo>
                  <a:cubicBezTo>
                    <a:pt x="4780" y="2012"/>
                    <a:pt x="4090" y="1794"/>
                    <a:pt x="3441" y="1501"/>
                  </a:cubicBezTo>
                  <a:cubicBezTo>
                    <a:pt x="2522" y="1082"/>
                    <a:pt x="1620" y="605"/>
                    <a:pt x="713" y="157"/>
                  </a:cubicBezTo>
                  <a:cubicBezTo>
                    <a:pt x="667" y="134"/>
                    <a:pt x="627" y="111"/>
                    <a:pt x="586" y="82"/>
                  </a:cubicBezTo>
                  <a:cubicBezTo>
                    <a:pt x="505" y="31"/>
                    <a:pt x="425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1091675" y="2310975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3795" y="0"/>
                  </a:moveTo>
                  <a:cubicBezTo>
                    <a:pt x="3687" y="0"/>
                    <a:pt x="3580" y="31"/>
                    <a:pt x="3487" y="89"/>
                  </a:cubicBezTo>
                  <a:cubicBezTo>
                    <a:pt x="2246" y="1105"/>
                    <a:pt x="1137" y="2271"/>
                    <a:pt x="184" y="3564"/>
                  </a:cubicBezTo>
                  <a:cubicBezTo>
                    <a:pt x="69" y="3725"/>
                    <a:pt x="0" y="3885"/>
                    <a:pt x="190" y="4029"/>
                  </a:cubicBezTo>
                  <a:cubicBezTo>
                    <a:pt x="257" y="4078"/>
                    <a:pt x="321" y="4100"/>
                    <a:pt x="382" y="4100"/>
                  </a:cubicBezTo>
                  <a:cubicBezTo>
                    <a:pt x="490" y="4100"/>
                    <a:pt x="587" y="4029"/>
                    <a:pt x="672" y="3914"/>
                  </a:cubicBezTo>
                  <a:cubicBezTo>
                    <a:pt x="1603" y="2656"/>
                    <a:pt x="2682" y="1519"/>
                    <a:pt x="3889" y="525"/>
                  </a:cubicBezTo>
                  <a:cubicBezTo>
                    <a:pt x="3969" y="439"/>
                    <a:pt x="4038" y="347"/>
                    <a:pt x="4101" y="255"/>
                  </a:cubicBezTo>
                  <a:cubicBezTo>
                    <a:pt x="4021" y="152"/>
                    <a:pt x="3963" y="14"/>
                    <a:pt x="3889" y="8"/>
                  </a:cubicBezTo>
                  <a:cubicBezTo>
                    <a:pt x="3858" y="3"/>
                    <a:pt x="3826" y="0"/>
                    <a:pt x="3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1183225" y="2052075"/>
              <a:ext cx="21775" cy="18100"/>
            </a:xfrm>
            <a:custGeom>
              <a:avLst/>
              <a:gdLst/>
              <a:ahLst/>
              <a:cxnLst/>
              <a:rect l="l" t="t" r="r" b="b"/>
              <a:pathLst>
                <a:path w="871" h="724" extrusionOk="0">
                  <a:moveTo>
                    <a:pt x="364" y="1"/>
                  </a:moveTo>
                  <a:cubicBezTo>
                    <a:pt x="348" y="1"/>
                    <a:pt x="333" y="3"/>
                    <a:pt x="319" y="8"/>
                  </a:cubicBezTo>
                  <a:cubicBezTo>
                    <a:pt x="186" y="60"/>
                    <a:pt x="89" y="163"/>
                    <a:pt x="49" y="295"/>
                  </a:cubicBezTo>
                  <a:cubicBezTo>
                    <a:pt x="0" y="446"/>
                    <a:pt x="291" y="724"/>
                    <a:pt x="488" y="724"/>
                  </a:cubicBezTo>
                  <a:cubicBezTo>
                    <a:pt x="501" y="724"/>
                    <a:pt x="513" y="723"/>
                    <a:pt x="525" y="720"/>
                  </a:cubicBezTo>
                  <a:cubicBezTo>
                    <a:pt x="652" y="697"/>
                    <a:pt x="755" y="565"/>
                    <a:pt x="870" y="479"/>
                  </a:cubicBezTo>
                  <a:cubicBezTo>
                    <a:pt x="823" y="274"/>
                    <a:pt x="53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1253925" y="2242100"/>
              <a:ext cx="19800" cy="20925"/>
            </a:xfrm>
            <a:custGeom>
              <a:avLst/>
              <a:gdLst/>
              <a:ahLst/>
              <a:cxnLst/>
              <a:rect l="l" t="t" r="r" b="b"/>
              <a:pathLst>
                <a:path w="792" h="837" extrusionOk="0">
                  <a:moveTo>
                    <a:pt x="535" y="0"/>
                  </a:moveTo>
                  <a:cubicBezTo>
                    <a:pt x="299" y="46"/>
                    <a:pt x="1" y="362"/>
                    <a:pt x="58" y="546"/>
                  </a:cubicBezTo>
                  <a:cubicBezTo>
                    <a:pt x="110" y="678"/>
                    <a:pt x="225" y="782"/>
                    <a:pt x="363" y="833"/>
                  </a:cubicBezTo>
                  <a:cubicBezTo>
                    <a:pt x="370" y="835"/>
                    <a:pt x="379" y="837"/>
                    <a:pt x="388" y="837"/>
                  </a:cubicBezTo>
                  <a:cubicBezTo>
                    <a:pt x="537" y="837"/>
                    <a:pt x="791" y="525"/>
                    <a:pt x="759" y="356"/>
                  </a:cubicBezTo>
                  <a:cubicBezTo>
                    <a:pt x="736" y="224"/>
                    <a:pt x="615" y="121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788125" y="2405375"/>
              <a:ext cx="22250" cy="17825"/>
            </a:xfrm>
            <a:custGeom>
              <a:avLst/>
              <a:gdLst/>
              <a:ahLst/>
              <a:cxnLst/>
              <a:rect l="l" t="t" r="r" b="b"/>
              <a:pathLst>
                <a:path w="890" h="713" extrusionOk="0">
                  <a:moveTo>
                    <a:pt x="275" y="0"/>
                  </a:moveTo>
                  <a:cubicBezTo>
                    <a:pt x="223" y="63"/>
                    <a:pt x="97" y="155"/>
                    <a:pt x="57" y="276"/>
                  </a:cubicBezTo>
                  <a:cubicBezTo>
                    <a:pt x="0" y="439"/>
                    <a:pt x="242" y="713"/>
                    <a:pt x="463" y="713"/>
                  </a:cubicBezTo>
                  <a:cubicBezTo>
                    <a:pt x="467" y="713"/>
                    <a:pt x="472" y="713"/>
                    <a:pt x="476" y="712"/>
                  </a:cubicBezTo>
                  <a:cubicBezTo>
                    <a:pt x="620" y="689"/>
                    <a:pt x="740" y="603"/>
                    <a:pt x="809" y="477"/>
                  </a:cubicBezTo>
                  <a:cubicBezTo>
                    <a:pt x="890" y="316"/>
                    <a:pt x="614" y="4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1212000" y="2278700"/>
              <a:ext cx="18825" cy="16125"/>
            </a:xfrm>
            <a:custGeom>
              <a:avLst/>
              <a:gdLst/>
              <a:ahLst/>
              <a:cxnLst/>
              <a:rect l="l" t="t" r="r" b="b"/>
              <a:pathLst>
                <a:path w="753" h="645" extrusionOk="0">
                  <a:moveTo>
                    <a:pt x="464" y="0"/>
                  </a:moveTo>
                  <a:cubicBezTo>
                    <a:pt x="455" y="0"/>
                    <a:pt x="446" y="1"/>
                    <a:pt x="437" y="1"/>
                  </a:cubicBezTo>
                  <a:cubicBezTo>
                    <a:pt x="230" y="18"/>
                    <a:pt x="0" y="58"/>
                    <a:pt x="12" y="317"/>
                  </a:cubicBezTo>
                  <a:cubicBezTo>
                    <a:pt x="23" y="438"/>
                    <a:pt x="173" y="558"/>
                    <a:pt x="236" y="644"/>
                  </a:cubicBezTo>
                  <a:cubicBezTo>
                    <a:pt x="517" y="581"/>
                    <a:pt x="753" y="587"/>
                    <a:pt x="753" y="305"/>
                  </a:cubicBezTo>
                  <a:cubicBezTo>
                    <a:pt x="753" y="114"/>
                    <a:pt x="64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1121825" y="2212775"/>
              <a:ext cx="16250" cy="18575"/>
            </a:xfrm>
            <a:custGeom>
              <a:avLst/>
              <a:gdLst/>
              <a:ahLst/>
              <a:cxnLst/>
              <a:rect l="l" t="t" r="r" b="b"/>
              <a:pathLst>
                <a:path w="650" h="743" extrusionOk="0">
                  <a:moveTo>
                    <a:pt x="291" y="1"/>
                  </a:moveTo>
                  <a:cubicBezTo>
                    <a:pt x="133" y="1"/>
                    <a:pt x="1" y="135"/>
                    <a:pt x="12" y="300"/>
                  </a:cubicBezTo>
                  <a:cubicBezTo>
                    <a:pt x="1" y="531"/>
                    <a:pt x="130" y="743"/>
                    <a:pt x="292" y="743"/>
                  </a:cubicBezTo>
                  <a:cubicBezTo>
                    <a:pt x="307" y="743"/>
                    <a:pt x="323" y="741"/>
                    <a:pt x="339" y="737"/>
                  </a:cubicBezTo>
                  <a:cubicBezTo>
                    <a:pt x="466" y="708"/>
                    <a:pt x="575" y="587"/>
                    <a:pt x="644" y="547"/>
                  </a:cubicBezTo>
                  <a:cubicBezTo>
                    <a:pt x="649" y="185"/>
                    <a:pt x="525" y="1"/>
                    <a:pt x="328" y="1"/>
                  </a:cubicBezTo>
                  <a:cubicBezTo>
                    <a:pt x="323" y="1"/>
                    <a:pt x="317" y="1"/>
                    <a:pt x="310" y="2"/>
                  </a:cubicBezTo>
                  <a:cubicBezTo>
                    <a:pt x="304" y="1"/>
                    <a:pt x="29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1092825" y="2245675"/>
              <a:ext cx="15800" cy="18550"/>
            </a:xfrm>
            <a:custGeom>
              <a:avLst/>
              <a:gdLst/>
              <a:ahLst/>
              <a:cxnLst/>
              <a:rect l="l" t="t" r="r" b="b"/>
              <a:pathLst>
                <a:path w="632" h="742" extrusionOk="0">
                  <a:moveTo>
                    <a:pt x="290" y="1"/>
                  </a:moveTo>
                  <a:cubicBezTo>
                    <a:pt x="93" y="1"/>
                    <a:pt x="0" y="121"/>
                    <a:pt x="11" y="323"/>
                  </a:cubicBezTo>
                  <a:cubicBezTo>
                    <a:pt x="29" y="529"/>
                    <a:pt x="63" y="742"/>
                    <a:pt x="327" y="742"/>
                  </a:cubicBezTo>
                  <a:cubicBezTo>
                    <a:pt x="528" y="742"/>
                    <a:pt x="632" y="621"/>
                    <a:pt x="620" y="397"/>
                  </a:cubicBezTo>
                  <a:cubicBezTo>
                    <a:pt x="597" y="213"/>
                    <a:pt x="580" y="1"/>
                    <a:pt x="304" y="1"/>
                  </a:cubicBezTo>
                  <a:cubicBezTo>
                    <a:pt x="300" y="1"/>
                    <a:pt x="295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1287550" y="2142450"/>
              <a:ext cx="19250" cy="15250"/>
            </a:xfrm>
            <a:custGeom>
              <a:avLst/>
              <a:gdLst/>
              <a:ahLst/>
              <a:cxnLst/>
              <a:rect l="l" t="t" r="r" b="b"/>
              <a:pathLst>
                <a:path w="770" h="610" extrusionOk="0">
                  <a:moveTo>
                    <a:pt x="413" y="0"/>
                  </a:moveTo>
                  <a:cubicBezTo>
                    <a:pt x="253" y="29"/>
                    <a:pt x="29" y="29"/>
                    <a:pt x="11" y="299"/>
                  </a:cubicBezTo>
                  <a:cubicBezTo>
                    <a:pt x="0" y="496"/>
                    <a:pt x="104" y="610"/>
                    <a:pt x="294" y="610"/>
                  </a:cubicBezTo>
                  <a:cubicBezTo>
                    <a:pt x="303" y="610"/>
                    <a:pt x="312" y="609"/>
                    <a:pt x="321" y="609"/>
                  </a:cubicBezTo>
                  <a:cubicBezTo>
                    <a:pt x="522" y="597"/>
                    <a:pt x="741" y="574"/>
                    <a:pt x="758" y="310"/>
                  </a:cubicBezTo>
                  <a:cubicBezTo>
                    <a:pt x="769" y="121"/>
                    <a:pt x="655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1251350" y="2163250"/>
              <a:ext cx="18975" cy="15250"/>
            </a:xfrm>
            <a:custGeom>
              <a:avLst/>
              <a:gdLst/>
              <a:ahLst/>
              <a:cxnLst/>
              <a:rect l="l" t="t" r="r" b="b"/>
              <a:pathLst>
                <a:path w="759" h="610" extrusionOk="0">
                  <a:moveTo>
                    <a:pt x="462" y="1"/>
                  </a:moveTo>
                  <a:cubicBezTo>
                    <a:pt x="457" y="1"/>
                    <a:pt x="453" y="1"/>
                    <a:pt x="448" y="1"/>
                  </a:cubicBezTo>
                  <a:cubicBezTo>
                    <a:pt x="253" y="7"/>
                    <a:pt x="35" y="24"/>
                    <a:pt x="18" y="294"/>
                  </a:cubicBezTo>
                  <a:cubicBezTo>
                    <a:pt x="0" y="495"/>
                    <a:pt x="109" y="604"/>
                    <a:pt x="316" y="610"/>
                  </a:cubicBezTo>
                  <a:cubicBezTo>
                    <a:pt x="517" y="587"/>
                    <a:pt x="730" y="581"/>
                    <a:pt x="747" y="317"/>
                  </a:cubicBezTo>
                  <a:cubicBezTo>
                    <a:pt x="758" y="120"/>
                    <a:pt x="64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1534300" y="2320800"/>
              <a:ext cx="14750" cy="15800"/>
            </a:xfrm>
            <a:custGeom>
              <a:avLst/>
              <a:gdLst/>
              <a:ahLst/>
              <a:cxnLst/>
              <a:rect l="l" t="t" r="r" b="b"/>
              <a:pathLst>
                <a:path w="590" h="632" extrusionOk="0">
                  <a:moveTo>
                    <a:pt x="377" y="0"/>
                  </a:moveTo>
                  <a:lnTo>
                    <a:pt x="245" y="6"/>
                  </a:lnTo>
                  <a:cubicBezTo>
                    <a:pt x="164" y="115"/>
                    <a:pt x="44" y="213"/>
                    <a:pt x="27" y="327"/>
                  </a:cubicBezTo>
                  <a:cubicBezTo>
                    <a:pt x="1" y="493"/>
                    <a:pt x="106" y="631"/>
                    <a:pt x="257" y="631"/>
                  </a:cubicBezTo>
                  <a:cubicBezTo>
                    <a:pt x="274" y="631"/>
                    <a:pt x="291" y="629"/>
                    <a:pt x="308" y="626"/>
                  </a:cubicBezTo>
                  <a:cubicBezTo>
                    <a:pt x="423" y="603"/>
                    <a:pt x="578" y="454"/>
                    <a:pt x="584" y="350"/>
                  </a:cubicBezTo>
                  <a:cubicBezTo>
                    <a:pt x="590" y="241"/>
                    <a:pt x="446" y="121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1772600" y="1996100"/>
              <a:ext cx="14250" cy="15975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357" y="1"/>
                  </a:moveTo>
                  <a:lnTo>
                    <a:pt x="219" y="7"/>
                  </a:lnTo>
                  <a:cubicBezTo>
                    <a:pt x="144" y="110"/>
                    <a:pt x="1" y="236"/>
                    <a:pt x="18" y="323"/>
                  </a:cubicBezTo>
                  <a:cubicBezTo>
                    <a:pt x="41" y="443"/>
                    <a:pt x="196" y="535"/>
                    <a:pt x="294" y="639"/>
                  </a:cubicBezTo>
                  <a:cubicBezTo>
                    <a:pt x="386" y="541"/>
                    <a:pt x="552" y="461"/>
                    <a:pt x="564" y="351"/>
                  </a:cubicBezTo>
                  <a:cubicBezTo>
                    <a:pt x="569" y="242"/>
                    <a:pt x="426" y="116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1510525" y="2138700"/>
              <a:ext cx="16125" cy="1422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301" y="0"/>
                  </a:moveTo>
                  <a:cubicBezTo>
                    <a:pt x="297" y="0"/>
                    <a:pt x="293" y="0"/>
                    <a:pt x="288" y="1"/>
                  </a:cubicBezTo>
                  <a:cubicBezTo>
                    <a:pt x="191" y="6"/>
                    <a:pt x="47" y="173"/>
                    <a:pt x="30" y="282"/>
                  </a:cubicBezTo>
                  <a:cubicBezTo>
                    <a:pt x="0" y="436"/>
                    <a:pt x="116" y="568"/>
                    <a:pt x="259" y="568"/>
                  </a:cubicBezTo>
                  <a:cubicBezTo>
                    <a:pt x="282" y="568"/>
                    <a:pt x="305" y="565"/>
                    <a:pt x="329" y="558"/>
                  </a:cubicBezTo>
                  <a:cubicBezTo>
                    <a:pt x="443" y="535"/>
                    <a:pt x="541" y="414"/>
                    <a:pt x="644" y="340"/>
                  </a:cubicBezTo>
                  <a:cubicBezTo>
                    <a:pt x="644" y="294"/>
                    <a:pt x="644" y="248"/>
                    <a:pt x="644" y="207"/>
                  </a:cubicBezTo>
                  <a:cubicBezTo>
                    <a:pt x="528" y="136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1482250" y="2112600"/>
              <a:ext cx="16000" cy="14375"/>
            </a:xfrm>
            <a:custGeom>
              <a:avLst/>
              <a:gdLst/>
              <a:ahLst/>
              <a:cxnLst/>
              <a:rect l="l" t="t" r="r" b="b"/>
              <a:pathLst>
                <a:path w="640" h="575" extrusionOk="0">
                  <a:moveTo>
                    <a:pt x="384" y="0"/>
                  </a:moveTo>
                  <a:cubicBezTo>
                    <a:pt x="362" y="0"/>
                    <a:pt x="339" y="4"/>
                    <a:pt x="316" y="11"/>
                  </a:cubicBezTo>
                  <a:cubicBezTo>
                    <a:pt x="202" y="34"/>
                    <a:pt x="104" y="154"/>
                    <a:pt x="1" y="235"/>
                  </a:cubicBezTo>
                  <a:cubicBezTo>
                    <a:pt x="1" y="281"/>
                    <a:pt x="6" y="332"/>
                    <a:pt x="6" y="378"/>
                  </a:cubicBezTo>
                  <a:cubicBezTo>
                    <a:pt x="117" y="445"/>
                    <a:pt x="238" y="574"/>
                    <a:pt x="344" y="574"/>
                  </a:cubicBezTo>
                  <a:cubicBezTo>
                    <a:pt x="348" y="574"/>
                    <a:pt x="352" y="574"/>
                    <a:pt x="357" y="574"/>
                  </a:cubicBezTo>
                  <a:cubicBezTo>
                    <a:pt x="454" y="556"/>
                    <a:pt x="598" y="396"/>
                    <a:pt x="609" y="287"/>
                  </a:cubicBezTo>
                  <a:cubicBezTo>
                    <a:pt x="639" y="133"/>
                    <a:pt x="523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895725" y="2467825"/>
              <a:ext cx="14600" cy="15650"/>
            </a:xfrm>
            <a:custGeom>
              <a:avLst/>
              <a:gdLst/>
              <a:ahLst/>
              <a:cxnLst/>
              <a:rect l="l" t="t" r="r" b="b"/>
              <a:pathLst>
                <a:path w="584" h="626" extrusionOk="0">
                  <a:moveTo>
                    <a:pt x="250" y="1"/>
                  </a:moveTo>
                  <a:cubicBezTo>
                    <a:pt x="170" y="110"/>
                    <a:pt x="43" y="208"/>
                    <a:pt x="26" y="328"/>
                  </a:cubicBezTo>
                  <a:cubicBezTo>
                    <a:pt x="0" y="479"/>
                    <a:pt x="92" y="626"/>
                    <a:pt x="251" y="626"/>
                  </a:cubicBezTo>
                  <a:cubicBezTo>
                    <a:pt x="268" y="626"/>
                    <a:pt x="284" y="624"/>
                    <a:pt x="302" y="621"/>
                  </a:cubicBezTo>
                  <a:cubicBezTo>
                    <a:pt x="411" y="598"/>
                    <a:pt x="572" y="455"/>
                    <a:pt x="578" y="363"/>
                  </a:cubicBezTo>
                  <a:cubicBezTo>
                    <a:pt x="583" y="248"/>
                    <a:pt x="451" y="12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1150400" y="2086125"/>
              <a:ext cx="15825" cy="13850"/>
            </a:xfrm>
            <a:custGeom>
              <a:avLst/>
              <a:gdLst/>
              <a:ahLst/>
              <a:cxnLst/>
              <a:rect l="l" t="t" r="r" b="b"/>
              <a:pathLst>
                <a:path w="633" h="554" extrusionOk="0">
                  <a:moveTo>
                    <a:pt x="283" y="1"/>
                  </a:moveTo>
                  <a:cubicBezTo>
                    <a:pt x="279" y="1"/>
                    <a:pt x="275" y="1"/>
                    <a:pt x="270" y="1"/>
                  </a:cubicBezTo>
                  <a:cubicBezTo>
                    <a:pt x="173" y="13"/>
                    <a:pt x="0" y="208"/>
                    <a:pt x="18" y="277"/>
                  </a:cubicBezTo>
                  <a:cubicBezTo>
                    <a:pt x="69" y="415"/>
                    <a:pt x="184" y="513"/>
                    <a:pt x="322" y="553"/>
                  </a:cubicBezTo>
                  <a:cubicBezTo>
                    <a:pt x="325" y="553"/>
                    <a:pt x="328" y="553"/>
                    <a:pt x="331" y="553"/>
                  </a:cubicBezTo>
                  <a:cubicBezTo>
                    <a:pt x="416" y="553"/>
                    <a:pt x="527" y="406"/>
                    <a:pt x="632" y="329"/>
                  </a:cubicBezTo>
                  <a:lnTo>
                    <a:pt x="632" y="197"/>
                  </a:lnTo>
                  <a:cubicBezTo>
                    <a:pt x="511" y="131"/>
                    <a:pt x="389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1648300" y="2396475"/>
              <a:ext cx="14625" cy="15500"/>
            </a:xfrm>
            <a:custGeom>
              <a:avLst/>
              <a:gdLst/>
              <a:ahLst/>
              <a:cxnLst/>
              <a:rect l="l" t="t" r="r" b="b"/>
              <a:pathLst>
                <a:path w="585" h="620" extrusionOk="0">
                  <a:moveTo>
                    <a:pt x="246" y="0"/>
                  </a:moveTo>
                  <a:cubicBezTo>
                    <a:pt x="165" y="109"/>
                    <a:pt x="45" y="213"/>
                    <a:pt x="22" y="327"/>
                  </a:cubicBezTo>
                  <a:cubicBezTo>
                    <a:pt x="1" y="483"/>
                    <a:pt x="97" y="620"/>
                    <a:pt x="255" y="620"/>
                  </a:cubicBezTo>
                  <a:cubicBezTo>
                    <a:pt x="272" y="620"/>
                    <a:pt x="290" y="618"/>
                    <a:pt x="309" y="615"/>
                  </a:cubicBezTo>
                  <a:cubicBezTo>
                    <a:pt x="418" y="592"/>
                    <a:pt x="573" y="448"/>
                    <a:pt x="579" y="350"/>
                  </a:cubicBezTo>
                  <a:cubicBezTo>
                    <a:pt x="584" y="236"/>
                    <a:pt x="447" y="115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1669600" y="2416150"/>
              <a:ext cx="16450" cy="14175"/>
            </a:xfrm>
            <a:custGeom>
              <a:avLst/>
              <a:gdLst/>
              <a:ahLst/>
              <a:cxnLst/>
              <a:rect l="l" t="t" r="r" b="b"/>
              <a:pathLst>
                <a:path w="658" h="567" extrusionOk="0">
                  <a:moveTo>
                    <a:pt x="318" y="0"/>
                  </a:moveTo>
                  <a:cubicBezTo>
                    <a:pt x="226" y="0"/>
                    <a:pt x="77" y="149"/>
                    <a:pt x="48" y="258"/>
                  </a:cubicBezTo>
                  <a:cubicBezTo>
                    <a:pt x="1" y="417"/>
                    <a:pt x="124" y="566"/>
                    <a:pt x="278" y="566"/>
                  </a:cubicBezTo>
                  <a:cubicBezTo>
                    <a:pt x="291" y="566"/>
                    <a:pt x="305" y="565"/>
                    <a:pt x="318" y="563"/>
                  </a:cubicBezTo>
                  <a:cubicBezTo>
                    <a:pt x="433" y="546"/>
                    <a:pt x="542" y="425"/>
                    <a:pt x="652" y="356"/>
                  </a:cubicBezTo>
                  <a:cubicBezTo>
                    <a:pt x="652" y="310"/>
                    <a:pt x="657" y="270"/>
                    <a:pt x="657" y="224"/>
                  </a:cubicBezTo>
                  <a:cubicBezTo>
                    <a:pt x="542" y="144"/>
                    <a:pt x="433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37625" y="2490225"/>
              <a:ext cx="15825" cy="13925"/>
            </a:xfrm>
            <a:custGeom>
              <a:avLst/>
              <a:gdLst/>
              <a:ahLst/>
              <a:cxnLst/>
              <a:rect l="l" t="t" r="r" b="b"/>
              <a:pathLst>
                <a:path w="633" h="557" extrusionOk="0">
                  <a:moveTo>
                    <a:pt x="288" y="1"/>
                  </a:moveTo>
                  <a:cubicBezTo>
                    <a:pt x="191" y="1"/>
                    <a:pt x="1" y="185"/>
                    <a:pt x="18" y="259"/>
                  </a:cubicBezTo>
                  <a:cubicBezTo>
                    <a:pt x="58" y="391"/>
                    <a:pt x="162" y="506"/>
                    <a:pt x="294" y="552"/>
                  </a:cubicBezTo>
                  <a:cubicBezTo>
                    <a:pt x="302" y="555"/>
                    <a:pt x="310" y="556"/>
                    <a:pt x="318" y="556"/>
                  </a:cubicBezTo>
                  <a:cubicBezTo>
                    <a:pt x="403" y="556"/>
                    <a:pt x="522" y="431"/>
                    <a:pt x="621" y="363"/>
                  </a:cubicBezTo>
                  <a:lnTo>
                    <a:pt x="633" y="236"/>
                  </a:lnTo>
                  <a:cubicBezTo>
                    <a:pt x="518" y="150"/>
                    <a:pt x="40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1512500" y="2282000"/>
              <a:ext cx="16150" cy="14225"/>
            </a:xfrm>
            <a:custGeom>
              <a:avLst/>
              <a:gdLst/>
              <a:ahLst/>
              <a:cxnLst/>
              <a:rect l="l" t="t" r="r" b="b"/>
              <a:pathLst>
                <a:path w="646" h="569" extrusionOk="0">
                  <a:moveTo>
                    <a:pt x="308" y="1"/>
                  </a:moveTo>
                  <a:cubicBezTo>
                    <a:pt x="306" y="1"/>
                    <a:pt x="303" y="1"/>
                    <a:pt x="301" y="1"/>
                  </a:cubicBezTo>
                  <a:cubicBezTo>
                    <a:pt x="204" y="7"/>
                    <a:pt x="54" y="168"/>
                    <a:pt x="37" y="277"/>
                  </a:cubicBezTo>
                  <a:cubicBezTo>
                    <a:pt x="1" y="428"/>
                    <a:pt x="124" y="569"/>
                    <a:pt x="276" y="569"/>
                  </a:cubicBezTo>
                  <a:cubicBezTo>
                    <a:pt x="292" y="569"/>
                    <a:pt x="308" y="567"/>
                    <a:pt x="324" y="564"/>
                  </a:cubicBezTo>
                  <a:cubicBezTo>
                    <a:pt x="439" y="541"/>
                    <a:pt x="537" y="420"/>
                    <a:pt x="646" y="340"/>
                  </a:cubicBezTo>
                  <a:lnTo>
                    <a:pt x="646" y="208"/>
                  </a:lnTo>
                  <a:cubicBezTo>
                    <a:pt x="533" y="135"/>
                    <a:pt x="415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5"/>
          <p:cNvGrpSpPr/>
          <p:nvPr/>
        </p:nvGrpSpPr>
        <p:grpSpPr>
          <a:xfrm rot="10800000">
            <a:off x="41013" y="129590"/>
            <a:ext cx="8989203" cy="4934986"/>
            <a:chOff x="1841100" y="2854974"/>
            <a:chExt cx="3754575" cy="2061226"/>
          </a:xfrm>
        </p:grpSpPr>
        <p:sp>
          <p:nvSpPr>
            <p:cNvPr id="570" name="Google Shape;570;p5"/>
            <p:cNvSpPr/>
            <p:nvPr/>
          </p:nvSpPr>
          <p:spPr>
            <a:xfrm>
              <a:off x="1841100" y="3721975"/>
              <a:ext cx="30050" cy="26350"/>
            </a:xfrm>
            <a:custGeom>
              <a:avLst/>
              <a:gdLst/>
              <a:ahLst/>
              <a:cxnLst/>
              <a:rect l="l" t="t" r="r" b="b"/>
              <a:pathLst>
                <a:path w="1202" h="1054" extrusionOk="0">
                  <a:moveTo>
                    <a:pt x="612" y="1"/>
                  </a:moveTo>
                  <a:cubicBezTo>
                    <a:pt x="498" y="1"/>
                    <a:pt x="384" y="35"/>
                    <a:pt x="288" y="106"/>
                  </a:cubicBezTo>
                  <a:cubicBezTo>
                    <a:pt x="185" y="186"/>
                    <a:pt x="93" y="272"/>
                    <a:pt x="1" y="359"/>
                  </a:cubicBezTo>
                  <a:lnTo>
                    <a:pt x="1" y="703"/>
                  </a:lnTo>
                  <a:cubicBezTo>
                    <a:pt x="110" y="784"/>
                    <a:pt x="219" y="870"/>
                    <a:pt x="334" y="944"/>
                  </a:cubicBezTo>
                  <a:cubicBezTo>
                    <a:pt x="441" y="1018"/>
                    <a:pt x="559" y="1054"/>
                    <a:pt x="672" y="1054"/>
                  </a:cubicBezTo>
                  <a:cubicBezTo>
                    <a:pt x="813" y="1054"/>
                    <a:pt x="945" y="998"/>
                    <a:pt x="1035" y="893"/>
                  </a:cubicBezTo>
                  <a:cubicBezTo>
                    <a:pt x="1201" y="669"/>
                    <a:pt x="1184" y="353"/>
                    <a:pt x="994" y="152"/>
                  </a:cubicBezTo>
                  <a:cubicBezTo>
                    <a:pt x="888" y="51"/>
                    <a:pt x="75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4891575" y="2854975"/>
              <a:ext cx="30175" cy="26950"/>
            </a:xfrm>
            <a:custGeom>
              <a:avLst/>
              <a:gdLst/>
              <a:ahLst/>
              <a:cxnLst/>
              <a:rect l="l" t="t" r="r" b="b"/>
              <a:pathLst>
                <a:path w="1207" h="1078" extrusionOk="0">
                  <a:moveTo>
                    <a:pt x="466" y="0"/>
                  </a:moveTo>
                  <a:cubicBezTo>
                    <a:pt x="391" y="46"/>
                    <a:pt x="322" y="92"/>
                    <a:pt x="259" y="144"/>
                  </a:cubicBezTo>
                  <a:cubicBezTo>
                    <a:pt x="23" y="351"/>
                    <a:pt x="0" y="632"/>
                    <a:pt x="190" y="862"/>
                  </a:cubicBezTo>
                  <a:cubicBezTo>
                    <a:pt x="308" y="1001"/>
                    <a:pt x="490" y="1077"/>
                    <a:pt x="660" y="1077"/>
                  </a:cubicBezTo>
                  <a:cubicBezTo>
                    <a:pt x="772" y="1077"/>
                    <a:pt x="878" y="1045"/>
                    <a:pt x="960" y="977"/>
                  </a:cubicBezTo>
                  <a:cubicBezTo>
                    <a:pt x="1172" y="793"/>
                    <a:pt x="1207" y="471"/>
                    <a:pt x="1034" y="247"/>
                  </a:cubicBezTo>
                  <a:cubicBezTo>
                    <a:pt x="965" y="161"/>
                    <a:pt x="891" y="75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2270025" y="4898975"/>
              <a:ext cx="19125" cy="17225"/>
            </a:xfrm>
            <a:custGeom>
              <a:avLst/>
              <a:gdLst/>
              <a:ahLst/>
              <a:cxnLst/>
              <a:rect l="l" t="t" r="r" b="b"/>
              <a:pathLst>
                <a:path w="765" h="689" extrusionOk="0">
                  <a:moveTo>
                    <a:pt x="390" y="1"/>
                  </a:moveTo>
                  <a:cubicBezTo>
                    <a:pt x="310" y="1"/>
                    <a:pt x="231" y="22"/>
                    <a:pt x="162" y="63"/>
                  </a:cubicBezTo>
                  <a:cubicBezTo>
                    <a:pt x="1" y="172"/>
                    <a:pt x="24" y="356"/>
                    <a:pt x="139" y="511"/>
                  </a:cubicBezTo>
                  <a:cubicBezTo>
                    <a:pt x="173" y="568"/>
                    <a:pt x="208" y="632"/>
                    <a:pt x="242" y="689"/>
                  </a:cubicBezTo>
                  <a:lnTo>
                    <a:pt x="587" y="689"/>
                  </a:lnTo>
                  <a:cubicBezTo>
                    <a:pt x="615" y="614"/>
                    <a:pt x="650" y="540"/>
                    <a:pt x="679" y="465"/>
                  </a:cubicBezTo>
                  <a:cubicBezTo>
                    <a:pt x="765" y="275"/>
                    <a:pt x="719" y="103"/>
                    <a:pt x="547" y="28"/>
                  </a:cubicBezTo>
                  <a:cubicBezTo>
                    <a:pt x="496" y="10"/>
                    <a:pt x="44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5579700" y="4124600"/>
              <a:ext cx="15975" cy="1607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48" y="0"/>
                  </a:moveTo>
                  <a:cubicBezTo>
                    <a:pt x="166" y="0"/>
                    <a:pt x="50" y="105"/>
                    <a:pt x="29" y="268"/>
                  </a:cubicBezTo>
                  <a:cubicBezTo>
                    <a:pt x="0" y="446"/>
                    <a:pt x="115" y="629"/>
                    <a:pt x="299" y="641"/>
                  </a:cubicBezTo>
                  <a:cubicBezTo>
                    <a:pt x="306" y="642"/>
                    <a:pt x="313" y="642"/>
                    <a:pt x="319" y="642"/>
                  </a:cubicBezTo>
                  <a:cubicBezTo>
                    <a:pt x="422" y="642"/>
                    <a:pt x="530" y="563"/>
                    <a:pt x="638" y="520"/>
                  </a:cubicBezTo>
                  <a:lnTo>
                    <a:pt x="638" y="90"/>
                  </a:lnTo>
                  <a:cubicBezTo>
                    <a:pt x="563" y="49"/>
                    <a:pt x="483" y="26"/>
                    <a:pt x="403" y="3"/>
                  </a:cubicBezTo>
                  <a:cubicBezTo>
                    <a:pt x="384" y="1"/>
                    <a:pt x="365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4269892" y="2876469"/>
              <a:ext cx="82900" cy="146650"/>
            </a:xfrm>
            <a:custGeom>
              <a:avLst/>
              <a:gdLst/>
              <a:ahLst/>
              <a:cxnLst/>
              <a:rect l="l" t="t" r="r" b="b"/>
              <a:pathLst>
                <a:path w="3316" h="5866" extrusionOk="0">
                  <a:moveTo>
                    <a:pt x="1695" y="2281"/>
                  </a:moveTo>
                  <a:lnTo>
                    <a:pt x="2385" y="2970"/>
                  </a:lnTo>
                  <a:cubicBezTo>
                    <a:pt x="2143" y="3194"/>
                    <a:pt x="1868" y="3441"/>
                    <a:pt x="1586" y="3700"/>
                  </a:cubicBezTo>
                  <a:lnTo>
                    <a:pt x="1115" y="3091"/>
                  </a:lnTo>
                  <a:lnTo>
                    <a:pt x="1695" y="2281"/>
                  </a:lnTo>
                  <a:close/>
                  <a:moveTo>
                    <a:pt x="1632" y="1"/>
                  </a:moveTo>
                  <a:cubicBezTo>
                    <a:pt x="1609" y="104"/>
                    <a:pt x="1581" y="196"/>
                    <a:pt x="1575" y="288"/>
                  </a:cubicBezTo>
                  <a:cubicBezTo>
                    <a:pt x="1512" y="857"/>
                    <a:pt x="1466" y="1425"/>
                    <a:pt x="1391" y="2000"/>
                  </a:cubicBezTo>
                  <a:cubicBezTo>
                    <a:pt x="1322" y="2580"/>
                    <a:pt x="1190" y="2695"/>
                    <a:pt x="593" y="2758"/>
                  </a:cubicBezTo>
                  <a:cubicBezTo>
                    <a:pt x="478" y="2769"/>
                    <a:pt x="369" y="2787"/>
                    <a:pt x="254" y="2815"/>
                  </a:cubicBezTo>
                  <a:cubicBezTo>
                    <a:pt x="185" y="2838"/>
                    <a:pt x="133" y="2907"/>
                    <a:pt x="1" y="3016"/>
                  </a:cubicBezTo>
                  <a:cubicBezTo>
                    <a:pt x="259" y="3097"/>
                    <a:pt x="443" y="3149"/>
                    <a:pt x="627" y="3200"/>
                  </a:cubicBezTo>
                  <a:cubicBezTo>
                    <a:pt x="1179" y="3361"/>
                    <a:pt x="1345" y="3574"/>
                    <a:pt x="1397" y="4148"/>
                  </a:cubicBezTo>
                  <a:cubicBezTo>
                    <a:pt x="1437" y="4636"/>
                    <a:pt x="1489" y="5124"/>
                    <a:pt x="1546" y="5607"/>
                  </a:cubicBezTo>
                  <a:cubicBezTo>
                    <a:pt x="1563" y="5693"/>
                    <a:pt x="1586" y="5779"/>
                    <a:pt x="1621" y="5865"/>
                  </a:cubicBezTo>
                  <a:cubicBezTo>
                    <a:pt x="1684" y="5745"/>
                    <a:pt x="1724" y="5618"/>
                    <a:pt x="1730" y="5486"/>
                  </a:cubicBezTo>
                  <a:cubicBezTo>
                    <a:pt x="1787" y="5073"/>
                    <a:pt x="1833" y="4659"/>
                    <a:pt x="1896" y="4246"/>
                  </a:cubicBezTo>
                  <a:cubicBezTo>
                    <a:pt x="1988" y="3625"/>
                    <a:pt x="2339" y="3235"/>
                    <a:pt x="2959" y="3091"/>
                  </a:cubicBezTo>
                  <a:cubicBezTo>
                    <a:pt x="3080" y="3051"/>
                    <a:pt x="3200" y="3005"/>
                    <a:pt x="3315" y="2953"/>
                  </a:cubicBezTo>
                  <a:cubicBezTo>
                    <a:pt x="3085" y="2879"/>
                    <a:pt x="2959" y="2833"/>
                    <a:pt x="2827" y="2798"/>
                  </a:cubicBezTo>
                  <a:cubicBezTo>
                    <a:pt x="2350" y="2678"/>
                    <a:pt x="2046" y="2385"/>
                    <a:pt x="1954" y="1896"/>
                  </a:cubicBezTo>
                  <a:cubicBezTo>
                    <a:pt x="1919" y="1741"/>
                    <a:pt x="1896" y="1580"/>
                    <a:pt x="1885" y="1425"/>
                  </a:cubicBezTo>
                  <a:cubicBezTo>
                    <a:pt x="1862" y="1052"/>
                    <a:pt x="1851" y="679"/>
                    <a:pt x="1833" y="305"/>
                  </a:cubicBezTo>
                  <a:cubicBezTo>
                    <a:pt x="1828" y="185"/>
                    <a:pt x="1839" y="47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2459123" y="2854974"/>
              <a:ext cx="81033" cy="98494"/>
            </a:xfrm>
            <a:custGeom>
              <a:avLst/>
              <a:gdLst/>
              <a:ahLst/>
              <a:cxnLst/>
              <a:rect l="l" t="t" r="r" b="b"/>
              <a:pathLst>
                <a:path w="3241" h="5889" extrusionOk="0">
                  <a:moveTo>
                    <a:pt x="1707" y="2281"/>
                  </a:moveTo>
                  <a:lnTo>
                    <a:pt x="2385" y="2982"/>
                  </a:lnTo>
                  <a:lnTo>
                    <a:pt x="1603" y="3706"/>
                  </a:lnTo>
                  <a:lnTo>
                    <a:pt x="1121" y="3085"/>
                  </a:lnTo>
                  <a:lnTo>
                    <a:pt x="1707" y="2281"/>
                  </a:lnTo>
                  <a:close/>
                  <a:moveTo>
                    <a:pt x="1626" y="1"/>
                  </a:moveTo>
                  <a:cubicBezTo>
                    <a:pt x="1609" y="121"/>
                    <a:pt x="1598" y="208"/>
                    <a:pt x="1592" y="288"/>
                  </a:cubicBezTo>
                  <a:cubicBezTo>
                    <a:pt x="1517" y="914"/>
                    <a:pt x="1454" y="1546"/>
                    <a:pt x="1374" y="2172"/>
                  </a:cubicBezTo>
                  <a:cubicBezTo>
                    <a:pt x="1333" y="2505"/>
                    <a:pt x="1144" y="2683"/>
                    <a:pt x="811" y="2718"/>
                  </a:cubicBezTo>
                  <a:cubicBezTo>
                    <a:pt x="638" y="2735"/>
                    <a:pt x="466" y="2764"/>
                    <a:pt x="299" y="2804"/>
                  </a:cubicBezTo>
                  <a:cubicBezTo>
                    <a:pt x="219" y="2821"/>
                    <a:pt x="156" y="2901"/>
                    <a:pt x="1" y="3011"/>
                  </a:cubicBezTo>
                  <a:lnTo>
                    <a:pt x="736" y="3229"/>
                  </a:lnTo>
                  <a:cubicBezTo>
                    <a:pt x="1121" y="3338"/>
                    <a:pt x="1351" y="3585"/>
                    <a:pt x="1391" y="3993"/>
                  </a:cubicBezTo>
                  <a:cubicBezTo>
                    <a:pt x="1408" y="4194"/>
                    <a:pt x="1414" y="4395"/>
                    <a:pt x="1437" y="4596"/>
                  </a:cubicBezTo>
                  <a:cubicBezTo>
                    <a:pt x="1483" y="5027"/>
                    <a:pt x="1540" y="5457"/>
                    <a:pt x="1592" y="5888"/>
                  </a:cubicBezTo>
                  <a:lnTo>
                    <a:pt x="1695" y="5883"/>
                  </a:lnTo>
                  <a:cubicBezTo>
                    <a:pt x="1712" y="5704"/>
                    <a:pt x="1730" y="5521"/>
                    <a:pt x="1758" y="5337"/>
                  </a:cubicBezTo>
                  <a:cubicBezTo>
                    <a:pt x="1799" y="4981"/>
                    <a:pt x="1850" y="4630"/>
                    <a:pt x="1902" y="4268"/>
                  </a:cubicBezTo>
                  <a:cubicBezTo>
                    <a:pt x="1988" y="3625"/>
                    <a:pt x="2344" y="3229"/>
                    <a:pt x="2982" y="3085"/>
                  </a:cubicBezTo>
                  <a:cubicBezTo>
                    <a:pt x="3074" y="3057"/>
                    <a:pt x="3160" y="3016"/>
                    <a:pt x="3240" y="2970"/>
                  </a:cubicBezTo>
                  <a:cubicBezTo>
                    <a:pt x="3189" y="2924"/>
                    <a:pt x="3171" y="2896"/>
                    <a:pt x="3148" y="2884"/>
                  </a:cubicBezTo>
                  <a:cubicBezTo>
                    <a:pt x="3097" y="2861"/>
                    <a:pt x="3039" y="2844"/>
                    <a:pt x="2988" y="2833"/>
                  </a:cubicBezTo>
                  <a:cubicBezTo>
                    <a:pt x="2298" y="2718"/>
                    <a:pt x="1965" y="2287"/>
                    <a:pt x="1914" y="1621"/>
                  </a:cubicBezTo>
                  <a:cubicBezTo>
                    <a:pt x="1879" y="1201"/>
                    <a:pt x="1868" y="788"/>
                    <a:pt x="1845" y="368"/>
                  </a:cubicBezTo>
                  <a:cubicBezTo>
                    <a:pt x="1839" y="236"/>
                    <a:pt x="1879" y="75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5433712" y="4240519"/>
              <a:ext cx="71550" cy="130550"/>
            </a:xfrm>
            <a:custGeom>
              <a:avLst/>
              <a:gdLst/>
              <a:ahLst/>
              <a:cxnLst/>
              <a:rect l="l" t="t" r="r" b="b"/>
              <a:pathLst>
                <a:path w="2862" h="5222" extrusionOk="0">
                  <a:moveTo>
                    <a:pt x="1368" y="2143"/>
                  </a:moveTo>
                  <a:lnTo>
                    <a:pt x="1930" y="2779"/>
                  </a:lnTo>
                  <a:lnTo>
                    <a:pt x="1930" y="2779"/>
                  </a:lnTo>
                  <a:lnTo>
                    <a:pt x="1345" y="3326"/>
                  </a:lnTo>
                  <a:lnTo>
                    <a:pt x="920" y="2763"/>
                  </a:lnTo>
                  <a:lnTo>
                    <a:pt x="1368" y="2143"/>
                  </a:lnTo>
                  <a:close/>
                  <a:moveTo>
                    <a:pt x="1379" y="0"/>
                  </a:moveTo>
                  <a:cubicBezTo>
                    <a:pt x="1362" y="115"/>
                    <a:pt x="1339" y="230"/>
                    <a:pt x="1327" y="351"/>
                  </a:cubicBezTo>
                  <a:cubicBezTo>
                    <a:pt x="1276" y="822"/>
                    <a:pt x="1247" y="1293"/>
                    <a:pt x="1172" y="1764"/>
                  </a:cubicBezTo>
                  <a:cubicBezTo>
                    <a:pt x="1086" y="2333"/>
                    <a:pt x="1006" y="2396"/>
                    <a:pt x="437" y="2476"/>
                  </a:cubicBezTo>
                  <a:cubicBezTo>
                    <a:pt x="293" y="2499"/>
                    <a:pt x="150" y="2539"/>
                    <a:pt x="6" y="2574"/>
                  </a:cubicBezTo>
                  <a:lnTo>
                    <a:pt x="1" y="2717"/>
                  </a:lnTo>
                  <a:cubicBezTo>
                    <a:pt x="190" y="2775"/>
                    <a:pt x="368" y="2838"/>
                    <a:pt x="558" y="2890"/>
                  </a:cubicBezTo>
                  <a:cubicBezTo>
                    <a:pt x="943" y="2987"/>
                    <a:pt x="1138" y="3234"/>
                    <a:pt x="1161" y="3631"/>
                  </a:cubicBezTo>
                  <a:cubicBezTo>
                    <a:pt x="1178" y="3929"/>
                    <a:pt x="1207" y="4234"/>
                    <a:pt x="1241" y="4532"/>
                  </a:cubicBezTo>
                  <a:cubicBezTo>
                    <a:pt x="1270" y="4762"/>
                    <a:pt x="1270" y="5003"/>
                    <a:pt x="1396" y="5222"/>
                  </a:cubicBezTo>
                  <a:cubicBezTo>
                    <a:pt x="1437" y="5101"/>
                    <a:pt x="1465" y="4980"/>
                    <a:pt x="1477" y="4860"/>
                  </a:cubicBezTo>
                  <a:cubicBezTo>
                    <a:pt x="1528" y="4475"/>
                    <a:pt x="1574" y="4090"/>
                    <a:pt x="1643" y="3711"/>
                  </a:cubicBezTo>
                  <a:cubicBezTo>
                    <a:pt x="1724" y="3240"/>
                    <a:pt x="1994" y="2936"/>
                    <a:pt x="2459" y="2804"/>
                  </a:cubicBezTo>
                  <a:cubicBezTo>
                    <a:pt x="2574" y="2769"/>
                    <a:pt x="2677" y="2717"/>
                    <a:pt x="2861" y="2648"/>
                  </a:cubicBezTo>
                  <a:cubicBezTo>
                    <a:pt x="2769" y="2602"/>
                    <a:pt x="2677" y="2568"/>
                    <a:pt x="2580" y="2539"/>
                  </a:cubicBezTo>
                  <a:cubicBezTo>
                    <a:pt x="1959" y="2424"/>
                    <a:pt x="1672" y="2028"/>
                    <a:pt x="1626" y="1425"/>
                  </a:cubicBezTo>
                  <a:cubicBezTo>
                    <a:pt x="1603" y="1080"/>
                    <a:pt x="1586" y="736"/>
                    <a:pt x="1563" y="391"/>
                  </a:cubicBezTo>
                  <a:cubicBezTo>
                    <a:pt x="1557" y="265"/>
                    <a:pt x="1528" y="133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1877574" y="3967915"/>
              <a:ext cx="48425" cy="137150"/>
            </a:xfrm>
            <a:custGeom>
              <a:avLst/>
              <a:gdLst/>
              <a:ahLst/>
              <a:cxnLst/>
              <a:rect l="l" t="t" r="r" b="b"/>
              <a:pathLst>
                <a:path w="1937" h="5486" extrusionOk="0">
                  <a:moveTo>
                    <a:pt x="1006" y="1885"/>
                  </a:moveTo>
                  <a:lnTo>
                    <a:pt x="1368" y="2574"/>
                  </a:lnTo>
                  <a:cubicBezTo>
                    <a:pt x="1265" y="2792"/>
                    <a:pt x="1161" y="3022"/>
                    <a:pt x="1046" y="3269"/>
                  </a:cubicBezTo>
                  <a:lnTo>
                    <a:pt x="575" y="2580"/>
                  </a:lnTo>
                  <a:lnTo>
                    <a:pt x="1006" y="1885"/>
                  </a:lnTo>
                  <a:close/>
                  <a:moveTo>
                    <a:pt x="995" y="1"/>
                  </a:moveTo>
                  <a:cubicBezTo>
                    <a:pt x="788" y="98"/>
                    <a:pt x="834" y="259"/>
                    <a:pt x="828" y="385"/>
                  </a:cubicBezTo>
                  <a:cubicBezTo>
                    <a:pt x="794" y="787"/>
                    <a:pt x="776" y="1190"/>
                    <a:pt x="742" y="1592"/>
                  </a:cubicBezTo>
                  <a:cubicBezTo>
                    <a:pt x="719" y="1948"/>
                    <a:pt x="518" y="2264"/>
                    <a:pt x="213" y="2442"/>
                  </a:cubicBezTo>
                  <a:cubicBezTo>
                    <a:pt x="139" y="2499"/>
                    <a:pt x="64" y="2562"/>
                    <a:pt x="1" y="2631"/>
                  </a:cubicBezTo>
                  <a:cubicBezTo>
                    <a:pt x="64" y="2683"/>
                    <a:pt x="99" y="2735"/>
                    <a:pt x="133" y="2735"/>
                  </a:cubicBezTo>
                  <a:cubicBezTo>
                    <a:pt x="541" y="2769"/>
                    <a:pt x="707" y="3033"/>
                    <a:pt x="753" y="3395"/>
                  </a:cubicBezTo>
                  <a:cubicBezTo>
                    <a:pt x="817" y="3860"/>
                    <a:pt x="857" y="4337"/>
                    <a:pt x="908" y="4808"/>
                  </a:cubicBezTo>
                  <a:cubicBezTo>
                    <a:pt x="931" y="5032"/>
                    <a:pt x="960" y="5256"/>
                    <a:pt x="989" y="5486"/>
                  </a:cubicBezTo>
                  <a:lnTo>
                    <a:pt x="1081" y="5480"/>
                  </a:lnTo>
                  <a:cubicBezTo>
                    <a:pt x="1104" y="5296"/>
                    <a:pt x="1121" y="5113"/>
                    <a:pt x="1138" y="4929"/>
                  </a:cubicBezTo>
                  <a:cubicBezTo>
                    <a:pt x="1196" y="4383"/>
                    <a:pt x="1224" y="3837"/>
                    <a:pt x="1299" y="3298"/>
                  </a:cubicBezTo>
                  <a:cubicBezTo>
                    <a:pt x="1339" y="2953"/>
                    <a:pt x="1471" y="2654"/>
                    <a:pt x="1937" y="2631"/>
                  </a:cubicBezTo>
                  <a:cubicBezTo>
                    <a:pt x="1356" y="2315"/>
                    <a:pt x="1253" y="1770"/>
                    <a:pt x="1161" y="1230"/>
                  </a:cubicBezTo>
                  <a:cubicBezTo>
                    <a:pt x="1109" y="931"/>
                    <a:pt x="1098" y="627"/>
                    <a:pt x="1064" y="328"/>
                  </a:cubicBezTo>
                  <a:cubicBezTo>
                    <a:pt x="1046" y="225"/>
                    <a:pt x="1018" y="121"/>
                    <a:pt x="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4840704" y="4764708"/>
              <a:ext cx="50875" cy="136875"/>
            </a:xfrm>
            <a:custGeom>
              <a:avLst/>
              <a:gdLst/>
              <a:ahLst/>
              <a:cxnLst/>
              <a:rect l="l" t="t" r="r" b="b"/>
              <a:pathLst>
                <a:path w="2035" h="5475" extrusionOk="0">
                  <a:moveTo>
                    <a:pt x="1023" y="1885"/>
                  </a:moveTo>
                  <a:lnTo>
                    <a:pt x="1385" y="2580"/>
                  </a:lnTo>
                  <a:lnTo>
                    <a:pt x="1069" y="3263"/>
                  </a:lnTo>
                  <a:cubicBezTo>
                    <a:pt x="897" y="3022"/>
                    <a:pt x="736" y="2804"/>
                    <a:pt x="587" y="2597"/>
                  </a:cubicBezTo>
                  <a:lnTo>
                    <a:pt x="1023" y="1885"/>
                  </a:lnTo>
                  <a:close/>
                  <a:moveTo>
                    <a:pt x="920" y="1"/>
                  </a:moveTo>
                  <a:cubicBezTo>
                    <a:pt x="891" y="156"/>
                    <a:pt x="851" y="311"/>
                    <a:pt x="839" y="472"/>
                  </a:cubicBezTo>
                  <a:cubicBezTo>
                    <a:pt x="811" y="816"/>
                    <a:pt x="811" y="1161"/>
                    <a:pt x="776" y="1506"/>
                  </a:cubicBezTo>
                  <a:cubicBezTo>
                    <a:pt x="736" y="1931"/>
                    <a:pt x="564" y="2281"/>
                    <a:pt x="167" y="2488"/>
                  </a:cubicBezTo>
                  <a:cubicBezTo>
                    <a:pt x="110" y="2517"/>
                    <a:pt x="75" y="2603"/>
                    <a:pt x="1" y="2700"/>
                  </a:cubicBezTo>
                  <a:cubicBezTo>
                    <a:pt x="627" y="2746"/>
                    <a:pt x="770" y="3154"/>
                    <a:pt x="822" y="3631"/>
                  </a:cubicBezTo>
                  <a:cubicBezTo>
                    <a:pt x="857" y="3958"/>
                    <a:pt x="880" y="4291"/>
                    <a:pt x="908" y="4619"/>
                  </a:cubicBezTo>
                  <a:cubicBezTo>
                    <a:pt x="937" y="4906"/>
                    <a:pt x="966" y="5188"/>
                    <a:pt x="995" y="5475"/>
                  </a:cubicBezTo>
                  <a:lnTo>
                    <a:pt x="1098" y="5475"/>
                  </a:lnTo>
                  <a:cubicBezTo>
                    <a:pt x="1115" y="5308"/>
                    <a:pt x="1138" y="5147"/>
                    <a:pt x="1155" y="4981"/>
                  </a:cubicBezTo>
                  <a:cubicBezTo>
                    <a:pt x="1201" y="4452"/>
                    <a:pt x="1236" y="3918"/>
                    <a:pt x="1299" y="3390"/>
                  </a:cubicBezTo>
                  <a:cubicBezTo>
                    <a:pt x="1339" y="3016"/>
                    <a:pt x="1460" y="2683"/>
                    <a:pt x="2034" y="2637"/>
                  </a:cubicBezTo>
                  <a:cubicBezTo>
                    <a:pt x="1397" y="2327"/>
                    <a:pt x="1282" y="1816"/>
                    <a:pt x="1196" y="1299"/>
                  </a:cubicBezTo>
                  <a:cubicBezTo>
                    <a:pt x="1161" y="1104"/>
                    <a:pt x="1150" y="903"/>
                    <a:pt x="1127" y="701"/>
                  </a:cubicBezTo>
                  <a:cubicBezTo>
                    <a:pt x="1098" y="466"/>
                    <a:pt x="1063" y="236"/>
                    <a:pt x="1035" y="6"/>
                  </a:cubicBezTo>
                  <a:lnTo>
                    <a:pt x="9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5341354" y="3817506"/>
              <a:ext cx="27325" cy="26175"/>
            </a:xfrm>
            <a:custGeom>
              <a:avLst/>
              <a:gdLst/>
              <a:ahLst/>
              <a:cxnLst/>
              <a:rect l="l" t="t" r="r" b="b"/>
              <a:pathLst>
                <a:path w="1093" h="1047" extrusionOk="0">
                  <a:moveTo>
                    <a:pt x="534" y="0"/>
                  </a:moveTo>
                  <a:cubicBezTo>
                    <a:pt x="531" y="0"/>
                    <a:pt x="527" y="0"/>
                    <a:pt x="524" y="0"/>
                  </a:cubicBezTo>
                  <a:cubicBezTo>
                    <a:pt x="219" y="6"/>
                    <a:pt x="1" y="224"/>
                    <a:pt x="1" y="512"/>
                  </a:cubicBezTo>
                  <a:cubicBezTo>
                    <a:pt x="1" y="804"/>
                    <a:pt x="264" y="1046"/>
                    <a:pt x="582" y="1046"/>
                  </a:cubicBezTo>
                  <a:cubicBezTo>
                    <a:pt x="589" y="1046"/>
                    <a:pt x="597" y="1046"/>
                    <a:pt x="604" y="1046"/>
                  </a:cubicBezTo>
                  <a:cubicBezTo>
                    <a:pt x="874" y="1046"/>
                    <a:pt x="1092" y="810"/>
                    <a:pt x="1075" y="540"/>
                  </a:cubicBezTo>
                  <a:cubicBezTo>
                    <a:pt x="1075" y="239"/>
                    <a:pt x="834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2265848" y="2949927"/>
              <a:ext cx="27475" cy="26225"/>
            </a:xfrm>
            <a:custGeom>
              <a:avLst/>
              <a:gdLst/>
              <a:ahLst/>
              <a:cxnLst/>
              <a:rect l="l" t="t" r="r" b="b"/>
              <a:pathLst>
                <a:path w="1099" h="1049" extrusionOk="0">
                  <a:moveTo>
                    <a:pt x="529" y="0"/>
                  </a:moveTo>
                  <a:cubicBezTo>
                    <a:pt x="242" y="0"/>
                    <a:pt x="6" y="228"/>
                    <a:pt x="1" y="519"/>
                  </a:cubicBezTo>
                  <a:cubicBezTo>
                    <a:pt x="1" y="795"/>
                    <a:pt x="265" y="1042"/>
                    <a:pt x="575" y="1047"/>
                  </a:cubicBezTo>
                  <a:cubicBezTo>
                    <a:pt x="588" y="1048"/>
                    <a:pt x="601" y="1049"/>
                    <a:pt x="614" y="1049"/>
                  </a:cubicBezTo>
                  <a:cubicBezTo>
                    <a:pt x="868" y="1049"/>
                    <a:pt x="1081" y="839"/>
                    <a:pt x="1081" y="576"/>
                  </a:cubicBezTo>
                  <a:cubicBezTo>
                    <a:pt x="1098" y="278"/>
                    <a:pt x="868" y="19"/>
                    <a:pt x="570" y="2"/>
                  </a:cubicBezTo>
                  <a:cubicBezTo>
                    <a:pt x="556" y="1"/>
                    <a:pt x="542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4988481" y="3021400"/>
              <a:ext cx="27175" cy="26175"/>
            </a:xfrm>
            <a:custGeom>
              <a:avLst/>
              <a:gdLst/>
              <a:ahLst/>
              <a:cxnLst/>
              <a:rect l="l" t="t" r="r" b="b"/>
              <a:pathLst>
                <a:path w="1087" h="1047" extrusionOk="0">
                  <a:moveTo>
                    <a:pt x="556" y="0"/>
                  </a:moveTo>
                  <a:cubicBezTo>
                    <a:pt x="549" y="0"/>
                    <a:pt x="542" y="0"/>
                    <a:pt x="535" y="1"/>
                  </a:cubicBezTo>
                  <a:cubicBezTo>
                    <a:pt x="531" y="1"/>
                    <a:pt x="528" y="1"/>
                    <a:pt x="524" y="1"/>
                  </a:cubicBezTo>
                  <a:cubicBezTo>
                    <a:pt x="242" y="1"/>
                    <a:pt x="7" y="223"/>
                    <a:pt x="1" y="506"/>
                  </a:cubicBezTo>
                  <a:cubicBezTo>
                    <a:pt x="1" y="793"/>
                    <a:pt x="281" y="1046"/>
                    <a:pt x="595" y="1046"/>
                  </a:cubicBezTo>
                  <a:cubicBezTo>
                    <a:pt x="602" y="1046"/>
                    <a:pt x="609" y="1046"/>
                    <a:pt x="615" y="1046"/>
                  </a:cubicBezTo>
                  <a:cubicBezTo>
                    <a:pt x="891" y="1040"/>
                    <a:pt x="1081" y="822"/>
                    <a:pt x="1081" y="535"/>
                  </a:cubicBezTo>
                  <a:cubicBezTo>
                    <a:pt x="1086" y="237"/>
                    <a:pt x="845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888200" y="4240525"/>
              <a:ext cx="27175" cy="27050"/>
            </a:xfrm>
            <a:custGeom>
              <a:avLst/>
              <a:gdLst/>
              <a:ahLst/>
              <a:cxnLst/>
              <a:rect l="l" t="t" r="r" b="b"/>
              <a:pathLst>
                <a:path w="1087" h="1082" extrusionOk="0">
                  <a:moveTo>
                    <a:pt x="509" y="1"/>
                  </a:moveTo>
                  <a:cubicBezTo>
                    <a:pt x="253" y="1"/>
                    <a:pt x="35" y="202"/>
                    <a:pt x="24" y="461"/>
                  </a:cubicBezTo>
                  <a:cubicBezTo>
                    <a:pt x="1" y="783"/>
                    <a:pt x="248" y="1076"/>
                    <a:pt x="546" y="1082"/>
                  </a:cubicBezTo>
                  <a:cubicBezTo>
                    <a:pt x="828" y="1082"/>
                    <a:pt x="1063" y="852"/>
                    <a:pt x="1063" y="565"/>
                  </a:cubicBezTo>
                  <a:cubicBezTo>
                    <a:pt x="1086" y="260"/>
                    <a:pt x="845" y="2"/>
                    <a:pt x="541" y="2"/>
                  </a:cubicBezTo>
                  <a:cubicBezTo>
                    <a:pt x="530" y="1"/>
                    <a:pt x="520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3561794" y="2869175"/>
              <a:ext cx="27325" cy="26600"/>
            </a:xfrm>
            <a:custGeom>
              <a:avLst/>
              <a:gdLst/>
              <a:ahLst/>
              <a:cxnLst/>
              <a:rect l="l" t="t" r="r" b="b"/>
              <a:pathLst>
                <a:path w="1093" h="1064" extrusionOk="0">
                  <a:moveTo>
                    <a:pt x="531" y="1"/>
                  </a:moveTo>
                  <a:cubicBezTo>
                    <a:pt x="253" y="1"/>
                    <a:pt x="18" y="221"/>
                    <a:pt x="12" y="501"/>
                  </a:cubicBezTo>
                  <a:cubicBezTo>
                    <a:pt x="1" y="794"/>
                    <a:pt x="277" y="1064"/>
                    <a:pt x="592" y="1064"/>
                  </a:cubicBezTo>
                  <a:cubicBezTo>
                    <a:pt x="868" y="1064"/>
                    <a:pt x="1063" y="857"/>
                    <a:pt x="1075" y="564"/>
                  </a:cubicBezTo>
                  <a:cubicBezTo>
                    <a:pt x="1092" y="260"/>
                    <a:pt x="851" y="7"/>
                    <a:pt x="552" y="1"/>
                  </a:cubicBezTo>
                  <a:cubicBezTo>
                    <a:pt x="545" y="1"/>
                    <a:pt x="53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4749275" y="2954625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1"/>
                  </a:moveTo>
                  <a:cubicBezTo>
                    <a:pt x="144" y="1"/>
                    <a:pt x="0" y="156"/>
                    <a:pt x="12" y="334"/>
                  </a:cubicBezTo>
                  <a:cubicBezTo>
                    <a:pt x="29" y="529"/>
                    <a:pt x="190" y="673"/>
                    <a:pt x="385" y="673"/>
                  </a:cubicBezTo>
                  <a:cubicBezTo>
                    <a:pt x="546" y="656"/>
                    <a:pt x="672" y="518"/>
                    <a:pt x="678" y="357"/>
                  </a:cubicBezTo>
                  <a:cubicBezTo>
                    <a:pt x="678" y="162"/>
                    <a:pt x="517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870550" y="3203450"/>
              <a:ext cx="17525" cy="16725"/>
            </a:xfrm>
            <a:custGeom>
              <a:avLst/>
              <a:gdLst/>
              <a:ahLst/>
              <a:cxnLst/>
              <a:rect l="l" t="t" r="r" b="b"/>
              <a:pathLst>
                <a:path w="701" h="669" extrusionOk="0">
                  <a:moveTo>
                    <a:pt x="347" y="1"/>
                  </a:moveTo>
                  <a:cubicBezTo>
                    <a:pt x="337" y="1"/>
                    <a:pt x="326" y="1"/>
                    <a:pt x="316" y="2"/>
                  </a:cubicBezTo>
                  <a:cubicBezTo>
                    <a:pt x="132" y="14"/>
                    <a:pt x="0" y="174"/>
                    <a:pt x="29" y="352"/>
                  </a:cubicBezTo>
                  <a:cubicBezTo>
                    <a:pt x="52" y="530"/>
                    <a:pt x="201" y="663"/>
                    <a:pt x="379" y="668"/>
                  </a:cubicBezTo>
                  <a:cubicBezTo>
                    <a:pt x="563" y="663"/>
                    <a:pt x="701" y="507"/>
                    <a:pt x="689" y="329"/>
                  </a:cubicBezTo>
                  <a:cubicBezTo>
                    <a:pt x="679" y="144"/>
                    <a:pt x="52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5084425" y="4860300"/>
              <a:ext cx="17400" cy="16700"/>
            </a:xfrm>
            <a:custGeom>
              <a:avLst/>
              <a:gdLst/>
              <a:ahLst/>
              <a:cxnLst/>
              <a:rect l="l" t="t" r="r" b="b"/>
              <a:pathLst>
                <a:path w="696" h="668" extrusionOk="0">
                  <a:moveTo>
                    <a:pt x="338" y="1"/>
                  </a:moveTo>
                  <a:cubicBezTo>
                    <a:pt x="331" y="1"/>
                    <a:pt x="324" y="1"/>
                    <a:pt x="316" y="2"/>
                  </a:cubicBezTo>
                  <a:cubicBezTo>
                    <a:pt x="138" y="13"/>
                    <a:pt x="1" y="174"/>
                    <a:pt x="24" y="352"/>
                  </a:cubicBezTo>
                  <a:cubicBezTo>
                    <a:pt x="47" y="530"/>
                    <a:pt x="196" y="662"/>
                    <a:pt x="374" y="668"/>
                  </a:cubicBezTo>
                  <a:cubicBezTo>
                    <a:pt x="552" y="668"/>
                    <a:pt x="696" y="513"/>
                    <a:pt x="690" y="335"/>
                  </a:cubicBezTo>
                  <a:cubicBezTo>
                    <a:pt x="679" y="147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2744050" y="4889200"/>
              <a:ext cx="16975" cy="16525"/>
            </a:xfrm>
            <a:custGeom>
              <a:avLst/>
              <a:gdLst/>
              <a:ahLst/>
              <a:cxnLst/>
              <a:rect l="l" t="t" r="r" b="b"/>
              <a:pathLst>
                <a:path w="679" h="661" extrusionOk="0">
                  <a:moveTo>
                    <a:pt x="328" y="0"/>
                  </a:moveTo>
                  <a:cubicBezTo>
                    <a:pt x="150" y="6"/>
                    <a:pt x="6" y="149"/>
                    <a:pt x="1" y="333"/>
                  </a:cubicBezTo>
                  <a:cubicBezTo>
                    <a:pt x="18" y="519"/>
                    <a:pt x="178" y="661"/>
                    <a:pt x="368" y="661"/>
                  </a:cubicBezTo>
                  <a:cubicBezTo>
                    <a:pt x="372" y="661"/>
                    <a:pt x="376" y="661"/>
                    <a:pt x="380" y="661"/>
                  </a:cubicBezTo>
                  <a:cubicBezTo>
                    <a:pt x="546" y="661"/>
                    <a:pt x="678" y="523"/>
                    <a:pt x="667" y="356"/>
                  </a:cubicBezTo>
                  <a:cubicBezTo>
                    <a:pt x="678" y="161"/>
                    <a:pt x="523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2598173" y="3043698"/>
              <a:ext cx="17100" cy="16700"/>
            </a:xfrm>
            <a:custGeom>
              <a:avLst/>
              <a:gdLst/>
              <a:ahLst/>
              <a:cxnLst/>
              <a:rect l="l" t="t" r="r" b="b"/>
              <a:pathLst>
                <a:path w="684" h="668" extrusionOk="0">
                  <a:moveTo>
                    <a:pt x="347" y="1"/>
                  </a:moveTo>
                  <a:cubicBezTo>
                    <a:pt x="341" y="1"/>
                    <a:pt x="334" y="1"/>
                    <a:pt x="328" y="1"/>
                  </a:cubicBezTo>
                  <a:cubicBezTo>
                    <a:pt x="324" y="1"/>
                    <a:pt x="321" y="1"/>
                    <a:pt x="318" y="1"/>
                  </a:cubicBezTo>
                  <a:cubicBezTo>
                    <a:pt x="139" y="1"/>
                    <a:pt x="1" y="154"/>
                    <a:pt x="23" y="334"/>
                  </a:cubicBezTo>
                  <a:cubicBezTo>
                    <a:pt x="40" y="520"/>
                    <a:pt x="201" y="668"/>
                    <a:pt x="386" y="668"/>
                  </a:cubicBezTo>
                  <a:cubicBezTo>
                    <a:pt x="390" y="668"/>
                    <a:pt x="393" y="668"/>
                    <a:pt x="397" y="667"/>
                  </a:cubicBezTo>
                  <a:cubicBezTo>
                    <a:pt x="557" y="639"/>
                    <a:pt x="678" y="507"/>
                    <a:pt x="684" y="346"/>
                  </a:cubicBezTo>
                  <a:cubicBezTo>
                    <a:pt x="684" y="157"/>
                    <a:pt x="53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3020886" y="2941519"/>
              <a:ext cx="17125" cy="16550"/>
            </a:xfrm>
            <a:custGeom>
              <a:avLst/>
              <a:gdLst/>
              <a:ahLst/>
              <a:cxnLst/>
              <a:rect l="l" t="t" r="r" b="b"/>
              <a:pathLst>
                <a:path w="685" h="662" extrusionOk="0">
                  <a:moveTo>
                    <a:pt x="335" y="1"/>
                  </a:moveTo>
                  <a:cubicBezTo>
                    <a:pt x="156" y="1"/>
                    <a:pt x="12" y="142"/>
                    <a:pt x="6" y="317"/>
                  </a:cubicBezTo>
                  <a:cubicBezTo>
                    <a:pt x="1" y="509"/>
                    <a:pt x="161" y="662"/>
                    <a:pt x="352" y="662"/>
                  </a:cubicBezTo>
                  <a:cubicBezTo>
                    <a:pt x="355" y="662"/>
                    <a:pt x="359" y="662"/>
                    <a:pt x="362" y="662"/>
                  </a:cubicBezTo>
                  <a:cubicBezTo>
                    <a:pt x="366" y="662"/>
                    <a:pt x="369" y="662"/>
                    <a:pt x="373" y="662"/>
                  </a:cubicBezTo>
                  <a:cubicBezTo>
                    <a:pt x="529" y="662"/>
                    <a:pt x="667" y="537"/>
                    <a:pt x="673" y="380"/>
                  </a:cubicBezTo>
                  <a:cubicBezTo>
                    <a:pt x="684" y="185"/>
                    <a:pt x="535" y="18"/>
                    <a:pt x="345" y="1"/>
                  </a:cubicBezTo>
                  <a:cubicBezTo>
                    <a:pt x="342" y="1"/>
                    <a:pt x="338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2084950" y="4671775"/>
              <a:ext cx="17375" cy="16700"/>
            </a:xfrm>
            <a:custGeom>
              <a:avLst/>
              <a:gdLst/>
              <a:ahLst/>
              <a:cxnLst/>
              <a:rect l="l" t="t" r="r" b="b"/>
              <a:pathLst>
                <a:path w="695" h="668" extrusionOk="0">
                  <a:moveTo>
                    <a:pt x="344" y="1"/>
                  </a:moveTo>
                  <a:cubicBezTo>
                    <a:pt x="340" y="1"/>
                    <a:pt x="337" y="1"/>
                    <a:pt x="333" y="1"/>
                  </a:cubicBezTo>
                  <a:cubicBezTo>
                    <a:pt x="330" y="1"/>
                    <a:pt x="326" y="1"/>
                    <a:pt x="323" y="1"/>
                  </a:cubicBezTo>
                  <a:cubicBezTo>
                    <a:pt x="144" y="1"/>
                    <a:pt x="0" y="153"/>
                    <a:pt x="17" y="334"/>
                  </a:cubicBezTo>
                  <a:cubicBezTo>
                    <a:pt x="34" y="520"/>
                    <a:pt x="189" y="667"/>
                    <a:pt x="380" y="667"/>
                  </a:cubicBezTo>
                  <a:cubicBezTo>
                    <a:pt x="383" y="667"/>
                    <a:pt x="387" y="667"/>
                    <a:pt x="391" y="667"/>
                  </a:cubicBezTo>
                  <a:cubicBezTo>
                    <a:pt x="569" y="644"/>
                    <a:pt x="695" y="489"/>
                    <a:pt x="683" y="311"/>
                  </a:cubicBezTo>
                  <a:cubicBezTo>
                    <a:pt x="661" y="137"/>
                    <a:pt x="51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2062100" y="3293950"/>
              <a:ext cx="17550" cy="16550"/>
            </a:xfrm>
            <a:custGeom>
              <a:avLst/>
              <a:gdLst/>
              <a:ahLst/>
              <a:cxnLst/>
              <a:rect l="l" t="t" r="r" b="b"/>
              <a:pathLst>
                <a:path w="702" h="662" extrusionOk="0">
                  <a:moveTo>
                    <a:pt x="335" y="0"/>
                  </a:moveTo>
                  <a:cubicBezTo>
                    <a:pt x="161" y="0"/>
                    <a:pt x="17" y="129"/>
                    <a:pt x="6" y="305"/>
                  </a:cubicBezTo>
                  <a:cubicBezTo>
                    <a:pt x="1" y="477"/>
                    <a:pt x="179" y="656"/>
                    <a:pt x="363" y="661"/>
                  </a:cubicBezTo>
                  <a:cubicBezTo>
                    <a:pt x="529" y="661"/>
                    <a:pt x="661" y="535"/>
                    <a:pt x="673" y="374"/>
                  </a:cubicBezTo>
                  <a:cubicBezTo>
                    <a:pt x="701" y="179"/>
                    <a:pt x="552" y="6"/>
                    <a:pt x="357" y="1"/>
                  </a:cubicBezTo>
                  <a:cubicBezTo>
                    <a:pt x="349" y="0"/>
                    <a:pt x="342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5461075" y="3597375"/>
              <a:ext cx="16825" cy="16975"/>
            </a:xfrm>
            <a:custGeom>
              <a:avLst/>
              <a:gdLst/>
              <a:ahLst/>
              <a:cxnLst/>
              <a:rect l="l" t="t" r="r" b="b"/>
              <a:pathLst>
                <a:path w="673" h="679" extrusionOk="0">
                  <a:moveTo>
                    <a:pt x="337" y="0"/>
                  </a:moveTo>
                  <a:cubicBezTo>
                    <a:pt x="330" y="0"/>
                    <a:pt x="323" y="0"/>
                    <a:pt x="317" y="1"/>
                  </a:cubicBezTo>
                  <a:cubicBezTo>
                    <a:pt x="150" y="1"/>
                    <a:pt x="18" y="139"/>
                    <a:pt x="18" y="305"/>
                  </a:cubicBezTo>
                  <a:cubicBezTo>
                    <a:pt x="1" y="495"/>
                    <a:pt x="145" y="667"/>
                    <a:pt x="346" y="678"/>
                  </a:cubicBezTo>
                  <a:cubicBezTo>
                    <a:pt x="524" y="673"/>
                    <a:pt x="667" y="529"/>
                    <a:pt x="673" y="345"/>
                  </a:cubicBezTo>
                  <a:cubicBezTo>
                    <a:pt x="673" y="157"/>
                    <a:pt x="52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2386200" y="4621975"/>
              <a:ext cx="16250" cy="16950"/>
            </a:xfrm>
            <a:custGeom>
              <a:avLst/>
              <a:gdLst/>
              <a:ahLst/>
              <a:cxnLst/>
              <a:rect l="l" t="t" r="r" b="b"/>
              <a:pathLst>
                <a:path w="650" h="678" extrusionOk="0">
                  <a:moveTo>
                    <a:pt x="331" y="1"/>
                  </a:moveTo>
                  <a:cubicBezTo>
                    <a:pt x="313" y="1"/>
                    <a:pt x="295" y="2"/>
                    <a:pt x="276" y="5"/>
                  </a:cubicBezTo>
                  <a:cubicBezTo>
                    <a:pt x="93" y="23"/>
                    <a:pt x="1" y="138"/>
                    <a:pt x="1" y="316"/>
                  </a:cubicBezTo>
                  <a:cubicBezTo>
                    <a:pt x="1" y="510"/>
                    <a:pt x="157" y="678"/>
                    <a:pt x="323" y="678"/>
                  </a:cubicBezTo>
                  <a:cubicBezTo>
                    <a:pt x="329" y="678"/>
                    <a:pt x="334" y="678"/>
                    <a:pt x="340" y="677"/>
                  </a:cubicBezTo>
                  <a:cubicBezTo>
                    <a:pt x="518" y="649"/>
                    <a:pt x="644" y="499"/>
                    <a:pt x="644" y="321"/>
                  </a:cubicBezTo>
                  <a:cubicBezTo>
                    <a:pt x="649" y="144"/>
                    <a:pt x="504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4" name="Google Shape;594;p5"/>
          <p:cNvPicPr preferRelativeResize="0"/>
          <p:nvPr/>
        </p:nvPicPr>
        <p:blipFill rotWithShape="1">
          <a:blip r:embed="rId6"/>
          <a:srcRect t="2090" r="43426" b="-2090"/>
          <a:stretch>
            <a:fillRect/>
          </a:stretch>
        </p:blipFill>
        <p:spPr>
          <a:xfrm rot="-750286">
            <a:off x="-38786" y="-105168"/>
            <a:ext cx="1103686" cy="712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5" name="Google Shape;595;p5"/>
          <p:cNvGrpSpPr/>
          <p:nvPr/>
        </p:nvGrpSpPr>
        <p:grpSpPr>
          <a:xfrm rot="3959659" flipH="1">
            <a:off x="273595" y="-155070"/>
            <a:ext cx="602154" cy="967000"/>
            <a:chOff x="4391575" y="1027675"/>
            <a:chExt cx="951350" cy="1527775"/>
          </a:xfrm>
        </p:grpSpPr>
        <p:sp>
          <p:nvSpPr>
            <p:cNvPr id="596" name="Google Shape;596;p5"/>
            <p:cNvSpPr/>
            <p:nvPr/>
          </p:nvSpPr>
          <p:spPr>
            <a:xfrm>
              <a:off x="4877650" y="2425625"/>
              <a:ext cx="147350" cy="129825"/>
            </a:xfrm>
            <a:custGeom>
              <a:avLst/>
              <a:gdLst/>
              <a:ahLst/>
              <a:cxnLst/>
              <a:rect l="l" t="t" r="r" b="b"/>
              <a:pathLst>
                <a:path w="5894" h="5193" extrusionOk="0">
                  <a:moveTo>
                    <a:pt x="5417" y="2832"/>
                  </a:moveTo>
                  <a:cubicBezTo>
                    <a:pt x="5135" y="2591"/>
                    <a:pt x="4848" y="2361"/>
                    <a:pt x="4590" y="2154"/>
                  </a:cubicBezTo>
                  <a:cubicBezTo>
                    <a:pt x="4756" y="1522"/>
                    <a:pt x="5681" y="1201"/>
                    <a:pt x="4969" y="316"/>
                  </a:cubicBezTo>
                  <a:cubicBezTo>
                    <a:pt x="4561" y="534"/>
                    <a:pt x="4165" y="707"/>
                    <a:pt x="3814" y="942"/>
                  </a:cubicBezTo>
                  <a:cubicBezTo>
                    <a:pt x="3458" y="1178"/>
                    <a:pt x="3148" y="1206"/>
                    <a:pt x="2780" y="942"/>
                  </a:cubicBezTo>
                  <a:cubicBezTo>
                    <a:pt x="2327" y="609"/>
                    <a:pt x="1821" y="339"/>
                    <a:pt x="1270" y="0"/>
                  </a:cubicBezTo>
                  <a:cubicBezTo>
                    <a:pt x="879" y="793"/>
                    <a:pt x="1545" y="1471"/>
                    <a:pt x="1218" y="2194"/>
                  </a:cubicBezTo>
                  <a:cubicBezTo>
                    <a:pt x="937" y="2298"/>
                    <a:pt x="592" y="2390"/>
                    <a:pt x="282" y="2550"/>
                  </a:cubicBezTo>
                  <a:cubicBezTo>
                    <a:pt x="150" y="2625"/>
                    <a:pt x="35" y="2820"/>
                    <a:pt x="12" y="2981"/>
                  </a:cubicBezTo>
                  <a:cubicBezTo>
                    <a:pt x="0" y="3050"/>
                    <a:pt x="224" y="3205"/>
                    <a:pt x="362" y="3234"/>
                  </a:cubicBezTo>
                  <a:cubicBezTo>
                    <a:pt x="701" y="3309"/>
                    <a:pt x="1051" y="3320"/>
                    <a:pt x="1419" y="3360"/>
                  </a:cubicBezTo>
                  <a:cubicBezTo>
                    <a:pt x="1482" y="3854"/>
                    <a:pt x="1505" y="4291"/>
                    <a:pt x="1597" y="4710"/>
                  </a:cubicBezTo>
                  <a:cubicBezTo>
                    <a:pt x="1672" y="5089"/>
                    <a:pt x="1976" y="5193"/>
                    <a:pt x="2258" y="4923"/>
                  </a:cubicBezTo>
                  <a:cubicBezTo>
                    <a:pt x="2545" y="4630"/>
                    <a:pt x="2809" y="4320"/>
                    <a:pt x="3045" y="3986"/>
                  </a:cubicBezTo>
                  <a:cubicBezTo>
                    <a:pt x="3280" y="3670"/>
                    <a:pt x="3562" y="3556"/>
                    <a:pt x="3958" y="3625"/>
                  </a:cubicBezTo>
                  <a:cubicBezTo>
                    <a:pt x="4469" y="3716"/>
                    <a:pt x="4986" y="3768"/>
                    <a:pt x="5503" y="3808"/>
                  </a:cubicBezTo>
                  <a:cubicBezTo>
                    <a:pt x="5624" y="3820"/>
                    <a:pt x="5830" y="3768"/>
                    <a:pt x="5853" y="3699"/>
                  </a:cubicBezTo>
                  <a:cubicBezTo>
                    <a:pt x="5894" y="3556"/>
                    <a:pt x="5876" y="3395"/>
                    <a:pt x="5802" y="3263"/>
                  </a:cubicBezTo>
                  <a:cubicBezTo>
                    <a:pt x="5716" y="3090"/>
                    <a:pt x="5560" y="2958"/>
                    <a:pt x="5417" y="28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4597775" y="2330275"/>
              <a:ext cx="146050" cy="138600"/>
            </a:xfrm>
            <a:custGeom>
              <a:avLst/>
              <a:gdLst/>
              <a:ahLst/>
              <a:cxnLst/>
              <a:rect l="l" t="t" r="r" b="b"/>
              <a:pathLst>
                <a:path w="5842" h="5544" extrusionOk="0">
                  <a:moveTo>
                    <a:pt x="4354" y="2091"/>
                  </a:moveTo>
                  <a:cubicBezTo>
                    <a:pt x="3912" y="2120"/>
                    <a:pt x="3642" y="1988"/>
                    <a:pt x="3458" y="1568"/>
                  </a:cubicBezTo>
                  <a:cubicBezTo>
                    <a:pt x="3234" y="1051"/>
                    <a:pt x="2935" y="569"/>
                    <a:pt x="2631" y="0"/>
                  </a:cubicBezTo>
                  <a:cubicBezTo>
                    <a:pt x="1896" y="483"/>
                    <a:pt x="2126" y="1407"/>
                    <a:pt x="1482" y="1867"/>
                  </a:cubicBezTo>
                  <a:cubicBezTo>
                    <a:pt x="1184" y="1815"/>
                    <a:pt x="839" y="1718"/>
                    <a:pt x="494" y="1700"/>
                  </a:cubicBezTo>
                  <a:cubicBezTo>
                    <a:pt x="339" y="1695"/>
                    <a:pt x="144" y="1809"/>
                    <a:pt x="41" y="1930"/>
                  </a:cubicBezTo>
                  <a:cubicBezTo>
                    <a:pt x="0" y="1988"/>
                    <a:pt x="115" y="2235"/>
                    <a:pt x="219" y="2326"/>
                  </a:cubicBezTo>
                  <a:cubicBezTo>
                    <a:pt x="477" y="2556"/>
                    <a:pt x="770" y="2751"/>
                    <a:pt x="1069" y="2975"/>
                  </a:cubicBezTo>
                  <a:cubicBezTo>
                    <a:pt x="873" y="3429"/>
                    <a:pt x="678" y="3820"/>
                    <a:pt x="540" y="4228"/>
                  </a:cubicBezTo>
                  <a:cubicBezTo>
                    <a:pt x="414" y="4595"/>
                    <a:pt x="626" y="4837"/>
                    <a:pt x="1000" y="4739"/>
                  </a:cubicBezTo>
                  <a:cubicBezTo>
                    <a:pt x="1396" y="4635"/>
                    <a:pt x="1787" y="4498"/>
                    <a:pt x="2160" y="4331"/>
                  </a:cubicBezTo>
                  <a:cubicBezTo>
                    <a:pt x="2522" y="4176"/>
                    <a:pt x="2821" y="4216"/>
                    <a:pt x="3131" y="4475"/>
                  </a:cubicBezTo>
                  <a:cubicBezTo>
                    <a:pt x="3527" y="4808"/>
                    <a:pt x="3946" y="5112"/>
                    <a:pt x="4371" y="5417"/>
                  </a:cubicBezTo>
                  <a:cubicBezTo>
                    <a:pt x="4469" y="5486"/>
                    <a:pt x="4670" y="5543"/>
                    <a:pt x="4728" y="5497"/>
                  </a:cubicBezTo>
                  <a:cubicBezTo>
                    <a:pt x="4837" y="5388"/>
                    <a:pt x="4906" y="5244"/>
                    <a:pt x="4911" y="5089"/>
                  </a:cubicBezTo>
                  <a:cubicBezTo>
                    <a:pt x="4911" y="4905"/>
                    <a:pt x="4842" y="4716"/>
                    <a:pt x="4785" y="4532"/>
                  </a:cubicBezTo>
                  <a:cubicBezTo>
                    <a:pt x="4664" y="4187"/>
                    <a:pt x="4532" y="3843"/>
                    <a:pt x="4417" y="3527"/>
                  </a:cubicBezTo>
                  <a:cubicBezTo>
                    <a:pt x="4877" y="3073"/>
                    <a:pt x="5842" y="3263"/>
                    <a:pt x="5664" y="2137"/>
                  </a:cubicBezTo>
                  <a:cubicBezTo>
                    <a:pt x="5204" y="2120"/>
                    <a:pt x="4779" y="2068"/>
                    <a:pt x="4354" y="20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4518225" y="2172600"/>
              <a:ext cx="107275" cy="101675"/>
            </a:xfrm>
            <a:custGeom>
              <a:avLst/>
              <a:gdLst/>
              <a:ahLst/>
              <a:cxnLst/>
              <a:rect l="l" t="t" r="r" b="b"/>
              <a:pathLst>
                <a:path w="4291" h="4067" extrusionOk="0">
                  <a:moveTo>
                    <a:pt x="3200" y="1534"/>
                  </a:moveTo>
                  <a:cubicBezTo>
                    <a:pt x="2878" y="1557"/>
                    <a:pt x="2677" y="1459"/>
                    <a:pt x="2545" y="1149"/>
                  </a:cubicBezTo>
                  <a:cubicBezTo>
                    <a:pt x="2378" y="770"/>
                    <a:pt x="2160" y="420"/>
                    <a:pt x="1930" y="0"/>
                  </a:cubicBezTo>
                  <a:cubicBezTo>
                    <a:pt x="1396" y="351"/>
                    <a:pt x="1563" y="1034"/>
                    <a:pt x="1086" y="1373"/>
                  </a:cubicBezTo>
                  <a:cubicBezTo>
                    <a:pt x="850" y="1316"/>
                    <a:pt x="603" y="1275"/>
                    <a:pt x="362" y="1247"/>
                  </a:cubicBezTo>
                  <a:cubicBezTo>
                    <a:pt x="230" y="1258"/>
                    <a:pt x="115" y="1321"/>
                    <a:pt x="35" y="1419"/>
                  </a:cubicBezTo>
                  <a:cubicBezTo>
                    <a:pt x="0" y="1459"/>
                    <a:pt x="86" y="1643"/>
                    <a:pt x="161" y="1706"/>
                  </a:cubicBezTo>
                  <a:cubicBezTo>
                    <a:pt x="351" y="1873"/>
                    <a:pt x="563" y="2016"/>
                    <a:pt x="787" y="2177"/>
                  </a:cubicBezTo>
                  <a:cubicBezTo>
                    <a:pt x="643" y="2510"/>
                    <a:pt x="500" y="2798"/>
                    <a:pt x="396" y="3102"/>
                  </a:cubicBezTo>
                  <a:cubicBezTo>
                    <a:pt x="305" y="3372"/>
                    <a:pt x="465" y="3544"/>
                    <a:pt x="735" y="3475"/>
                  </a:cubicBezTo>
                  <a:cubicBezTo>
                    <a:pt x="1028" y="3401"/>
                    <a:pt x="1310" y="3297"/>
                    <a:pt x="1585" y="3177"/>
                  </a:cubicBezTo>
                  <a:cubicBezTo>
                    <a:pt x="1821" y="3056"/>
                    <a:pt x="2114" y="3096"/>
                    <a:pt x="2303" y="3286"/>
                  </a:cubicBezTo>
                  <a:cubicBezTo>
                    <a:pt x="2591" y="3533"/>
                    <a:pt x="2901" y="3751"/>
                    <a:pt x="3211" y="3975"/>
                  </a:cubicBezTo>
                  <a:cubicBezTo>
                    <a:pt x="3286" y="4021"/>
                    <a:pt x="3435" y="4067"/>
                    <a:pt x="3475" y="4033"/>
                  </a:cubicBezTo>
                  <a:cubicBezTo>
                    <a:pt x="3556" y="3952"/>
                    <a:pt x="3602" y="3849"/>
                    <a:pt x="3607" y="3734"/>
                  </a:cubicBezTo>
                  <a:cubicBezTo>
                    <a:pt x="3596" y="3596"/>
                    <a:pt x="3567" y="3458"/>
                    <a:pt x="3515" y="3326"/>
                  </a:cubicBezTo>
                  <a:cubicBezTo>
                    <a:pt x="3429" y="3073"/>
                    <a:pt x="3326" y="2821"/>
                    <a:pt x="3245" y="2591"/>
                  </a:cubicBezTo>
                  <a:cubicBezTo>
                    <a:pt x="3584" y="2252"/>
                    <a:pt x="4291" y="2390"/>
                    <a:pt x="4165" y="1568"/>
                  </a:cubicBezTo>
                  <a:cubicBezTo>
                    <a:pt x="3826" y="1557"/>
                    <a:pt x="3510" y="1522"/>
                    <a:pt x="3200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5069050" y="2223725"/>
              <a:ext cx="107300" cy="101675"/>
            </a:xfrm>
            <a:custGeom>
              <a:avLst/>
              <a:gdLst/>
              <a:ahLst/>
              <a:cxnLst/>
              <a:rect l="l" t="t" r="r" b="b"/>
              <a:pathLst>
                <a:path w="4292" h="4067" extrusionOk="0">
                  <a:moveTo>
                    <a:pt x="3195" y="1534"/>
                  </a:moveTo>
                  <a:cubicBezTo>
                    <a:pt x="2873" y="1551"/>
                    <a:pt x="2678" y="1459"/>
                    <a:pt x="2540" y="1149"/>
                  </a:cubicBezTo>
                  <a:cubicBezTo>
                    <a:pt x="2379" y="770"/>
                    <a:pt x="2155" y="414"/>
                    <a:pt x="1931" y="0"/>
                  </a:cubicBezTo>
                  <a:cubicBezTo>
                    <a:pt x="1391" y="351"/>
                    <a:pt x="1563" y="1028"/>
                    <a:pt x="1087" y="1373"/>
                  </a:cubicBezTo>
                  <a:cubicBezTo>
                    <a:pt x="851" y="1315"/>
                    <a:pt x="604" y="1275"/>
                    <a:pt x="363" y="1247"/>
                  </a:cubicBezTo>
                  <a:cubicBezTo>
                    <a:pt x="231" y="1258"/>
                    <a:pt x="116" y="1315"/>
                    <a:pt x="30" y="1419"/>
                  </a:cubicBezTo>
                  <a:cubicBezTo>
                    <a:pt x="1" y="1459"/>
                    <a:pt x="81" y="1643"/>
                    <a:pt x="162" y="1706"/>
                  </a:cubicBezTo>
                  <a:cubicBezTo>
                    <a:pt x="351" y="1878"/>
                    <a:pt x="564" y="2016"/>
                    <a:pt x="782" y="2177"/>
                  </a:cubicBezTo>
                  <a:cubicBezTo>
                    <a:pt x="639" y="2510"/>
                    <a:pt x="495" y="2797"/>
                    <a:pt x="397" y="3102"/>
                  </a:cubicBezTo>
                  <a:cubicBezTo>
                    <a:pt x="305" y="3372"/>
                    <a:pt x="460" y="3544"/>
                    <a:pt x="736" y="3475"/>
                  </a:cubicBezTo>
                  <a:cubicBezTo>
                    <a:pt x="1023" y="3401"/>
                    <a:pt x="1311" y="3297"/>
                    <a:pt x="1586" y="3177"/>
                  </a:cubicBezTo>
                  <a:cubicBezTo>
                    <a:pt x="1851" y="3062"/>
                    <a:pt x="2075" y="3090"/>
                    <a:pt x="2304" y="3286"/>
                  </a:cubicBezTo>
                  <a:cubicBezTo>
                    <a:pt x="2591" y="3527"/>
                    <a:pt x="2902" y="3751"/>
                    <a:pt x="3212" y="3975"/>
                  </a:cubicBezTo>
                  <a:cubicBezTo>
                    <a:pt x="3286" y="4021"/>
                    <a:pt x="3436" y="4067"/>
                    <a:pt x="3476" y="4032"/>
                  </a:cubicBezTo>
                  <a:cubicBezTo>
                    <a:pt x="3556" y="3952"/>
                    <a:pt x="3602" y="3849"/>
                    <a:pt x="3608" y="3734"/>
                  </a:cubicBezTo>
                  <a:cubicBezTo>
                    <a:pt x="3597" y="3596"/>
                    <a:pt x="3568" y="3458"/>
                    <a:pt x="3516" y="3326"/>
                  </a:cubicBezTo>
                  <a:cubicBezTo>
                    <a:pt x="3424" y="3073"/>
                    <a:pt x="3327" y="2820"/>
                    <a:pt x="3241" y="2591"/>
                  </a:cubicBezTo>
                  <a:cubicBezTo>
                    <a:pt x="3579" y="2252"/>
                    <a:pt x="4292" y="2390"/>
                    <a:pt x="4160" y="1568"/>
                  </a:cubicBezTo>
                  <a:cubicBezTo>
                    <a:pt x="3821" y="1551"/>
                    <a:pt x="3511" y="1511"/>
                    <a:pt x="3195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5008475" y="1907950"/>
              <a:ext cx="131125" cy="124650"/>
            </a:xfrm>
            <a:custGeom>
              <a:avLst/>
              <a:gdLst/>
              <a:ahLst/>
              <a:cxnLst/>
              <a:rect l="l" t="t" r="r" b="b"/>
              <a:pathLst>
                <a:path w="5245" h="4986" extrusionOk="0">
                  <a:moveTo>
                    <a:pt x="3912" y="1884"/>
                  </a:moveTo>
                  <a:cubicBezTo>
                    <a:pt x="3521" y="1907"/>
                    <a:pt x="3274" y="1792"/>
                    <a:pt x="3113" y="1413"/>
                  </a:cubicBezTo>
                  <a:cubicBezTo>
                    <a:pt x="2912" y="948"/>
                    <a:pt x="2642" y="511"/>
                    <a:pt x="2367" y="0"/>
                  </a:cubicBezTo>
                  <a:cubicBezTo>
                    <a:pt x="1706" y="437"/>
                    <a:pt x="1913" y="1264"/>
                    <a:pt x="1333" y="1683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10" y="1522"/>
                    <a:pt x="132" y="1631"/>
                    <a:pt x="40" y="1741"/>
                  </a:cubicBezTo>
                  <a:cubicBezTo>
                    <a:pt x="0" y="1787"/>
                    <a:pt x="103" y="2011"/>
                    <a:pt x="201" y="2097"/>
                  </a:cubicBezTo>
                  <a:cubicBezTo>
                    <a:pt x="431" y="2304"/>
                    <a:pt x="695" y="2476"/>
                    <a:pt x="959" y="2671"/>
                  </a:cubicBezTo>
                  <a:cubicBezTo>
                    <a:pt x="787" y="3079"/>
                    <a:pt x="609" y="3429"/>
                    <a:pt x="488" y="3797"/>
                  </a:cubicBezTo>
                  <a:cubicBezTo>
                    <a:pt x="373" y="4130"/>
                    <a:pt x="569" y="4343"/>
                    <a:pt x="902" y="4262"/>
                  </a:cubicBezTo>
                  <a:cubicBezTo>
                    <a:pt x="1258" y="4165"/>
                    <a:pt x="1603" y="4044"/>
                    <a:pt x="1941" y="3895"/>
                  </a:cubicBezTo>
                  <a:cubicBezTo>
                    <a:pt x="2269" y="3751"/>
                    <a:pt x="2539" y="3791"/>
                    <a:pt x="2815" y="4021"/>
                  </a:cubicBezTo>
                  <a:cubicBezTo>
                    <a:pt x="3171" y="4325"/>
                    <a:pt x="3550" y="4595"/>
                    <a:pt x="3929" y="4871"/>
                  </a:cubicBezTo>
                  <a:cubicBezTo>
                    <a:pt x="4015" y="4929"/>
                    <a:pt x="4199" y="4986"/>
                    <a:pt x="4251" y="4940"/>
                  </a:cubicBezTo>
                  <a:cubicBezTo>
                    <a:pt x="4348" y="4842"/>
                    <a:pt x="4406" y="4716"/>
                    <a:pt x="4411" y="4578"/>
                  </a:cubicBezTo>
                  <a:cubicBezTo>
                    <a:pt x="4400" y="4406"/>
                    <a:pt x="4365" y="4233"/>
                    <a:pt x="4296" y="4073"/>
                  </a:cubicBezTo>
                  <a:cubicBezTo>
                    <a:pt x="4193" y="3762"/>
                    <a:pt x="4072" y="3452"/>
                    <a:pt x="3969" y="3171"/>
                  </a:cubicBezTo>
                  <a:cubicBezTo>
                    <a:pt x="4383" y="2763"/>
                    <a:pt x="5244" y="2930"/>
                    <a:pt x="5089" y="1919"/>
                  </a:cubicBezTo>
                  <a:cubicBezTo>
                    <a:pt x="4681" y="1907"/>
                    <a:pt x="4296" y="1861"/>
                    <a:pt x="3912" y="18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4603075" y="1811150"/>
              <a:ext cx="131150" cy="124525"/>
            </a:xfrm>
            <a:custGeom>
              <a:avLst/>
              <a:gdLst/>
              <a:ahLst/>
              <a:cxnLst/>
              <a:rect l="l" t="t" r="r" b="b"/>
              <a:pathLst>
                <a:path w="5246" h="4981" extrusionOk="0">
                  <a:moveTo>
                    <a:pt x="3907" y="1879"/>
                  </a:moveTo>
                  <a:cubicBezTo>
                    <a:pt x="3516" y="1902"/>
                    <a:pt x="3275" y="1787"/>
                    <a:pt x="3108" y="1408"/>
                  </a:cubicBezTo>
                  <a:cubicBezTo>
                    <a:pt x="2907" y="943"/>
                    <a:pt x="2637" y="512"/>
                    <a:pt x="2362" y="1"/>
                  </a:cubicBezTo>
                  <a:cubicBezTo>
                    <a:pt x="1701" y="432"/>
                    <a:pt x="1914" y="1264"/>
                    <a:pt x="1328" y="1678"/>
                  </a:cubicBezTo>
                  <a:cubicBezTo>
                    <a:pt x="1063" y="1626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35"/>
                  </a:cubicBezTo>
                  <a:cubicBezTo>
                    <a:pt x="1" y="1781"/>
                    <a:pt x="104" y="2005"/>
                    <a:pt x="196" y="2092"/>
                  </a:cubicBezTo>
                  <a:cubicBezTo>
                    <a:pt x="426" y="2298"/>
                    <a:pt x="690" y="2471"/>
                    <a:pt x="960" y="2666"/>
                  </a:cubicBezTo>
                  <a:cubicBezTo>
                    <a:pt x="782" y="3074"/>
                    <a:pt x="604" y="3424"/>
                    <a:pt x="483" y="3798"/>
                  </a:cubicBezTo>
                  <a:cubicBezTo>
                    <a:pt x="374" y="4125"/>
                    <a:pt x="564" y="4337"/>
                    <a:pt x="897" y="4257"/>
                  </a:cubicBezTo>
                  <a:cubicBezTo>
                    <a:pt x="1253" y="4159"/>
                    <a:pt x="1603" y="4039"/>
                    <a:pt x="1937" y="3889"/>
                  </a:cubicBezTo>
                  <a:cubicBezTo>
                    <a:pt x="2264" y="3752"/>
                    <a:pt x="2534" y="3786"/>
                    <a:pt x="2810" y="4022"/>
                  </a:cubicBezTo>
                  <a:cubicBezTo>
                    <a:pt x="3166" y="4320"/>
                    <a:pt x="3545" y="4596"/>
                    <a:pt x="3924" y="4866"/>
                  </a:cubicBezTo>
                  <a:cubicBezTo>
                    <a:pt x="4010" y="4923"/>
                    <a:pt x="4194" y="4981"/>
                    <a:pt x="4246" y="4935"/>
                  </a:cubicBezTo>
                  <a:cubicBezTo>
                    <a:pt x="4343" y="4843"/>
                    <a:pt x="4401" y="4711"/>
                    <a:pt x="4406" y="4573"/>
                  </a:cubicBezTo>
                  <a:cubicBezTo>
                    <a:pt x="4401" y="4401"/>
                    <a:pt x="4360" y="4234"/>
                    <a:pt x="4297" y="4073"/>
                  </a:cubicBezTo>
                  <a:cubicBezTo>
                    <a:pt x="4188" y="3757"/>
                    <a:pt x="4068" y="3447"/>
                    <a:pt x="3964" y="3166"/>
                  </a:cubicBezTo>
                  <a:cubicBezTo>
                    <a:pt x="4378" y="2758"/>
                    <a:pt x="5245" y="2924"/>
                    <a:pt x="5084" y="1914"/>
                  </a:cubicBezTo>
                  <a:cubicBezTo>
                    <a:pt x="4676" y="1908"/>
                    <a:pt x="4292" y="1856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5018525" y="1721850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12" y="1878"/>
                  </a:moveTo>
                  <a:cubicBezTo>
                    <a:pt x="3521" y="1907"/>
                    <a:pt x="3274" y="1786"/>
                    <a:pt x="3108" y="1407"/>
                  </a:cubicBezTo>
                  <a:cubicBezTo>
                    <a:pt x="2907" y="948"/>
                    <a:pt x="2642" y="511"/>
                    <a:pt x="2367" y="0"/>
                  </a:cubicBezTo>
                  <a:cubicBezTo>
                    <a:pt x="1706" y="431"/>
                    <a:pt x="1913" y="1264"/>
                    <a:pt x="1333" y="1677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05" y="1522"/>
                    <a:pt x="132" y="1626"/>
                    <a:pt x="40" y="1735"/>
                  </a:cubicBezTo>
                  <a:cubicBezTo>
                    <a:pt x="0" y="1786"/>
                    <a:pt x="103" y="2010"/>
                    <a:pt x="195" y="2091"/>
                  </a:cubicBezTo>
                  <a:cubicBezTo>
                    <a:pt x="431" y="2298"/>
                    <a:pt x="695" y="2470"/>
                    <a:pt x="959" y="2665"/>
                  </a:cubicBezTo>
                  <a:cubicBezTo>
                    <a:pt x="787" y="3073"/>
                    <a:pt x="609" y="3423"/>
                    <a:pt x="488" y="3791"/>
                  </a:cubicBezTo>
                  <a:cubicBezTo>
                    <a:pt x="373" y="4124"/>
                    <a:pt x="569" y="4337"/>
                    <a:pt x="902" y="4256"/>
                  </a:cubicBezTo>
                  <a:cubicBezTo>
                    <a:pt x="1258" y="4159"/>
                    <a:pt x="1603" y="4038"/>
                    <a:pt x="1942" y="3889"/>
                  </a:cubicBezTo>
                  <a:cubicBezTo>
                    <a:pt x="2269" y="3745"/>
                    <a:pt x="2539" y="3785"/>
                    <a:pt x="2815" y="4021"/>
                  </a:cubicBezTo>
                  <a:cubicBezTo>
                    <a:pt x="3171" y="4320"/>
                    <a:pt x="3550" y="4595"/>
                    <a:pt x="3929" y="4865"/>
                  </a:cubicBezTo>
                  <a:cubicBezTo>
                    <a:pt x="4015" y="4923"/>
                    <a:pt x="4199" y="4980"/>
                    <a:pt x="4245" y="4934"/>
                  </a:cubicBezTo>
                  <a:cubicBezTo>
                    <a:pt x="4343" y="4836"/>
                    <a:pt x="4400" y="4710"/>
                    <a:pt x="4411" y="4578"/>
                  </a:cubicBezTo>
                  <a:cubicBezTo>
                    <a:pt x="4400" y="4400"/>
                    <a:pt x="4360" y="4233"/>
                    <a:pt x="4297" y="4073"/>
                  </a:cubicBezTo>
                  <a:cubicBezTo>
                    <a:pt x="4193" y="3757"/>
                    <a:pt x="4067" y="3452"/>
                    <a:pt x="3963" y="3171"/>
                  </a:cubicBezTo>
                  <a:cubicBezTo>
                    <a:pt x="4383" y="2757"/>
                    <a:pt x="5244" y="2929"/>
                    <a:pt x="5089" y="1919"/>
                  </a:cubicBezTo>
                  <a:cubicBezTo>
                    <a:pt x="4681" y="1901"/>
                    <a:pt x="4297" y="1861"/>
                    <a:pt x="3912" y="18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4986200" y="1345175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07" y="1879"/>
                  </a:moveTo>
                  <a:cubicBezTo>
                    <a:pt x="3516" y="1908"/>
                    <a:pt x="3275" y="1787"/>
                    <a:pt x="3108" y="1408"/>
                  </a:cubicBezTo>
                  <a:cubicBezTo>
                    <a:pt x="2907" y="948"/>
                    <a:pt x="2637" y="512"/>
                    <a:pt x="2361" y="1"/>
                  </a:cubicBezTo>
                  <a:cubicBezTo>
                    <a:pt x="1701" y="437"/>
                    <a:pt x="1913" y="1264"/>
                    <a:pt x="1328" y="1678"/>
                  </a:cubicBezTo>
                  <a:cubicBezTo>
                    <a:pt x="1063" y="1632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41"/>
                  </a:cubicBezTo>
                  <a:cubicBezTo>
                    <a:pt x="1" y="1787"/>
                    <a:pt x="104" y="2011"/>
                    <a:pt x="196" y="2092"/>
                  </a:cubicBezTo>
                  <a:cubicBezTo>
                    <a:pt x="426" y="2298"/>
                    <a:pt x="690" y="2471"/>
                    <a:pt x="960" y="2672"/>
                  </a:cubicBezTo>
                  <a:cubicBezTo>
                    <a:pt x="782" y="3079"/>
                    <a:pt x="604" y="3430"/>
                    <a:pt x="483" y="3797"/>
                  </a:cubicBezTo>
                  <a:cubicBezTo>
                    <a:pt x="374" y="4131"/>
                    <a:pt x="564" y="4343"/>
                    <a:pt x="897" y="4263"/>
                  </a:cubicBezTo>
                  <a:cubicBezTo>
                    <a:pt x="1253" y="4165"/>
                    <a:pt x="1603" y="4044"/>
                    <a:pt x="1936" y="3895"/>
                  </a:cubicBezTo>
                  <a:cubicBezTo>
                    <a:pt x="2264" y="3751"/>
                    <a:pt x="2534" y="3786"/>
                    <a:pt x="2809" y="4021"/>
                  </a:cubicBezTo>
                  <a:cubicBezTo>
                    <a:pt x="3166" y="4326"/>
                    <a:pt x="3545" y="4596"/>
                    <a:pt x="3924" y="4866"/>
                  </a:cubicBezTo>
                  <a:cubicBezTo>
                    <a:pt x="4010" y="4929"/>
                    <a:pt x="4194" y="4981"/>
                    <a:pt x="4245" y="4940"/>
                  </a:cubicBezTo>
                  <a:cubicBezTo>
                    <a:pt x="4343" y="4843"/>
                    <a:pt x="4401" y="4711"/>
                    <a:pt x="4406" y="4579"/>
                  </a:cubicBezTo>
                  <a:cubicBezTo>
                    <a:pt x="4395" y="4401"/>
                    <a:pt x="4360" y="4234"/>
                    <a:pt x="4297" y="4073"/>
                  </a:cubicBezTo>
                  <a:cubicBezTo>
                    <a:pt x="4188" y="3757"/>
                    <a:pt x="4067" y="3447"/>
                    <a:pt x="3964" y="3171"/>
                  </a:cubicBezTo>
                  <a:cubicBezTo>
                    <a:pt x="4378" y="2758"/>
                    <a:pt x="5245" y="2930"/>
                    <a:pt x="5084" y="1919"/>
                  </a:cubicBezTo>
                  <a:cubicBezTo>
                    <a:pt x="4676" y="1902"/>
                    <a:pt x="4297" y="1862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4804850" y="1274250"/>
              <a:ext cx="109425" cy="103975"/>
            </a:xfrm>
            <a:custGeom>
              <a:avLst/>
              <a:gdLst/>
              <a:ahLst/>
              <a:cxnLst/>
              <a:rect l="l" t="t" r="r" b="b"/>
              <a:pathLst>
                <a:path w="4377" h="4159" extrusionOk="0">
                  <a:moveTo>
                    <a:pt x="3263" y="1568"/>
                  </a:moveTo>
                  <a:cubicBezTo>
                    <a:pt x="2935" y="1591"/>
                    <a:pt x="2728" y="1494"/>
                    <a:pt x="2596" y="1178"/>
                  </a:cubicBezTo>
                  <a:cubicBezTo>
                    <a:pt x="2424" y="793"/>
                    <a:pt x="2200" y="425"/>
                    <a:pt x="1970" y="0"/>
                  </a:cubicBezTo>
                  <a:cubicBezTo>
                    <a:pt x="1419" y="362"/>
                    <a:pt x="1591" y="1057"/>
                    <a:pt x="1109" y="1402"/>
                  </a:cubicBezTo>
                  <a:cubicBezTo>
                    <a:pt x="885" y="1362"/>
                    <a:pt x="626" y="1293"/>
                    <a:pt x="368" y="1275"/>
                  </a:cubicBezTo>
                  <a:cubicBezTo>
                    <a:pt x="236" y="1287"/>
                    <a:pt x="115" y="1350"/>
                    <a:pt x="29" y="1453"/>
                  </a:cubicBezTo>
                  <a:cubicBezTo>
                    <a:pt x="0" y="1494"/>
                    <a:pt x="86" y="1677"/>
                    <a:pt x="161" y="1746"/>
                  </a:cubicBezTo>
                  <a:cubicBezTo>
                    <a:pt x="356" y="1919"/>
                    <a:pt x="574" y="2062"/>
                    <a:pt x="798" y="2229"/>
                  </a:cubicBezTo>
                  <a:cubicBezTo>
                    <a:pt x="655" y="2568"/>
                    <a:pt x="506" y="2861"/>
                    <a:pt x="402" y="3171"/>
                  </a:cubicBezTo>
                  <a:cubicBezTo>
                    <a:pt x="310" y="3447"/>
                    <a:pt x="471" y="3625"/>
                    <a:pt x="747" y="3556"/>
                  </a:cubicBezTo>
                  <a:cubicBezTo>
                    <a:pt x="1045" y="3475"/>
                    <a:pt x="1333" y="3372"/>
                    <a:pt x="1614" y="3251"/>
                  </a:cubicBezTo>
                  <a:cubicBezTo>
                    <a:pt x="1890" y="3131"/>
                    <a:pt x="2114" y="3159"/>
                    <a:pt x="2344" y="3360"/>
                  </a:cubicBezTo>
                  <a:cubicBezTo>
                    <a:pt x="2642" y="3607"/>
                    <a:pt x="2958" y="3837"/>
                    <a:pt x="3274" y="4061"/>
                  </a:cubicBezTo>
                  <a:cubicBezTo>
                    <a:pt x="3349" y="4113"/>
                    <a:pt x="3504" y="4159"/>
                    <a:pt x="3544" y="4124"/>
                  </a:cubicBezTo>
                  <a:cubicBezTo>
                    <a:pt x="3625" y="4044"/>
                    <a:pt x="3670" y="3935"/>
                    <a:pt x="3676" y="3820"/>
                  </a:cubicBezTo>
                  <a:cubicBezTo>
                    <a:pt x="3670" y="3676"/>
                    <a:pt x="3636" y="3538"/>
                    <a:pt x="3584" y="3401"/>
                  </a:cubicBezTo>
                  <a:cubicBezTo>
                    <a:pt x="3492" y="3142"/>
                    <a:pt x="3395" y="2884"/>
                    <a:pt x="3309" y="2648"/>
                  </a:cubicBezTo>
                  <a:cubicBezTo>
                    <a:pt x="3653" y="2304"/>
                    <a:pt x="4377" y="2447"/>
                    <a:pt x="4245" y="1603"/>
                  </a:cubicBezTo>
                  <a:cubicBezTo>
                    <a:pt x="3900" y="1591"/>
                    <a:pt x="3579" y="1557"/>
                    <a:pt x="3263" y="1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4547800" y="1300525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9" y="1609"/>
                  </a:moveTo>
                  <a:cubicBezTo>
                    <a:pt x="3671" y="1097"/>
                    <a:pt x="3608" y="586"/>
                    <a:pt x="3567" y="0"/>
                  </a:cubicBezTo>
                  <a:cubicBezTo>
                    <a:pt x="2780" y="121"/>
                    <a:pt x="2620" y="971"/>
                    <a:pt x="1913" y="1103"/>
                  </a:cubicBezTo>
                  <a:cubicBezTo>
                    <a:pt x="1689" y="948"/>
                    <a:pt x="1442" y="741"/>
                    <a:pt x="1161" y="592"/>
                  </a:cubicBezTo>
                  <a:cubicBezTo>
                    <a:pt x="1040" y="529"/>
                    <a:pt x="833" y="552"/>
                    <a:pt x="707" y="615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8" y="1293"/>
                    <a:pt x="994" y="1563"/>
                    <a:pt x="1155" y="1856"/>
                  </a:cubicBezTo>
                  <a:cubicBezTo>
                    <a:pt x="822" y="2154"/>
                    <a:pt x="512" y="2401"/>
                    <a:pt x="242" y="2689"/>
                  </a:cubicBezTo>
                  <a:cubicBezTo>
                    <a:pt x="0" y="2941"/>
                    <a:pt x="87" y="3223"/>
                    <a:pt x="431" y="3286"/>
                  </a:cubicBezTo>
                  <a:cubicBezTo>
                    <a:pt x="793" y="3349"/>
                    <a:pt x="1166" y="3384"/>
                    <a:pt x="1534" y="3389"/>
                  </a:cubicBezTo>
                  <a:cubicBezTo>
                    <a:pt x="1896" y="3401"/>
                    <a:pt x="2126" y="3544"/>
                    <a:pt x="2281" y="3878"/>
                  </a:cubicBezTo>
                  <a:cubicBezTo>
                    <a:pt x="2482" y="4303"/>
                    <a:pt x="2712" y="4716"/>
                    <a:pt x="2947" y="5124"/>
                  </a:cubicBezTo>
                  <a:cubicBezTo>
                    <a:pt x="2999" y="5216"/>
                    <a:pt x="3142" y="5342"/>
                    <a:pt x="3211" y="5325"/>
                  </a:cubicBezTo>
                  <a:cubicBezTo>
                    <a:pt x="3338" y="5273"/>
                    <a:pt x="3447" y="5181"/>
                    <a:pt x="3510" y="5061"/>
                  </a:cubicBezTo>
                  <a:cubicBezTo>
                    <a:pt x="3573" y="4900"/>
                    <a:pt x="3608" y="4728"/>
                    <a:pt x="3619" y="4555"/>
                  </a:cubicBezTo>
                  <a:cubicBezTo>
                    <a:pt x="3654" y="4222"/>
                    <a:pt x="3671" y="3889"/>
                    <a:pt x="3694" y="3590"/>
                  </a:cubicBezTo>
                  <a:cubicBezTo>
                    <a:pt x="4251" y="3389"/>
                    <a:pt x="4969" y="3906"/>
                    <a:pt x="5256" y="2913"/>
                  </a:cubicBezTo>
                  <a:cubicBezTo>
                    <a:pt x="4883" y="2723"/>
                    <a:pt x="4550" y="2522"/>
                    <a:pt x="4194" y="2378"/>
                  </a:cubicBezTo>
                  <a:cubicBezTo>
                    <a:pt x="3820" y="2235"/>
                    <a:pt x="3648" y="2028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5211500" y="1281700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4" y="1609"/>
                  </a:moveTo>
                  <a:cubicBezTo>
                    <a:pt x="3666" y="1098"/>
                    <a:pt x="3602" y="587"/>
                    <a:pt x="3568" y="1"/>
                  </a:cubicBezTo>
                  <a:cubicBezTo>
                    <a:pt x="2781" y="122"/>
                    <a:pt x="2620" y="966"/>
                    <a:pt x="1914" y="1104"/>
                  </a:cubicBezTo>
                  <a:cubicBezTo>
                    <a:pt x="1690" y="949"/>
                    <a:pt x="1443" y="736"/>
                    <a:pt x="1161" y="593"/>
                  </a:cubicBezTo>
                  <a:cubicBezTo>
                    <a:pt x="1041" y="529"/>
                    <a:pt x="834" y="547"/>
                    <a:pt x="702" y="610"/>
                  </a:cubicBezTo>
                  <a:cubicBezTo>
                    <a:pt x="650" y="638"/>
                    <a:pt x="650" y="885"/>
                    <a:pt x="696" y="1006"/>
                  </a:cubicBezTo>
                  <a:cubicBezTo>
                    <a:pt x="822" y="1293"/>
                    <a:pt x="995" y="1563"/>
                    <a:pt x="1155" y="1856"/>
                  </a:cubicBezTo>
                  <a:cubicBezTo>
                    <a:pt x="822" y="2155"/>
                    <a:pt x="512" y="2402"/>
                    <a:pt x="242" y="2689"/>
                  </a:cubicBezTo>
                  <a:cubicBezTo>
                    <a:pt x="1" y="2942"/>
                    <a:pt x="87" y="3223"/>
                    <a:pt x="426" y="3286"/>
                  </a:cubicBezTo>
                  <a:cubicBezTo>
                    <a:pt x="794" y="3350"/>
                    <a:pt x="1167" y="3384"/>
                    <a:pt x="1535" y="3390"/>
                  </a:cubicBezTo>
                  <a:cubicBezTo>
                    <a:pt x="1896" y="3396"/>
                    <a:pt x="2126" y="3545"/>
                    <a:pt x="2281" y="3878"/>
                  </a:cubicBezTo>
                  <a:cubicBezTo>
                    <a:pt x="2482" y="4303"/>
                    <a:pt x="2712" y="4711"/>
                    <a:pt x="2948" y="5119"/>
                  </a:cubicBezTo>
                  <a:cubicBezTo>
                    <a:pt x="2999" y="5211"/>
                    <a:pt x="3143" y="5343"/>
                    <a:pt x="3206" y="5320"/>
                  </a:cubicBezTo>
                  <a:cubicBezTo>
                    <a:pt x="3338" y="5274"/>
                    <a:pt x="3447" y="5182"/>
                    <a:pt x="3511" y="5056"/>
                  </a:cubicBezTo>
                  <a:cubicBezTo>
                    <a:pt x="3574" y="4895"/>
                    <a:pt x="3608" y="4728"/>
                    <a:pt x="3620" y="4556"/>
                  </a:cubicBezTo>
                  <a:cubicBezTo>
                    <a:pt x="3654" y="4223"/>
                    <a:pt x="3671" y="3890"/>
                    <a:pt x="3694" y="3585"/>
                  </a:cubicBezTo>
                  <a:cubicBezTo>
                    <a:pt x="4251" y="3384"/>
                    <a:pt x="4969" y="3907"/>
                    <a:pt x="5257" y="2913"/>
                  </a:cubicBezTo>
                  <a:cubicBezTo>
                    <a:pt x="4883" y="2724"/>
                    <a:pt x="4550" y="2522"/>
                    <a:pt x="4194" y="2379"/>
                  </a:cubicBezTo>
                  <a:cubicBezTo>
                    <a:pt x="3832" y="2241"/>
                    <a:pt x="3648" y="2023"/>
                    <a:pt x="3654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4391575" y="1027675"/>
              <a:ext cx="131400" cy="133575"/>
            </a:xfrm>
            <a:custGeom>
              <a:avLst/>
              <a:gdLst/>
              <a:ahLst/>
              <a:cxnLst/>
              <a:rect l="l" t="t" r="r" b="b"/>
              <a:pathLst>
                <a:path w="5256" h="5343" extrusionOk="0">
                  <a:moveTo>
                    <a:pt x="3659" y="1609"/>
                  </a:moveTo>
                  <a:cubicBezTo>
                    <a:pt x="3670" y="1098"/>
                    <a:pt x="3607" y="587"/>
                    <a:pt x="3567" y="1"/>
                  </a:cubicBezTo>
                  <a:cubicBezTo>
                    <a:pt x="2780" y="121"/>
                    <a:pt x="2619" y="966"/>
                    <a:pt x="1913" y="1104"/>
                  </a:cubicBezTo>
                  <a:cubicBezTo>
                    <a:pt x="1689" y="949"/>
                    <a:pt x="1442" y="736"/>
                    <a:pt x="1160" y="592"/>
                  </a:cubicBezTo>
                  <a:cubicBezTo>
                    <a:pt x="1040" y="529"/>
                    <a:pt x="833" y="552"/>
                    <a:pt x="707" y="610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7" y="1293"/>
                    <a:pt x="994" y="1563"/>
                    <a:pt x="1155" y="1856"/>
                  </a:cubicBezTo>
                  <a:cubicBezTo>
                    <a:pt x="821" y="2155"/>
                    <a:pt x="511" y="2402"/>
                    <a:pt x="241" y="2689"/>
                  </a:cubicBezTo>
                  <a:cubicBezTo>
                    <a:pt x="0" y="2942"/>
                    <a:pt x="86" y="3223"/>
                    <a:pt x="431" y="3286"/>
                  </a:cubicBezTo>
                  <a:cubicBezTo>
                    <a:pt x="793" y="3350"/>
                    <a:pt x="1166" y="3384"/>
                    <a:pt x="1534" y="3390"/>
                  </a:cubicBezTo>
                  <a:cubicBezTo>
                    <a:pt x="1896" y="3401"/>
                    <a:pt x="2125" y="3545"/>
                    <a:pt x="2280" y="3878"/>
                  </a:cubicBezTo>
                  <a:cubicBezTo>
                    <a:pt x="2481" y="4303"/>
                    <a:pt x="2711" y="4711"/>
                    <a:pt x="2947" y="5119"/>
                  </a:cubicBezTo>
                  <a:cubicBezTo>
                    <a:pt x="2998" y="5211"/>
                    <a:pt x="3148" y="5343"/>
                    <a:pt x="3211" y="5320"/>
                  </a:cubicBezTo>
                  <a:cubicBezTo>
                    <a:pt x="3337" y="5274"/>
                    <a:pt x="3446" y="5182"/>
                    <a:pt x="3510" y="5061"/>
                  </a:cubicBezTo>
                  <a:cubicBezTo>
                    <a:pt x="3573" y="4895"/>
                    <a:pt x="3613" y="4728"/>
                    <a:pt x="3619" y="4550"/>
                  </a:cubicBezTo>
                  <a:cubicBezTo>
                    <a:pt x="3653" y="4217"/>
                    <a:pt x="3676" y="3884"/>
                    <a:pt x="3699" y="3585"/>
                  </a:cubicBezTo>
                  <a:cubicBezTo>
                    <a:pt x="4251" y="3384"/>
                    <a:pt x="4969" y="3901"/>
                    <a:pt x="5256" y="2913"/>
                  </a:cubicBezTo>
                  <a:cubicBezTo>
                    <a:pt x="4888" y="2723"/>
                    <a:pt x="4555" y="2517"/>
                    <a:pt x="4193" y="2379"/>
                  </a:cubicBezTo>
                  <a:cubicBezTo>
                    <a:pt x="3831" y="2235"/>
                    <a:pt x="3647" y="2023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4754000" y="2425900"/>
              <a:ext cx="132000" cy="43400"/>
            </a:xfrm>
            <a:custGeom>
              <a:avLst/>
              <a:gdLst/>
              <a:ahLst/>
              <a:cxnLst/>
              <a:rect l="l" t="t" r="r" b="b"/>
              <a:pathLst>
                <a:path w="5280" h="1736" extrusionOk="0">
                  <a:moveTo>
                    <a:pt x="5090" y="1350"/>
                  </a:moveTo>
                  <a:cubicBezTo>
                    <a:pt x="4349" y="1080"/>
                    <a:pt x="3579" y="908"/>
                    <a:pt x="2815" y="719"/>
                  </a:cubicBezTo>
                  <a:cubicBezTo>
                    <a:pt x="2005" y="512"/>
                    <a:pt x="1081" y="1"/>
                    <a:pt x="242" y="98"/>
                  </a:cubicBezTo>
                  <a:cubicBezTo>
                    <a:pt x="52" y="115"/>
                    <a:pt x="1" y="362"/>
                    <a:pt x="162" y="454"/>
                  </a:cubicBezTo>
                  <a:cubicBezTo>
                    <a:pt x="799" y="856"/>
                    <a:pt x="1718" y="960"/>
                    <a:pt x="2442" y="1161"/>
                  </a:cubicBezTo>
                  <a:cubicBezTo>
                    <a:pt x="3275" y="1385"/>
                    <a:pt x="4142" y="1431"/>
                    <a:pt x="4975" y="1678"/>
                  </a:cubicBezTo>
                  <a:cubicBezTo>
                    <a:pt x="5165" y="1735"/>
                    <a:pt x="5279" y="1419"/>
                    <a:pt x="5090" y="1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4976300" y="2343050"/>
              <a:ext cx="92925" cy="88625"/>
            </a:xfrm>
            <a:custGeom>
              <a:avLst/>
              <a:gdLst/>
              <a:ahLst/>
              <a:cxnLst/>
              <a:rect l="l" t="t" r="r" b="b"/>
              <a:pathLst>
                <a:path w="3717" h="3545" extrusionOk="0">
                  <a:moveTo>
                    <a:pt x="3435" y="64"/>
                  </a:moveTo>
                  <a:cubicBezTo>
                    <a:pt x="2838" y="345"/>
                    <a:pt x="2396" y="850"/>
                    <a:pt x="1936" y="1327"/>
                  </a:cubicBezTo>
                  <a:cubicBezTo>
                    <a:pt x="1362" y="1919"/>
                    <a:pt x="782" y="2516"/>
                    <a:pt x="173" y="3073"/>
                  </a:cubicBezTo>
                  <a:cubicBezTo>
                    <a:pt x="0" y="3234"/>
                    <a:pt x="265" y="3544"/>
                    <a:pt x="443" y="3395"/>
                  </a:cubicBezTo>
                  <a:cubicBezTo>
                    <a:pt x="1017" y="2913"/>
                    <a:pt x="1557" y="2401"/>
                    <a:pt x="2103" y="1890"/>
                  </a:cubicBezTo>
                  <a:cubicBezTo>
                    <a:pt x="2631" y="1390"/>
                    <a:pt x="3251" y="919"/>
                    <a:pt x="3642" y="299"/>
                  </a:cubicBezTo>
                  <a:cubicBezTo>
                    <a:pt x="3717" y="184"/>
                    <a:pt x="3567" y="0"/>
                    <a:pt x="3435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5098775" y="2077525"/>
              <a:ext cx="33925" cy="151525"/>
            </a:xfrm>
            <a:custGeom>
              <a:avLst/>
              <a:gdLst/>
              <a:ahLst/>
              <a:cxnLst/>
              <a:rect l="l" t="t" r="r" b="b"/>
              <a:pathLst>
                <a:path w="1357" h="6061" extrusionOk="0">
                  <a:moveTo>
                    <a:pt x="7" y="277"/>
                  </a:moveTo>
                  <a:cubicBezTo>
                    <a:pt x="1" y="1046"/>
                    <a:pt x="254" y="1799"/>
                    <a:pt x="403" y="2551"/>
                  </a:cubicBezTo>
                  <a:cubicBezTo>
                    <a:pt x="616" y="3631"/>
                    <a:pt x="788" y="4711"/>
                    <a:pt x="920" y="5796"/>
                  </a:cubicBezTo>
                  <a:cubicBezTo>
                    <a:pt x="949" y="6061"/>
                    <a:pt x="1357" y="6049"/>
                    <a:pt x="1339" y="5779"/>
                  </a:cubicBezTo>
                  <a:cubicBezTo>
                    <a:pt x="1207" y="4027"/>
                    <a:pt x="1196" y="1741"/>
                    <a:pt x="346" y="167"/>
                  </a:cubicBezTo>
                  <a:cubicBezTo>
                    <a:pt x="254" y="1"/>
                    <a:pt x="7" y="110"/>
                    <a:pt x="7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5072950" y="1839150"/>
              <a:ext cx="16525" cy="73425"/>
            </a:xfrm>
            <a:custGeom>
              <a:avLst/>
              <a:gdLst/>
              <a:ahLst/>
              <a:cxnLst/>
              <a:rect l="l" t="t" r="r" b="b"/>
              <a:pathLst>
                <a:path w="661" h="2937" extrusionOk="0">
                  <a:moveTo>
                    <a:pt x="213" y="121"/>
                  </a:moveTo>
                  <a:cubicBezTo>
                    <a:pt x="0" y="466"/>
                    <a:pt x="46" y="885"/>
                    <a:pt x="40" y="1270"/>
                  </a:cubicBezTo>
                  <a:cubicBezTo>
                    <a:pt x="40" y="1730"/>
                    <a:pt x="35" y="2189"/>
                    <a:pt x="35" y="2643"/>
                  </a:cubicBezTo>
                  <a:cubicBezTo>
                    <a:pt x="35" y="2936"/>
                    <a:pt x="460" y="2902"/>
                    <a:pt x="477" y="2626"/>
                  </a:cubicBezTo>
                  <a:cubicBezTo>
                    <a:pt x="511" y="2166"/>
                    <a:pt x="540" y="1707"/>
                    <a:pt x="574" y="1247"/>
                  </a:cubicBezTo>
                  <a:cubicBezTo>
                    <a:pt x="603" y="857"/>
                    <a:pt x="661" y="466"/>
                    <a:pt x="477" y="110"/>
                  </a:cubicBezTo>
                  <a:cubicBezTo>
                    <a:pt x="419" y="1"/>
                    <a:pt x="270" y="35"/>
                    <a:pt x="213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5050525" y="1495375"/>
              <a:ext cx="51025" cy="226500"/>
            </a:xfrm>
            <a:custGeom>
              <a:avLst/>
              <a:gdLst/>
              <a:ahLst/>
              <a:cxnLst/>
              <a:rect l="l" t="t" r="r" b="b"/>
              <a:pathLst>
                <a:path w="2041" h="9060" extrusionOk="0">
                  <a:moveTo>
                    <a:pt x="294" y="116"/>
                  </a:moveTo>
                  <a:cubicBezTo>
                    <a:pt x="179" y="1"/>
                    <a:pt x="1" y="139"/>
                    <a:pt x="41" y="282"/>
                  </a:cubicBezTo>
                  <a:cubicBezTo>
                    <a:pt x="426" y="1661"/>
                    <a:pt x="949" y="2919"/>
                    <a:pt x="1167" y="4349"/>
                  </a:cubicBezTo>
                  <a:cubicBezTo>
                    <a:pt x="1385" y="5785"/>
                    <a:pt x="1403" y="7250"/>
                    <a:pt x="1471" y="8703"/>
                  </a:cubicBezTo>
                  <a:cubicBezTo>
                    <a:pt x="1494" y="9059"/>
                    <a:pt x="2040" y="9030"/>
                    <a:pt x="2029" y="8674"/>
                  </a:cubicBezTo>
                  <a:cubicBezTo>
                    <a:pt x="1971" y="7112"/>
                    <a:pt x="1960" y="5544"/>
                    <a:pt x="1764" y="3987"/>
                  </a:cubicBezTo>
                  <a:cubicBezTo>
                    <a:pt x="1598" y="2649"/>
                    <a:pt x="1276" y="1104"/>
                    <a:pt x="294" y="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5098500" y="1350925"/>
              <a:ext cx="99250" cy="40650"/>
            </a:xfrm>
            <a:custGeom>
              <a:avLst/>
              <a:gdLst/>
              <a:ahLst/>
              <a:cxnLst/>
              <a:rect l="l" t="t" r="r" b="b"/>
              <a:pathLst>
                <a:path w="3970" h="1626" extrusionOk="0">
                  <a:moveTo>
                    <a:pt x="3723" y="6"/>
                  </a:moveTo>
                  <a:cubicBezTo>
                    <a:pt x="2585" y="18"/>
                    <a:pt x="1396" y="707"/>
                    <a:pt x="322" y="1052"/>
                  </a:cubicBezTo>
                  <a:cubicBezTo>
                    <a:pt x="0" y="1155"/>
                    <a:pt x="156" y="1626"/>
                    <a:pt x="477" y="1546"/>
                  </a:cubicBezTo>
                  <a:cubicBezTo>
                    <a:pt x="1551" y="1276"/>
                    <a:pt x="2941" y="1034"/>
                    <a:pt x="3826" y="328"/>
                  </a:cubicBezTo>
                  <a:cubicBezTo>
                    <a:pt x="3970" y="230"/>
                    <a:pt x="3901" y="0"/>
                    <a:pt x="372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4913125" y="1343600"/>
              <a:ext cx="82000" cy="45125"/>
            </a:xfrm>
            <a:custGeom>
              <a:avLst/>
              <a:gdLst/>
              <a:ahLst/>
              <a:cxnLst/>
              <a:rect l="l" t="t" r="r" b="b"/>
              <a:pathLst>
                <a:path w="3280" h="1805" extrusionOk="0">
                  <a:moveTo>
                    <a:pt x="2120" y="604"/>
                  </a:moveTo>
                  <a:cubicBezTo>
                    <a:pt x="1488" y="345"/>
                    <a:pt x="931" y="1"/>
                    <a:pt x="224" y="23"/>
                  </a:cubicBezTo>
                  <a:cubicBezTo>
                    <a:pt x="103" y="29"/>
                    <a:pt x="0" y="190"/>
                    <a:pt x="80" y="293"/>
                  </a:cubicBezTo>
                  <a:cubicBezTo>
                    <a:pt x="402" y="690"/>
                    <a:pt x="810" y="845"/>
                    <a:pt x="1275" y="1023"/>
                  </a:cubicBezTo>
                  <a:cubicBezTo>
                    <a:pt x="1516" y="1115"/>
                    <a:pt x="1758" y="1207"/>
                    <a:pt x="2005" y="1287"/>
                  </a:cubicBezTo>
                  <a:cubicBezTo>
                    <a:pt x="2269" y="1368"/>
                    <a:pt x="2631" y="1396"/>
                    <a:pt x="2815" y="1632"/>
                  </a:cubicBezTo>
                  <a:cubicBezTo>
                    <a:pt x="2947" y="1804"/>
                    <a:pt x="3280" y="1689"/>
                    <a:pt x="3188" y="1459"/>
                  </a:cubicBezTo>
                  <a:cubicBezTo>
                    <a:pt x="3010" y="1000"/>
                    <a:pt x="2556" y="782"/>
                    <a:pt x="2120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4647600" y="1330100"/>
              <a:ext cx="135725" cy="24575"/>
            </a:xfrm>
            <a:custGeom>
              <a:avLst/>
              <a:gdLst/>
              <a:ahLst/>
              <a:cxnLst/>
              <a:rect l="l" t="t" r="r" b="b"/>
              <a:pathLst>
                <a:path w="5429" h="983" extrusionOk="0">
                  <a:moveTo>
                    <a:pt x="5279" y="167"/>
                  </a:moveTo>
                  <a:cubicBezTo>
                    <a:pt x="3625" y="1"/>
                    <a:pt x="1965" y="248"/>
                    <a:pt x="322" y="443"/>
                  </a:cubicBezTo>
                  <a:cubicBezTo>
                    <a:pt x="0" y="483"/>
                    <a:pt x="18" y="983"/>
                    <a:pt x="345" y="948"/>
                  </a:cubicBezTo>
                  <a:cubicBezTo>
                    <a:pt x="1994" y="788"/>
                    <a:pt x="3671" y="788"/>
                    <a:pt x="5291" y="437"/>
                  </a:cubicBezTo>
                  <a:cubicBezTo>
                    <a:pt x="5428" y="414"/>
                    <a:pt x="5417" y="184"/>
                    <a:pt x="52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4621600" y="1436800"/>
              <a:ext cx="48275" cy="334450"/>
            </a:xfrm>
            <a:custGeom>
              <a:avLst/>
              <a:gdLst/>
              <a:ahLst/>
              <a:cxnLst/>
              <a:rect l="l" t="t" r="r" b="b"/>
              <a:pathLst>
                <a:path w="1931" h="13378" extrusionOk="0">
                  <a:moveTo>
                    <a:pt x="305" y="138"/>
                  </a:moveTo>
                  <a:cubicBezTo>
                    <a:pt x="213" y="0"/>
                    <a:pt x="1" y="69"/>
                    <a:pt x="1" y="236"/>
                  </a:cubicBezTo>
                  <a:cubicBezTo>
                    <a:pt x="64" y="1195"/>
                    <a:pt x="403" y="2131"/>
                    <a:pt x="604" y="3068"/>
                  </a:cubicBezTo>
                  <a:cubicBezTo>
                    <a:pt x="845" y="4176"/>
                    <a:pt x="983" y="5308"/>
                    <a:pt x="1098" y="6434"/>
                  </a:cubicBezTo>
                  <a:cubicBezTo>
                    <a:pt x="1328" y="8645"/>
                    <a:pt x="1385" y="10868"/>
                    <a:pt x="1471" y="13085"/>
                  </a:cubicBezTo>
                  <a:cubicBezTo>
                    <a:pt x="1483" y="13378"/>
                    <a:pt x="1931" y="13355"/>
                    <a:pt x="1925" y="13062"/>
                  </a:cubicBezTo>
                  <a:cubicBezTo>
                    <a:pt x="1896" y="10845"/>
                    <a:pt x="1914" y="8622"/>
                    <a:pt x="1741" y="6405"/>
                  </a:cubicBezTo>
                  <a:cubicBezTo>
                    <a:pt x="1586" y="4446"/>
                    <a:pt x="1414" y="1815"/>
                    <a:pt x="305" y="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4589150" y="1945850"/>
              <a:ext cx="69525" cy="219150"/>
            </a:xfrm>
            <a:custGeom>
              <a:avLst/>
              <a:gdLst/>
              <a:ahLst/>
              <a:cxnLst/>
              <a:rect l="l" t="t" r="r" b="b"/>
              <a:pathLst>
                <a:path w="2781" h="8766" extrusionOk="0">
                  <a:moveTo>
                    <a:pt x="2379" y="167"/>
                  </a:moveTo>
                  <a:cubicBezTo>
                    <a:pt x="1850" y="1345"/>
                    <a:pt x="1689" y="2700"/>
                    <a:pt x="1379" y="3947"/>
                  </a:cubicBezTo>
                  <a:cubicBezTo>
                    <a:pt x="1006" y="5434"/>
                    <a:pt x="564" y="6911"/>
                    <a:pt x="98" y="8370"/>
                  </a:cubicBezTo>
                  <a:cubicBezTo>
                    <a:pt x="1" y="8674"/>
                    <a:pt x="472" y="8766"/>
                    <a:pt x="575" y="8473"/>
                  </a:cubicBezTo>
                  <a:cubicBezTo>
                    <a:pt x="1046" y="7129"/>
                    <a:pt x="1494" y="5779"/>
                    <a:pt x="1896" y="4418"/>
                  </a:cubicBezTo>
                  <a:cubicBezTo>
                    <a:pt x="2287" y="3091"/>
                    <a:pt x="2781" y="1632"/>
                    <a:pt x="2706" y="236"/>
                  </a:cubicBezTo>
                  <a:cubicBezTo>
                    <a:pt x="2700" y="70"/>
                    <a:pt x="2448" y="1"/>
                    <a:pt x="23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4601500" y="2288200"/>
              <a:ext cx="45975" cy="64775"/>
            </a:xfrm>
            <a:custGeom>
              <a:avLst/>
              <a:gdLst/>
              <a:ahLst/>
              <a:cxnLst/>
              <a:rect l="l" t="t" r="r" b="b"/>
              <a:pathLst>
                <a:path w="1839" h="2591" extrusionOk="0">
                  <a:moveTo>
                    <a:pt x="317" y="149"/>
                  </a:moveTo>
                  <a:cubicBezTo>
                    <a:pt x="219" y="0"/>
                    <a:pt x="1" y="144"/>
                    <a:pt x="93" y="293"/>
                  </a:cubicBezTo>
                  <a:cubicBezTo>
                    <a:pt x="449" y="1011"/>
                    <a:pt x="897" y="1683"/>
                    <a:pt x="1328" y="2355"/>
                  </a:cubicBezTo>
                  <a:cubicBezTo>
                    <a:pt x="1471" y="2591"/>
                    <a:pt x="1839" y="2355"/>
                    <a:pt x="1689" y="2125"/>
                  </a:cubicBezTo>
                  <a:cubicBezTo>
                    <a:pt x="1247" y="1453"/>
                    <a:pt x="828" y="764"/>
                    <a:pt x="317" y="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4515500" y="1162375"/>
              <a:ext cx="58600" cy="131125"/>
            </a:xfrm>
            <a:custGeom>
              <a:avLst/>
              <a:gdLst/>
              <a:ahLst/>
              <a:cxnLst/>
              <a:rect l="l" t="t" r="r" b="b"/>
              <a:pathLst>
                <a:path w="2344" h="5245" extrusionOk="0">
                  <a:moveTo>
                    <a:pt x="276" y="121"/>
                  </a:moveTo>
                  <a:cubicBezTo>
                    <a:pt x="190" y="1"/>
                    <a:pt x="0" y="87"/>
                    <a:pt x="40" y="230"/>
                  </a:cubicBezTo>
                  <a:cubicBezTo>
                    <a:pt x="385" y="1844"/>
                    <a:pt x="1160" y="3424"/>
                    <a:pt x="1775" y="4958"/>
                  </a:cubicBezTo>
                  <a:cubicBezTo>
                    <a:pt x="1890" y="5245"/>
                    <a:pt x="2344" y="5101"/>
                    <a:pt x="2229" y="4814"/>
                  </a:cubicBezTo>
                  <a:cubicBezTo>
                    <a:pt x="1643" y="3263"/>
                    <a:pt x="1229" y="1494"/>
                    <a:pt x="276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5"/>
          <p:cNvSpPr txBox="1">
            <a:spLocks noGrp="1"/>
          </p:cNvSpPr>
          <p:nvPr>
            <p:ph type="title" idx="4"/>
          </p:nvPr>
        </p:nvSpPr>
        <p:spPr>
          <a:xfrm>
            <a:off x="2061150" y="314197"/>
            <a:ext cx="50217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9"/>
          <p:cNvSpPr txBox="1">
            <a:spLocks noGrp="1"/>
          </p:cNvSpPr>
          <p:nvPr>
            <p:ph type="title"/>
          </p:nvPr>
        </p:nvSpPr>
        <p:spPr>
          <a:xfrm>
            <a:off x="1020275" y="954575"/>
            <a:ext cx="3443700" cy="18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1158" name="Google Shape;1158;p9"/>
          <p:cNvSpPr txBox="1">
            <a:spLocks noGrp="1"/>
          </p:cNvSpPr>
          <p:nvPr>
            <p:ph type="subTitle" idx="1"/>
          </p:nvPr>
        </p:nvSpPr>
        <p:spPr>
          <a:xfrm>
            <a:off x="1020275" y="2794050"/>
            <a:ext cx="3597600" cy="13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pic>
        <p:nvPicPr>
          <p:cNvPr id="1159" name="Google Shape;1159;p9"/>
          <p:cNvPicPr preferRelativeResize="0"/>
          <p:nvPr/>
        </p:nvPicPr>
        <p:blipFill rotWithShape="1">
          <a:blip r:embed="rId3"/>
          <a:srcRect l="58420" t="16872" r="26067" b="-11929"/>
          <a:stretch>
            <a:fillRect/>
          </a:stretch>
        </p:blipFill>
        <p:spPr>
          <a:xfrm rot="5400000">
            <a:off x="6569125" y="2564275"/>
            <a:ext cx="1158001" cy="3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9"/>
          <p:cNvPicPr preferRelativeResize="0"/>
          <p:nvPr/>
        </p:nvPicPr>
        <p:blipFill rotWithShape="1">
          <a:blip r:embed="rId4"/>
          <a:srcRect l="3576" t="-9544" r="42961" b="69692"/>
          <a:stretch>
            <a:fillRect/>
          </a:stretch>
        </p:blipFill>
        <p:spPr>
          <a:xfrm rot="5400000">
            <a:off x="-867087" y="1743540"/>
            <a:ext cx="2986424" cy="125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9"/>
          <p:cNvPicPr preferRelativeResize="0"/>
          <p:nvPr/>
        </p:nvPicPr>
        <p:blipFill rotWithShape="1">
          <a:blip r:embed="rId5"/>
          <a:srcRect t="2090" r="43426" b="-2090"/>
          <a:stretch>
            <a:fillRect/>
          </a:stretch>
        </p:blipFill>
        <p:spPr>
          <a:xfrm rot="-3084592">
            <a:off x="239911" y="4183045"/>
            <a:ext cx="990903" cy="98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9"/>
          <p:cNvPicPr preferRelativeResize="0"/>
          <p:nvPr/>
        </p:nvPicPr>
        <p:blipFill rotWithShape="1">
          <a:blip r:embed="rId6"/>
          <a:srcRect l="25424" t="1956" r="47838" b="-17724"/>
          <a:stretch>
            <a:fillRect/>
          </a:stretch>
        </p:blipFill>
        <p:spPr>
          <a:xfrm rot="5400000">
            <a:off x="5853362" y="-1009663"/>
            <a:ext cx="1406725" cy="3426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3" name="Google Shape;1163;p9"/>
          <p:cNvGrpSpPr/>
          <p:nvPr/>
        </p:nvGrpSpPr>
        <p:grpSpPr>
          <a:xfrm rot="3298315">
            <a:off x="7737944" y="-421075"/>
            <a:ext cx="1877674" cy="1841130"/>
            <a:chOff x="374525" y="828125"/>
            <a:chExt cx="848550" cy="836725"/>
          </a:xfrm>
        </p:grpSpPr>
        <p:sp>
          <p:nvSpPr>
            <p:cNvPr id="1164" name="Google Shape;1164;p9"/>
            <p:cNvSpPr/>
            <p:nvPr/>
          </p:nvSpPr>
          <p:spPr>
            <a:xfrm>
              <a:off x="374525" y="1291825"/>
              <a:ext cx="131700" cy="37275"/>
            </a:xfrm>
            <a:custGeom>
              <a:avLst/>
              <a:gdLst/>
              <a:ahLst/>
              <a:cxnLst/>
              <a:rect l="l" t="t" r="r" b="b"/>
              <a:pathLst>
                <a:path w="5268" h="1491" extrusionOk="0">
                  <a:moveTo>
                    <a:pt x="4973" y="1"/>
                  </a:moveTo>
                  <a:cubicBezTo>
                    <a:pt x="4955" y="1"/>
                    <a:pt x="4937" y="2"/>
                    <a:pt x="4918" y="4"/>
                  </a:cubicBezTo>
                  <a:cubicBezTo>
                    <a:pt x="3372" y="165"/>
                    <a:pt x="1845" y="480"/>
                    <a:pt x="363" y="951"/>
                  </a:cubicBezTo>
                  <a:cubicBezTo>
                    <a:pt x="236" y="1003"/>
                    <a:pt x="116" y="1066"/>
                    <a:pt x="1" y="1141"/>
                  </a:cubicBezTo>
                  <a:lnTo>
                    <a:pt x="1" y="1325"/>
                  </a:lnTo>
                  <a:cubicBezTo>
                    <a:pt x="79" y="1447"/>
                    <a:pt x="171" y="1490"/>
                    <a:pt x="280" y="1490"/>
                  </a:cubicBezTo>
                  <a:cubicBezTo>
                    <a:pt x="341" y="1490"/>
                    <a:pt x="406" y="1477"/>
                    <a:pt x="478" y="1457"/>
                  </a:cubicBezTo>
                  <a:cubicBezTo>
                    <a:pt x="1259" y="1244"/>
                    <a:pt x="2046" y="1020"/>
                    <a:pt x="2833" y="854"/>
                  </a:cubicBezTo>
                  <a:cubicBezTo>
                    <a:pt x="3533" y="704"/>
                    <a:pt x="4240" y="630"/>
                    <a:pt x="4946" y="526"/>
                  </a:cubicBezTo>
                  <a:cubicBezTo>
                    <a:pt x="5124" y="498"/>
                    <a:pt x="5268" y="429"/>
                    <a:pt x="5239" y="222"/>
                  </a:cubicBezTo>
                  <a:cubicBezTo>
                    <a:pt x="5219" y="64"/>
                    <a:pt x="5117" y="1"/>
                    <a:pt x="4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9"/>
            <p:cNvSpPr/>
            <p:nvPr/>
          </p:nvSpPr>
          <p:spPr>
            <a:xfrm>
              <a:off x="395200" y="1343650"/>
              <a:ext cx="642925" cy="132375"/>
            </a:xfrm>
            <a:custGeom>
              <a:avLst/>
              <a:gdLst/>
              <a:ahLst/>
              <a:cxnLst/>
              <a:rect l="l" t="t" r="r" b="b"/>
              <a:pathLst>
                <a:path w="25717" h="5295" extrusionOk="0">
                  <a:moveTo>
                    <a:pt x="25469" y="0"/>
                  </a:moveTo>
                  <a:cubicBezTo>
                    <a:pt x="25427" y="0"/>
                    <a:pt x="25384" y="4"/>
                    <a:pt x="25349" y="10"/>
                  </a:cubicBezTo>
                  <a:cubicBezTo>
                    <a:pt x="25297" y="16"/>
                    <a:pt x="25246" y="108"/>
                    <a:pt x="25205" y="177"/>
                  </a:cubicBezTo>
                  <a:cubicBezTo>
                    <a:pt x="23411" y="3132"/>
                    <a:pt x="20518" y="4770"/>
                    <a:pt x="17246" y="4770"/>
                  </a:cubicBezTo>
                  <a:cubicBezTo>
                    <a:pt x="16602" y="4770"/>
                    <a:pt x="15942" y="4706"/>
                    <a:pt x="15274" y="4576"/>
                  </a:cubicBezTo>
                  <a:cubicBezTo>
                    <a:pt x="13913" y="4318"/>
                    <a:pt x="12609" y="3864"/>
                    <a:pt x="11311" y="3387"/>
                  </a:cubicBezTo>
                  <a:cubicBezTo>
                    <a:pt x="9760" y="2819"/>
                    <a:pt x="8209" y="2227"/>
                    <a:pt x="6629" y="1733"/>
                  </a:cubicBezTo>
                  <a:cubicBezTo>
                    <a:pt x="5523" y="1385"/>
                    <a:pt x="4393" y="1177"/>
                    <a:pt x="3250" y="1177"/>
                  </a:cubicBezTo>
                  <a:cubicBezTo>
                    <a:pt x="2696" y="1177"/>
                    <a:pt x="2139" y="1226"/>
                    <a:pt x="1580" y="1331"/>
                  </a:cubicBezTo>
                  <a:cubicBezTo>
                    <a:pt x="1132" y="1417"/>
                    <a:pt x="702" y="1555"/>
                    <a:pt x="265" y="1670"/>
                  </a:cubicBezTo>
                  <a:cubicBezTo>
                    <a:pt x="87" y="1722"/>
                    <a:pt x="1" y="1842"/>
                    <a:pt x="64" y="2020"/>
                  </a:cubicBezTo>
                  <a:cubicBezTo>
                    <a:pt x="104" y="2136"/>
                    <a:pt x="182" y="2190"/>
                    <a:pt x="280" y="2190"/>
                  </a:cubicBezTo>
                  <a:cubicBezTo>
                    <a:pt x="323" y="2190"/>
                    <a:pt x="371" y="2179"/>
                    <a:pt x="420" y="2158"/>
                  </a:cubicBezTo>
                  <a:cubicBezTo>
                    <a:pt x="478" y="2135"/>
                    <a:pt x="541" y="2124"/>
                    <a:pt x="598" y="2101"/>
                  </a:cubicBezTo>
                  <a:cubicBezTo>
                    <a:pt x="1453" y="1820"/>
                    <a:pt x="2322" y="1692"/>
                    <a:pt x="3202" y="1692"/>
                  </a:cubicBezTo>
                  <a:cubicBezTo>
                    <a:pt x="3599" y="1692"/>
                    <a:pt x="3999" y="1718"/>
                    <a:pt x="4401" y="1768"/>
                  </a:cubicBezTo>
                  <a:cubicBezTo>
                    <a:pt x="5659" y="1917"/>
                    <a:pt x="6865" y="2256"/>
                    <a:pt x="8054" y="2687"/>
                  </a:cubicBezTo>
                  <a:cubicBezTo>
                    <a:pt x="9524" y="3227"/>
                    <a:pt x="10995" y="3801"/>
                    <a:pt x="12471" y="4341"/>
                  </a:cubicBezTo>
                  <a:cubicBezTo>
                    <a:pt x="13936" y="4875"/>
                    <a:pt x="15435" y="5243"/>
                    <a:pt x="17009" y="5294"/>
                  </a:cubicBezTo>
                  <a:cubicBezTo>
                    <a:pt x="17428" y="5277"/>
                    <a:pt x="17853" y="5271"/>
                    <a:pt x="18267" y="5231"/>
                  </a:cubicBezTo>
                  <a:cubicBezTo>
                    <a:pt x="20765" y="4967"/>
                    <a:pt x="22839" y="3870"/>
                    <a:pt x="24499" y="2003"/>
                  </a:cubicBezTo>
                  <a:cubicBezTo>
                    <a:pt x="24941" y="1509"/>
                    <a:pt x="25297" y="929"/>
                    <a:pt x="25671" y="378"/>
                  </a:cubicBezTo>
                  <a:cubicBezTo>
                    <a:pt x="25717" y="274"/>
                    <a:pt x="25717" y="154"/>
                    <a:pt x="25659" y="56"/>
                  </a:cubicBezTo>
                  <a:cubicBezTo>
                    <a:pt x="25629" y="14"/>
                    <a:pt x="25549" y="0"/>
                    <a:pt x="25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9"/>
            <p:cNvSpPr/>
            <p:nvPr/>
          </p:nvSpPr>
          <p:spPr>
            <a:xfrm>
              <a:off x="1058775" y="885975"/>
              <a:ext cx="164300" cy="342925"/>
            </a:xfrm>
            <a:custGeom>
              <a:avLst/>
              <a:gdLst/>
              <a:ahLst/>
              <a:cxnLst/>
              <a:rect l="l" t="t" r="r" b="b"/>
              <a:pathLst>
                <a:path w="6572" h="13717" extrusionOk="0">
                  <a:moveTo>
                    <a:pt x="6285" y="1"/>
                  </a:moveTo>
                  <a:cubicBezTo>
                    <a:pt x="6266" y="1"/>
                    <a:pt x="6247" y="2"/>
                    <a:pt x="6227" y="5"/>
                  </a:cubicBezTo>
                  <a:cubicBezTo>
                    <a:pt x="6158" y="17"/>
                    <a:pt x="6095" y="34"/>
                    <a:pt x="6026" y="57"/>
                  </a:cubicBezTo>
                  <a:cubicBezTo>
                    <a:pt x="4906" y="384"/>
                    <a:pt x="3889" y="988"/>
                    <a:pt x="3068" y="1815"/>
                  </a:cubicBezTo>
                  <a:cubicBezTo>
                    <a:pt x="1689" y="3170"/>
                    <a:pt x="885" y="4836"/>
                    <a:pt x="449" y="6703"/>
                  </a:cubicBezTo>
                  <a:cubicBezTo>
                    <a:pt x="81" y="8277"/>
                    <a:pt x="1" y="9879"/>
                    <a:pt x="24" y="11487"/>
                  </a:cubicBezTo>
                  <a:lnTo>
                    <a:pt x="24" y="13446"/>
                  </a:lnTo>
                  <a:cubicBezTo>
                    <a:pt x="24" y="13601"/>
                    <a:pt x="81" y="13716"/>
                    <a:pt x="259" y="13716"/>
                  </a:cubicBezTo>
                  <a:cubicBezTo>
                    <a:pt x="264" y="13716"/>
                    <a:pt x="268" y="13716"/>
                    <a:pt x="272" y="13716"/>
                  </a:cubicBezTo>
                  <a:cubicBezTo>
                    <a:pt x="441" y="13716"/>
                    <a:pt x="524" y="13608"/>
                    <a:pt x="529" y="13440"/>
                  </a:cubicBezTo>
                  <a:lnTo>
                    <a:pt x="529" y="13257"/>
                  </a:lnTo>
                  <a:cubicBezTo>
                    <a:pt x="506" y="11689"/>
                    <a:pt x="523" y="10120"/>
                    <a:pt x="719" y="8564"/>
                  </a:cubicBezTo>
                  <a:cubicBezTo>
                    <a:pt x="891" y="7191"/>
                    <a:pt x="1172" y="5853"/>
                    <a:pt x="1730" y="4583"/>
                  </a:cubicBezTo>
                  <a:cubicBezTo>
                    <a:pt x="2488" y="2854"/>
                    <a:pt x="3648" y="1522"/>
                    <a:pt x="5434" y="804"/>
                  </a:cubicBezTo>
                  <a:cubicBezTo>
                    <a:pt x="5733" y="683"/>
                    <a:pt x="6043" y="591"/>
                    <a:pt x="6353" y="494"/>
                  </a:cubicBezTo>
                  <a:cubicBezTo>
                    <a:pt x="6491" y="465"/>
                    <a:pt x="6572" y="327"/>
                    <a:pt x="6526" y="195"/>
                  </a:cubicBezTo>
                  <a:cubicBezTo>
                    <a:pt x="6496" y="65"/>
                    <a:pt x="6406" y="1"/>
                    <a:pt x="6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381275" y="1334400"/>
              <a:ext cx="374675" cy="82150"/>
            </a:xfrm>
            <a:custGeom>
              <a:avLst/>
              <a:gdLst/>
              <a:ahLst/>
              <a:cxnLst/>
              <a:rect l="l" t="t" r="r" b="b"/>
              <a:pathLst>
                <a:path w="14987" h="3286" extrusionOk="0">
                  <a:moveTo>
                    <a:pt x="4867" y="0"/>
                  </a:moveTo>
                  <a:cubicBezTo>
                    <a:pt x="4823" y="0"/>
                    <a:pt x="4778" y="0"/>
                    <a:pt x="4734" y="1"/>
                  </a:cubicBezTo>
                  <a:cubicBezTo>
                    <a:pt x="4709" y="1"/>
                    <a:pt x="4685" y="1"/>
                    <a:pt x="4661" y="1"/>
                  </a:cubicBezTo>
                  <a:cubicBezTo>
                    <a:pt x="3714" y="1"/>
                    <a:pt x="2768" y="110"/>
                    <a:pt x="1839" y="328"/>
                  </a:cubicBezTo>
                  <a:cubicBezTo>
                    <a:pt x="1305" y="460"/>
                    <a:pt x="782" y="633"/>
                    <a:pt x="253" y="794"/>
                  </a:cubicBezTo>
                  <a:cubicBezTo>
                    <a:pt x="75" y="845"/>
                    <a:pt x="1" y="977"/>
                    <a:pt x="64" y="1150"/>
                  </a:cubicBezTo>
                  <a:cubicBezTo>
                    <a:pt x="106" y="1261"/>
                    <a:pt x="182" y="1308"/>
                    <a:pt x="274" y="1308"/>
                  </a:cubicBezTo>
                  <a:cubicBezTo>
                    <a:pt x="319" y="1308"/>
                    <a:pt x="369" y="1297"/>
                    <a:pt x="420" y="1276"/>
                  </a:cubicBezTo>
                  <a:cubicBezTo>
                    <a:pt x="500" y="1247"/>
                    <a:pt x="581" y="1219"/>
                    <a:pt x="661" y="1190"/>
                  </a:cubicBezTo>
                  <a:cubicBezTo>
                    <a:pt x="2009" y="741"/>
                    <a:pt x="3370" y="497"/>
                    <a:pt x="4736" y="497"/>
                  </a:cubicBezTo>
                  <a:cubicBezTo>
                    <a:pt x="5763" y="497"/>
                    <a:pt x="6794" y="635"/>
                    <a:pt x="7824" y="926"/>
                  </a:cubicBezTo>
                  <a:cubicBezTo>
                    <a:pt x="9122" y="1299"/>
                    <a:pt x="10374" y="1850"/>
                    <a:pt x="11649" y="2304"/>
                  </a:cubicBezTo>
                  <a:cubicBezTo>
                    <a:pt x="12597" y="2637"/>
                    <a:pt x="13556" y="2942"/>
                    <a:pt x="14510" y="3252"/>
                  </a:cubicBezTo>
                  <a:cubicBezTo>
                    <a:pt x="14573" y="3271"/>
                    <a:pt x="14637" y="3286"/>
                    <a:pt x="14698" y="3286"/>
                  </a:cubicBezTo>
                  <a:cubicBezTo>
                    <a:pt x="14802" y="3286"/>
                    <a:pt x="14893" y="3241"/>
                    <a:pt x="14941" y="3091"/>
                  </a:cubicBezTo>
                  <a:cubicBezTo>
                    <a:pt x="14987" y="2925"/>
                    <a:pt x="14883" y="2815"/>
                    <a:pt x="14631" y="2752"/>
                  </a:cubicBezTo>
                  <a:cubicBezTo>
                    <a:pt x="14263" y="2655"/>
                    <a:pt x="13895" y="2580"/>
                    <a:pt x="13545" y="2448"/>
                  </a:cubicBezTo>
                  <a:cubicBezTo>
                    <a:pt x="12373" y="2017"/>
                    <a:pt x="11201" y="1569"/>
                    <a:pt x="10041" y="1115"/>
                  </a:cubicBezTo>
                  <a:cubicBezTo>
                    <a:pt x="8376" y="454"/>
                    <a:pt x="6673" y="0"/>
                    <a:pt x="4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9"/>
            <p:cNvSpPr/>
            <p:nvPr/>
          </p:nvSpPr>
          <p:spPr>
            <a:xfrm>
              <a:off x="585625" y="1302200"/>
              <a:ext cx="334475" cy="76600"/>
            </a:xfrm>
            <a:custGeom>
              <a:avLst/>
              <a:gdLst/>
              <a:ahLst/>
              <a:cxnLst/>
              <a:rect l="l" t="t" r="r" b="b"/>
              <a:pathLst>
                <a:path w="13379" h="3064" extrusionOk="0">
                  <a:moveTo>
                    <a:pt x="330" y="1"/>
                  </a:moveTo>
                  <a:cubicBezTo>
                    <a:pt x="325" y="1"/>
                    <a:pt x="321" y="1"/>
                    <a:pt x="316" y="2"/>
                  </a:cubicBezTo>
                  <a:cubicBezTo>
                    <a:pt x="213" y="25"/>
                    <a:pt x="64" y="54"/>
                    <a:pt x="35" y="129"/>
                  </a:cubicBezTo>
                  <a:cubicBezTo>
                    <a:pt x="0" y="215"/>
                    <a:pt x="64" y="347"/>
                    <a:pt x="104" y="450"/>
                  </a:cubicBezTo>
                  <a:cubicBezTo>
                    <a:pt x="121" y="485"/>
                    <a:pt x="196" y="502"/>
                    <a:pt x="242" y="525"/>
                  </a:cubicBezTo>
                  <a:cubicBezTo>
                    <a:pt x="1792" y="1277"/>
                    <a:pt x="3407" y="1881"/>
                    <a:pt x="5067" y="2323"/>
                  </a:cubicBezTo>
                  <a:cubicBezTo>
                    <a:pt x="6531" y="2713"/>
                    <a:pt x="8013" y="3018"/>
                    <a:pt x="9794" y="3064"/>
                  </a:cubicBezTo>
                  <a:cubicBezTo>
                    <a:pt x="10064" y="3029"/>
                    <a:pt x="10592" y="2989"/>
                    <a:pt x="11109" y="2880"/>
                  </a:cubicBezTo>
                  <a:cubicBezTo>
                    <a:pt x="11931" y="2702"/>
                    <a:pt x="12666" y="2265"/>
                    <a:pt x="13211" y="1628"/>
                  </a:cubicBezTo>
                  <a:cubicBezTo>
                    <a:pt x="13378" y="1438"/>
                    <a:pt x="13355" y="1208"/>
                    <a:pt x="13148" y="1168"/>
                  </a:cubicBezTo>
                  <a:cubicBezTo>
                    <a:pt x="13139" y="1167"/>
                    <a:pt x="13129" y="1166"/>
                    <a:pt x="13118" y="1166"/>
                  </a:cubicBezTo>
                  <a:cubicBezTo>
                    <a:pt x="13021" y="1166"/>
                    <a:pt x="12888" y="1234"/>
                    <a:pt x="12821" y="1306"/>
                  </a:cubicBezTo>
                  <a:cubicBezTo>
                    <a:pt x="12373" y="1800"/>
                    <a:pt x="11787" y="2168"/>
                    <a:pt x="11144" y="2352"/>
                  </a:cubicBezTo>
                  <a:cubicBezTo>
                    <a:pt x="10619" y="2503"/>
                    <a:pt x="10092" y="2563"/>
                    <a:pt x="9563" y="2563"/>
                  </a:cubicBezTo>
                  <a:cubicBezTo>
                    <a:pt x="9131" y="2563"/>
                    <a:pt x="8698" y="2523"/>
                    <a:pt x="8266" y="2461"/>
                  </a:cubicBezTo>
                  <a:cubicBezTo>
                    <a:pt x="5561" y="2070"/>
                    <a:pt x="2936" y="1266"/>
                    <a:pt x="483" y="71"/>
                  </a:cubicBezTo>
                  <a:cubicBezTo>
                    <a:pt x="431" y="45"/>
                    <a:pt x="37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9"/>
            <p:cNvSpPr/>
            <p:nvPr/>
          </p:nvSpPr>
          <p:spPr>
            <a:xfrm>
              <a:off x="947200" y="902725"/>
              <a:ext cx="84325" cy="328075"/>
            </a:xfrm>
            <a:custGeom>
              <a:avLst/>
              <a:gdLst/>
              <a:ahLst/>
              <a:cxnLst/>
              <a:rect l="l" t="t" r="r" b="b"/>
              <a:pathLst>
                <a:path w="3373" h="13123" extrusionOk="0">
                  <a:moveTo>
                    <a:pt x="3068" y="1"/>
                  </a:moveTo>
                  <a:cubicBezTo>
                    <a:pt x="2991" y="1"/>
                    <a:pt x="2916" y="43"/>
                    <a:pt x="2850" y="117"/>
                  </a:cubicBezTo>
                  <a:cubicBezTo>
                    <a:pt x="2436" y="582"/>
                    <a:pt x="2097" y="1110"/>
                    <a:pt x="1862" y="1690"/>
                  </a:cubicBezTo>
                  <a:cubicBezTo>
                    <a:pt x="1402" y="2782"/>
                    <a:pt x="1253" y="3948"/>
                    <a:pt x="1086" y="5114"/>
                  </a:cubicBezTo>
                  <a:cubicBezTo>
                    <a:pt x="828" y="6929"/>
                    <a:pt x="575" y="8744"/>
                    <a:pt x="322" y="10559"/>
                  </a:cubicBezTo>
                  <a:cubicBezTo>
                    <a:pt x="213" y="11311"/>
                    <a:pt x="110" y="12058"/>
                    <a:pt x="6" y="12788"/>
                  </a:cubicBezTo>
                  <a:cubicBezTo>
                    <a:pt x="1" y="12989"/>
                    <a:pt x="58" y="13104"/>
                    <a:pt x="242" y="13121"/>
                  </a:cubicBezTo>
                  <a:cubicBezTo>
                    <a:pt x="253" y="13122"/>
                    <a:pt x="264" y="13122"/>
                    <a:pt x="274" y="13122"/>
                  </a:cubicBezTo>
                  <a:cubicBezTo>
                    <a:pt x="434" y="13122"/>
                    <a:pt x="496" y="13002"/>
                    <a:pt x="518" y="12851"/>
                  </a:cubicBezTo>
                  <a:cubicBezTo>
                    <a:pt x="719" y="11409"/>
                    <a:pt x="920" y="9962"/>
                    <a:pt x="1126" y="8520"/>
                  </a:cubicBezTo>
                  <a:cubicBezTo>
                    <a:pt x="1356" y="6900"/>
                    <a:pt x="1563" y="5280"/>
                    <a:pt x="1821" y="3666"/>
                  </a:cubicBezTo>
                  <a:cubicBezTo>
                    <a:pt x="2011" y="2477"/>
                    <a:pt x="2407" y="1363"/>
                    <a:pt x="3246" y="450"/>
                  </a:cubicBezTo>
                  <a:cubicBezTo>
                    <a:pt x="3361" y="318"/>
                    <a:pt x="3372" y="180"/>
                    <a:pt x="3234" y="71"/>
                  </a:cubicBezTo>
                  <a:cubicBezTo>
                    <a:pt x="3179" y="23"/>
                    <a:pt x="312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837200" y="1195525"/>
              <a:ext cx="177950" cy="223200"/>
            </a:xfrm>
            <a:custGeom>
              <a:avLst/>
              <a:gdLst/>
              <a:ahLst/>
              <a:cxnLst/>
              <a:rect l="l" t="t" r="r" b="b"/>
              <a:pathLst>
                <a:path w="7118" h="8928" extrusionOk="0">
                  <a:moveTo>
                    <a:pt x="6833" y="1"/>
                  </a:moveTo>
                  <a:cubicBezTo>
                    <a:pt x="6675" y="1"/>
                    <a:pt x="6616" y="101"/>
                    <a:pt x="6589" y="249"/>
                  </a:cubicBezTo>
                  <a:cubicBezTo>
                    <a:pt x="6503" y="788"/>
                    <a:pt x="6428" y="1328"/>
                    <a:pt x="6313" y="1863"/>
                  </a:cubicBezTo>
                  <a:cubicBezTo>
                    <a:pt x="6003" y="3310"/>
                    <a:pt x="5532" y="4700"/>
                    <a:pt x="4699" y="5946"/>
                  </a:cubicBezTo>
                  <a:cubicBezTo>
                    <a:pt x="3958" y="7049"/>
                    <a:pt x="3011" y="7899"/>
                    <a:pt x="1689" y="8233"/>
                  </a:cubicBezTo>
                  <a:cubicBezTo>
                    <a:pt x="1241" y="8347"/>
                    <a:pt x="770" y="8359"/>
                    <a:pt x="305" y="8411"/>
                  </a:cubicBezTo>
                  <a:cubicBezTo>
                    <a:pt x="139" y="8428"/>
                    <a:pt x="7" y="8468"/>
                    <a:pt x="7" y="8652"/>
                  </a:cubicBezTo>
                  <a:cubicBezTo>
                    <a:pt x="1" y="8841"/>
                    <a:pt x="127" y="8928"/>
                    <a:pt x="305" y="8928"/>
                  </a:cubicBezTo>
                  <a:lnTo>
                    <a:pt x="627" y="8928"/>
                  </a:lnTo>
                  <a:cubicBezTo>
                    <a:pt x="822" y="8899"/>
                    <a:pt x="1069" y="8882"/>
                    <a:pt x="1310" y="8830"/>
                  </a:cubicBezTo>
                  <a:cubicBezTo>
                    <a:pt x="2884" y="8514"/>
                    <a:pt x="4108" y="7647"/>
                    <a:pt x="5055" y="6377"/>
                  </a:cubicBezTo>
                  <a:cubicBezTo>
                    <a:pt x="6405" y="4579"/>
                    <a:pt x="6830" y="2466"/>
                    <a:pt x="7095" y="300"/>
                  </a:cubicBezTo>
                  <a:cubicBezTo>
                    <a:pt x="7118" y="128"/>
                    <a:pt x="7031" y="13"/>
                    <a:pt x="6859" y="2"/>
                  </a:cubicBezTo>
                  <a:cubicBezTo>
                    <a:pt x="6850" y="1"/>
                    <a:pt x="6841" y="1"/>
                    <a:pt x="6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376975" y="1244800"/>
              <a:ext cx="261800" cy="42050"/>
            </a:xfrm>
            <a:custGeom>
              <a:avLst/>
              <a:gdLst/>
              <a:ahLst/>
              <a:cxnLst/>
              <a:rect l="l" t="t" r="r" b="b"/>
              <a:pathLst>
                <a:path w="10472" h="1682" extrusionOk="0">
                  <a:moveTo>
                    <a:pt x="4979" y="0"/>
                  </a:moveTo>
                  <a:cubicBezTo>
                    <a:pt x="4953" y="0"/>
                    <a:pt x="4926" y="1"/>
                    <a:pt x="4900" y="1"/>
                  </a:cubicBezTo>
                  <a:cubicBezTo>
                    <a:pt x="3326" y="6"/>
                    <a:pt x="1775" y="317"/>
                    <a:pt x="316" y="908"/>
                  </a:cubicBezTo>
                  <a:cubicBezTo>
                    <a:pt x="92" y="1000"/>
                    <a:pt x="0" y="1149"/>
                    <a:pt x="69" y="1299"/>
                  </a:cubicBezTo>
                  <a:cubicBezTo>
                    <a:pt x="125" y="1413"/>
                    <a:pt x="197" y="1451"/>
                    <a:pt x="278" y="1451"/>
                  </a:cubicBezTo>
                  <a:cubicBezTo>
                    <a:pt x="347" y="1451"/>
                    <a:pt x="423" y="1423"/>
                    <a:pt x="500" y="1391"/>
                  </a:cubicBezTo>
                  <a:cubicBezTo>
                    <a:pt x="2007" y="801"/>
                    <a:pt x="3507" y="506"/>
                    <a:pt x="5000" y="506"/>
                  </a:cubicBezTo>
                  <a:cubicBezTo>
                    <a:pt x="6664" y="506"/>
                    <a:pt x="8319" y="873"/>
                    <a:pt x="9966" y="1609"/>
                  </a:cubicBezTo>
                  <a:cubicBezTo>
                    <a:pt x="10031" y="1639"/>
                    <a:pt x="10104" y="1681"/>
                    <a:pt x="10170" y="1681"/>
                  </a:cubicBezTo>
                  <a:cubicBezTo>
                    <a:pt x="10181" y="1681"/>
                    <a:pt x="10191" y="1680"/>
                    <a:pt x="10202" y="1678"/>
                  </a:cubicBezTo>
                  <a:cubicBezTo>
                    <a:pt x="10294" y="1661"/>
                    <a:pt x="10414" y="1598"/>
                    <a:pt x="10443" y="1523"/>
                  </a:cubicBezTo>
                  <a:cubicBezTo>
                    <a:pt x="10472" y="1448"/>
                    <a:pt x="10414" y="1322"/>
                    <a:pt x="10362" y="1241"/>
                  </a:cubicBezTo>
                  <a:cubicBezTo>
                    <a:pt x="10328" y="1184"/>
                    <a:pt x="10236" y="1167"/>
                    <a:pt x="10167" y="1132"/>
                  </a:cubicBezTo>
                  <a:cubicBezTo>
                    <a:pt x="8537" y="385"/>
                    <a:pt x="6767" y="0"/>
                    <a:pt x="4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1011525" y="877200"/>
              <a:ext cx="104000" cy="223950"/>
            </a:xfrm>
            <a:custGeom>
              <a:avLst/>
              <a:gdLst/>
              <a:ahLst/>
              <a:cxnLst/>
              <a:rect l="l" t="t" r="r" b="b"/>
              <a:pathLst>
                <a:path w="4160" h="8958" extrusionOk="0">
                  <a:moveTo>
                    <a:pt x="3874" y="0"/>
                  </a:moveTo>
                  <a:cubicBezTo>
                    <a:pt x="3795" y="0"/>
                    <a:pt x="3717" y="51"/>
                    <a:pt x="3643" y="115"/>
                  </a:cubicBezTo>
                  <a:cubicBezTo>
                    <a:pt x="2890" y="758"/>
                    <a:pt x="2270" y="1534"/>
                    <a:pt x="1793" y="2395"/>
                  </a:cubicBezTo>
                  <a:cubicBezTo>
                    <a:pt x="1132" y="3596"/>
                    <a:pt x="730" y="4894"/>
                    <a:pt x="455" y="6232"/>
                  </a:cubicBezTo>
                  <a:cubicBezTo>
                    <a:pt x="288" y="7031"/>
                    <a:pt x="162" y="7846"/>
                    <a:pt x="1" y="8725"/>
                  </a:cubicBezTo>
                  <a:cubicBezTo>
                    <a:pt x="76" y="8788"/>
                    <a:pt x="156" y="8915"/>
                    <a:pt x="254" y="8944"/>
                  </a:cubicBezTo>
                  <a:cubicBezTo>
                    <a:pt x="282" y="8953"/>
                    <a:pt x="309" y="8958"/>
                    <a:pt x="333" y="8958"/>
                  </a:cubicBezTo>
                  <a:cubicBezTo>
                    <a:pt x="452" y="8958"/>
                    <a:pt x="512" y="8847"/>
                    <a:pt x="541" y="8708"/>
                  </a:cubicBezTo>
                  <a:cubicBezTo>
                    <a:pt x="782" y="7485"/>
                    <a:pt x="972" y="6255"/>
                    <a:pt x="1282" y="5055"/>
                  </a:cubicBezTo>
                  <a:cubicBezTo>
                    <a:pt x="1741" y="3280"/>
                    <a:pt x="2557" y="1700"/>
                    <a:pt x="3987" y="494"/>
                  </a:cubicBezTo>
                  <a:cubicBezTo>
                    <a:pt x="4131" y="374"/>
                    <a:pt x="4160" y="230"/>
                    <a:pt x="4039" y="86"/>
                  </a:cubicBezTo>
                  <a:cubicBezTo>
                    <a:pt x="3985" y="25"/>
                    <a:pt x="3929" y="0"/>
                    <a:pt x="3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740575" y="1255300"/>
              <a:ext cx="162125" cy="81450"/>
            </a:xfrm>
            <a:custGeom>
              <a:avLst/>
              <a:gdLst/>
              <a:ahLst/>
              <a:cxnLst/>
              <a:rect l="l" t="t" r="r" b="b"/>
              <a:pathLst>
                <a:path w="6485" h="3258" extrusionOk="0">
                  <a:moveTo>
                    <a:pt x="6228" y="0"/>
                  </a:moveTo>
                  <a:cubicBezTo>
                    <a:pt x="6187" y="0"/>
                    <a:pt x="6146" y="7"/>
                    <a:pt x="6117" y="23"/>
                  </a:cubicBezTo>
                  <a:cubicBezTo>
                    <a:pt x="6043" y="57"/>
                    <a:pt x="5991" y="167"/>
                    <a:pt x="5945" y="253"/>
                  </a:cubicBezTo>
                  <a:cubicBezTo>
                    <a:pt x="5572" y="1045"/>
                    <a:pt x="5026" y="1689"/>
                    <a:pt x="4274" y="2137"/>
                  </a:cubicBezTo>
                  <a:cubicBezTo>
                    <a:pt x="3574" y="2552"/>
                    <a:pt x="2855" y="2754"/>
                    <a:pt x="2118" y="2754"/>
                  </a:cubicBezTo>
                  <a:cubicBezTo>
                    <a:pt x="1591" y="2754"/>
                    <a:pt x="1055" y="2651"/>
                    <a:pt x="511" y="2447"/>
                  </a:cubicBezTo>
                  <a:cubicBezTo>
                    <a:pt x="428" y="2417"/>
                    <a:pt x="356" y="2402"/>
                    <a:pt x="296" y="2402"/>
                  </a:cubicBezTo>
                  <a:cubicBezTo>
                    <a:pt x="181" y="2402"/>
                    <a:pt x="107" y="2457"/>
                    <a:pt x="69" y="2573"/>
                  </a:cubicBezTo>
                  <a:cubicBezTo>
                    <a:pt x="0" y="2797"/>
                    <a:pt x="161" y="2860"/>
                    <a:pt x="327" y="2924"/>
                  </a:cubicBezTo>
                  <a:cubicBezTo>
                    <a:pt x="883" y="3142"/>
                    <a:pt x="1471" y="3257"/>
                    <a:pt x="2065" y="3257"/>
                  </a:cubicBezTo>
                  <a:cubicBezTo>
                    <a:pt x="2079" y="3257"/>
                    <a:pt x="2094" y="3257"/>
                    <a:pt x="2108" y="3257"/>
                  </a:cubicBezTo>
                  <a:cubicBezTo>
                    <a:pt x="3510" y="3234"/>
                    <a:pt x="4699" y="2723"/>
                    <a:pt x="5618" y="1660"/>
                  </a:cubicBezTo>
                  <a:cubicBezTo>
                    <a:pt x="5951" y="1287"/>
                    <a:pt x="6186" y="827"/>
                    <a:pt x="6433" y="391"/>
                  </a:cubicBezTo>
                  <a:cubicBezTo>
                    <a:pt x="6485" y="310"/>
                    <a:pt x="6433" y="144"/>
                    <a:pt x="6376" y="46"/>
                  </a:cubicBezTo>
                  <a:cubicBezTo>
                    <a:pt x="6358" y="18"/>
                    <a:pt x="6293" y="0"/>
                    <a:pt x="6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9"/>
            <p:cNvSpPr/>
            <p:nvPr/>
          </p:nvSpPr>
          <p:spPr>
            <a:xfrm>
              <a:off x="917475" y="1019500"/>
              <a:ext cx="27175" cy="116275"/>
            </a:xfrm>
            <a:custGeom>
              <a:avLst/>
              <a:gdLst/>
              <a:ahLst/>
              <a:cxnLst/>
              <a:rect l="l" t="t" r="r" b="b"/>
              <a:pathLst>
                <a:path w="1087" h="4651" extrusionOk="0">
                  <a:moveTo>
                    <a:pt x="839" y="0"/>
                  </a:moveTo>
                  <a:cubicBezTo>
                    <a:pt x="632" y="0"/>
                    <a:pt x="569" y="144"/>
                    <a:pt x="569" y="328"/>
                  </a:cubicBezTo>
                  <a:cubicBezTo>
                    <a:pt x="558" y="1649"/>
                    <a:pt x="385" y="2964"/>
                    <a:pt x="52" y="4245"/>
                  </a:cubicBezTo>
                  <a:cubicBezTo>
                    <a:pt x="6" y="4423"/>
                    <a:pt x="1" y="4567"/>
                    <a:pt x="202" y="4636"/>
                  </a:cubicBezTo>
                  <a:cubicBezTo>
                    <a:pt x="231" y="4646"/>
                    <a:pt x="260" y="4651"/>
                    <a:pt x="287" y="4651"/>
                  </a:cubicBezTo>
                  <a:cubicBezTo>
                    <a:pt x="411" y="4651"/>
                    <a:pt x="505" y="4545"/>
                    <a:pt x="552" y="4366"/>
                  </a:cubicBezTo>
                  <a:cubicBezTo>
                    <a:pt x="856" y="3183"/>
                    <a:pt x="1029" y="1971"/>
                    <a:pt x="1080" y="747"/>
                  </a:cubicBezTo>
                  <a:cubicBezTo>
                    <a:pt x="1080" y="609"/>
                    <a:pt x="1075" y="471"/>
                    <a:pt x="1080" y="334"/>
                  </a:cubicBezTo>
                  <a:cubicBezTo>
                    <a:pt x="1086" y="156"/>
                    <a:pt x="1058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9"/>
            <p:cNvSpPr/>
            <p:nvPr/>
          </p:nvSpPr>
          <p:spPr>
            <a:xfrm>
              <a:off x="1037675" y="1304100"/>
              <a:ext cx="18550" cy="12875"/>
            </a:xfrm>
            <a:custGeom>
              <a:avLst/>
              <a:gdLst/>
              <a:ahLst/>
              <a:cxnLst/>
              <a:rect l="l" t="t" r="r" b="b"/>
              <a:pathLst>
                <a:path w="742" h="515" extrusionOk="0">
                  <a:moveTo>
                    <a:pt x="417" y="1"/>
                  </a:moveTo>
                  <a:cubicBezTo>
                    <a:pt x="408" y="1"/>
                    <a:pt x="400" y="1"/>
                    <a:pt x="391" y="1"/>
                  </a:cubicBezTo>
                  <a:cubicBezTo>
                    <a:pt x="132" y="7"/>
                    <a:pt x="0" y="93"/>
                    <a:pt x="18" y="265"/>
                  </a:cubicBezTo>
                  <a:cubicBezTo>
                    <a:pt x="38" y="445"/>
                    <a:pt x="146" y="515"/>
                    <a:pt x="289" y="515"/>
                  </a:cubicBezTo>
                  <a:cubicBezTo>
                    <a:pt x="305" y="515"/>
                    <a:pt x="322" y="514"/>
                    <a:pt x="339" y="512"/>
                  </a:cubicBezTo>
                  <a:cubicBezTo>
                    <a:pt x="615" y="506"/>
                    <a:pt x="741" y="420"/>
                    <a:pt x="730" y="248"/>
                  </a:cubicBezTo>
                  <a:cubicBezTo>
                    <a:pt x="708" y="57"/>
                    <a:pt x="587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9"/>
            <p:cNvSpPr/>
            <p:nvPr/>
          </p:nvSpPr>
          <p:spPr>
            <a:xfrm>
              <a:off x="1133750" y="861950"/>
              <a:ext cx="18100" cy="12975"/>
            </a:xfrm>
            <a:custGeom>
              <a:avLst/>
              <a:gdLst/>
              <a:ahLst/>
              <a:cxnLst/>
              <a:rect l="l" t="t" r="r" b="b"/>
              <a:pathLst>
                <a:path w="724" h="519" extrusionOk="0">
                  <a:moveTo>
                    <a:pt x="409" y="1"/>
                  </a:moveTo>
                  <a:cubicBezTo>
                    <a:pt x="401" y="1"/>
                    <a:pt x="393" y="1"/>
                    <a:pt x="385" y="1"/>
                  </a:cubicBezTo>
                  <a:cubicBezTo>
                    <a:pt x="121" y="13"/>
                    <a:pt x="0" y="88"/>
                    <a:pt x="0" y="260"/>
                  </a:cubicBezTo>
                  <a:cubicBezTo>
                    <a:pt x="6" y="427"/>
                    <a:pt x="125" y="519"/>
                    <a:pt x="337" y="519"/>
                  </a:cubicBezTo>
                  <a:cubicBezTo>
                    <a:pt x="343" y="519"/>
                    <a:pt x="350" y="518"/>
                    <a:pt x="356" y="518"/>
                  </a:cubicBezTo>
                  <a:cubicBezTo>
                    <a:pt x="597" y="513"/>
                    <a:pt x="724" y="426"/>
                    <a:pt x="712" y="260"/>
                  </a:cubicBezTo>
                  <a:cubicBezTo>
                    <a:pt x="701" y="62"/>
                    <a:pt x="580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9"/>
            <p:cNvSpPr/>
            <p:nvPr/>
          </p:nvSpPr>
          <p:spPr>
            <a:xfrm>
              <a:off x="895800" y="1204150"/>
              <a:ext cx="12950" cy="17750"/>
            </a:xfrm>
            <a:custGeom>
              <a:avLst/>
              <a:gdLst/>
              <a:ahLst/>
              <a:cxnLst/>
              <a:rect l="l" t="t" r="r" b="b"/>
              <a:pathLst>
                <a:path w="518" h="710" extrusionOk="0">
                  <a:moveTo>
                    <a:pt x="238" y="0"/>
                  </a:moveTo>
                  <a:cubicBezTo>
                    <a:pt x="80" y="0"/>
                    <a:pt x="0" y="131"/>
                    <a:pt x="0" y="352"/>
                  </a:cubicBezTo>
                  <a:cubicBezTo>
                    <a:pt x="0" y="530"/>
                    <a:pt x="29" y="690"/>
                    <a:pt x="253" y="708"/>
                  </a:cubicBezTo>
                  <a:cubicBezTo>
                    <a:pt x="263" y="709"/>
                    <a:pt x="272" y="709"/>
                    <a:pt x="281" y="709"/>
                  </a:cubicBezTo>
                  <a:cubicBezTo>
                    <a:pt x="429" y="709"/>
                    <a:pt x="506" y="578"/>
                    <a:pt x="506" y="340"/>
                  </a:cubicBezTo>
                  <a:cubicBezTo>
                    <a:pt x="517" y="173"/>
                    <a:pt x="483" y="13"/>
                    <a:pt x="259" y="1"/>
                  </a:cubicBezTo>
                  <a:cubicBezTo>
                    <a:pt x="252" y="1"/>
                    <a:pt x="245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923500" y="1293100"/>
              <a:ext cx="16125" cy="15350"/>
            </a:xfrm>
            <a:custGeom>
              <a:avLst/>
              <a:gdLst/>
              <a:ahLst/>
              <a:cxnLst/>
              <a:rect l="l" t="t" r="r" b="b"/>
              <a:pathLst>
                <a:path w="645" h="614" extrusionOk="0">
                  <a:moveTo>
                    <a:pt x="317" y="1"/>
                  </a:moveTo>
                  <a:cubicBezTo>
                    <a:pt x="185" y="1"/>
                    <a:pt x="1" y="210"/>
                    <a:pt x="1" y="349"/>
                  </a:cubicBezTo>
                  <a:cubicBezTo>
                    <a:pt x="1" y="516"/>
                    <a:pt x="104" y="602"/>
                    <a:pt x="259" y="613"/>
                  </a:cubicBezTo>
                  <a:cubicBezTo>
                    <a:pt x="263" y="614"/>
                    <a:pt x="267" y="614"/>
                    <a:pt x="271" y="614"/>
                  </a:cubicBezTo>
                  <a:cubicBezTo>
                    <a:pt x="413" y="614"/>
                    <a:pt x="599" y="407"/>
                    <a:pt x="644" y="205"/>
                  </a:cubicBezTo>
                  <a:cubicBezTo>
                    <a:pt x="547" y="137"/>
                    <a:pt x="455" y="33"/>
                    <a:pt x="346" y="4"/>
                  </a:cubicBezTo>
                  <a:cubicBezTo>
                    <a:pt x="336" y="2"/>
                    <a:pt x="327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9"/>
            <p:cNvSpPr/>
            <p:nvPr/>
          </p:nvSpPr>
          <p:spPr>
            <a:xfrm>
              <a:off x="937150" y="1260575"/>
              <a:ext cx="16375" cy="15500"/>
            </a:xfrm>
            <a:custGeom>
              <a:avLst/>
              <a:gdLst/>
              <a:ahLst/>
              <a:cxnLst/>
              <a:rect l="l" t="t" r="r" b="b"/>
              <a:pathLst>
                <a:path w="655" h="620" extrusionOk="0">
                  <a:moveTo>
                    <a:pt x="394" y="1"/>
                  </a:moveTo>
                  <a:cubicBezTo>
                    <a:pt x="388" y="1"/>
                    <a:pt x="381" y="1"/>
                    <a:pt x="374" y="2"/>
                  </a:cubicBezTo>
                  <a:cubicBezTo>
                    <a:pt x="372" y="1"/>
                    <a:pt x="370" y="1"/>
                    <a:pt x="368" y="1"/>
                  </a:cubicBezTo>
                  <a:cubicBezTo>
                    <a:pt x="225" y="1"/>
                    <a:pt x="40" y="217"/>
                    <a:pt x="1" y="415"/>
                  </a:cubicBezTo>
                  <a:cubicBezTo>
                    <a:pt x="98" y="478"/>
                    <a:pt x="184" y="582"/>
                    <a:pt x="288" y="616"/>
                  </a:cubicBezTo>
                  <a:cubicBezTo>
                    <a:pt x="297" y="618"/>
                    <a:pt x="307" y="619"/>
                    <a:pt x="317" y="619"/>
                  </a:cubicBezTo>
                  <a:cubicBezTo>
                    <a:pt x="460" y="619"/>
                    <a:pt x="655" y="399"/>
                    <a:pt x="644" y="254"/>
                  </a:cubicBezTo>
                  <a:cubicBezTo>
                    <a:pt x="644" y="112"/>
                    <a:pt x="53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1006375" y="1122300"/>
              <a:ext cx="16375" cy="15200"/>
            </a:xfrm>
            <a:custGeom>
              <a:avLst/>
              <a:gdLst/>
              <a:ahLst/>
              <a:cxnLst/>
              <a:rect l="l" t="t" r="r" b="b"/>
              <a:pathLst>
                <a:path w="655" h="608" extrusionOk="0">
                  <a:moveTo>
                    <a:pt x="260" y="1"/>
                  </a:moveTo>
                  <a:cubicBezTo>
                    <a:pt x="115" y="1"/>
                    <a:pt x="0" y="119"/>
                    <a:pt x="12" y="265"/>
                  </a:cubicBezTo>
                  <a:cubicBezTo>
                    <a:pt x="6" y="394"/>
                    <a:pt x="196" y="608"/>
                    <a:pt x="329" y="608"/>
                  </a:cubicBezTo>
                  <a:cubicBezTo>
                    <a:pt x="338" y="608"/>
                    <a:pt x="347" y="607"/>
                    <a:pt x="356" y="604"/>
                  </a:cubicBezTo>
                  <a:cubicBezTo>
                    <a:pt x="465" y="581"/>
                    <a:pt x="557" y="478"/>
                    <a:pt x="655" y="403"/>
                  </a:cubicBezTo>
                  <a:cubicBezTo>
                    <a:pt x="615" y="210"/>
                    <a:pt x="419" y="1"/>
                    <a:pt x="276" y="1"/>
                  </a:cubicBezTo>
                  <a:cubicBezTo>
                    <a:pt x="274" y="1"/>
                    <a:pt x="272" y="1"/>
                    <a:pt x="270" y="1"/>
                  </a:cubicBezTo>
                  <a:cubicBezTo>
                    <a:pt x="267" y="1"/>
                    <a:pt x="263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9"/>
            <p:cNvSpPr/>
            <p:nvPr/>
          </p:nvSpPr>
          <p:spPr>
            <a:xfrm>
              <a:off x="907150" y="1161075"/>
              <a:ext cx="15225" cy="15125"/>
            </a:xfrm>
            <a:custGeom>
              <a:avLst/>
              <a:gdLst/>
              <a:ahLst/>
              <a:cxnLst/>
              <a:rect l="l" t="t" r="r" b="b"/>
              <a:pathLst>
                <a:path w="609" h="605" extrusionOk="0">
                  <a:moveTo>
                    <a:pt x="350" y="1"/>
                  </a:moveTo>
                  <a:cubicBezTo>
                    <a:pt x="207" y="1"/>
                    <a:pt x="12" y="198"/>
                    <a:pt x="12" y="346"/>
                  </a:cubicBezTo>
                  <a:cubicBezTo>
                    <a:pt x="0" y="483"/>
                    <a:pt x="103" y="604"/>
                    <a:pt x="247" y="604"/>
                  </a:cubicBezTo>
                  <a:cubicBezTo>
                    <a:pt x="419" y="604"/>
                    <a:pt x="609" y="426"/>
                    <a:pt x="609" y="259"/>
                  </a:cubicBezTo>
                  <a:cubicBezTo>
                    <a:pt x="609" y="93"/>
                    <a:pt x="517" y="7"/>
                    <a:pt x="356" y="1"/>
                  </a:cubicBezTo>
                  <a:cubicBezTo>
                    <a:pt x="354" y="1"/>
                    <a:pt x="352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9"/>
            <p:cNvSpPr/>
            <p:nvPr/>
          </p:nvSpPr>
          <p:spPr>
            <a:xfrm>
              <a:off x="1002050" y="1159875"/>
              <a:ext cx="16250" cy="15025"/>
            </a:xfrm>
            <a:custGeom>
              <a:avLst/>
              <a:gdLst/>
              <a:ahLst/>
              <a:cxnLst/>
              <a:rect l="l" t="t" r="r" b="b"/>
              <a:pathLst>
                <a:path w="650" h="601" extrusionOk="0">
                  <a:moveTo>
                    <a:pt x="317" y="1"/>
                  </a:moveTo>
                  <a:cubicBezTo>
                    <a:pt x="307" y="1"/>
                    <a:pt x="298" y="1"/>
                    <a:pt x="288" y="3"/>
                  </a:cubicBezTo>
                  <a:cubicBezTo>
                    <a:pt x="185" y="26"/>
                    <a:pt x="93" y="124"/>
                    <a:pt x="1" y="187"/>
                  </a:cubicBezTo>
                  <a:cubicBezTo>
                    <a:pt x="29" y="396"/>
                    <a:pt x="220" y="601"/>
                    <a:pt x="385" y="601"/>
                  </a:cubicBezTo>
                  <a:cubicBezTo>
                    <a:pt x="387" y="601"/>
                    <a:pt x="389" y="600"/>
                    <a:pt x="391" y="600"/>
                  </a:cubicBezTo>
                  <a:cubicBezTo>
                    <a:pt x="395" y="601"/>
                    <a:pt x="398" y="601"/>
                    <a:pt x="401" y="601"/>
                  </a:cubicBezTo>
                  <a:cubicBezTo>
                    <a:pt x="534" y="601"/>
                    <a:pt x="638" y="488"/>
                    <a:pt x="638" y="353"/>
                  </a:cubicBezTo>
                  <a:cubicBezTo>
                    <a:pt x="649" y="207"/>
                    <a:pt x="472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653750" y="1651525"/>
              <a:ext cx="13175" cy="13325"/>
            </a:xfrm>
            <a:custGeom>
              <a:avLst/>
              <a:gdLst/>
              <a:ahLst/>
              <a:cxnLst/>
              <a:rect l="l" t="t" r="r" b="b"/>
              <a:pathLst>
                <a:path w="527" h="533" extrusionOk="0">
                  <a:moveTo>
                    <a:pt x="220" y="0"/>
                  </a:moveTo>
                  <a:cubicBezTo>
                    <a:pt x="96" y="0"/>
                    <a:pt x="1" y="111"/>
                    <a:pt x="27" y="240"/>
                  </a:cubicBezTo>
                  <a:cubicBezTo>
                    <a:pt x="44" y="343"/>
                    <a:pt x="165" y="435"/>
                    <a:pt x="233" y="533"/>
                  </a:cubicBezTo>
                  <a:lnTo>
                    <a:pt x="348" y="527"/>
                  </a:lnTo>
                  <a:cubicBezTo>
                    <a:pt x="406" y="429"/>
                    <a:pt x="526" y="320"/>
                    <a:pt x="509" y="240"/>
                  </a:cubicBezTo>
                  <a:cubicBezTo>
                    <a:pt x="469" y="125"/>
                    <a:pt x="377" y="39"/>
                    <a:pt x="262" y="4"/>
                  </a:cubicBezTo>
                  <a:cubicBezTo>
                    <a:pt x="248" y="1"/>
                    <a:pt x="234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700800" y="1310400"/>
              <a:ext cx="12800" cy="12425"/>
            </a:xfrm>
            <a:custGeom>
              <a:avLst/>
              <a:gdLst/>
              <a:ahLst/>
              <a:cxnLst/>
              <a:rect l="l" t="t" r="r" b="b"/>
              <a:pathLst>
                <a:path w="512" h="497" extrusionOk="0">
                  <a:moveTo>
                    <a:pt x="239" y="1"/>
                  </a:moveTo>
                  <a:cubicBezTo>
                    <a:pt x="105" y="1"/>
                    <a:pt x="1" y="112"/>
                    <a:pt x="11" y="249"/>
                  </a:cubicBezTo>
                  <a:cubicBezTo>
                    <a:pt x="11" y="396"/>
                    <a:pt x="99" y="497"/>
                    <a:pt x="231" y="497"/>
                  </a:cubicBezTo>
                  <a:cubicBezTo>
                    <a:pt x="238" y="497"/>
                    <a:pt x="245" y="496"/>
                    <a:pt x="253" y="496"/>
                  </a:cubicBezTo>
                  <a:cubicBezTo>
                    <a:pt x="356" y="484"/>
                    <a:pt x="448" y="387"/>
                    <a:pt x="511" y="346"/>
                  </a:cubicBezTo>
                  <a:cubicBezTo>
                    <a:pt x="511" y="99"/>
                    <a:pt x="414" y="7"/>
                    <a:pt x="258" y="2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1063525" y="828125"/>
              <a:ext cx="12475" cy="13325"/>
            </a:xfrm>
            <a:custGeom>
              <a:avLst/>
              <a:gdLst/>
              <a:ahLst/>
              <a:cxnLst/>
              <a:rect l="l" t="t" r="r" b="b"/>
              <a:pathLst>
                <a:path w="499" h="533" extrusionOk="0">
                  <a:moveTo>
                    <a:pt x="267" y="0"/>
                  </a:moveTo>
                  <a:cubicBezTo>
                    <a:pt x="253" y="0"/>
                    <a:pt x="239" y="2"/>
                    <a:pt x="224" y="5"/>
                  </a:cubicBezTo>
                  <a:cubicBezTo>
                    <a:pt x="132" y="22"/>
                    <a:pt x="0" y="160"/>
                    <a:pt x="0" y="234"/>
                  </a:cubicBezTo>
                  <a:cubicBezTo>
                    <a:pt x="6" y="338"/>
                    <a:pt x="121" y="435"/>
                    <a:pt x="196" y="533"/>
                  </a:cubicBezTo>
                  <a:lnTo>
                    <a:pt x="305" y="533"/>
                  </a:lnTo>
                  <a:cubicBezTo>
                    <a:pt x="368" y="435"/>
                    <a:pt x="471" y="343"/>
                    <a:pt x="483" y="246"/>
                  </a:cubicBezTo>
                  <a:cubicBezTo>
                    <a:pt x="498" y="111"/>
                    <a:pt x="393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1033225" y="871800"/>
              <a:ext cx="13525" cy="12375"/>
            </a:xfrm>
            <a:custGeom>
              <a:avLst/>
              <a:gdLst/>
              <a:ahLst/>
              <a:cxnLst/>
              <a:rect l="l" t="t" r="r" b="b"/>
              <a:pathLst>
                <a:path w="541" h="495" extrusionOk="0">
                  <a:moveTo>
                    <a:pt x="206" y="0"/>
                  </a:moveTo>
                  <a:cubicBezTo>
                    <a:pt x="84" y="0"/>
                    <a:pt x="0" y="94"/>
                    <a:pt x="0" y="239"/>
                  </a:cubicBezTo>
                  <a:cubicBezTo>
                    <a:pt x="0" y="386"/>
                    <a:pt x="91" y="495"/>
                    <a:pt x="226" y="495"/>
                  </a:cubicBezTo>
                  <a:cubicBezTo>
                    <a:pt x="238" y="495"/>
                    <a:pt x="251" y="494"/>
                    <a:pt x="264" y="492"/>
                  </a:cubicBezTo>
                  <a:cubicBezTo>
                    <a:pt x="362" y="475"/>
                    <a:pt x="448" y="366"/>
                    <a:pt x="540" y="297"/>
                  </a:cubicBezTo>
                  <a:lnTo>
                    <a:pt x="534" y="187"/>
                  </a:lnTo>
                  <a:cubicBezTo>
                    <a:pt x="443" y="124"/>
                    <a:pt x="351" y="21"/>
                    <a:pt x="247" y="4"/>
                  </a:cubicBezTo>
                  <a:cubicBezTo>
                    <a:pt x="233" y="1"/>
                    <a:pt x="220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9"/>
            <p:cNvSpPr/>
            <p:nvPr/>
          </p:nvSpPr>
          <p:spPr>
            <a:xfrm>
              <a:off x="548875" y="1297225"/>
              <a:ext cx="13500" cy="13525"/>
            </a:xfrm>
            <a:custGeom>
              <a:avLst/>
              <a:gdLst/>
              <a:ahLst/>
              <a:cxnLst/>
              <a:rect l="l" t="t" r="r" b="b"/>
              <a:pathLst>
                <a:path w="540" h="541" extrusionOk="0">
                  <a:moveTo>
                    <a:pt x="304" y="0"/>
                  </a:moveTo>
                  <a:lnTo>
                    <a:pt x="201" y="6"/>
                  </a:lnTo>
                  <a:cubicBezTo>
                    <a:pt x="138" y="98"/>
                    <a:pt x="29" y="190"/>
                    <a:pt x="17" y="293"/>
                  </a:cubicBezTo>
                  <a:cubicBezTo>
                    <a:pt x="0" y="439"/>
                    <a:pt x="114" y="540"/>
                    <a:pt x="269" y="540"/>
                  </a:cubicBezTo>
                  <a:cubicBezTo>
                    <a:pt x="273" y="540"/>
                    <a:pt x="277" y="540"/>
                    <a:pt x="281" y="540"/>
                  </a:cubicBezTo>
                  <a:cubicBezTo>
                    <a:pt x="431" y="534"/>
                    <a:pt x="540" y="425"/>
                    <a:pt x="505" y="282"/>
                  </a:cubicBezTo>
                  <a:cubicBezTo>
                    <a:pt x="482" y="178"/>
                    <a:pt x="379" y="9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9"/>
            <p:cNvSpPr/>
            <p:nvPr/>
          </p:nvSpPr>
          <p:spPr>
            <a:xfrm>
              <a:off x="805650" y="1412375"/>
              <a:ext cx="14050" cy="12275"/>
            </a:xfrm>
            <a:custGeom>
              <a:avLst/>
              <a:gdLst/>
              <a:ahLst/>
              <a:cxnLst/>
              <a:rect l="l" t="t" r="r" b="b"/>
              <a:pathLst>
                <a:path w="562" h="491" extrusionOk="0">
                  <a:moveTo>
                    <a:pt x="232" y="0"/>
                  </a:moveTo>
                  <a:cubicBezTo>
                    <a:pt x="112" y="0"/>
                    <a:pt x="32" y="100"/>
                    <a:pt x="22" y="231"/>
                  </a:cubicBezTo>
                  <a:cubicBezTo>
                    <a:pt x="0" y="366"/>
                    <a:pt x="111" y="491"/>
                    <a:pt x="248" y="491"/>
                  </a:cubicBezTo>
                  <a:cubicBezTo>
                    <a:pt x="257" y="491"/>
                    <a:pt x="266" y="490"/>
                    <a:pt x="275" y="489"/>
                  </a:cubicBezTo>
                  <a:cubicBezTo>
                    <a:pt x="372" y="483"/>
                    <a:pt x="464" y="374"/>
                    <a:pt x="562" y="311"/>
                  </a:cubicBezTo>
                  <a:lnTo>
                    <a:pt x="562" y="202"/>
                  </a:lnTo>
                  <a:cubicBezTo>
                    <a:pt x="470" y="133"/>
                    <a:pt x="390" y="35"/>
                    <a:pt x="286" y="7"/>
                  </a:cubicBezTo>
                  <a:cubicBezTo>
                    <a:pt x="268" y="2"/>
                    <a:pt x="249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9"/>
            <p:cNvSpPr/>
            <p:nvPr/>
          </p:nvSpPr>
          <p:spPr>
            <a:xfrm>
              <a:off x="663450" y="1636975"/>
              <a:ext cx="13525" cy="12100"/>
            </a:xfrm>
            <a:custGeom>
              <a:avLst/>
              <a:gdLst/>
              <a:ahLst/>
              <a:cxnLst/>
              <a:rect l="l" t="t" r="r" b="b"/>
              <a:pathLst>
                <a:path w="541" h="484" extrusionOk="0">
                  <a:moveTo>
                    <a:pt x="279" y="0"/>
                  </a:moveTo>
                  <a:cubicBezTo>
                    <a:pt x="274" y="0"/>
                    <a:pt x="269" y="0"/>
                    <a:pt x="265" y="0"/>
                  </a:cubicBezTo>
                  <a:cubicBezTo>
                    <a:pt x="121" y="0"/>
                    <a:pt x="1" y="104"/>
                    <a:pt x="41" y="247"/>
                  </a:cubicBezTo>
                  <a:cubicBezTo>
                    <a:pt x="81" y="362"/>
                    <a:pt x="173" y="448"/>
                    <a:pt x="288" y="483"/>
                  </a:cubicBezTo>
                  <a:cubicBezTo>
                    <a:pt x="291" y="483"/>
                    <a:pt x="295" y="484"/>
                    <a:pt x="299" y="484"/>
                  </a:cubicBezTo>
                  <a:cubicBezTo>
                    <a:pt x="383" y="484"/>
                    <a:pt x="480" y="366"/>
                    <a:pt x="541" y="328"/>
                  </a:cubicBezTo>
                  <a:cubicBezTo>
                    <a:pt x="524" y="88"/>
                    <a:pt x="421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9"/>
            <p:cNvSpPr/>
            <p:nvPr/>
          </p:nvSpPr>
          <p:spPr>
            <a:xfrm>
              <a:off x="1049100" y="1264325"/>
              <a:ext cx="14000" cy="12100"/>
            </a:xfrm>
            <a:custGeom>
              <a:avLst/>
              <a:gdLst/>
              <a:ahLst/>
              <a:cxnLst/>
              <a:rect l="l" t="t" r="r" b="b"/>
              <a:pathLst>
                <a:path w="560" h="484" extrusionOk="0">
                  <a:moveTo>
                    <a:pt x="250" y="1"/>
                  </a:moveTo>
                  <a:cubicBezTo>
                    <a:pt x="169" y="1"/>
                    <a:pt x="43" y="139"/>
                    <a:pt x="26" y="231"/>
                  </a:cubicBezTo>
                  <a:cubicBezTo>
                    <a:pt x="0" y="364"/>
                    <a:pt x="107" y="483"/>
                    <a:pt x="236" y="483"/>
                  </a:cubicBezTo>
                  <a:cubicBezTo>
                    <a:pt x="252" y="483"/>
                    <a:pt x="268" y="481"/>
                    <a:pt x="284" y="478"/>
                  </a:cubicBezTo>
                  <a:cubicBezTo>
                    <a:pt x="388" y="460"/>
                    <a:pt x="468" y="351"/>
                    <a:pt x="560" y="288"/>
                  </a:cubicBezTo>
                  <a:cubicBezTo>
                    <a:pt x="560" y="248"/>
                    <a:pt x="560" y="213"/>
                    <a:pt x="560" y="179"/>
                  </a:cubicBezTo>
                  <a:cubicBezTo>
                    <a:pt x="457" y="110"/>
                    <a:pt x="353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9"/>
            <p:cNvSpPr/>
            <p:nvPr/>
          </p:nvSpPr>
          <p:spPr>
            <a:xfrm>
              <a:off x="773600" y="1408375"/>
              <a:ext cx="13575" cy="12500"/>
            </a:xfrm>
            <a:custGeom>
              <a:avLst/>
              <a:gdLst/>
              <a:ahLst/>
              <a:cxnLst/>
              <a:rect l="l" t="t" r="r" b="b"/>
              <a:pathLst>
                <a:path w="543" h="500" extrusionOk="0">
                  <a:moveTo>
                    <a:pt x="314" y="0"/>
                  </a:moveTo>
                  <a:cubicBezTo>
                    <a:pt x="298" y="0"/>
                    <a:pt x="281" y="2"/>
                    <a:pt x="264" y="6"/>
                  </a:cubicBezTo>
                  <a:cubicBezTo>
                    <a:pt x="155" y="40"/>
                    <a:pt x="69" y="121"/>
                    <a:pt x="35" y="230"/>
                  </a:cubicBezTo>
                  <a:cubicBezTo>
                    <a:pt x="0" y="385"/>
                    <a:pt x="115" y="483"/>
                    <a:pt x="356" y="500"/>
                  </a:cubicBezTo>
                  <a:cubicBezTo>
                    <a:pt x="397" y="437"/>
                    <a:pt x="506" y="356"/>
                    <a:pt x="517" y="253"/>
                  </a:cubicBezTo>
                  <a:cubicBezTo>
                    <a:pt x="543" y="115"/>
                    <a:pt x="441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9"/>
            <p:cNvSpPr/>
            <p:nvPr/>
          </p:nvSpPr>
          <p:spPr>
            <a:xfrm>
              <a:off x="665375" y="1293775"/>
              <a:ext cx="14050" cy="12000"/>
            </a:xfrm>
            <a:custGeom>
              <a:avLst/>
              <a:gdLst/>
              <a:ahLst/>
              <a:cxnLst/>
              <a:rect l="l" t="t" r="r" b="b"/>
              <a:pathLst>
                <a:path w="562" h="480" extrusionOk="0">
                  <a:moveTo>
                    <a:pt x="251" y="0"/>
                  </a:moveTo>
                  <a:cubicBezTo>
                    <a:pt x="176" y="0"/>
                    <a:pt x="44" y="132"/>
                    <a:pt x="27" y="224"/>
                  </a:cubicBezTo>
                  <a:cubicBezTo>
                    <a:pt x="0" y="357"/>
                    <a:pt x="106" y="480"/>
                    <a:pt x="240" y="480"/>
                  </a:cubicBezTo>
                  <a:cubicBezTo>
                    <a:pt x="251" y="480"/>
                    <a:pt x="262" y="479"/>
                    <a:pt x="274" y="477"/>
                  </a:cubicBezTo>
                  <a:cubicBezTo>
                    <a:pt x="377" y="466"/>
                    <a:pt x="464" y="351"/>
                    <a:pt x="561" y="288"/>
                  </a:cubicBezTo>
                  <a:lnTo>
                    <a:pt x="561" y="178"/>
                  </a:lnTo>
                  <a:cubicBezTo>
                    <a:pt x="458" y="115"/>
                    <a:pt x="354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9"/>
            <p:cNvSpPr/>
            <p:nvPr/>
          </p:nvSpPr>
          <p:spPr>
            <a:xfrm>
              <a:off x="524725" y="1296600"/>
              <a:ext cx="13325" cy="12550"/>
            </a:xfrm>
            <a:custGeom>
              <a:avLst/>
              <a:gdLst/>
              <a:ahLst/>
              <a:cxnLst/>
              <a:rect l="l" t="t" r="r" b="b"/>
              <a:pathLst>
                <a:path w="533" h="502" extrusionOk="0">
                  <a:moveTo>
                    <a:pt x="304" y="0"/>
                  </a:moveTo>
                  <a:cubicBezTo>
                    <a:pt x="286" y="0"/>
                    <a:pt x="267" y="3"/>
                    <a:pt x="248" y="8"/>
                  </a:cubicBezTo>
                  <a:cubicBezTo>
                    <a:pt x="139" y="48"/>
                    <a:pt x="58" y="134"/>
                    <a:pt x="30" y="244"/>
                  </a:cubicBezTo>
                  <a:cubicBezTo>
                    <a:pt x="1" y="404"/>
                    <a:pt x="127" y="490"/>
                    <a:pt x="363" y="502"/>
                  </a:cubicBezTo>
                  <a:cubicBezTo>
                    <a:pt x="403" y="433"/>
                    <a:pt x="512" y="341"/>
                    <a:pt x="518" y="238"/>
                  </a:cubicBezTo>
                  <a:cubicBezTo>
                    <a:pt x="533" y="108"/>
                    <a:pt x="427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" name="Google Shape;1194;p9"/>
          <p:cNvGrpSpPr/>
          <p:nvPr/>
        </p:nvGrpSpPr>
        <p:grpSpPr>
          <a:xfrm>
            <a:off x="-420710" y="-237699"/>
            <a:ext cx="1520526" cy="1658882"/>
            <a:chOff x="2762575" y="1685550"/>
            <a:chExt cx="687150" cy="753900"/>
          </a:xfrm>
        </p:grpSpPr>
        <p:sp>
          <p:nvSpPr>
            <p:cNvPr id="1195" name="Google Shape;1195;p9"/>
            <p:cNvSpPr/>
            <p:nvPr/>
          </p:nvSpPr>
          <p:spPr>
            <a:xfrm>
              <a:off x="2762575" y="1954450"/>
              <a:ext cx="195750" cy="440425"/>
            </a:xfrm>
            <a:custGeom>
              <a:avLst/>
              <a:gdLst/>
              <a:ahLst/>
              <a:cxnLst/>
              <a:rect l="l" t="t" r="r" b="b"/>
              <a:pathLst>
                <a:path w="7830" h="17617" extrusionOk="0">
                  <a:moveTo>
                    <a:pt x="7483" y="0"/>
                  </a:moveTo>
                  <a:cubicBezTo>
                    <a:pt x="7256" y="0"/>
                    <a:pt x="7029" y="23"/>
                    <a:pt x="6807" y="64"/>
                  </a:cubicBezTo>
                  <a:cubicBezTo>
                    <a:pt x="5607" y="334"/>
                    <a:pt x="4814" y="1098"/>
                    <a:pt x="4303" y="2184"/>
                  </a:cubicBezTo>
                  <a:cubicBezTo>
                    <a:pt x="3809" y="3241"/>
                    <a:pt x="3815" y="4349"/>
                    <a:pt x="4010" y="5469"/>
                  </a:cubicBezTo>
                  <a:cubicBezTo>
                    <a:pt x="4211" y="6624"/>
                    <a:pt x="4625" y="7710"/>
                    <a:pt x="4992" y="8812"/>
                  </a:cubicBezTo>
                  <a:cubicBezTo>
                    <a:pt x="5343" y="9841"/>
                    <a:pt x="5658" y="10875"/>
                    <a:pt x="5687" y="11972"/>
                  </a:cubicBezTo>
                  <a:cubicBezTo>
                    <a:pt x="5653" y="12305"/>
                    <a:pt x="5647" y="12649"/>
                    <a:pt x="5572" y="12971"/>
                  </a:cubicBezTo>
                  <a:cubicBezTo>
                    <a:pt x="5084" y="15068"/>
                    <a:pt x="3740" y="16337"/>
                    <a:pt x="1695" y="16883"/>
                  </a:cubicBezTo>
                  <a:cubicBezTo>
                    <a:pt x="1253" y="16998"/>
                    <a:pt x="782" y="16975"/>
                    <a:pt x="322" y="17038"/>
                  </a:cubicBezTo>
                  <a:cubicBezTo>
                    <a:pt x="213" y="17049"/>
                    <a:pt x="110" y="17107"/>
                    <a:pt x="41" y="17199"/>
                  </a:cubicBezTo>
                  <a:cubicBezTo>
                    <a:pt x="1" y="17296"/>
                    <a:pt x="18" y="17411"/>
                    <a:pt x="81" y="17497"/>
                  </a:cubicBezTo>
                  <a:cubicBezTo>
                    <a:pt x="173" y="17572"/>
                    <a:pt x="282" y="17612"/>
                    <a:pt x="397" y="17612"/>
                  </a:cubicBezTo>
                  <a:cubicBezTo>
                    <a:pt x="465" y="17615"/>
                    <a:pt x="532" y="17616"/>
                    <a:pt x="600" y="17616"/>
                  </a:cubicBezTo>
                  <a:cubicBezTo>
                    <a:pt x="2799" y="17616"/>
                    <a:pt x="4944" y="16176"/>
                    <a:pt x="5819" y="14108"/>
                  </a:cubicBezTo>
                  <a:cubicBezTo>
                    <a:pt x="6353" y="12839"/>
                    <a:pt x="6359" y="11535"/>
                    <a:pt x="6009" y="10243"/>
                  </a:cubicBezTo>
                  <a:cubicBezTo>
                    <a:pt x="5716" y="9140"/>
                    <a:pt x="5337" y="8054"/>
                    <a:pt x="4981" y="6957"/>
                  </a:cubicBezTo>
                  <a:cubicBezTo>
                    <a:pt x="4567" y="5676"/>
                    <a:pt x="4406" y="4372"/>
                    <a:pt x="4693" y="3034"/>
                  </a:cubicBezTo>
                  <a:cubicBezTo>
                    <a:pt x="5044" y="1414"/>
                    <a:pt x="5900" y="679"/>
                    <a:pt x="7548" y="576"/>
                  </a:cubicBezTo>
                  <a:cubicBezTo>
                    <a:pt x="7732" y="564"/>
                    <a:pt x="7830" y="467"/>
                    <a:pt x="7830" y="294"/>
                  </a:cubicBezTo>
                  <a:cubicBezTo>
                    <a:pt x="7830" y="122"/>
                    <a:pt x="7738" y="1"/>
                    <a:pt x="7560" y="1"/>
                  </a:cubicBezTo>
                  <a:cubicBezTo>
                    <a:pt x="7534" y="1"/>
                    <a:pt x="7509" y="0"/>
                    <a:pt x="7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9"/>
            <p:cNvSpPr/>
            <p:nvPr/>
          </p:nvSpPr>
          <p:spPr>
            <a:xfrm>
              <a:off x="3061400" y="1685550"/>
              <a:ext cx="230075" cy="267950"/>
            </a:xfrm>
            <a:custGeom>
              <a:avLst/>
              <a:gdLst/>
              <a:ahLst/>
              <a:cxnLst/>
              <a:rect l="l" t="t" r="r" b="b"/>
              <a:pathLst>
                <a:path w="9203" h="10718" extrusionOk="0">
                  <a:moveTo>
                    <a:pt x="8892" y="0"/>
                  </a:moveTo>
                  <a:cubicBezTo>
                    <a:pt x="8874" y="0"/>
                    <a:pt x="8855" y="2"/>
                    <a:pt x="8835" y="5"/>
                  </a:cubicBezTo>
                  <a:cubicBezTo>
                    <a:pt x="7956" y="125"/>
                    <a:pt x="7410" y="705"/>
                    <a:pt x="7313" y="1596"/>
                  </a:cubicBezTo>
                  <a:cubicBezTo>
                    <a:pt x="7232" y="2302"/>
                    <a:pt x="7376" y="2986"/>
                    <a:pt x="7520" y="3675"/>
                  </a:cubicBezTo>
                  <a:cubicBezTo>
                    <a:pt x="7640" y="4249"/>
                    <a:pt x="7807" y="4829"/>
                    <a:pt x="7836" y="5410"/>
                  </a:cubicBezTo>
                  <a:cubicBezTo>
                    <a:pt x="7899" y="6662"/>
                    <a:pt x="7393" y="7724"/>
                    <a:pt x="6514" y="8603"/>
                  </a:cubicBezTo>
                  <a:cubicBezTo>
                    <a:pt x="5458" y="9660"/>
                    <a:pt x="4125" y="10074"/>
                    <a:pt x="2654" y="10108"/>
                  </a:cubicBezTo>
                  <a:cubicBezTo>
                    <a:pt x="2609" y="10109"/>
                    <a:pt x="2563" y="10109"/>
                    <a:pt x="2518" y="10109"/>
                  </a:cubicBezTo>
                  <a:cubicBezTo>
                    <a:pt x="1834" y="10109"/>
                    <a:pt x="1151" y="10028"/>
                    <a:pt x="483" y="9861"/>
                  </a:cubicBezTo>
                  <a:cubicBezTo>
                    <a:pt x="423" y="9848"/>
                    <a:pt x="370" y="9841"/>
                    <a:pt x="323" y="9841"/>
                  </a:cubicBezTo>
                  <a:cubicBezTo>
                    <a:pt x="173" y="9841"/>
                    <a:pt x="88" y="9911"/>
                    <a:pt x="52" y="10051"/>
                  </a:cubicBezTo>
                  <a:cubicBezTo>
                    <a:pt x="1" y="10258"/>
                    <a:pt x="87" y="10390"/>
                    <a:pt x="345" y="10430"/>
                  </a:cubicBezTo>
                  <a:cubicBezTo>
                    <a:pt x="1040" y="10539"/>
                    <a:pt x="1730" y="10631"/>
                    <a:pt x="2316" y="10717"/>
                  </a:cubicBezTo>
                  <a:cubicBezTo>
                    <a:pt x="2896" y="10654"/>
                    <a:pt x="3361" y="10637"/>
                    <a:pt x="3815" y="10562"/>
                  </a:cubicBezTo>
                  <a:cubicBezTo>
                    <a:pt x="5262" y="10309"/>
                    <a:pt x="6497" y="9666"/>
                    <a:pt x="7405" y="8483"/>
                  </a:cubicBezTo>
                  <a:cubicBezTo>
                    <a:pt x="8215" y="7426"/>
                    <a:pt x="8599" y="6231"/>
                    <a:pt x="8381" y="4893"/>
                  </a:cubicBezTo>
                  <a:cubicBezTo>
                    <a:pt x="8284" y="4324"/>
                    <a:pt x="8088" y="3767"/>
                    <a:pt x="7968" y="3204"/>
                  </a:cubicBezTo>
                  <a:cubicBezTo>
                    <a:pt x="7881" y="2825"/>
                    <a:pt x="7830" y="2440"/>
                    <a:pt x="7813" y="2055"/>
                  </a:cubicBezTo>
                  <a:cubicBezTo>
                    <a:pt x="7784" y="1205"/>
                    <a:pt x="8111" y="792"/>
                    <a:pt x="8933" y="573"/>
                  </a:cubicBezTo>
                  <a:cubicBezTo>
                    <a:pt x="9105" y="527"/>
                    <a:pt x="9203" y="430"/>
                    <a:pt x="9168" y="257"/>
                  </a:cubicBezTo>
                  <a:cubicBezTo>
                    <a:pt x="9137" y="103"/>
                    <a:pt x="9043" y="0"/>
                    <a:pt x="8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9"/>
            <p:cNvSpPr/>
            <p:nvPr/>
          </p:nvSpPr>
          <p:spPr>
            <a:xfrm>
              <a:off x="3071750" y="1899625"/>
              <a:ext cx="335175" cy="180450"/>
            </a:xfrm>
            <a:custGeom>
              <a:avLst/>
              <a:gdLst/>
              <a:ahLst/>
              <a:cxnLst/>
              <a:rect l="l" t="t" r="r" b="b"/>
              <a:pathLst>
                <a:path w="13407" h="7218" extrusionOk="0">
                  <a:moveTo>
                    <a:pt x="13126" y="0"/>
                  </a:moveTo>
                  <a:cubicBezTo>
                    <a:pt x="13043" y="0"/>
                    <a:pt x="12954" y="33"/>
                    <a:pt x="12878" y="98"/>
                  </a:cubicBezTo>
                  <a:cubicBezTo>
                    <a:pt x="12539" y="385"/>
                    <a:pt x="12287" y="758"/>
                    <a:pt x="12149" y="1183"/>
                  </a:cubicBezTo>
                  <a:cubicBezTo>
                    <a:pt x="11999" y="1666"/>
                    <a:pt x="11867" y="2154"/>
                    <a:pt x="11752" y="2648"/>
                  </a:cubicBezTo>
                  <a:cubicBezTo>
                    <a:pt x="11546" y="3527"/>
                    <a:pt x="11149" y="4279"/>
                    <a:pt x="10420" y="4842"/>
                  </a:cubicBezTo>
                  <a:cubicBezTo>
                    <a:pt x="9593" y="5486"/>
                    <a:pt x="8628" y="5824"/>
                    <a:pt x="7600" y="5939"/>
                  </a:cubicBezTo>
                  <a:cubicBezTo>
                    <a:pt x="6594" y="6054"/>
                    <a:pt x="5589" y="6077"/>
                    <a:pt x="4584" y="6146"/>
                  </a:cubicBezTo>
                  <a:cubicBezTo>
                    <a:pt x="4584" y="6117"/>
                    <a:pt x="4584" y="6089"/>
                    <a:pt x="4584" y="6060"/>
                  </a:cubicBezTo>
                  <a:cubicBezTo>
                    <a:pt x="3826" y="6100"/>
                    <a:pt x="3062" y="6123"/>
                    <a:pt x="2304" y="6175"/>
                  </a:cubicBezTo>
                  <a:cubicBezTo>
                    <a:pt x="1609" y="6226"/>
                    <a:pt x="931" y="6382"/>
                    <a:pt x="282" y="6629"/>
                  </a:cubicBezTo>
                  <a:cubicBezTo>
                    <a:pt x="81" y="6703"/>
                    <a:pt x="0" y="6858"/>
                    <a:pt x="64" y="7031"/>
                  </a:cubicBezTo>
                  <a:cubicBezTo>
                    <a:pt x="112" y="7159"/>
                    <a:pt x="196" y="7217"/>
                    <a:pt x="302" y="7217"/>
                  </a:cubicBezTo>
                  <a:cubicBezTo>
                    <a:pt x="347" y="7217"/>
                    <a:pt x="396" y="7207"/>
                    <a:pt x="448" y="7186"/>
                  </a:cubicBezTo>
                  <a:cubicBezTo>
                    <a:pt x="1620" y="6749"/>
                    <a:pt x="2844" y="6675"/>
                    <a:pt x="4084" y="6657"/>
                  </a:cubicBezTo>
                  <a:cubicBezTo>
                    <a:pt x="5147" y="6640"/>
                    <a:pt x="6215" y="6634"/>
                    <a:pt x="7284" y="6565"/>
                  </a:cubicBezTo>
                  <a:cubicBezTo>
                    <a:pt x="8358" y="6502"/>
                    <a:pt x="9409" y="6181"/>
                    <a:pt x="10334" y="5623"/>
                  </a:cubicBezTo>
                  <a:cubicBezTo>
                    <a:pt x="11126" y="5141"/>
                    <a:pt x="11752" y="4503"/>
                    <a:pt x="12045" y="3602"/>
                  </a:cubicBezTo>
                  <a:cubicBezTo>
                    <a:pt x="12172" y="3205"/>
                    <a:pt x="12269" y="2797"/>
                    <a:pt x="12367" y="2390"/>
                  </a:cubicBezTo>
                  <a:cubicBezTo>
                    <a:pt x="12551" y="1683"/>
                    <a:pt x="12752" y="977"/>
                    <a:pt x="13332" y="460"/>
                  </a:cubicBezTo>
                  <a:cubicBezTo>
                    <a:pt x="13390" y="408"/>
                    <a:pt x="13407" y="247"/>
                    <a:pt x="13372" y="161"/>
                  </a:cubicBezTo>
                  <a:cubicBezTo>
                    <a:pt x="13330" y="54"/>
                    <a:pt x="13233" y="0"/>
                    <a:pt x="1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9"/>
            <p:cNvSpPr/>
            <p:nvPr/>
          </p:nvSpPr>
          <p:spPr>
            <a:xfrm>
              <a:off x="2807100" y="2189475"/>
              <a:ext cx="204350" cy="249975"/>
            </a:xfrm>
            <a:custGeom>
              <a:avLst/>
              <a:gdLst/>
              <a:ahLst/>
              <a:cxnLst/>
              <a:rect l="l" t="t" r="r" b="b"/>
              <a:pathLst>
                <a:path w="8174" h="9999" extrusionOk="0">
                  <a:moveTo>
                    <a:pt x="7482" y="1"/>
                  </a:moveTo>
                  <a:cubicBezTo>
                    <a:pt x="7448" y="1"/>
                    <a:pt x="7413" y="7"/>
                    <a:pt x="7375" y="20"/>
                  </a:cubicBezTo>
                  <a:cubicBezTo>
                    <a:pt x="7197" y="78"/>
                    <a:pt x="7146" y="210"/>
                    <a:pt x="7209" y="440"/>
                  </a:cubicBezTo>
                  <a:lnTo>
                    <a:pt x="7243" y="549"/>
                  </a:lnTo>
                  <a:cubicBezTo>
                    <a:pt x="7542" y="1468"/>
                    <a:pt x="7674" y="2410"/>
                    <a:pt x="7548" y="3369"/>
                  </a:cubicBezTo>
                  <a:cubicBezTo>
                    <a:pt x="7186" y="6120"/>
                    <a:pt x="5704" y="8004"/>
                    <a:pt x="3125" y="9010"/>
                  </a:cubicBezTo>
                  <a:cubicBezTo>
                    <a:pt x="2410" y="9291"/>
                    <a:pt x="1662" y="9417"/>
                    <a:pt x="898" y="9417"/>
                  </a:cubicBezTo>
                  <a:cubicBezTo>
                    <a:pt x="711" y="9417"/>
                    <a:pt x="522" y="9409"/>
                    <a:pt x="333" y="9394"/>
                  </a:cubicBezTo>
                  <a:cubicBezTo>
                    <a:pt x="310" y="9393"/>
                    <a:pt x="287" y="9392"/>
                    <a:pt x="264" y="9392"/>
                  </a:cubicBezTo>
                  <a:cubicBezTo>
                    <a:pt x="135" y="9392"/>
                    <a:pt x="20" y="9426"/>
                    <a:pt x="0" y="9572"/>
                  </a:cubicBezTo>
                  <a:cubicBezTo>
                    <a:pt x="0" y="9699"/>
                    <a:pt x="40" y="9819"/>
                    <a:pt x="127" y="9917"/>
                  </a:cubicBezTo>
                  <a:cubicBezTo>
                    <a:pt x="173" y="9975"/>
                    <a:pt x="305" y="9980"/>
                    <a:pt x="397" y="9986"/>
                  </a:cubicBezTo>
                  <a:cubicBezTo>
                    <a:pt x="544" y="9994"/>
                    <a:pt x="691" y="9999"/>
                    <a:pt x="837" y="9999"/>
                  </a:cubicBezTo>
                  <a:cubicBezTo>
                    <a:pt x="1504" y="9999"/>
                    <a:pt x="2164" y="9912"/>
                    <a:pt x="2809" y="9733"/>
                  </a:cubicBezTo>
                  <a:cubicBezTo>
                    <a:pt x="5951" y="8895"/>
                    <a:pt x="8174" y="5971"/>
                    <a:pt x="8174" y="2691"/>
                  </a:cubicBezTo>
                  <a:cubicBezTo>
                    <a:pt x="8168" y="2645"/>
                    <a:pt x="8168" y="2605"/>
                    <a:pt x="8168" y="2559"/>
                  </a:cubicBezTo>
                  <a:cubicBezTo>
                    <a:pt x="8162" y="1772"/>
                    <a:pt x="8025" y="997"/>
                    <a:pt x="7766" y="256"/>
                  </a:cubicBezTo>
                  <a:cubicBezTo>
                    <a:pt x="7707" y="92"/>
                    <a:pt x="7609" y="1"/>
                    <a:pt x="7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9"/>
            <p:cNvSpPr/>
            <p:nvPr/>
          </p:nvSpPr>
          <p:spPr>
            <a:xfrm>
              <a:off x="2964200" y="1973125"/>
              <a:ext cx="311625" cy="93350"/>
            </a:xfrm>
            <a:custGeom>
              <a:avLst/>
              <a:gdLst/>
              <a:ahLst/>
              <a:cxnLst/>
              <a:rect l="l" t="t" r="r" b="b"/>
              <a:pathLst>
                <a:path w="12465" h="3734" extrusionOk="0">
                  <a:moveTo>
                    <a:pt x="12119" y="0"/>
                  </a:moveTo>
                  <a:cubicBezTo>
                    <a:pt x="12033" y="0"/>
                    <a:pt x="11941" y="36"/>
                    <a:pt x="11856" y="110"/>
                  </a:cubicBezTo>
                  <a:cubicBezTo>
                    <a:pt x="11017" y="863"/>
                    <a:pt x="10000" y="1201"/>
                    <a:pt x="8909" y="1253"/>
                  </a:cubicBezTo>
                  <a:cubicBezTo>
                    <a:pt x="8549" y="1268"/>
                    <a:pt x="8188" y="1274"/>
                    <a:pt x="7828" y="1274"/>
                  </a:cubicBezTo>
                  <a:cubicBezTo>
                    <a:pt x="7106" y="1274"/>
                    <a:pt x="6384" y="1251"/>
                    <a:pt x="5664" y="1236"/>
                  </a:cubicBezTo>
                  <a:cubicBezTo>
                    <a:pt x="5406" y="1231"/>
                    <a:pt x="5148" y="1226"/>
                    <a:pt x="4890" y="1226"/>
                  </a:cubicBezTo>
                  <a:cubicBezTo>
                    <a:pt x="4298" y="1226"/>
                    <a:pt x="3707" y="1251"/>
                    <a:pt x="3119" y="1351"/>
                  </a:cubicBezTo>
                  <a:cubicBezTo>
                    <a:pt x="1867" y="1569"/>
                    <a:pt x="850" y="2149"/>
                    <a:pt x="132" y="3218"/>
                  </a:cubicBezTo>
                  <a:cubicBezTo>
                    <a:pt x="0" y="3424"/>
                    <a:pt x="0" y="3568"/>
                    <a:pt x="144" y="3671"/>
                  </a:cubicBezTo>
                  <a:cubicBezTo>
                    <a:pt x="200" y="3713"/>
                    <a:pt x="260" y="3733"/>
                    <a:pt x="321" y="3733"/>
                  </a:cubicBezTo>
                  <a:cubicBezTo>
                    <a:pt x="428" y="3733"/>
                    <a:pt x="534" y="3670"/>
                    <a:pt x="615" y="3545"/>
                  </a:cubicBezTo>
                  <a:cubicBezTo>
                    <a:pt x="1264" y="2563"/>
                    <a:pt x="2200" y="2046"/>
                    <a:pt x="3337" y="1833"/>
                  </a:cubicBezTo>
                  <a:cubicBezTo>
                    <a:pt x="3938" y="1720"/>
                    <a:pt x="4540" y="1694"/>
                    <a:pt x="5143" y="1694"/>
                  </a:cubicBezTo>
                  <a:cubicBezTo>
                    <a:pt x="5613" y="1694"/>
                    <a:pt x="6083" y="1710"/>
                    <a:pt x="6554" y="1713"/>
                  </a:cubicBezTo>
                  <a:cubicBezTo>
                    <a:pt x="6554" y="1736"/>
                    <a:pt x="6554" y="1759"/>
                    <a:pt x="6560" y="1782"/>
                  </a:cubicBezTo>
                  <a:cubicBezTo>
                    <a:pt x="7576" y="1741"/>
                    <a:pt x="8599" y="1736"/>
                    <a:pt x="9616" y="1644"/>
                  </a:cubicBezTo>
                  <a:cubicBezTo>
                    <a:pt x="10586" y="1569"/>
                    <a:pt x="11505" y="1184"/>
                    <a:pt x="12240" y="547"/>
                  </a:cubicBezTo>
                  <a:cubicBezTo>
                    <a:pt x="12430" y="386"/>
                    <a:pt x="12465" y="254"/>
                    <a:pt x="12350" y="110"/>
                  </a:cubicBezTo>
                  <a:cubicBezTo>
                    <a:pt x="12289" y="38"/>
                    <a:pt x="12207" y="0"/>
                    <a:pt x="1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9"/>
            <p:cNvSpPr/>
            <p:nvPr/>
          </p:nvSpPr>
          <p:spPr>
            <a:xfrm>
              <a:off x="3322325" y="1720625"/>
              <a:ext cx="58050" cy="105825"/>
            </a:xfrm>
            <a:custGeom>
              <a:avLst/>
              <a:gdLst/>
              <a:ahLst/>
              <a:cxnLst/>
              <a:rect l="l" t="t" r="r" b="b"/>
              <a:pathLst>
                <a:path w="2322" h="4233" extrusionOk="0">
                  <a:moveTo>
                    <a:pt x="2085" y="1"/>
                  </a:moveTo>
                  <a:cubicBezTo>
                    <a:pt x="2052" y="1"/>
                    <a:pt x="2018" y="5"/>
                    <a:pt x="1982" y="15"/>
                  </a:cubicBezTo>
                  <a:cubicBezTo>
                    <a:pt x="1919" y="32"/>
                    <a:pt x="1856" y="55"/>
                    <a:pt x="1798" y="89"/>
                  </a:cubicBezTo>
                  <a:cubicBezTo>
                    <a:pt x="650" y="635"/>
                    <a:pt x="92" y="1571"/>
                    <a:pt x="1" y="2990"/>
                  </a:cubicBezTo>
                  <a:cubicBezTo>
                    <a:pt x="64" y="3237"/>
                    <a:pt x="167" y="3639"/>
                    <a:pt x="282" y="4041"/>
                  </a:cubicBezTo>
                  <a:cubicBezTo>
                    <a:pt x="314" y="4161"/>
                    <a:pt x="395" y="4233"/>
                    <a:pt x="505" y="4233"/>
                  </a:cubicBezTo>
                  <a:cubicBezTo>
                    <a:pt x="532" y="4233"/>
                    <a:pt x="561" y="4228"/>
                    <a:pt x="592" y="4219"/>
                  </a:cubicBezTo>
                  <a:cubicBezTo>
                    <a:pt x="736" y="4190"/>
                    <a:pt x="839" y="4053"/>
                    <a:pt x="822" y="3903"/>
                  </a:cubicBezTo>
                  <a:cubicBezTo>
                    <a:pt x="810" y="3829"/>
                    <a:pt x="787" y="3754"/>
                    <a:pt x="759" y="3685"/>
                  </a:cubicBezTo>
                  <a:cubicBezTo>
                    <a:pt x="305" y="2496"/>
                    <a:pt x="856" y="1152"/>
                    <a:pt x="2017" y="623"/>
                  </a:cubicBezTo>
                  <a:cubicBezTo>
                    <a:pt x="2086" y="600"/>
                    <a:pt x="2189" y="578"/>
                    <a:pt x="2212" y="526"/>
                  </a:cubicBezTo>
                  <a:cubicBezTo>
                    <a:pt x="2269" y="417"/>
                    <a:pt x="2321" y="285"/>
                    <a:pt x="2304" y="170"/>
                  </a:cubicBezTo>
                  <a:cubicBezTo>
                    <a:pt x="2282" y="54"/>
                    <a:pt x="2195" y="1"/>
                    <a:pt x="2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9"/>
            <p:cNvSpPr/>
            <p:nvPr/>
          </p:nvSpPr>
          <p:spPr>
            <a:xfrm>
              <a:off x="3289875" y="1925150"/>
              <a:ext cx="16525" cy="20025"/>
            </a:xfrm>
            <a:custGeom>
              <a:avLst/>
              <a:gdLst/>
              <a:ahLst/>
              <a:cxnLst/>
              <a:rect l="l" t="t" r="r" b="b"/>
              <a:pathLst>
                <a:path w="661" h="801" extrusionOk="0">
                  <a:moveTo>
                    <a:pt x="344" y="1"/>
                  </a:moveTo>
                  <a:cubicBezTo>
                    <a:pt x="148" y="1"/>
                    <a:pt x="29" y="178"/>
                    <a:pt x="12" y="484"/>
                  </a:cubicBezTo>
                  <a:cubicBezTo>
                    <a:pt x="0" y="668"/>
                    <a:pt x="104" y="794"/>
                    <a:pt x="282" y="800"/>
                  </a:cubicBezTo>
                  <a:cubicBezTo>
                    <a:pt x="288" y="800"/>
                    <a:pt x="295" y="800"/>
                    <a:pt x="301" y="800"/>
                  </a:cubicBezTo>
                  <a:cubicBezTo>
                    <a:pt x="502" y="800"/>
                    <a:pt x="627" y="623"/>
                    <a:pt x="638" y="306"/>
                  </a:cubicBezTo>
                  <a:cubicBezTo>
                    <a:pt x="661" y="143"/>
                    <a:pt x="534" y="1"/>
                    <a:pt x="372" y="1"/>
                  </a:cubicBezTo>
                  <a:cubicBezTo>
                    <a:pt x="369" y="1"/>
                    <a:pt x="366" y="1"/>
                    <a:pt x="362" y="1"/>
                  </a:cubicBezTo>
                  <a:cubicBezTo>
                    <a:pt x="356" y="1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9"/>
            <p:cNvSpPr/>
            <p:nvPr/>
          </p:nvSpPr>
          <p:spPr>
            <a:xfrm>
              <a:off x="3312275" y="1866850"/>
              <a:ext cx="20700" cy="16000"/>
            </a:xfrm>
            <a:custGeom>
              <a:avLst/>
              <a:gdLst/>
              <a:ahLst/>
              <a:cxnLst/>
              <a:rect l="l" t="t" r="r" b="b"/>
              <a:pathLst>
                <a:path w="828" h="640" extrusionOk="0">
                  <a:moveTo>
                    <a:pt x="286" y="1"/>
                  </a:moveTo>
                  <a:cubicBezTo>
                    <a:pt x="128" y="1"/>
                    <a:pt x="1" y="134"/>
                    <a:pt x="12" y="294"/>
                  </a:cubicBezTo>
                  <a:cubicBezTo>
                    <a:pt x="12" y="503"/>
                    <a:pt x="205" y="639"/>
                    <a:pt x="499" y="639"/>
                  </a:cubicBezTo>
                  <a:cubicBezTo>
                    <a:pt x="505" y="639"/>
                    <a:pt x="511" y="639"/>
                    <a:pt x="517" y="639"/>
                  </a:cubicBezTo>
                  <a:cubicBezTo>
                    <a:pt x="701" y="639"/>
                    <a:pt x="793" y="530"/>
                    <a:pt x="805" y="358"/>
                  </a:cubicBezTo>
                  <a:cubicBezTo>
                    <a:pt x="828" y="157"/>
                    <a:pt x="615" y="13"/>
                    <a:pt x="305" y="1"/>
                  </a:cubicBezTo>
                  <a:cubicBezTo>
                    <a:pt x="298" y="1"/>
                    <a:pt x="292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9"/>
            <p:cNvSpPr/>
            <p:nvPr/>
          </p:nvSpPr>
          <p:spPr>
            <a:xfrm>
              <a:off x="2958150" y="2088850"/>
              <a:ext cx="16550" cy="20000"/>
            </a:xfrm>
            <a:custGeom>
              <a:avLst/>
              <a:gdLst/>
              <a:ahLst/>
              <a:cxnLst/>
              <a:rect l="l" t="t" r="r" b="b"/>
              <a:pathLst>
                <a:path w="662" h="800" extrusionOk="0">
                  <a:moveTo>
                    <a:pt x="388" y="1"/>
                  </a:moveTo>
                  <a:cubicBezTo>
                    <a:pt x="382" y="1"/>
                    <a:pt x="375" y="1"/>
                    <a:pt x="369" y="2"/>
                  </a:cubicBezTo>
                  <a:cubicBezTo>
                    <a:pt x="365" y="1"/>
                    <a:pt x="361" y="1"/>
                    <a:pt x="357" y="1"/>
                  </a:cubicBezTo>
                  <a:cubicBezTo>
                    <a:pt x="131" y="1"/>
                    <a:pt x="63" y="174"/>
                    <a:pt x="24" y="513"/>
                  </a:cubicBezTo>
                  <a:cubicBezTo>
                    <a:pt x="1" y="685"/>
                    <a:pt x="133" y="800"/>
                    <a:pt x="317" y="800"/>
                  </a:cubicBezTo>
                  <a:cubicBezTo>
                    <a:pt x="524" y="800"/>
                    <a:pt x="661" y="587"/>
                    <a:pt x="656" y="283"/>
                  </a:cubicBezTo>
                  <a:cubicBezTo>
                    <a:pt x="661" y="129"/>
                    <a:pt x="5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9"/>
            <p:cNvSpPr/>
            <p:nvPr/>
          </p:nvSpPr>
          <p:spPr>
            <a:xfrm>
              <a:off x="3056675" y="2157075"/>
              <a:ext cx="20550" cy="15975"/>
            </a:xfrm>
            <a:custGeom>
              <a:avLst/>
              <a:gdLst/>
              <a:ahLst/>
              <a:cxnLst/>
              <a:rect l="l" t="t" r="r" b="b"/>
              <a:pathLst>
                <a:path w="822" h="639" extrusionOk="0">
                  <a:moveTo>
                    <a:pt x="285" y="0"/>
                  </a:moveTo>
                  <a:cubicBezTo>
                    <a:pt x="128" y="0"/>
                    <a:pt x="1" y="134"/>
                    <a:pt x="17" y="294"/>
                  </a:cubicBezTo>
                  <a:cubicBezTo>
                    <a:pt x="12" y="501"/>
                    <a:pt x="219" y="639"/>
                    <a:pt x="529" y="639"/>
                  </a:cubicBezTo>
                  <a:cubicBezTo>
                    <a:pt x="690" y="639"/>
                    <a:pt x="822" y="501"/>
                    <a:pt x="816" y="334"/>
                  </a:cubicBezTo>
                  <a:cubicBezTo>
                    <a:pt x="810" y="145"/>
                    <a:pt x="598" y="7"/>
                    <a:pt x="305" y="1"/>
                  </a:cubicBezTo>
                  <a:cubicBezTo>
                    <a:pt x="298" y="0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9"/>
            <p:cNvSpPr/>
            <p:nvPr/>
          </p:nvSpPr>
          <p:spPr>
            <a:xfrm>
              <a:off x="2977700" y="1941550"/>
              <a:ext cx="20250" cy="15850"/>
            </a:xfrm>
            <a:custGeom>
              <a:avLst/>
              <a:gdLst/>
              <a:ahLst/>
              <a:cxnLst/>
              <a:rect l="l" t="t" r="r" b="b"/>
              <a:pathLst>
                <a:path w="810" h="634" extrusionOk="0">
                  <a:moveTo>
                    <a:pt x="312" y="0"/>
                  </a:moveTo>
                  <a:cubicBezTo>
                    <a:pt x="305" y="0"/>
                    <a:pt x="299" y="0"/>
                    <a:pt x="293" y="0"/>
                  </a:cubicBezTo>
                  <a:cubicBezTo>
                    <a:pt x="132" y="0"/>
                    <a:pt x="0" y="138"/>
                    <a:pt x="12" y="299"/>
                  </a:cubicBezTo>
                  <a:cubicBezTo>
                    <a:pt x="17" y="479"/>
                    <a:pt x="240" y="633"/>
                    <a:pt x="499" y="633"/>
                  </a:cubicBezTo>
                  <a:cubicBezTo>
                    <a:pt x="513" y="633"/>
                    <a:pt x="526" y="633"/>
                    <a:pt x="540" y="632"/>
                  </a:cubicBezTo>
                  <a:cubicBezTo>
                    <a:pt x="724" y="626"/>
                    <a:pt x="810" y="511"/>
                    <a:pt x="810" y="339"/>
                  </a:cubicBezTo>
                  <a:cubicBezTo>
                    <a:pt x="810" y="137"/>
                    <a:pt x="611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9"/>
            <p:cNvSpPr/>
            <p:nvPr/>
          </p:nvSpPr>
          <p:spPr>
            <a:xfrm>
              <a:off x="3429750" y="1826625"/>
              <a:ext cx="19975" cy="16175"/>
            </a:xfrm>
            <a:custGeom>
              <a:avLst/>
              <a:gdLst/>
              <a:ahLst/>
              <a:cxnLst/>
              <a:rect l="l" t="t" r="r" b="b"/>
              <a:pathLst>
                <a:path w="799" h="647" extrusionOk="0">
                  <a:moveTo>
                    <a:pt x="282" y="1"/>
                  </a:moveTo>
                  <a:cubicBezTo>
                    <a:pt x="128" y="1"/>
                    <a:pt x="0" y="132"/>
                    <a:pt x="6" y="289"/>
                  </a:cubicBezTo>
                  <a:cubicBezTo>
                    <a:pt x="0" y="502"/>
                    <a:pt x="195" y="634"/>
                    <a:pt x="511" y="645"/>
                  </a:cubicBezTo>
                  <a:cubicBezTo>
                    <a:pt x="518" y="646"/>
                    <a:pt x="524" y="646"/>
                    <a:pt x="531" y="646"/>
                  </a:cubicBezTo>
                  <a:cubicBezTo>
                    <a:pt x="677" y="646"/>
                    <a:pt x="798" y="524"/>
                    <a:pt x="793" y="370"/>
                  </a:cubicBezTo>
                  <a:cubicBezTo>
                    <a:pt x="798" y="146"/>
                    <a:pt x="632" y="19"/>
                    <a:pt x="310" y="2"/>
                  </a:cubicBezTo>
                  <a:cubicBezTo>
                    <a:pt x="301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9"/>
            <p:cNvSpPr/>
            <p:nvPr/>
          </p:nvSpPr>
          <p:spPr>
            <a:xfrm>
              <a:off x="2970075" y="2142400"/>
              <a:ext cx="16675" cy="20025"/>
            </a:xfrm>
            <a:custGeom>
              <a:avLst/>
              <a:gdLst/>
              <a:ahLst/>
              <a:cxnLst/>
              <a:rect l="l" t="t" r="r" b="b"/>
              <a:pathLst>
                <a:path w="667" h="801" extrusionOk="0">
                  <a:moveTo>
                    <a:pt x="390" y="1"/>
                  </a:moveTo>
                  <a:cubicBezTo>
                    <a:pt x="381" y="1"/>
                    <a:pt x="372" y="1"/>
                    <a:pt x="363" y="2"/>
                  </a:cubicBezTo>
                  <a:cubicBezTo>
                    <a:pt x="359" y="2"/>
                    <a:pt x="356" y="2"/>
                    <a:pt x="353" y="2"/>
                  </a:cubicBezTo>
                  <a:cubicBezTo>
                    <a:pt x="152" y="2"/>
                    <a:pt x="29" y="179"/>
                    <a:pt x="18" y="490"/>
                  </a:cubicBezTo>
                  <a:cubicBezTo>
                    <a:pt x="1" y="654"/>
                    <a:pt x="128" y="801"/>
                    <a:pt x="290" y="801"/>
                  </a:cubicBezTo>
                  <a:cubicBezTo>
                    <a:pt x="293" y="801"/>
                    <a:pt x="296" y="801"/>
                    <a:pt x="299" y="800"/>
                  </a:cubicBezTo>
                  <a:cubicBezTo>
                    <a:pt x="303" y="801"/>
                    <a:pt x="307" y="801"/>
                    <a:pt x="310" y="801"/>
                  </a:cubicBezTo>
                  <a:cubicBezTo>
                    <a:pt x="554" y="801"/>
                    <a:pt x="605" y="612"/>
                    <a:pt x="655" y="295"/>
                  </a:cubicBezTo>
                  <a:cubicBezTo>
                    <a:pt x="666" y="138"/>
                    <a:pt x="544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9"/>
            <p:cNvSpPr/>
            <p:nvPr/>
          </p:nvSpPr>
          <p:spPr>
            <a:xfrm>
              <a:off x="3056250" y="2106625"/>
              <a:ext cx="14950" cy="14300"/>
            </a:xfrm>
            <a:custGeom>
              <a:avLst/>
              <a:gdLst/>
              <a:ahLst/>
              <a:cxnLst/>
              <a:rect l="l" t="t" r="r" b="b"/>
              <a:pathLst>
                <a:path w="598" h="572" extrusionOk="0">
                  <a:moveTo>
                    <a:pt x="321" y="0"/>
                  </a:moveTo>
                  <a:cubicBezTo>
                    <a:pt x="308" y="0"/>
                    <a:pt x="295" y="1"/>
                    <a:pt x="281" y="3"/>
                  </a:cubicBezTo>
                  <a:cubicBezTo>
                    <a:pt x="121" y="3"/>
                    <a:pt x="0" y="141"/>
                    <a:pt x="23" y="302"/>
                  </a:cubicBezTo>
                  <a:cubicBezTo>
                    <a:pt x="34" y="485"/>
                    <a:pt x="161" y="554"/>
                    <a:pt x="322" y="571"/>
                  </a:cubicBezTo>
                  <a:cubicBezTo>
                    <a:pt x="500" y="548"/>
                    <a:pt x="592" y="445"/>
                    <a:pt x="597" y="273"/>
                  </a:cubicBezTo>
                  <a:cubicBezTo>
                    <a:pt x="592" y="119"/>
                    <a:pt x="470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9"/>
            <p:cNvSpPr/>
            <p:nvPr/>
          </p:nvSpPr>
          <p:spPr>
            <a:xfrm>
              <a:off x="3022350" y="1940100"/>
              <a:ext cx="14650" cy="14175"/>
            </a:xfrm>
            <a:custGeom>
              <a:avLst/>
              <a:gdLst/>
              <a:ahLst/>
              <a:cxnLst/>
              <a:rect l="l" t="t" r="r" b="b"/>
              <a:pathLst>
                <a:path w="586" h="567" extrusionOk="0">
                  <a:moveTo>
                    <a:pt x="293" y="1"/>
                  </a:moveTo>
                  <a:cubicBezTo>
                    <a:pt x="127" y="12"/>
                    <a:pt x="12" y="93"/>
                    <a:pt x="6" y="277"/>
                  </a:cubicBezTo>
                  <a:cubicBezTo>
                    <a:pt x="0" y="460"/>
                    <a:pt x="104" y="552"/>
                    <a:pt x="276" y="564"/>
                  </a:cubicBezTo>
                  <a:cubicBezTo>
                    <a:pt x="289" y="566"/>
                    <a:pt x="301" y="566"/>
                    <a:pt x="314" y="566"/>
                  </a:cubicBezTo>
                  <a:cubicBezTo>
                    <a:pt x="464" y="566"/>
                    <a:pt x="586" y="442"/>
                    <a:pt x="581" y="288"/>
                  </a:cubicBezTo>
                  <a:cubicBezTo>
                    <a:pt x="581" y="93"/>
                    <a:pt x="460" y="24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" name="Google Shape;1210;p9"/>
          <p:cNvGrpSpPr/>
          <p:nvPr/>
        </p:nvGrpSpPr>
        <p:grpSpPr>
          <a:xfrm rot="-240842">
            <a:off x="6667839" y="4451064"/>
            <a:ext cx="2502100" cy="1252245"/>
            <a:chOff x="738850" y="1989800"/>
            <a:chExt cx="1130725" cy="569100"/>
          </a:xfrm>
        </p:grpSpPr>
        <p:sp>
          <p:nvSpPr>
            <p:cNvPr id="1211" name="Google Shape;1211;p9"/>
            <p:cNvSpPr/>
            <p:nvPr/>
          </p:nvSpPr>
          <p:spPr>
            <a:xfrm>
              <a:off x="1790550" y="1989800"/>
              <a:ext cx="17700" cy="14075"/>
            </a:xfrm>
            <a:custGeom>
              <a:avLst/>
              <a:gdLst/>
              <a:ahLst/>
              <a:cxnLst/>
              <a:rect l="l" t="t" r="r" b="b"/>
              <a:pathLst>
                <a:path w="708" h="563" extrusionOk="0">
                  <a:moveTo>
                    <a:pt x="236" y="0"/>
                  </a:moveTo>
                  <a:cubicBezTo>
                    <a:pt x="219" y="23"/>
                    <a:pt x="202" y="46"/>
                    <a:pt x="179" y="69"/>
                  </a:cubicBezTo>
                  <a:cubicBezTo>
                    <a:pt x="30" y="201"/>
                    <a:pt x="1" y="379"/>
                    <a:pt x="150" y="500"/>
                  </a:cubicBezTo>
                  <a:cubicBezTo>
                    <a:pt x="216" y="542"/>
                    <a:pt x="290" y="563"/>
                    <a:pt x="366" y="563"/>
                  </a:cubicBezTo>
                  <a:cubicBezTo>
                    <a:pt x="423" y="563"/>
                    <a:pt x="481" y="551"/>
                    <a:pt x="535" y="529"/>
                  </a:cubicBezTo>
                  <a:cubicBezTo>
                    <a:pt x="707" y="420"/>
                    <a:pt x="673" y="241"/>
                    <a:pt x="535" y="98"/>
                  </a:cubicBezTo>
                  <a:cubicBezTo>
                    <a:pt x="512" y="69"/>
                    <a:pt x="489" y="35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9"/>
            <p:cNvSpPr/>
            <p:nvPr/>
          </p:nvSpPr>
          <p:spPr>
            <a:xfrm>
              <a:off x="1225500" y="2002225"/>
              <a:ext cx="644075" cy="432900"/>
            </a:xfrm>
            <a:custGeom>
              <a:avLst/>
              <a:gdLst/>
              <a:ahLst/>
              <a:cxnLst/>
              <a:rect l="l" t="t" r="r" b="b"/>
              <a:pathLst>
                <a:path w="25763" h="17316" extrusionOk="0">
                  <a:moveTo>
                    <a:pt x="5140" y="1"/>
                  </a:moveTo>
                  <a:cubicBezTo>
                    <a:pt x="4271" y="1"/>
                    <a:pt x="3371" y="98"/>
                    <a:pt x="2442" y="296"/>
                  </a:cubicBezTo>
                  <a:cubicBezTo>
                    <a:pt x="1706" y="451"/>
                    <a:pt x="1006" y="761"/>
                    <a:pt x="288" y="1002"/>
                  </a:cubicBezTo>
                  <a:cubicBezTo>
                    <a:pt x="110" y="1066"/>
                    <a:pt x="0" y="1192"/>
                    <a:pt x="81" y="1399"/>
                  </a:cubicBezTo>
                  <a:cubicBezTo>
                    <a:pt x="139" y="1534"/>
                    <a:pt x="231" y="1597"/>
                    <a:pt x="344" y="1597"/>
                  </a:cubicBezTo>
                  <a:cubicBezTo>
                    <a:pt x="399" y="1597"/>
                    <a:pt x="459" y="1582"/>
                    <a:pt x="523" y="1554"/>
                  </a:cubicBezTo>
                  <a:cubicBezTo>
                    <a:pt x="586" y="1525"/>
                    <a:pt x="655" y="1496"/>
                    <a:pt x="718" y="1468"/>
                  </a:cubicBezTo>
                  <a:cubicBezTo>
                    <a:pt x="2132" y="881"/>
                    <a:pt x="3557" y="585"/>
                    <a:pt x="4993" y="585"/>
                  </a:cubicBezTo>
                  <a:cubicBezTo>
                    <a:pt x="6160" y="585"/>
                    <a:pt x="7334" y="781"/>
                    <a:pt x="8513" y="1175"/>
                  </a:cubicBezTo>
                  <a:cubicBezTo>
                    <a:pt x="10592" y="1870"/>
                    <a:pt x="12218" y="3208"/>
                    <a:pt x="13631" y="4839"/>
                  </a:cubicBezTo>
                  <a:cubicBezTo>
                    <a:pt x="14780" y="6166"/>
                    <a:pt x="15722" y="7648"/>
                    <a:pt x="16681" y="9119"/>
                  </a:cubicBezTo>
                  <a:cubicBezTo>
                    <a:pt x="17720" y="10727"/>
                    <a:pt x="18760" y="12335"/>
                    <a:pt x="20047" y="13765"/>
                  </a:cubicBezTo>
                  <a:cubicBezTo>
                    <a:pt x="21466" y="15339"/>
                    <a:pt x="23097" y="16591"/>
                    <a:pt x="25153" y="17223"/>
                  </a:cubicBezTo>
                  <a:cubicBezTo>
                    <a:pt x="25239" y="17252"/>
                    <a:pt x="25325" y="17269"/>
                    <a:pt x="25475" y="17315"/>
                  </a:cubicBezTo>
                  <a:cubicBezTo>
                    <a:pt x="25544" y="17235"/>
                    <a:pt x="25664" y="17154"/>
                    <a:pt x="25699" y="17045"/>
                  </a:cubicBezTo>
                  <a:cubicBezTo>
                    <a:pt x="25762" y="16856"/>
                    <a:pt x="25630" y="16758"/>
                    <a:pt x="25463" y="16689"/>
                  </a:cubicBezTo>
                  <a:cubicBezTo>
                    <a:pt x="24929" y="16482"/>
                    <a:pt x="24372" y="16299"/>
                    <a:pt x="23861" y="16046"/>
                  </a:cubicBezTo>
                  <a:cubicBezTo>
                    <a:pt x="22189" y="15219"/>
                    <a:pt x="20845" y="13978"/>
                    <a:pt x="19754" y="12502"/>
                  </a:cubicBezTo>
                  <a:cubicBezTo>
                    <a:pt x="18634" y="10991"/>
                    <a:pt x="17600" y="9412"/>
                    <a:pt x="16554" y="7843"/>
                  </a:cubicBezTo>
                  <a:cubicBezTo>
                    <a:pt x="15595" y="6407"/>
                    <a:pt x="14653" y="4966"/>
                    <a:pt x="13441" y="3725"/>
                  </a:cubicBezTo>
                  <a:cubicBezTo>
                    <a:pt x="11051" y="1281"/>
                    <a:pt x="8291" y="1"/>
                    <a:pt x="5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9"/>
            <p:cNvSpPr/>
            <p:nvPr/>
          </p:nvSpPr>
          <p:spPr>
            <a:xfrm>
              <a:off x="738850" y="2125350"/>
              <a:ext cx="383275" cy="237400"/>
            </a:xfrm>
            <a:custGeom>
              <a:avLst/>
              <a:gdLst/>
              <a:ahLst/>
              <a:cxnLst/>
              <a:rect l="l" t="t" r="r" b="b"/>
              <a:pathLst>
                <a:path w="15331" h="9496" extrusionOk="0">
                  <a:moveTo>
                    <a:pt x="15141" y="1"/>
                  </a:moveTo>
                  <a:cubicBezTo>
                    <a:pt x="15050" y="1"/>
                    <a:pt x="14933" y="42"/>
                    <a:pt x="14843" y="75"/>
                  </a:cubicBezTo>
                  <a:cubicBezTo>
                    <a:pt x="14774" y="104"/>
                    <a:pt x="14739" y="219"/>
                    <a:pt x="14682" y="288"/>
                  </a:cubicBezTo>
                  <a:cubicBezTo>
                    <a:pt x="14021" y="1172"/>
                    <a:pt x="13384" y="2080"/>
                    <a:pt x="12694" y="2947"/>
                  </a:cubicBezTo>
                  <a:cubicBezTo>
                    <a:pt x="11390" y="4590"/>
                    <a:pt x="9954" y="6106"/>
                    <a:pt x="8197" y="7290"/>
                  </a:cubicBezTo>
                  <a:cubicBezTo>
                    <a:pt x="6697" y="8295"/>
                    <a:pt x="5084" y="8946"/>
                    <a:pt x="3259" y="8946"/>
                  </a:cubicBezTo>
                  <a:cubicBezTo>
                    <a:pt x="3198" y="8946"/>
                    <a:pt x="3135" y="8945"/>
                    <a:pt x="3073" y="8944"/>
                  </a:cubicBezTo>
                  <a:cubicBezTo>
                    <a:pt x="2166" y="8909"/>
                    <a:pt x="1270" y="8726"/>
                    <a:pt x="425" y="8387"/>
                  </a:cubicBezTo>
                  <a:cubicBezTo>
                    <a:pt x="369" y="8364"/>
                    <a:pt x="315" y="8353"/>
                    <a:pt x="267" y="8353"/>
                  </a:cubicBezTo>
                  <a:cubicBezTo>
                    <a:pt x="141" y="8353"/>
                    <a:pt x="48" y="8425"/>
                    <a:pt x="23" y="8553"/>
                  </a:cubicBezTo>
                  <a:cubicBezTo>
                    <a:pt x="0" y="8668"/>
                    <a:pt x="127" y="8812"/>
                    <a:pt x="201" y="8932"/>
                  </a:cubicBezTo>
                  <a:cubicBezTo>
                    <a:pt x="230" y="8973"/>
                    <a:pt x="310" y="8984"/>
                    <a:pt x="368" y="9001"/>
                  </a:cubicBezTo>
                  <a:cubicBezTo>
                    <a:pt x="1252" y="9323"/>
                    <a:pt x="2183" y="9490"/>
                    <a:pt x="3119" y="9495"/>
                  </a:cubicBezTo>
                  <a:cubicBezTo>
                    <a:pt x="3475" y="9467"/>
                    <a:pt x="3837" y="9444"/>
                    <a:pt x="4193" y="9415"/>
                  </a:cubicBezTo>
                  <a:cubicBezTo>
                    <a:pt x="4383" y="9398"/>
                    <a:pt x="4567" y="9357"/>
                    <a:pt x="4756" y="9323"/>
                  </a:cubicBezTo>
                  <a:cubicBezTo>
                    <a:pt x="7054" y="8892"/>
                    <a:pt x="8972" y="7749"/>
                    <a:pt x="10667" y="6187"/>
                  </a:cubicBezTo>
                  <a:cubicBezTo>
                    <a:pt x="12488" y="4498"/>
                    <a:pt x="13895" y="2476"/>
                    <a:pt x="15302" y="454"/>
                  </a:cubicBezTo>
                  <a:cubicBezTo>
                    <a:pt x="15314" y="437"/>
                    <a:pt x="15331" y="414"/>
                    <a:pt x="15331" y="403"/>
                  </a:cubicBezTo>
                  <a:cubicBezTo>
                    <a:pt x="15308" y="270"/>
                    <a:pt x="15325" y="81"/>
                    <a:pt x="15233" y="24"/>
                  </a:cubicBezTo>
                  <a:cubicBezTo>
                    <a:pt x="15209" y="7"/>
                    <a:pt x="15177" y="1"/>
                    <a:pt x="15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9"/>
            <p:cNvSpPr/>
            <p:nvPr/>
          </p:nvSpPr>
          <p:spPr>
            <a:xfrm>
              <a:off x="1536100" y="2164350"/>
              <a:ext cx="324425" cy="310700"/>
            </a:xfrm>
            <a:custGeom>
              <a:avLst/>
              <a:gdLst/>
              <a:ahLst/>
              <a:cxnLst/>
              <a:rect l="l" t="t" r="r" b="b"/>
              <a:pathLst>
                <a:path w="12977" h="12428" extrusionOk="0">
                  <a:moveTo>
                    <a:pt x="378" y="1"/>
                  </a:moveTo>
                  <a:cubicBezTo>
                    <a:pt x="310" y="1"/>
                    <a:pt x="241" y="28"/>
                    <a:pt x="173" y="89"/>
                  </a:cubicBezTo>
                  <a:cubicBezTo>
                    <a:pt x="1" y="244"/>
                    <a:pt x="69" y="405"/>
                    <a:pt x="202" y="560"/>
                  </a:cubicBezTo>
                  <a:cubicBezTo>
                    <a:pt x="500" y="922"/>
                    <a:pt x="816" y="1272"/>
                    <a:pt x="1075" y="1657"/>
                  </a:cubicBezTo>
                  <a:cubicBezTo>
                    <a:pt x="2028" y="3087"/>
                    <a:pt x="2959" y="4523"/>
                    <a:pt x="3895" y="5959"/>
                  </a:cubicBezTo>
                  <a:cubicBezTo>
                    <a:pt x="5664" y="8665"/>
                    <a:pt x="8048" y="10641"/>
                    <a:pt x="11052" y="11847"/>
                  </a:cubicBezTo>
                  <a:cubicBezTo>
                    <a:pt x="11569" y="12054"/>
                    <a:pt x="12103" y="12220"/>
                    <a:pt x="12689" y="12427"/>
                  </a:cubicBezTo>
                  <a:cubicBezTo>
                    <a:pt x="12781" y="12335"/>
                    <a:pt x="12930" y="12255"/>
                    <a:pt x="12953" y="12146"/>
                  </a:cubicBezTo>
                  <a:cubicBezTo>
                    <a:pt x="12976" y="12048"/>
                    <a:pt x="12878" y="11893"/>
                    <a:pt x="12781" y="11818"/>
                  </a:cubicBezTo>
                  <a:cubicBezTo>
                    <a:pt x="12689" y="11743"/>
                    <a:pt x="12545" y="11732"/>
                    <a:pt x="12419" y="11692"/>
                  </a:cubicBezTo>
                  <a:cubicBezTo>
                    <a:pt x="9518" y="10773"/>
                    <a:pt x="7066" y="9182"/>
                    <a:pt x="5222" y="6746"/>
                  </a:cubicBezTo>
                  <a:cubicBezTo>
                    <a:pt x="4337" y="5575"/>
                    <a:pt x="3591" y="4294"/>
                    <a:pt x="2758" y="3076"/>
                  </a:cubicBezTo>
                  <a:cubicBezTo>
                    <a:pt x="2080" y="2094"/>
                    <a:pt x="1362" y="1134"/>
                    <a:pt x="661" y="169"/>
                  </a:cubicBezTo>
                  <a:cubicBezTo>
                    <a:pt x="581" y="65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9"/>
            <p:cNvSpPr/>
            <p:nvPr/>
          </p:nvSpPr>
          <p:spPr>
            <a:xfrm>
              <a:off x="1331325" y="2117600"/>
              <a:ext cx="299875" cy="265250"/>
            </a:xfrm>
            <a:custGeom>
              <a:avLst/>
              <a:gdLst/>
              <a:ahLst/>
              <a:cxnLst/>
              <a:rect l="l" t="t" r="r" b="b"/>
              <a:pathLst>
                <a:path w="11995" h="10610" extrusionOk="0">
                  <a:moveTo>
                    <a:pt x="1255" y="0"/>
                  </a:moveTo>
                  <a:cubicBezTo>
                    <a:pt x="1245" y="0"/>
                    <a:pt x="1234" y="0"/>
                    <a:pt x="1224" y="0"/>
                  </a:cubicBezTo>
                  <a:cubicBezTo>
                    <a:pt x="1058" y="23"/>
                    <a:pt x="730" y="58"/>
                    <a:pt x="403" y="115"/>
                  </a:cubicBezTo>
                  <a:cubicBezTo>
                    <a:pt x="190" y="144"/>
                    <a:pt x="1" y="242"/>
                    <a:pt x="64" y="506"/>
                  </a:cubicBezTo>
                  <a:cubicBezTo>
                    <a:pt x="105" y="675"/>
                    <a:pt x="208" y="728"/>
                    <a:pt x="341" y="728"/>
                  </a:cubicBezTo>
                  <a:cubicBezTo>
                    <a:pt x="394" y="728"/>
                    <a:pt x="452" y="720"/>
                    <a:pt x="512" y="707"/>
                  </a:cubicBezTo>
                  <a:cubicBezTo>
                    <a:pt x="811" y="638"/>
                    <a:pt x="1115" y="604"/>
                    <a:pt x="1418" y="604"/>
                  </a:cubicBezTo>
                  <a:cubicBezTo>
                    <a:pt x="1821" y="604"/>
                    <a:pt x="2222" y="664"/>
                    <a:pt x="2608" y="782"/>
                  </a:cubicBezTo>
                  <a:cubicBezTo>
                    <a:pt x="3631" y="1097"/>
                    <a:pt x="4492" y="1689"/>
                    <a:pt x="5268" y="2401"/>
                  </a:cubicBezTo>
                  <a:cubicBezTo>
                    <a:pt x="7726" y="4670"/>
                    <a:pt x="9719" y="7312"/>
                    <a:pt x="11316" y="10248"/>
                  </a:cubicBezTo>
                  <a:cubicBezTo>
                    <a:pt x="11374" y="10357"/>
                    <a:pt x="11414" y="10495"/>
                    <a:pt x="11506" y="10546"/>
                  </a:cubicBezTo>
                  <a:cubicBezTo>
                    <a:pt x="11574" y="10584"/>
                    <a:pt x="11671" y="10609"/>
                    <a:pt x="11758" y="10609"/>
                  </a:cubicBezTo>
                  <a:cubicBezTo>
                    <a:pt x="11803" y="10609"/>
                    <a:pt x="11846" y="10602"/>
                    <a:pt x="11879" y="10586"/>
                  </a:cubicBezTo>
                  <a:cubicBezTo>
                    <a:pt x="11954" y="10540"/>
                    <a:pt x="11983" y="10374"/>
                    <a:pt x="11988" y="10253"/>
                  </a:cubicBezTo>
                  <a:cubicBezTo>
                    <a:pt x="11994" y="10190"/>
                    <a:pt x="11925" y="10115"/>
                    <a:pt x="11891" y="10047"/>
                  </a:cubicBezTo>
                  <a:cubicBezTo>
                    <a:pt x="10581" y="7605"/>
                    <a:pt x="8961" y="5354"/>
                    <a:pt x="7071" y="3343"/>
                  </a:cubicBezTo>
                  <a:cubicBezTo>
                    <a:pt x="6164" y="2384"/>
                    <a:pt x="5222" y="1465"/>
                    <a:pt x="4073" y="793"/>
                  </a:cubicBezTo>
                  <a:cubicBezTo>
                    <a:pt x="3220" y="276"/>
                    <a:pt x="2249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9"/>
            <p:cNvSpPr/>
            <p:nvPr/>
          </p:nvSpPr>
          <p:spPr>
            <a:xfrm>
              <a:off x="932400" y="2199225"/>
              <a:ext cx="300025" cy="266475"/>
            </a:xfrm>
            <a:custGeom>
              <a:avLst/>
              <a:gdLst/>
              <a:ahLst/>
              <a:cxnLst/>
              <a:rect l="l" t="t" r="r" b="b"/>
              <a:pathLst>
                <a:path w="12001" h="10659" extrusionOk="0">
                  <a:moveTo>
                    <a:pt x="11636" y="1"/>
                  </a:moveTo>
                  <a:cubicBezTo>
                    <a:pt x="11538" y="1"/>
                    <a:pt x="11448" y="70"/>
                    <a:pt x="11363" y="159"/>
                  </a:cubicBezTo>
                  <a:cubicBezTo>
                    <a:pt x="10604" y="951"/>
                    <a:pt x="9840" y="1738"/>
                    <a:pt x="9082" y="2531"/>
                  </a:cubicBezTo>
                  <a:cubicBezTo>
                    <a:pt x="7342" y="4335"/>
                    <a:pt x="5619" y="6138"/>
                    <a:pt x="3861" y="7925"/>
                  </a:cubicBezTo>
                  <a:cubicBezTo>
                    <a:pt x="3114" y="8683"/>
                    <a:pt x="2270" y="9320"/>
                    <a:pt x="1276" y="9717"/>
                  </a:cubicBezTo>
                  <a:cubicBezTo>
                    <a:pt x="932" y="9855"/>
                    <a:pt x="564" y="9923"/>
                    <a:pt x="225" y="10061"/>
                  </a:cubicBezTo>
                  <a:cubicBezTo>
                    <a:pt x="122" y="10102"/>
                    <a:pt x="1" y="10274"/>
                    <a:pt x="7" y="10377"/>
                  </a:cubicBezTo>
                  <a:cubicBezTo>
                    <a:pt x="12" y="10486"/>
                    <a:pt x="168" y="10584"/>
                    <a:pt x="231" y="10659"/>
                  </a:cubicBezTo>
                  <a:cubicBezTo>
                    <a:pt x="334" y="10636"/>
                    <a:pt x="369" y="10630"/>
                    <a:pt x="392" y="10624"/>
                  </a:cubicBezTo>
                  <a:cubicBezTo>
                    <a:pt x="627" y="10561"/>
                    <a:pt x="857" y="10509"/>
                    <a:pt x="1087" y="10435"/>
                  </a:cubicBezTo>
                  <a:cubicBezTo>
                    <a:pt x="2368" y="10015"/>
                    <a:pt x="3407" y="9211"/>
                    <a:pt x="4343" y="8275"/>
                  </a:cubicBezTo>
                  <a:cubicBezTo>
                    <a:pt x="5567" y="7046"/>
                    <a:pt x="6762" y="5788"/>
                    <a:pt x="7974" y="4541"/>
                  </a:cubicBezTo>
                  <a:cubicBezTo>
                    <a:pt x="9209" y="3260"/>
                    <a:pt x="10449" y="1974"/>
                    <a:pt x="11690" y="693"/>
                  </a:cubicBezTo>
                  <a:cubicBezTo>
                    <a:pt x="11724" y="653"/>
                    <a:pt x="11759" y="618"/>
                    <a:pt x="11793" y="584"/>
                  </a:cubicBezTo>
                  <a:cubicBezTo>
                    <a:pt x="11948" y="429"/>
                    <a:pt x="12000" y="256"/>
                    <a:pt x="11828" y="90"/>
                  </a:cubicBezTo>
                  <a:cubicBezTo>
                    <a:pt x="11760" y="27"/>
                    <a:pt x="11697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9"/>
            <p:cNvSpPr/>
            <p:nvPr/>
          </p:nvSpPr>
          <p:spPr>
            <a:xfrm>
              <a:off x="1147225" y="2066050"/>
              <a:ext cx="316825" cy="132400"/>
            </a:xfrm>
            <a:custGeom>
              <a:avLst/>
              <a:gdLst/>
              <a:ahLst/>
              <a:cxnLst/>
              <a:rect l="l" t="t" r="r" b="b"/>
              <a:pathLst>
                <a:path w="12673" h="5296" extrusionOk="0">
                  <a:moveTo>
                    <a:pt x="8623" y="0"/>
                  </a:moveTo>
                  <a:cubicBezTo>
                    <a:pt x="8071" y="75"/>
                    <a:pt x="7508" y="109"/>
                    <a:pt x="6974" y="230"/>
                  </a:cubicBezTo>
                  <a:cubicBezTo>
                    <a:pt x="4108" y="850"/>
                    <a:pt x="2063" y="2723"/>
                    <a:pt x="139" y="4773"/>
                  </a:cubicBezTo>
                  <a:cubicBezTo>
                    <a:pt x="1" y="4894"/>
                    <a:pt x="12" y="5112"/>
                    <a:pt x="162" y="5222"/>
                  </a:cubicBezTo>
                  <a:cubicBezTo>
                    <a:pt x="223" y="5273"/>
                    <a:pt x="283" y="5296"/>
                    <a:pt x="341" y="5296"/>
                  </a:cubicBezTo>
                  <a:cubicBezTo>
                    <a:pt x="426" y="5296"/>
                    <a:pt x="506" y="5248"/>
                    <a:pt x="581" y="5170"/>
                  </a:cubicBezTo>
                  <a:cubicBezTo>
                    <a:pt x="799" y="4946"/>
                    <a:pt x="1006" y="4722"/>
                    <a:pt x="1230" y="4504"/>
                  </a:cubicBezTo>
                  <a:cubicBezTo>
                    <a:pt x="2637" y="3136"/>
                    <a:pt x="4165" y="1930"/>
                    <a:pt x="6009" y="1178"/>
                  </a:cubicBezTo>
                  <a:cubicBezTo>
                    <a:pt x="6906" y="812"/>
                    <a:pt x="7816" y="583"/>
                    <a:pt x="8735" y="583"/>
                  </a:cubicBezTo>
                  <a:cubicBezTo>
                    <a:pt x="9347" y="583"/>
                    <a:pt x="9962" y="684"/>
                    <a:pt x="10581" y="914"/>
                  </a:cubicBezTo>
                  <a:cubicBezTo>
                    <a:pt x="11144" y="1120"/>
                    <a:pt x="11650" y="1476"/>
                    <a:pt x="12190" y="1752"/>
                  </a:cubicBezTo>
                  <a:cubicBezTo>
                    <a:pt x="12249" y="1784"/>
                    <a:pt x="12335" y="1804"/>
                    <a:pt x="12411" y="1804"/>
                  </a:cubicBezTo>
                  <a:cubicBezTo>
                    <a:pt x="12460" y="1804"/>
                    <a:pt x="12505" y="1796"/>
                    <a:pt x="12534" y="1775"/>
                  </a:cubicBezTo>
                  <a:cubicBezTo>
                    <a:pt x="12626" y="1695"/>
                    <a:pt x="12672" y="1574"/>
                    <a:pt x="12655" y="1453"/>
                  </a:cubicBezTo>
                  <a:cubicBezTo>
                    <a:pt x="12643" y="1356"/>
                    <a:pt x="12523" y="1264"/>
                    <a:pt x="12425" y="1195"/>
                  </a:cubicBezTo>
                  <a:cubicBezTo>
                    <a:pt x="11288" y="397"/>
                    <a:pt x="10013" y="46"/>
                    <a:pt x="8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9"/>
            <p:cNvSpPr/>
            <p:nvPr/>
          </p:nvSpPr>
          <p:spPr>
            <a:xfrm>
              <a:off x="1559650" y="2367875"/>
              <a:ext cx="245425" cy="191025"/>
            </a:xfrm>
            <a:custGeom>
              <a:avLst/>
              <a:gdLst/>
              <a:ahLst/>
              <a:cxnLst/>
              <a:rect l="l" t="t" r="r" b="b"/>
              <a:pathLst>
                <a:path w="9817" h="7641" extrusionOk="0">
                  <a:moveTo>
                    <a:pt x="261" y="1"/>
                  </a:moveTo>
                  <a:cubicBezTo>
                    <a:pt x="213" y="1"/>
                    <a:pt x="169" y="10"/>
                    <a:pt x="138" y="30"/>
                  </a:cubicBezTo>
                  <a:cubicBezTo>
                    <a:pt x="58" y="76"/>
                    <a:pt x="18" y="231"/>
                    <a:pt x="6" y="346"/>
                  </a:cubicBezTo>
                  <a:cubicBezTo>
                    <a:pt x="1" y="420"/>
                    <a:pt x="75" y="507"/>
                    <a:pt x="121" y="587"/>
                  </a:cubicBezTo>
                  <a:cubicBezTo>
                    <a:pt x="2178" y="4137"/>
                    <a:pt x="5187" y="6457"/>
                    <a:pt x="9151" y="7543"/>
                  </a:cubicBezTo>
                  <a:cubicBezTo>
                    <a:pt x="9266" y="7577"/>
                    <a:pt x="9380" y="7595"/>
                    <a:pt x="9564" y="7640"/>
                  </a:cubicBezTo>
                  <a:cubicBezTo>
                    <a:pt x="9639" y="7554"/>
                    <a:pt x="9783" y="7462"/>
                    <a:pt x="9800" y="7348"/>
                  </a:cubicBezTo>
                  <a:cubicBezTo>
                    <a:pt x="9817" y="7256"/>
                    <a:pt x="9691" y="7124"/>
                    <a:pt x="9599" y="7037"/>
                  </a:cubicBezTo>
                  <a:cubicBezTo>
                    <a:pt x="9547" y="6991"/>
                    <a:pt x="9449" y="6991"/>
                    <a:pt x="9375" y="6974"/>
                  </a:cubicBezTo>
                  <a:cubicBezTo>
                    <a:pt x="5555" y="5958"/>
                    <a:pt x="2649" y="3740"/>
                    <a:pt x="661" y="323"/>
                  </a:cubicBezTo>
                  <a:cubicBezTo>
                    <a:pt x="609" y="231"/>
                    <a:pt x="563" y="104"/>
                    <a:pt x="483" y="58"/>
                  </a:cubicBezTo>
                  <a:cubicBezTo>
                    <a:pt x="423" y="23"/>
                    <a:pt x="337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9"/>
            <p:cNvSpPr/>
            <p:nvPr/>
          </p:nvSpPr>
          <p:spPr>
            <a:xfrm>
              <a:off x="834625" y="2279050"/>
              <a:ext cx="244575" cy="152200"/>
            </a:xfrm>
            <a:custGeom>
              <a:avLst/>
              <a:gdLst/>
              <a:ahLst/>
              <a:cxnLst/>
              <a:rect l="l" t="t" r="r" b="b"/>
              <a:pathLst>
                <a:path w="9783" h="6088" extrusionOk="0">
                  <a:moveTo>
                    <a:pt x="9551" y="0"/>
                  </a:moveTo>
                  <a:cubicBezTo>
                    <a:pt x="9474" y="0"/>
                    <a:pt x="9386" y="15"/>
                    <a:pt x="9317" y="27"/>
                  </a:cubicBezTo>
                  <a:cubicBezTo>
                    <a:pt x="9254" y="44"/>
                    <a:pt x="9202" y="136"/>
                    <a:pt x="9145" y="188"/>
                  </a:cubicBezTo>
                  <a:cubicBezTo>
                    <a:pt x="8048" y="1193"/>
                    <a:pt x="6996" y="2244"/>
                    <a:pt x="5848" y="3181"/>
                  </a:cubicBezTo>
                  <a:cubicBezTo>
                    <a:pt x="4251" y="4479"/>
                    <a:pt x="2430" y="5335"/>
                    <a:pt x="339" y="5490"/>
                  </a:cubicBezTo>
                  <a:cubicBezTo>
                    <a:pt x="121" y="5507"/>
                    <a:pt x="0" y="5633"/>
                    <a:pt x="23" y="5840"/>
                  </a:cubicBezTo>
                  <a:cubicBezTo>
                    <a:pt x="42" y="6034"/>
                    <a:pt x="170" y="6088"/>
                    <a:pt x="324" y="6088"/>
                  </a:cubicBezTo>
                  <a:cubicBezTo>
                    <a:pt x="357" y="6088"/>
                    <a:pt x="391" y="6085"/>
                    <a:pt x="425" y="6081"/>
                  </a:cubicBezTo>
                  <a:cubicBezTo>
                    <a:pt x="506" y="6076"/>
                    <a:pt x="586" y="6070"/>
                    <a:pt x="667" y="6064"/>
                  </a:cubicBezTo>
                  <a:cubicBezTo>
                    <a:pt x="2263" y="5886"/>
                    <a:pt x="3711" y="5312"/>
                    <a:pt x="5067" y="4467"/>
                  </a:cubicBezTo>
                  <a:cubicBezTo>
                    <a:pt x="6675" y="3456"/>
                    <a:pt x="8042" y="2164"/>
                    <a:pt x="9369" y="820"/>
                  </a:cubicBezTo>
                  <a:cubicBezTo>
                    <a:pt x="9489" y="694"/>
                    <a:pt x="9650" y="579"/>
                    <a:pt x="9725" y="429"/>
                  </a:cubicBezTo>
                  <a:cubicBezTo>
                    <a:pt x="9782" y="326"/>
                    <a:pt x="9765" y="108"/>
                    <a:pt x="9702" y="39"/>
                  </a:cubicBezTo>
                  <a:cubicBezTo>
                    <a:pt x="9671" y="10"/>
                    <a:pt x="9615" y="0"/>
                    <a:pt x="9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9"/>
            <p:cNvSpPr/>
            <p:nvPr/>
          </p:nvSpPr>
          <p:spPr>
            <a:xfrm>
              <a:off x="1295725" y="2184375"/>
              <a:ext cx="198750" cy="79225"/>
            </a:xfrm>
            <a:custGeom>
              <a:avLst/>
              <a:gdLst/>
              <a:ahLst/>
              <a:cxnLst/>
              <a:rect l="l" t="t" r="r" b="b"/>
              <a:pathLst>
                <a:path w="7950" h="3169" extrusionOk="0">
                  <a:moveTo>
                    <a:pt x="3188" y="0"/>
                  </a:moveTo>
                  <a:cubicBezTo>
                    <a:pt x="2108" y="18"/>
                    <a:pt x="1229" y="230"/>
                    <a:pt x="402" y="667"/>
                  </a:cubicBezTo>
                  <a:cubicBezTo>
                    <a:pt x="305" y="718"/>
                    <a:pt x="178" y="758"/>
                    <a:pt x="127" y="839"/>
                  </a:cubicBezTo>
                  <a:cubicBezTo>
                    <a:pt x="63" y="948"/>
                    <a:pt x="0" y="1132"/>
                    <a:pt x="46" y="1218"/>
                  </a:cubicBezTo>
                  <a:cubicBezTo>
                    <a:pt x="92" y="1304"/>
                    <a:pt x="287" y="1327"/>
                    <a:pt x="414" y="1339"/>
                  </a:cubicBezTo>
                  <a:cubicBezTo>
                    <a:pt x="494" y="1339"/>
                    <a:pt x="575" y="1258"/>
                    <a:pt x="649" y="1218"/>
                  </a:cubicBezTo>
                  <a:cubicBezTo>
                    <a:pt x="1399" y="828"/>
                    <a:pt x="2182" y="608"/>
                    <a:pt x="3007" y="608"/>
                  </a:cubicBezTo>
                  <a:cubicBezTo>
                    <a:pt x="3143" y="608"/>
                    <a:pt x="3280" y="614"/>
                    <a:pt x="3418" y="626"/>
                  </a:cubicBezTo>
                  <a:cubicBezTo>
                    <a:pt x="5066" y="770"/>
                    <a:pt x="6336" y="1557"/>
                    <a:pt x="7238" y="2935"/>
                  </a:cubicBezTo>
                  <a:cubicBezTo>
                    <a:pt x="7327" y="3065"/>
                    <a:pt x="7424" y="3169"/>
                    <a:pt x="7552" y="3169"/>
                  </a:cubicBezTo>
                  <a:cubicBezTo>
                    <a:pt x="7606" y="3169"/>
                    <a:pt x="7665" y="3150"/>
                    <a:pt x="7732" y="3108"/>
                  </a:cubicBezTo>
                  <a:cubicBezTo>
                    <a:pt x="7950" y="2970"/>
                    <a:pt x="7869" y="2792"/>
                    <a:pt x="7755" y="2620"/>
                  </a:cubicBezTo>
                  <a:cubicBezTo>
                    <a:pt x="6634" y="937"/>
                    <a:pt x="5055" y="75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9"/>
            <p:cNvSpPr/>
            <p:nvPr/>
          </p:nvSpPr>
          <p:spPr>
            <a:xfrm>
              <a:off x="1695925" y="2441950"/>
              <a:ext cx="145200" cy="73450"/>
            </a:xfrm>
            <a:custGeom>
              <a:avLst/>
              <a:gdLst/>
              <a:ahLst/>
              <a:cxnLst/>
              <a:rect l="l" t="t" r="r" b="b"/>
              <a:pathLst>
                <a:path w="5808" h="2938" extrusionOk="0">
                  <a:moveTo>
                    <a:pt x="351" y="1"/>
                  </a:moveTo>
                  <a:cubicBezTo>
                    <a:pt x="253" y="1"/>
                    <a:pt x="166" y="53"/>
                    <a:pt x="104" y="174"/>
                  </a:cubicBezTo>
                  <a:cubicBezTo>
                    <a:pt x="1" y="370"/>
                    <a:pt x="110" y="507"/>
                    <a:pt x="288" y="605"/>
                  </a:cubicBezTo>
                  <a:cubicBezTo>
                    <a:pt x="1781" y="1472"/>
                    <a:pt x="3349" y="2185"/>
                    <a:pt x="4981" y="2748"/>
                  </a:cubicBezTo>
                  <a:lnTo>
                    <a:pt x="5549" y="2937"/>
                  </a:lnTo>
                  <a:cubicBezTo>
                    <a:pt x="5618" y="2880"/>
                    <a:pt x="5756" y="2811"/>
                    <a:pt x="5779" y="2713"/>
                  </a:cubicBezTo>
                  <a:cubicBezTo>
                    <a:pt x="5808" y="2615"/>
                    <a:pt x="5750" y="2472"/>
                    <a:pt x="5687" y="2374"/>
                  </a:cubicBezTo>
                  <a:cubicBezTo>
                    <a:pt x="5647" y="2311"/>
                    <a:pt x="5532" y="2299"/>
                    <a:pt x="5446" y="2265"/>
                  </a:cubicBezTo>
                  <a:cubicBezTo>
                    <a:pt x="4780" y="2012"/>
                    <a:pt x="4090" y="1794"/>
                    <a:pt x="3441" y="1501"/>
                  </a:cubicBezTo>
                  <a:cubicBezTo>
                    <a:pt x="2522" y="1082"/>
                    <a:pt x="1620" y="605"/>
                    <a:pt x="713" y="157"/>
                  </a:cubicBezTo>
                  <a:cubicBezTo>
                    <a:pt x="667" y="134"/>
                    <a:pt x="627" y="111"/>
                    <a:pt x="586" y="82"/>
                  </a:cubicBezTo>
                  <a:cubicBezTo>
                    <a:pt x="505" y="31"/>
                    <a:pt x="425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9"/>
            <p:cNvSpPr/>
            <p:nvPr/>
          </p:nvSpPr>
          <p:spPr>
            <a:xfrm>
              <a:off x="1091675" y="2310975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3795" y="0"/>
                  </a:moveTo>
                  <a:cubicBezTo>
                    <a:pt x="3687" y="0"/>
                    <a:pt x="3580" y="31"/>
                    <a:pt x="3487" y="89"/>
                  </a:cubicBezTo>
                  <a:cubicBezTo>
                    <a:pt x="2246" y="1105"/>
                    <a:pt x="1137" y="2271"/>
                    <a:pt x="184" y="3564"/>
                  </a:cubicBezTo>
                  <a:cubicBezTo>
                    <a:pt x="69" y="3725"/>
                    <a:pt x="0" y="3885"/>
                    <a:pt x="190" y="4029"/>
                  </a:cubicBezTo>
                  <a:cubicBezTo>
                    <a:pt x="257" y="4078"/>
                    <a:pt x="321" y="4100"/>
                    <a:pt x="382" y="4100"/>
                  </a:cubicBezTo>
                  <a:cubicBezTo>
                    <a:pt x="490" y="4100"/>
                    <a:pt x="587" y="4029"/>
                    <a:pt x="672" y="3914"/>
                  </a:cubicBezTo>
                  <a:cubicBezTo>
                    <a:pt x="1603" y="2656"/>
                    <a:pt x="2682" y="1519"/>
                    <a:pt x="3889" y="525"/>
                  </a:cubicBezTo>
                  <a:cubicBezTo>
                    <a:pt x="3969" y="439"/>
                    <a:pt x="4038" y="347"/>
                    <a:pt x="4101" y="255"/>
                  </a:cubicBezTo>
                  <a:cubicBezTo>
                    <a:pt x="4021" y="152"/>
                    <a:pt x="3963" y="14"/>
                    <a:pt x="3889" y="8"/>
                  </a:cubicBezTo>
                  <a:cubicBezTo>
                    <a:pt x="3858" y="3"/>
                    <a:pt x="3826" y="0"/>
                    <a:pt x="3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9"/>
            <p:cNvSpPr/>
            <p:nvPr/>
          </p:nvSpPr>
          <p:spPr>
            <a:xfrm>
              <a:off x="1183225" y="2052075"/>
              <a:ext cx="21775" cy="18100"/>
            </a:xfrm>
            <a:custGeom>
              <a:avLst/>
              <a:gdLst/>
              <a:ahLst/>
              <a:cxnLst/>
              <a:rect l="l" t="t" r="r" b="b"/>
              <a:pathLst>
                <a:path w="871" h="724" extrusionOk="0">
                  <a:moveTo>
                    <a:pt x="364" y="1"/>
                  </a:moveTo>
                  <a:cubicBezTo>
                    <a:pt x="348" y="1"/>
                    <a:pt x="333" y="3"/>
                    <a:pt x="319" y="8"/>
                  </a:cubicBezTo>
                  <a:cubicBezTo>
                    <a:pt x="186" y="60"/>
                    <a:pt x="89" y="163"/>
                    <a:pt x="49" y="295"/>
                  </a:cubicBezTo>
                  <a:cubicBezTo>
                    <a:pt x="0" y="446"/>
                    <a:pt x="291" y="724"/>
                    <a:pt x="488" y="724"/>
                  </a:cubicBezTo>
                  <a:cubicBezTo>
                    <a:pt x="501" y="724"/>
                    <a:pt x="513" y="723"/>
                    <a:pt x="525" y="720"/>
                  </a:cubicBezTo>
                  <a:cubicBezTo>
                    <a:pt x="652" y="697"/>
                    <a:pt x="755" y="565"/>
                    <a:pt x="870" y="479"/>
                  </a:cubicBezTo>
                  <a:cubicBezTo>
                    <a:pt x="823" y="274"/>
                    <a:pt x="53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9"/>
            <p:cNvSpPr/>
            <p:nvPr/>
          </p:nvSpPr>
          <p:spPr>
            <a:xfrm>
              <a:off x="1253925" y="2242100"/>
              <a:ext cx="19800" cy="20925"/>
            </a:xfrm>
            <a:custGeom>
              <a:avLst/>
              <a:gdLst/>
              <a:ahLst/>
              <a:cxnLst/>
              <a:rect l="l" t="t" r="r" b="b"/>
              <a:pathLst>
                <a:path w="792" h="837" extrusionOk="0">
                  <a:moveTo>
                    <a:pt x="535" y="0"/>
                  </a:moveTo>
                  <a:cubicBezTo>
                    <a:pt x="299" y="46"/>
                    <a:pt x="1" y="362"/>
                    <a:pt x="58" y="546"/>
                  </a:cubicBezTo>
                  <a:cubicBezTo>
                    <a:pt x="110" y="678"/>
                    <a:pt x="225" y="782"/>
                    <a:pt x="363" y="833"/>
                  </a:cubicBezTo>
                  <a:cubicBezTo>
                    <a:pt x="370" y="835"/>
                    <a:pt x="379" y="837"/>
                    <a:pt x="388" y="837"/>
                  </a:cubicBezTo>
                  <a:cubicBezTo>
                    <a:pt x="537" y="837"/>
                    <a:pt x="791" y="525"/>
                    <a:pt x="759" y="356"/>
                  </a:cubicBezTo>
                  <a:cubicBezTo>
                    <a:pt x="736" y="224"/>
                    <a:pt x="615" y="121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9"/>
            <p:cNvSpPr/>
            <p:nvPr/>
          </p:nvSpPr>
          <p:spPr>
            <a:xfrm>
              <a:off x="788125" y="2405375"/>
              <a:ext cx="22250" cy="17825"/>
            </a:xfrm>
            <a:custGeom>
              <a:avLst/>
              <a:gdLst/>
              <a:ahLst/>
              <a:cxnLst/>
              <a:rect l="l" t="t" r="r" b="b"/>
              <a:pathLst>
                <a:path w="890" h="713" extrusionOk="0">
                  <a:moveTo>
                    <a:pt x="275" y="0"/>
                  </a:moveTo>
                  <a:cubicBezTo>
                    <a:pt x="223" y="63"/>
                    <a:pt x="97" y="155"/>
                    <a:pt x="57" y="276"/>
                  </a:cubicBezTo>
                  <a:cubicBezTo>
                    <a:pt x="0" y="439"/>
                    <a:pt x="242" y="713"/>
                    <a:pt x="463" y="713"/>
                  </a:cubicBezTo>
                  <a:cubicBezTo>
                    <a:pt x="467" y="713"/>
                    <a:pt x="472" y="713"/>
                    <a:pt x="476" y="712"/>
                  </a:cubicBezTo>
                  <a:cubicBezTo>
                    <a:pt x="620" y="689"/>
                    <a:pt x="740" y="603"/>
                    <a:pt x="809" y="477"/>
                  </a:cubicBezTo>
                  <a:cubicBezTo>
                    <a:pt x="890" y="316"/>
                    <a:pt x="614" y="4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9"/>
            <p:cNvSpPr/>
            <p:nvPr/>
          </p:nvSpPr>
          <p:spPr>
            <a:xfrm>
              <a:off x="1212000" y="2278700"/>
              <a:ext cx="18825" cy="16125"/>
            </a:xfrm>
            <a:custGeom>
              <a:avLst/>
              <a:gdLst/>
              <a:ahLst/>
              <a:cxnLst/>
              <a:rect l="l" t="t" r="r" b="b"/>
              <a:pathLst>
                <a:path w="753" h="645" extrusionOk="0">
                  <a:moveTo>
                    <a:pt x="464" y="0"/>
                  </a:moveTo>
                  <a:cubicBezTo>
                    <a:pt x="455" y="0"/>
                    <a:pt x="446" y="1"/>
                    <a:pt x="437" y="1"/>
                  </a:cubicBezTo>
                  <a:cubicBezTo>
                    <a:pt x="230" y="18"/>
                    <a:pt x="0" y="58"/>
                    <a:pt x="12" y="317"/>
                  </a:cubicBezTo>
                  <a:cubicBezTo>
                    <a:pt x="23" y="438"/>
                    <a:pt x="173" y="558"/>
                    <a:pt x="236" y="644"/>
                  </a:cubicBezTo>
                  <a:cubicBezTo>
                    <a:pt x="517" y="581"/>
                    <a:pt x="753" y="587"/>
                    <a:pt x="753" y="305"/>
                  </a:cubicBezTo>
                  <a:cubicBezTo>
                    <a:pt x="753" y="114"/>
                    <a:pt x="64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1121825" y="2212775"/>
              <a:ext cx="16250" cy="18575"/>
            </a:xfrm>
            <a:custGeom>
              <a:avLst/>
              <a:gdLst/>
              <a:ahLst/>
              <a:cxnLst/>
              <a:rect l="l" t="t" r="r" b="b"/>
              <a:pathLst>
                <a:path w="650" h="743" extrusionOk="0">
                  <a:moveTo>
                    <a:pt x="291" y="1"/>
                  </a:moveTo>
                  <a:cubicBezTo>
                    <a:pt x="133" y="1"/>
                    <a:pt x="1" y="135"/>
                    <a:pt x="12" y="300"/>
                  </a:cubicBezTo>
                  <a:cubicBezTo>
                    <a:pt x="1" y="531"/>
                    <a:pt x="130" y="743"/>
                    <a:pt x="292" y="743"/>
                  </a:cubicBezTo>
                  <a:cubicBezTo>
                    <a:pt x="307" y="743"/>
                    <a:pt x="323" y="741"/>
                    <a:pt x="339" y="737"/>
                  </a:cubicBezTo>
                  <a:cubicBezTo>
                    <a:pt x="466" y="708"/>
                    <a:pt x="575" y="587"/>
                    <a:pt x="644" y="547"/>
                  </a:cubicBezTo>
                  <a:cubicBezTo>
                    <a:pt x="649" y="185"/>
                    <a:pt x="525" y="1"/>
                    <a:pt x="328" y="1"/>
                  </a:cubicBezTo>
                  <a:cubicBezTo>
                    <a:pt x="323" y="1"/>
                    <a:pt x="317" y="1"/>
                    <a:pt x="310" y="2"/>
                  </a:cubicBezTo>
                  <a:cubicBezTo>
                    <a:pt x="304" y="1"/>
                    <a:pt x="29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1092825" y="2245675"/>
              <a:ext cx="15800" cy="18550"/>
            </a:xfrm>
            <a:custGeom>
              <a:avLst/>
              <a:gdLst/>
              <a:ahLst/>
              <a:cxnLst/>
              <a:rect l="l" t="t" r="r" b="b"/>
              <a:pathLst>
                <a:path w="632" h="742" extrusionOk="0">
                  <a:moveTo>
                    <a:pt x="290" y="1"/>
                  </a:moveTo>
                  <a:cubicBezTo>
                    <a:pt x="93" y="1"/>
                    <a:pt x="0" y="121"/>
                    <a:pt x="11" y="323"/>
                  </a:cubicBezTo>
                  <a:cubicBezTo>
                    <a:pt x="29" y="529"/>
                    <a:pt x="63" y="742"/>
                    <a:pt x="327" y="742"/>
                  </a:cubicBezTo>
                  <a:cubicBezTo>
                    <a:pt x="528" y="742"/>
                    <a:pt x="632" y="621"/>
                    <a:pt x="620" y="397"/>
                  </a:cubicBezTo>
                  <a:cubicBezTo>
                    <a:pt x="597" y="213"/>
                    <a:pt x="580" y="1"/>
                    <a:pt x="304" y="1"/>
                  </a:cubicBezTo>
                  <a:cubicBezTo>
                    <a:pt x="300" y="1"/>
                    <a:pt x="295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1287550" y="2142450"/>
              <a:ext cx="19250" cy="15250"/>
            </a:xfrm>
            <a:custGeom>
              <a:avLst/>
              <a:gdLst/>
              <a:ahLst/>
              <a:cxnLst/>
              <a:rect l="l" t="t" r="r" b="b"/>
              <a:pathLst>
                <a:path w="770" h="610" extrusionOk="0">
                  <a:moveTo>
                    <a:pt x="413" y="0"/>
                  </a:moveTo>
                  <a:cubicBezTo>
                    <a:pt x="253" y="29"/>
                    <a:pt x="29" y="29"/>
                    <a:pt x="11" y="299"/>
                  </a:cubicBezTo>
                  <a:cubicBezTo>
                    <a:pt x="0" y="496"/>
                    <a:pt x="104" y="610"/>
                    <a:pt x="294" y="610"/>
                  </a:cubicBezTo>
                  <a:cubicBezTo>
                    <a:pt x="303" y="610"/>
                    <a:pt x="312" y="609"/>
                    <a:pt x="321" y="609"/>
                  </a:cubicBezTo>
                  <a:cubicBezTo>
                    <a:pt x="522" y="597"/>
                    <a:pt x="741" y="574"/>
                    <a:pt x="758" y="310"/>
                  </a:cubicBezTo>
                  <a:cubicBezTo>
                    <a:pt x="769" y="121"/>
                    <a:pt x="655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1251350" y="2163250"/>
              <a:ext cx="18975" cy="15250"/>
            </a:xfrm>
            <a:custGeom>
              <a:avLst/>
              <a:gdLst/>
              <a:ahLst/>
              <a:cxnLst/>
              <a:rect l="l" t="t" r="r" b="b"/>
              <a:pathLst>
                <a:path w="759" h="610" extrusionOk="0">
                  <a:moveTo>
                    <a:pt x="462" y="1"/>
                  </a:moveTo>
                  <a:cubicBezTo>
                    <a:pt x="457" y="1"/>
                    <a:pt x="453" y="1"/>
                    <a:pt x="448" y="1"/>
                  </a:cubicBezTo>
                  <a:cubicBezTo>
                    <a:pt x="253" y="7"/>
                    <a:pt x="35" y="24"/>
                    <a:pt x="18" y="294"/>
                  </a:cubicBezTo>
                  <a:cubicBezTo>
                    <a:pt x="0" y="495"/>
                    <a:pt x="109" y="604"/>
                    <a:pt x="316" y="610"/>
                  </a:cubicBezTo>
                  <a:cubicBezTo>
                    <a:pt x="517" y="587"/>
                    <a:pt x="730" y="581"/>
                    <a:pt x="747" y="317"/>
                  </a:cubicBezTo>
                  <a:cubicBezTo>
                    <a:pt x="758" y="120"/>
                    <a:pt x="64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1534300" y="2320800"/>
              <a:ext cx="14750" cy="15800"/>
            </a:xfrm>
            <a:custGeom>
              <a:avLst/>
              <a:gdLst/>
              <a:ahLst/>
              <a:cxnLst/>
              <a:rect l="l" t="t" r="r" b="b"/>
              <a:pathLst>
                <a:path w="590" h="632" extrusionOk="0">
                  <a:moveTo>
                    <a:pt x="377" y="0"/>
                  </a:moveTo>
                  <a:lnTo>
                    <a:pt x="245" y="6"/>
                  </a:lnTo>
                  <a:cubicBezTo>
                    <a:pt x="164" y="115"/>
                    <a:pt x="44" y="213"/>
                    <a:pt x="27" y="327"/>
                  </a:cubicBezTo>
                  <a:cubicBezTo>
                    <a:pt x="1" y="493"/>
                    <a:pt x="106" y="631"/>
                    <a:pt x="257" y="631"/>
                  </a:cubicBezTo>
                  <a:cubicBezTo>
                    <a:pt x="274" y="631"/>
                    <a:pt x="291" y="629"/>
                    <a:pt x="308" y="626"/>
                  </a:cubicBezTo>
                  <a:cubicBezTo>
                    <a:pt x="423" y="603"/>
                    <a:pt x="578" y="454"/>
                    <a:pt x="584" y="350"/>
                  </a:cubicBezTo>
                  <a:cubicBezTo>
                    <a:pt x="590" y="241"/>
                    <a:pt x="446" y="121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9"/>
            <p:cNvSpPr/>
            <p:nvPr/>
          </p:nvSpPr>
          <p:spPr>
            <a:xfrm>
              <a:off x="1772600" y="1996100"/>
              <a:ext cx="14250" cy="15975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357" y="1"/>
                  </a:moveTo>
                  <a:lnTo>
                    <a:pt x="219" y="7"/>
                  </a:lnTo>
                  <a:cubicBezTo>
                    <a:pt x="144" y="110"/>
                    <a:pt x="1" y="236"/>
                    <a:pt x="18" y="323"/>
                  </a:cubicBezTo>
                  <a:cubicBezTo>
                    <a:pt x="41" y="443"/>
                    <a:pt x="196" y="535"/>
                    <a:pt x="294" y="639"/>
                  </a:cubicBezTo>
                  <a:cubicBezTo>
                    <a:pt x="386" y="541"/>
                    <a:pt x="552" y="461"/>
                    <a:pt x="564" y="351"/>
                  </a:cubicBezTo>
                  <a:cubicBezTo>
                    <a:pt x="569" y="242"/>
                    <a:pt x="426" y="116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9"/>
            <p:cNvSpPr/>
            <p:nvPr/>
          </p:nvSpPr>
          <p:spPr>
            <a:xfrm>
              <a:off x="1510525" y="2138700"/>
              <a:ext cx="16125" cy="1422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301" y="0"/>
                  </a:moveTo>
                  <a:cubicBezTo>
                    <a:pt x="297" y="0"/>
                    <a:pt x="293" y="0"/>
                    <a:pt x="288" y="1"/>
                  </a:cubicBezTo>
                  <a:cubicBezTo>
                    <a:pt x="191" y="6"/>
                    <a:pt x="47" y="173"/>
                    <a:pt x="30" y="282"/>
                  </a:cubicBezTo>
                  <a:cubicBezTo>
                    <a:pt x="0" y="436"/>
                    <a:pt x="116" y="568"/>
                    <a:pt x="259" y="568"/>
                  </a:cubicBezTo>
                  <a:cubicBezTo>
                    <a:pt x="282" y="568"/>
                    <a:pt x="305" y="565"/>
                    <a:pt x="329" y="558"/>
                  </a:cubicBezTo>
                  <a:cubicBezTo>
                    <a:pt x="443" y="535"/>
                    <a:pt x="541" y="414"/>
                    <a:pt x="644" y="340"/>
                  </a:cubicBezTo>
                  <a:cubicBezTo>
                    <a:pt x="644" y="294"/>
                    <a:pt x="644" y="248"/>
                    <a:pt x="644" y="207"/>
                  </a:cubicBezTo>
                  <a:cubicBezTo>
                    <a:pt x="528" y="136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9"/>
            <p:cNvSpPr/>
            <p:nvPr/>
          </p:nvSpPr>
          <p:spPr>
            <a:xfrm>
              <a:off x="1482250" y="2112600"/>
              <a:ext cx="16000" cy="14375"/>
            </a:xfrm>
            <a:custGeom>
              <a:avLst/>
              <a:gdLst/>
              <a:ahLst/>
              <a:cxnLst/>
              <a:rect l="l" t="t" r="r" b="b"/>
              <a:pathLst>
                <a:path w="640" h="575" extrusionOk="0">
                  <a:moveTo>
                    <a:pt x="384" y="0"/>
                  </a:moveTo>
                  <a:cubicBezTo>
                    <a:pt x="362" y="0"/>
                    <a:pt x="339" y="4"/>
                    <a:pt x="316" y="11"/>
                  </a:cubicBezTo>
                  <a:cubicBezTo>
                    <a:pt x="202" y="34"/>
                    <a:pt x="104" y="154"/>
                    <a:pt x="1" y="235"/>
                  </a:cubicBezTo>
                  <a:cubicBezTo>
                    <a:pt x="1" y="281"/>
                    <a:pt x="6" y="332"/>
                    <a:pt x="6" y="378"/>
                  </a:cubicBezTo>
                  <a:cubicBezTo>
                    <a:pt x="117" y="445"/>
                    <a:pt x="238" y="574"/>
                    <a:pt x="344" y="574"/>
                  </a:cubicBezTo>
                  <a:cubicBezTo>
                    <a:pt x="348" y="574"/>
                    <a:pt x="352" y="574"/>
                    <a:pt x="357" y="574"/>
                  </a:cubicBezTo>
                  <a:cubicBezTo>
                    <a:pt x="454" y="556"/>
                    <a:pt x="598" y="396"/>
                    <a:pt x="609" y="287"/>
                  </a:cubicBezTo>
                  <a:cubicBezTo>
                    <a:pt x="639" y="133"/>
                    <a:pt x="523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9"/>
            <p:cNvSpPr/>
            <p:nvPr/>
          </p:nvSpPr>
          <p:spPr>
            <a:xfrm>
              <a:off x="895725" y="2467825"/>
              <a:ext cx="14600" cy="15650"/>
            </a:xfrm>
            <a:custGeom>
              <a:avLst/>
              <a:gdLst/>
              <a:ahLst/>
              <a:cxnLst/>
              <a:rect l="l" t="t" r="r" b="b"/>
              <a:pathLst>
                <a:path w="584" h="626" extrusionOk="0">
                  <a:moveTo>
                    <a:pt x="250" y="1"/>
                  </a:moveTo>
                  <a:cubicBezTo>
                    <a:pt x="170" y="110"/>
                    <a:pt x="43" y="208"/>
                    <a:pt x="26" y="328"/>
                  </a:cubicBezTo>
                  <a:cubicBezTo>
                    <a:pt x="0" y="479"/>
                    <a:pt x="92" y="626"/>
                    <a:pt x="251" y="626"/>
                  </a:cubicBezTo>
                  <a:cubicBezTo>
                    <a:pt x="268" y="626"/>
                    <a:pt x="284" y="624"/>
                    <a:pt x="302" y="621"/>
                  </a:cubicBezTo>
                  <a:cubicBezTo>
                    <a:pt x="411" y="598"/>
                    <a:pt x="572" y="455"/>
                    <a:pt x="578" y="363"/>
                  </a:cubicBezTo>
                  <a:cubicBezTo>
                    <a:pt x="583" y="248"/>
                    <a:pt x="451" y="12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9"/>
            <p:cNvSpPr/>
            <p:nvPr/>
          </p:nvSpPr>
          <p:spPr>
            <a:xfrm>
              <a:off x="1150400" y="2086125"/>
              <a:ext cx="15825" cy="13850"/>
            </a:xfrm>
            <a:custGeom>
              <a:avLst/>
              <a:gdLst/>
              <a:ahLst/>
              <a:cxnLst/>
              <a:rect l="l" t="t" r="r" b="b"/>
              <a:pathLst>
                <a:path w="633" h="554" extrusionOk="0">
                  <a:moveTo>
                    <a:pt x="283" y="1"/>
                  </a:moveTo>
                  <a:cubicBezTo>
                    <a:pt x="279" y="1"/>
                    <a:pt x="275" y="1"/>
                    <a:pt x="270" y="1"/>
                  </a:cubicBezTo>
                  <a:cubicBezTo>
                    <a:pt x="173" y="13"/>
                    <a:pt x="0" y="208"/>
                    <a:pt x="18" y="277"/>
                  </a:cubicBezTo>
                  <a:cubicBezTo>
                    <a:pt x="69" y="415"/>
                    <a:pt x="184" y="513"/>
                    <a:pt x="322" y="553"/>
                  </a:cubicBezTo>
                  <a:cubicBezTo>
                    <a:pt x="325" y="553"/>
                    <a:pt x="328" y="553"/>
                    <a:pt x="331" y="553"/>
                  </a:cubicBezTo>
                  <a:cubicBezTo>
                    <a:pt x="416" y="553"/>
                    <a:pt x="527" y="406"/>
                    <a:pt x="632" y="329"/>
                  </a:cubicBezTo>
                  <a:lnTo>
                    <a:pt x="632" y="197"/>
                  </a:lnTo>
                  <a:cubicBezTo>
                    <a:pt x="511" y="131"/>
                    <a:pt x="389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9"/>
            <p:cNvSpPr/>
            <p:nvPr/>
          </p:nvSpPr>
          <p:spPr>
            <a:xfrm>
              <a:off x="1648300" y="2396475"/>
              <a:ext cx="14625" cy="15500"/>
            </a:xfrm>
            <a:custGeom>
              <a:avLst/>
              <a:gdLst/>
              <a:ahLst/>
              <a:cxnLst/>
              <a:rect l="l" t="t" r="r" b="b"/>
              <a:pathLst>
                <a:path w="585" h="620" extrusionOk="0">
                  <a:moveTo>
                    <a:pt x="246" y="0"/>
                  </a:moveTo>
                  <a:cubicBezTo>
                    <a:pt x="165" y="109"/>
                    <a:pt x="45" y="213"/>
                    <a:pt x="22" y="327"/>
                  </a:cubicBezTo>
                  <a:cubicBezTo>
                    <a:pt x="1" y="483"/>
                    <a:pt x="97" y="620"/>
                    <a:pt x="255" y="620"/>
                  </a:cubicBezTo>
                  <a:cubicBezTo>
                    <a:pt x="272" y="620"/>
                    <a:pt x="290" y="618"/>
                    <a:pt x="309" y="615"/>
                  </a:cubicBezTo>
                  <a:cubicBezTo>
                    <a:pt x="418" y="592"/>
                    <a:pt x="573" y="448"/>
                    <a:pt x="579" y="350"/>
                  </a:cubicBezTo>
                  <a:cubicBezTo>
                    <a:pt x="584" y="236"/>
                    <a:pt x="447" y="115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9"/>
            <p:cNvSpPr/>
            <p:nvPr/>
          </p:nvSpPr>
          <p:spPr>
            <a:xfrm>
              <a:off x="1669600" y="2416150"/>
              <a:ext cx="16450" cy="14175"/>
            </a:xfrm>
            <a:custGeom>
              <a:avLst/>
              <a:gdLst/>
              <a:ahLst/>
              <a:cxnLst/>
              <a:rect l="l" t="t" r="r" b="b"/>
              <a:pathLst>
                <a:path w="658" h="567" extrusionOk="0">
                  <a:moveTo>
                    <a:pt x="318" y="0"/>
                  </a:moveTo>
                  <a:cubicBezTo>
                    <a:pt x="226" y="0"/>
                    <a:pt x="77" y="149"/>
                    <a:pt x="48" y="258"/>
                  </a:cubicBezTo>
                  <a:cubicBezTo>
                    <a:pt x="1" y="417"/>
                    <a:pt x="124" y="566"/>
                    <a:pt x="278" y="566"/>
                  </a:cubicBezTo>
                  <a:cubicBezTo>
                    <a:pt x="291" y="566"/>
                    <a:pt x="305" y="565"/>
                    <a:pt x="318" y="563"/>
                  </a:cubicBezTo>
                  <a:cubicBezTo>
                    <a:pt x="433" y="546"/>
                    <a:pt x="542" y="425"/>
                    <a:pt x="652" y="356"/>
                  </a:cubicBezTo>
                  <a:cubicBezTo>
                    <a:pt x="652" y="310"/>
                    <a:pt x="657" y="270"/>
                    <a:pt x="657" y="224"/>
                  </a:cubicBezTo>
                  <a:cubicBezTo>
                    <a:pt x="542" y="144"/>
                    <a:pt x="433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9"/>
            <p:cNvSpPr/>
            <p:nvPr/>
          </p:nvSpPr>
          <p:spPr>
            <a:xfrm>
              <a:off x="837625" y="2490225"/>
              <a:ext cx="15825" cy="13925"/>
            </a:xfrm>
            <a:custGeom>
              <a:avLst/>
              <a:gdLst/>
              <a:ahLst/>
              <a:cxnLst/>
              <a:rect l="l" t="t" r="r" b="b"/>
              <a:pathLst>
                <a:path w="633" h="557" extrusionOk="0">
                  <a:moveTo>
                    <a:pt x="288" y="1"/>
                  </a:moveTo>
                  <a:cubicBezTo>
                    <a:pt x="191" y="1"/>
                    <a:pt x="1" y="185"/>
                    <a:pt x="18" y="259"/>
                  </a:cubicBezTo>
                  <a:cubicBezTo>
                    <a:pt x="58" y="391"/>
                    <a:pt x="162" y="506"/>
                    <a:pt x="294" y="552"/>
                  </a:cubicBezTo>
                  <a:cubicBezTo>
                    <a:pt x="302" y="555"/>
                    <a:pt x="310" y="556"/>
                    <a:pt x="318" y="556"/>
                  </a:cubicBezTo>
                  <a:cubicBezTo>
                    <a:pt x="403" y="556"/>
                    <a:pt x="522" y="431"/>
                    <a:pt x="621" y="363"/>
                  </a:cubicBezTo>
                  <a:lnTo>
                    <a:pt x="633" y="236"/>
                  </a:lnTo>
                  <a:cubicBezTo>
                    <a:pt x="518" y="150"/>
                    <a:pt x="40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9"/>
            <p:cNvSpPr/>
            <p:nvPr/>
          </p:nvSpPr>
          <p:spPr>
            <a:xfrm>
              <a:off x="1512500" y="2282000"/>
              <a:ext cx="16150" cy="14225"/>
            </a:xfrm>
            <a:custGeom>
              <a:avLst/>
              <a:gdLst/>
              <a:ahLst/>
              <a:cxnLst/>
              <a:rect l="l" t="t" r="r" b="b"/>
              <a:pathLst>
                <a:path w="646" h="569" extrusionOk="0">
                  <a:moveTo>
                    <a:pt x="308" y="1"/>
                  </a:moveTo>
                  <a:cubicBezTo>
                    <a:pt x="306" y="1"/>
                    <a:pt x="303" y="1"/>
                    <a:pt x="301" y="1"/>
                  </a:cubicBezTo>
                  <a:cubicBezTo>
                    <a:pt x="204" y="7"/>
                    <a:pt x="54" y="168"/>
                    <a:pt x="37" y="277"/>
                  </a:cubicBezTo>
                  <a:cubicBezTo>
                    <a:pt x="1" y="428"/>
                    <a:pt x="124" y="569"/>
                    <a:pt x="276" y="569"/>
                  </a:cubicBezTo>
                  <a:cubicBezTo>
                    <a:pt x="292" y="569"/>
                    <a:pt x="308" y="567"/>
                    <a:pt x="324" y="564"/>
                  </a:cubicBezTo>
                  <a:cubicBezTo>
                    <a:pt x="439" y="541"/>
                    <a:pt x="537" y="420"/>
                    <a:pt x="646" y="340"/>
                  </a:cubicBezTo>
                  <a:lnTo>
                    <a:pt x="646" y="208"/>
                  </a:lnTo>
                  <a:cubicBezTo>
                    <a:pt x="533" y="135"/>
                    <a:pt x="415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41" name="Google Shape;1241;p9"/>
          <p:cNvPicPr preferRelativeResize="0"/>
          <p:nvPr/>
        </p:nvPicPr>
        <p:blipFill rotWithShape="1">
          <a:blip r:embed="rId5"/>
          <a:srcRect t="2090" r="43426" b="-2090"/>
          <a:stretch>
            <a:fillRect/>
          </a:stretch>
        </p:blipFill>
        <p:spPr>
          <a:xfrm rot="-5570297">
            <a:off x="8238763" y="2159181"/>
            <a:ext cx="1259498" cy="9353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2" name="Google Shape;1242;p9"/>
          <p:cNvGrpSpPr/>
          <p:nvPr/>
        </p:nvGrpSpPr>
        <p:grpSpPr>
          <a:xfrm flipH="1">
            <a:off x="154578" y="102400"/>
            <a:ext cx="8918694" cy="4934985"/>
            <a:chOff x="1870550" y="2854975"/>
            <a:chExt cx="3725125" cy="2061225"/>
          </a:xfrm>
        </p:grpSpPr>
        <p:sp>
          <p:nvSpPr>
            <p:cNvPr id="1243" name="Google Shape;1243;p9"/>
            <p:cNvSpPr/>
            <p:nvPr/>
          </p:nvSpPr>
          <p:spPr>
            <a:xfrm>
              <a:off x="1872927" y="3626494"/>
              <a:ext cx="30050" cy="26350"/>
            </a:xfrm>
            <a:custGeom>
              <a:avLst/>
              <a:gdLst/>
              <a:ahLst/>
              <a:cxnLst/>
              <a:rect l="l" t="t" r="r" b="b"/>
              <a:pathLst>
                <a:path w="1202" h="1054" extrusionOk="0">
                  <a:moveTo>
                    <a:pt x="612" y="1"/>
                  </a:moveTo>
                  <a:cubicBezTo>
                    <a:pt x="498" y="1"/>
                    <a:pt x="384" y="35"/>
                    <a:pt x="288" y="106"/>
                  </a:cubicBezTo>
                  <a:cubicBezTo>
                    <a:pt x="185" y="186"/>
                    <a:pt x="93" y="272"/>
                    <a:pt x="1" y="359"/>
                  </a:cubicBezTo>
                  <a:lnTo>
                    <a:pt x="1" y="703"/>
                  </a:lnTo>
                  <a:cubicBezTo>
                    <a:pt x="110" y="784"/>
                    <a:pt x="219" y="870"/>
                    <a:pt x="334" y="944"/>
                  </a:cubicBezTo>
                  <a:cubicBezTo>
                    <a:pt x="441" y="1018"/>
                    <a:pt x="559" y="1054"/>
                    <a:pt x="672" y="1054"/>
                  </a:cubicBezTo>
                  <a:cubicBezTo>
                    <a:pt x="813" y="1054"/>
                    <a:pt x="945" y="998"/>
                    <a:pt x="1035" y="893"/>
                  </a:cubicBezTo>
                  <a:cubicBezTo>
                    <a:pt x="1201" y="669"/>
                    <a:pt x="1184" y="353"/>
                    <a:pt x="994" y="152"/>
                  </a:cubicBezTo>
                  <a:cubicBezTo>
                    <a:pt x="888" y="51"/>
                    <a:pt x="75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9"/>
            <p:cNvSpPr/>
            <p:nvPr/>
          </p:nvSpPr>
          <p:spPr>
            <a:xfrm>
              <a:off x="4891575" y="2854975"/>
              <a:ext cx="30175" cy="26950"/>
            </a:xfrm>
            <a:custGeom>
              <a:avLst/>
              <a:gdLst/>
              <a:ahLst/>
              <a:cxnLst/>
              <a:rect l="l" t="t" r="r" b="b"/>
              <a:pathLst>
                <a:path w="1207" h="1078" extrusionOk="0">
                  <a:moveTo>
                    <a:pt x="466" y="0"/>
                  </a:moveTo>
                  <a:cubicBezTo>
                    <a:pt x="391" y="46"/>
                    <a:pt x="322" y="92"/>
                    <a:pt x="259" y="144"/>
                  </a:cubicBezTo>
                  <a:cubicBezTo>
                    <a:pt x="23" y="351"/>
                    <a:pt x="0" y="632"/>
                    <a:pt x="190" y="862"/>
                  </a:cubicBezTo>
                  <a:cubicBezTo>
                    <a:pt x="308" y="1001"/>
                    <a:pt x="490" y="1077"/>
                    <a:pt x="660" y="1077"/>
                  </a:cubicBezTo>
                  <a:cubicBezTo>
                    <a:pt x="772" y="1077"/>
                    <a:pt x="878" y="1045"/>
                    <a:pt x="960" y="977"/>
                  </a:cubicBezTo>
                  <a:cubicBezTo>
                    <a:pt x="1172" y="793"/>
                    <a:pt x="1207" y="471"/>
                    <a:pt x="1034" y="247"/>
                  </a:cubicBezTo>
                  <a:cubicBezTo>
                    <a:pt x="965" y="161"/>
                    <a:pt x="891" y="75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9"/>
            <p:cNvSpPr/>
            <p:nvPr/>
          </p:nvSpPr>
          <p:spPr>
            <a:xfrm>
              <a:off x="2270025" y="4898975"/>
              <a:ext cx="19125" cy="17225"/>
            </a:xfrm>
            <a:custGeom>
              <a:avLst/>
              <a:gdLst/>
              <a:ahLst/>
              <a:cxnLst/>
              <a:rect l="l" t="t" r="r" b="b"/>
              <a:pathLst>
                <a:path w="765" h="689" extrusionOk="0">
                  <a:moveTo>
                    <a:pt x="390" y="1"/>
                  </a:moveTo>
                  <a:cubicBezTo>
                    <a:pt x="310" y="1"/>
                    <a:pt x="231" y="22"/>
                    <a:pt x="162" y="63"/>
                  </a:cubicBezTo>
                  <a:cubicBezTo>
                    <a:pt x="1" y="172"/>
                    <a:pt x="24" y="356"/>
                    <a:pt x="139" y="511"/>
                  </a:cubicBezTo>
                  <a:cubicBezTo>
                    <a:pt x="173" y="568"/>
                    <a:pt x="208" y="632"/>
                    <a:pt x="242" y="689"/>
                  </a:cubicBezTo>
                  <a:lnTo>
                    <a:pt x="587" y="689"/>
                  </a:lnTo>
                  <a:cubicBezTo>
                    <a:pt x="615" y="614"/>
                    <a:pt x="650" y="540"/>
                    <a:pt x="679" y="465"/>
                  </a:cubicBezTo>
                  <a:cubicBezTo>
                    <a:pt x="765" y="275"/>
                    <a:pt x="719" y="103"/>
                    <a:pt x="547" y="28"/>
                  </a:cubicBezTo>
                  <a:cubicBezTo>
                    <a:pt x="496" y="10"/>
                    <a:pt x="44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9"/>
            <p:cNvSpPr/>
            <p:nvPr/>
          </p:nvSpPr>
          <p:spPr>
            <a:xfrm>
              <a:off x="5579700" y="4124600"/>
              <a:ext cx="15975" cy="1607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48" y="0"/>
                  </a:moveTo>
                  <a:cubicBezTo>
                    <a:pt x="166" y="0"/>
                    <a:pt x="50" y="105"/>
                    <a:pt x="29" y="268"/>
                  </a:cubicBezTo>
                  <a:cubicBezTo>
                    <a:pt x="0" y="446"/>
                    <a:pt x="115" y="629"/>
                    <a:pt x="299" y="641"/>
                  </a:cubicBezTo>
                  <a:cubicBezTo>
                    <a:pt x="306" y="642"/>
                    <a:pt x="313" y="642"/>
                    <a:pt x="319" y="642"/>
                  </a:cubicBezTo>
                  <a:cubicBezTo>
                    <a:pt x="422" y="642"/>
                    <a:pt x="530" y="563"/>
                    <a:pt x="638" y="520"/>
                  </a:cubicBezTo>
                  <a:lnTo>
                    <a:pt x="638" y="90"/>
                  </a:lnTo>
                  <a:cubicBezTo>
                    <a:pt x="563" y="49"/>
                    <a:pt x="483" y="26"/>
                    <a:pt x="403" y="3"/>
                  </a:cubicBezTo>
                  <a:cubicBezTo>
                    <a:pt x="384" y="1"/>
                    <a:pt x="365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9"/>
            <p:cNvSpPr/>
            <p:nvPr/>
          </p:nvSpPr>
          <p:spPr>
            <a:xfrm>
              <a:off x="5370750" y="4018975"/>
              <a:ext cx="82900" cy="146650"/>
            </a:xfrm>
            <a:custGeom>
              <a:avLst/>
              <a:gdLst/>
              <a:ahLst/>
              <a:cxnLst/>
              <a:rect l="l" t="t" r="r" b="b"/>
              <a:pathLst>
                <a:path w="3316" h="5866" extrusionOk="0">
                  <a:moveTo>
                    <a:pt x="1695" y="2281"/>
                  </a:moveTo>
                  <a:lnTo>
                    <a:pt x="2385" y="2970"/>
                  </a:lnTo>
                  <a:cubicBezTo>
                    <a:pt x="2143" y="3194"/>
                    <a:pt x="1868" y="3441"/>
                    <a:pt x="1586" y="3700"/>
                  </a:cubicBezTo>
                  <a:lnTo>
                    <a:pt x="1115" y="3091"/>
                  </a:lnTo>
                  <a:lnTo>
                    <a:pt x="1695" y="2281"/>
                  </a:lnTo>
                  <a:close/>
                  <a:moveTo>
                    <a:pt x="1632" y="1"/>
                  </a:moveTo>
                  <a:cubicBezTo>
                    <a:pt x="1609" y="104"/>
                    <a:pt x="1581" y="196"/>
                    <a:pt x="1575" y="288"/>
                  </a:cubicBezTo>
                  <a:cubicBezTo>
                    <a:pt x="1512" y="857"/>
                    <a:pt x="1466" y="1425"/>
                    <a:pt x="1391" y="2000"/>
                  </a:cubicBezTo>
                  <a:cubicBezTo>
                    <a:pt x="1322" y="2580"/>
                    <a:pt x="1190" y="2695"/>
                    <a:pt x="593" y="2758"/>
                  </a:cubicBezTo>
                  <a:cubicBezTo>
                    <a:pt x="478" y="2769"/>
                    <a:pt x="369" y="2787"/>
                    <a:pt x="254" y="2815"/>
                  </a:cubicBezTo>
                  <a:cubicBezTo>
                    <a:pt x="185" y="2838"/>
                    <a:pt x="133" y="2907"/>
                    <a:pt x="1" y="3016"/>
                  </a:cubicBezTo>
                  <a:cubicBezTo>
                    <a:pt x="259" y="3097"/>
                    <a:pt x="443" y="3149"/>
                    <a:pt x="627" y="3200"/>
                  </a:cubicBezTo>
                  <a:cubicBezTo>
                    <a:pt x="1179" y="3361"/>
                    <a:pt x="1345" y="3574"/>
                    <a:pt x="1397" y="4148"/>
                  </a:cubicBezTo>
                  <a:cubicBezTo>
                    <a:pt x="1437" y="4636"/>
                    <a:pt x="1489" y="5124"/>
                    <a:pt x="1546" y="5607"/>
                  </a:cubicBezTo>
                  <a:cubicBezTo>
                    <a:pt x="1563" y="5693"/>
                    <a:pt x="1586" y="5779"/>
                    <a:pt x="1621" y="5865"/>
                  </a:cubicBezTo>
                  <a:cubicBezTo>
                    <a:pt x="1684" y="5745"/>
                    <a:pt x="1724" y="5618"/>
                    <a:pt x="1730" y="5486"/>
                  </a:cubicBezTo>
                  <a:cubicBezTo>
                    <a:pt x="1787" y="5073"/>
                    <a:pt x="1833" y="4659"/>
                    <a:pt x="1896" y="4246"/>
                  </a:cubicBezTo>
                  <a:cubicBezTo>
                    <a:pt x="1988" y="3625"/>
                    <a:pt x="2339" y="3235"/>
                    <a:pt x="2959" y="3091"/>
                  </a:cubicBezTo>
                  <a:cubicBezTo>
                    <a:pt x="3080" y="3051"/>
                    <a:pt x="3200" y="3005"/>
                    <a:pt x="3315" y="2953"/>
                  </a:cubicBezTo>
                  <a:cubicBezTo>
                    <a:pt x="3085" y="2879"/>
                    <a:pt x="2959" y="2833"/>
                    <a:pt x="2827" y="2798"/>
                  </a:cubicBezTo>
                  <a:cubicBezTo>
                    <a:pt x="2350" y="2678"/>
                    <a:pt x="2046" y="2385"/>
                    <a:pt x="1954" y="1896"/>
                  </a:cubicBezTo>
                  <a:cubicBezTo>
                    <a:pt x="1919" y="1741"/>
                    <a:pt x="1896" y="1580"/>
                    <a:pt x="1885" y="1425"/>
                  </a:cubicBezTo>
                  <a:cubicBezTo>
                    <a:pt x="1862" y="1052"/>
                    <a:pt x="1851" y="679"/>
                    <a:pt x="1833" y="305"/>
                  </a:cubicBezTo>
                  <a:cubicBezTo>
                    <a:pt x="1828" y="185"/>
                    <a:pt x="1839" y="47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9"/>
            <p:cNvSpPr/>
            <p:nvPr/>
          </p:nvSpPr>
          <p:spPr>
            <a:xfrm>
              <a:off x="3027021" y="2947217"/>
              <a:ext cx="81025" cy="147225"/>
            </a:xfrm>
            <a:custGeom>
              <a:avLst/>
              <a:gdLst/>
              <a:ahLst/>
              <a:cxnLst/>
              <a:rect l="l" t="t" r="r" b="b"/>
              <a:pathLst>
                <a:path w="3241" h="5889" extrusionOk="0">
                  <a:moveTo>
                    <a:pt x="1707" y="2281"/>
                  </a:moveTo>
                  <a:lnTo>
                    <a:pt x="2385" y="2982"/>
                  </a:lnTo>
                  <a:lnTo>
                    <a:pt x="1603" y="3706"/>
                  </a:lnTo>
                  <a:lnTo>
                    <a:pt x="1121" y="3085"/>
                  </a:lnTo>
                  <a:lnTo>
                    <a:pt x="1707" y="2281"/>
                  </a:lnTo>
                  <a:close/>
                  <a:moveTo>
                    <a:pt x="1626" y="1"/>
                  </a:moveTo>
                  <a:cubicBezTo>
                    <a:pt x="1609" y="121"/>
                    <a:pt x="1598" y="208"/>
                    <a:pt x="1592" y="288"/>
                  </a:cubicBezTo>
                  <a:cubicBezTo>
                    <a:pt x="1517" y="914"/>
                    <a:pt x="1454" y="1546"/>
                    <a:pt x="1374" y="2172"/>
                  </a:cubicBezTo>
                  <a:cubicBezTo>
                    <a:pt x="1333" y="2505"/>
                    <a:pt x="1144" y="2683"/>
                    <a:pt x="811" y="2718"/>
                  </a:cubicBezTo>
                  <a:cubicBezTo>
                    <a:pt x="638" y="2735"/>
                    <a:pt x="466" y="2764"/>
                    <a:pt x="299" y="2804"/>
                  </a:cubicBezTo>
                  <a:cubicBezTo>
                    <a:pt x="219" y="2821"/>
                    <a:pt x="156" y="2901"/>
                    <a:pt x="1" y="3011"/>
                  </a:cubicBezTo>
                  <a:lnTo>
                    <a:pt x="736" y="3229"/>
                  </a:lnTo>
                  <a:cubicBezTo>
                    <a:pt x="1121" y="3338"/>
                    <a:pt x="1351" y="3585"/>
                    <a:pt x="1391" y="3993"/>
                  </a:cubicBezTo>
                  <a:cubicBezTo>
                    <a:pt x="1408" y="4194"/>
                    <a:pt x="1414" y="4395"/>
                    <a:pt x="1437" y="4596"/>
                  </a:cubicBezTo>
                  <a:cubicBezTo>
                    <a:pt x="1483" y="5027"/>
                    <a:pt x="1540" y="5457"/>
                    <a:pt x="1592" y="5888"/>
                  </a:cubicBezTo>
                  <a:lnTo>
                    <a:pt x="1695" y="5883"/>
                  </a:lnTo>
                  <a:cubicBezTo>
                    <a:pt x="1712" y="5704"/>
                    <a:pt x="1730" y="5521"/>
                    <a:pt x="1758" y="5337"/>
                  </a:cubicBezTo>
                  <a:cubicBezTo>
                    <a:pt x="1799" y="4981"/>
                    <a:pt x="1850" y="4630"/>
                    <a:pt x="1902" y="4268"/>
                  </a:cubicBezTo>
                  <a:cubicBezTo>
                    <a:pt x="1988" y="3625"/>
                    <a:pt x="2344" y="3229"/>
                    <a:pt x="2982" y="3085"/>
                  </a:cubicBezTo>
                  <a:cubicBezTo>
                    <a:pt x="3074" y="3057"/>
                    <a:pt x="3160" y="3016"/>
                    <a:pt x="3240" y="2970"/>
                  </a:cubicBezTo>
                  <a:cubicBezTo>
                    <a:pt x="3189" y="2924"/>
                    <a:pt x="3171" y="2896"/>
                    <a:pt x="3148" y="2884"/>
                  </a:cubicBezTo>
                  <a:cubicBezTo>
                    <a:pt x="3097" y="2861"/>
                    <a:pt x="3039" y="2844"/>
                    <a:pt x="2988" y="2833"/>
                  </a:cubicBezTo>
                  <a:cubicBezTo>
                    <a:pt x="2298" y="2718"/>
                    <a:pt x="1965" y="2287"/>
                    <a:pt x="1914" y="1621"/>
                  </a:cubicBezTo>
                  <a:cubicBezTo>
                    <a:pt x="1879" y="1201"/>
                    <a:pt x="1868" y="788"/>
                    <a:pt x="1845" y="368"/>
                  </a:cubicBezTo>
                  <a:cubicBezTo>
                    <a:pt x="1839" y="236"/>
                    <a:pt x="1879" y="75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9"/>
            <p:cNvSpPr/>
            <p:nvPr/>
          </p:nvSpPr>
          <p:spPr>
            <a:xfrm>
              <a:off x="3108045" y="4732730"/>
              <a:ext cx="71550" cy="130550"/>
            </a:xfrm>
            <a:custGeom>
              <a:avLst/>
              <a:gdLst/>
              <a:ahLst/>
              <a:cxnLst/>
              <a:rect l="l" t="t" r="r" b="b"/>
              <a:pathLst>
                <a:path w="2862" h="5222" extrusionOk="0">
                  <a:moveTo>
                    <a:pt x="1368" y="2143"/>
                  </a:moveTo>
                  <a:lnTo>
                    <a:pt x="1930" y="2779"/>
                  </a:lnTo>
                  <a:lnTo>
                    <a:pt x="1930" y="2779"/>
                  </a:lnTo>
                  <a:lnTo>
                    <a:pt x="1345" y="3326"/>
                  </a:lnTo>
                  <a:lnTo>
                    <a:pt x="920" y="2763"/>
                  </a:lnTo>
                  <a:lnTo>
                    <a:pt x="1368" y="2143"/>
                  </a:lnTo>
                  <a:close/>
                  <a:moveTo>
                    <a:pt x="1379" y="0"/>
                  </a:moveTo>
                  <a:cubicBezTo>
                    <a:pt x="1362" y="115"/>
                    <a:pt x="1339" y="230"/>
                    <a:pt x="1327" y="351"/>
                  </a:cubicBezTo>
                  <a:cubicBezTo>
                    <a:pt x="1276" y="822"/>
                    <a:pt x="1247" y="1293"/>
                    <a:pt x="1172" y="1764"/>
                  </a:cubicBezTo>
                  <a:cubicBezTo>
                    <a:pt x="1086" y="2333"/>
                    <a:pt x="1006" y="2396"/>
                    <a:pt x="437" y="2476"/>
                  </a:cubicBezTo>
                  <a:cubicBezTo>
                    <a:pt x="293" y="2499"/>
                    <a:pt x="150" y="2539"/>
                    <a:pt x="6" y="2574"/>
                  </a:cubicBezTo>
                  <a:lnTo>
                    <a:pt x="1" y="2717"/>
                  </a:lnTo>
                  <a:cubicBezTo>
                    <a:pt x="190" y="2775"/>
                    <a:pt x="368" y="2838"/>
                    <a:pt x="558" y="2890"/>
                  </a:cubicBezTo>
                  <a:cubicBezTo>
                    <a:pt x="943" y="2987"/>
                    <a:pt x="1138" y="3234"/>
                    <a:pt x="1161" y="3631"/>
                  </a:cubicBezTo>
                  <a:cubicBezTo>
                    <a:pt x="1178" y="3929"/>
                    <a:pt x="1207" y="4234"/>
                    <a:pt x="1241" y="4532"/>
                  </a:cubicBezTo>
                  <a:cubicBezTo>
                    <a:pt x="1270" y="4762"/>
                    <a:pt x="1270" y="5003"/>
                    <a:pt x="1396" y="5222"/>
                  </a:cubicBezTo>
                  <a:cubicBezTo>
                    <a:pt x="1437" y="5101"/>
                    <a:pt x="1465" y="4980"/>
                    <a:pt x="1477" y="4860"/>
                  </a:cubicBezTo>
                  <a:cubicBezTo>
                    <a:pt x="1528" y="4475"/>
                    <a:pt x="1574" y="4090"/>
                    <a:pt x="1643" y="3711"/>
                  </a:cubicBezTo>
                  <a:cubicBezTo>
                    <a:pt x="1724" y="3240"/>
                    <a:pt x="1994" y="2936"/>
                    <a:pt x="2459" y="2804"/>
                  </a:cubicBezTo>
                  <a:cubicBezTo>
                    <a:pt x="2574" y="2769"/>
                    <a:pt x="2677" y="2717"/>
                    <a:pt x="2861" y="2648"/>
                  </a:cubicBezTo>
                  <a:cubicBezTo>
                    <a:pt x="2769" y="2602"/>
                    <a:pt x="2677" y="2568"/>
                    <a:pt x="2580" y="2539"/>
                  </a:cubicBezTo>
                  <a:cubicBezTo>
                    <a:pt x="1959" y="2424"/>
                    <a:pt x="1672" y="2028"/>
                    <a:pt x="1626" y="1425"/>
                  </a:cubicBezTo>
                  <a:cubicBezTo>
                    <a:pt x="1603" y="1080"/>
                    <a:pt x="1586" y="736"/>
                    <a:pt x="1563" y="391"/>
                  </a:cubicBezTo>
                  <a:cubicBezTo>
                    <a:pt x="1557" y="265"/>
                    <a:pt x="1528" y="133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9"/>
            <p:cNvSpPr/>
            <p:nvPr/>
          </p:nvSpPr>
          <p:spPr>
            <a:xfrm>
              <a:off x="5277700" y="3722025"/>
              <a:ext cx="27325" cy="26175"/>
            </a:xfrm>
            <a:custGeom>
              <a:avLst/>
              <a:gdLst/>
              <a:ahLst/>
              <a:cxnLst/>
              <a:rect l="l" t="t" r="r" b="b"/>
              <a:pathLst>
                <a:path w="1093" h="1047" extrusionOk="0">
                  <a:moveTo>
                    <a:pt x="534" y="0"/>
                  </a:moveTo>
                  <a:cubicBezTo>
                    <a:pt x="531" y="0"/>
                    <a:pt x="527" y="0"/>
                    <a:pt x="524" y="0"/>
                  </a:cubicBezTo>
                  <a:cubicBezTo>
                    <a:pt x="219" y="6"/>
                    <a:pt x="1" y="224"/>
                    <a:pt x="1" y="512"/>
                  </a:cubicBezTo>
                  <a:cubicBezTo>
                    <a:pt x="1" y="804"/>
                    <a:pt x="264" y="1046"/>
                    <a:pt x="582" y="1046"/>
                  </a:cubicBezTo>
                  <a:cubicBezTo>
                    <a:pt x="589" y="1046"/>
                    <a:pt x="597" y="1046"/>
                    <a:pt x="604" y="1046"/>
                  </a:cubicBezTo>
                  <a:cubicBezTo>
                    <a:pt x="874" y="1046"/>
                    <a:pt x="1092" y="810"/>
                    <a:pt x="1075" y="540"/>
                  </a:cubicBezTo>
                  <a:cubicBezTo>
                    <a:pt x="1075" y="239"/>
                    <a:pt x="834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9"/>
            <p:cNvSpPr/>
            <p:nvPr/>
          </p:nvSpPr>
          <p:spPr>
            <a:xfrm>
              <a:off x="2484533" y="3958834"/>
              <a:ext cx="27475" cy="26225"/>
            </a:xfrm>
            <a:custGeom>
              <a:avLst/>
              <a:gdLst/>
              <a:ahLst/>
              <a:cxnLst/>
              <a:rect l="l" t="t" r="r" b="b"/>
              <a:pathLst>
                <a:path w="1099" h="1049" extrusionOk="0">
                  <a:moveTo>
                    <a:pt x="529" y="0"/>
                  </a:moveTo>
                  <a:cubicBezTo>
                    <a:pt x="242" y="0"/>
                    <a:pt x="6" y="228"/>
                    <a:pt x="1" y="519"/>
                  </a:cubicBezTo>
                  <a:cubicBezTo>
                    <a:pt x="1" y="795"/>
                    <a:pt x="265" y="1042"/>
                    <a:pt x="575" y="1047"/>
                  </a:cubicBezTo>
                  <a:cubicBezTo>
                    <a:pt x="588" y="1048"/>
                    <a:pt x="601" y="1049"/>
                    <a:pt x="614" y="1049"/>
                  </a:cubicBezTo>
                  <a:cubicBezTo>
                    <a:pt x="868" y="1049"/>
                    <a:pt x="1081" y="839"/>
                    <a:pt x="1081" y="576"/>
                  </a:cubicBezTo>
                  <a:cubicBezTo>
                    <a:pt x="1098" y="278"/>
                    <a:pt x="868" y="19"/>
                    <a:pt x="570" y="2"/>
                  </a:cubicBezTo>
                  <a:cubicBezTo>
                    <a:pt x="556" y="1"/>
                    <a:pt x="542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9"/>
            <p:cNvSpPr/>
            <p:nvPr/>
          </p:nvSpPr>
          <p:spPr>
            <a:xfrm>
              <a:off x="5398607" y="3132972"/>
              <a:ext cx="27175" cy="26175"/>
            </a:xfrm>
            <a:custGeom>
              <a:avLst/>
              <a:gdLst/>
              <a:ahLst/>
              <a:cxnLst/>
              <a:rect l="l" t="t" r="r" b="b"/>
              <a:pathLst>
                <a:path w="1087" h="1047" extrusionOk="0">
                  <a:moveTo>
                    <a:pt x="556" y="0"/>
                  </a:moveTo>
                  <a:cubicBezTo>
                    <a:pt x="549" y="0"/>
                    <a:pt x="542" y="0"/>
                    <a:pt x="535" y="1"/>
                  </a:cubicBezTo>
                  <a:cubicBezTo>
                    <a:pt x="531" y="1"/>
                    <a:pt x="528" y="1"/>
                    <a:pt x="524" y="1"/>
                  </a:cubicBezTo>
                  <a:cubicBezTo>
                    <a:pt x="242" y="1"/>
                    <a:pt x="7" y="223"/>
                    <a:pt x="1" y="506"/>
                  </a:cubicBezTo>
                  <a:cubicBezTo>
                    <a:pt x="1" y="793"/>
                    <a:pt x="281" y="1046"/>
                    <a:pt x="595" y="1046"/>
                  </a:cubicBezTo>
                  <a:cubicBezTo>
                    <a:pt x="602" y="1046"/>
                    <a:pt x="609" y="1046"/>
                    <a:pt x="615" y="1046"/>
                  </a:cubicBezTo>
                  <a:cubicBezTo>
                    <a:pt x="891" y="1040"/>
                    <a:pt x="1081" y="822"/>
                    <a:pt x="1081" y="535"/>
                  </a:cubicBezTo>
                  <a:cubicBezTo>
                    <a:pt x="1086" y="237"/>
                    <a:pt x="845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9"/>
            <p:cNvSpPr/>
            <p:nvPr/>
          </p:nvSpPr>
          <p:spPr>
            <a:xfrm>
              <a:off x="1888200" y="4240525"/>
              <a:ext cx="27175" cy="27050"/>
            </a:xfrm>
            <a:custGeom>
              <a:avLst/>
              <a:gdLst/>
              <a:ahLst/>
              <a:cxnLst/>
              <a:rect l="l" t="t" r="r" b="b"/>
              <a:pathLst>
                <a:path w="1087" h="1082" extrusionOk="0">
                  <a:moveTo>
                    <a:pt x="509" y="1"/>
                  </a:moveTo>
                  <a:cubicBezTo>
                    <a:pt x="253" y="1"/>
                    <a:pt x="35" y="202"/>
                    <a:pt x="24" y="461"/>
                  </a:cubicBezTo>
                  <a:cubicBezTo>
                    <a:pt x="1" y="783"/>
                    <a:pt x="248" y="1076"/>
                    <a:pt x="546" y="1082"/>
                  </a:cubicBezTo>
                  <a:cubicBezTo>
                    <a:pt x="828" y="1082"/>
                    <a:pt x="1063" y="852"/>
                    <a:pt x="1063" y="565"/>
                  </a:cubicBezTo>
                  <a:cubicBezTo>
                    <a:pt x="1086" y="260"/>
                    <a:pt x="845" y="2"/>
                    <a:pt x="541" y="2"/>
                  </a:cubicBezTo>
                  <a:cubicBezTo>
                    <a:pt x="530" y="1"/>
                    <a:pt x="520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9"/>
            <p:cNvSpPr/>
            <p:nvPr/>
          </p:nvSpPr>
          <p:spPr>
            <a:xfrm>
              <a:off x="2829775" y="2869175"/>
              <a:ext cx="27325" cy="26600"/>
            </a:xfrm>
            <a:custGeom>
              <a:avLst/>
              <a:gdLst/>
              <a:ahLst/>
              <a:cxnLst/>
              <a:rect l="l" t="t" r="r" b="b"/>
              <a:pathLst>
                <a:path w="1093" h="1064" extrusionOk="0">
                  <a:moveTo>
                    <a:pt x="531" y="1"/>
                  </a:moveTo>
                  <a:cubicBezTo>
                    <a:pt x="253" y="1"/>
                    <a:pt x="18" y="221"/>
                    <a:pt x="12" y="501"/>
                  </a:cubicBezTo>
                  <a:cubicBezTo>
                    <a:pt x="1" y="794"/>
                    <a:pt x="277" y="1064"/>
                    <a:pt x="592" y="1064"/>
                  </a:cubicBezTo>
                  <a:cubicBezTo>
                    <a:pt x="868" y="1064"/>
                    <a:pt x="1063" y="857"/>
                    <a:pt x="1075" y="564"/>
                  </a:cubicBezTo>
                  <a:cubicBezTo>
                    <a:pt x="1092" y="260"/>
                    <a:pt x="851" y="7"/>
                    <a:pt x="552" y="1"/>
                  </a:cubicBezTo>
                  <a:cubicBezTo>
                    <a:pt x="545" y="1"/>
                    <a:pt x="53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9"/>
            <p:cNvSpPr/>
            <p:nvPr/>
          </p:nvSpPr>
          <p:spPr>
            <a:xfrm>
              <a:off x="4749275" y="2954625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1"/>
                  </a:moveTo>
                  <a:cubicBezTo>
                    <a:pt x="144" y="1"/>
                    <a:pt x="0" y="156"/>
                    <a:pt x="12" y="334"/>
                  </a:cubicBezTo>
                  <a:cubicBezTo>
                    <a:pt x="29" y="529"/>
                    <a:pt x="190" y="673"/>
                    <a:pt x="385" y="673"/>
                  </a:cubicBezTo>
                  <a:cubicBezTo>
                    <a:pt x="546" y="656"/>
                    <a:pt x="672" y="518"/>
                    <a:pt x="678" y="357"/>
                  </a:cubicBezTo>
                  <a:cubicBezTo>
                    <a:pt x="678" y="162"/>
                    <a:pt x="517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9"/>
            <p:cNvSpPr/>
            <p:nvPr/>
          </p:nvSpPr>
          <p:spPr>
            <a:xfrm>
              <a:off x="1870550" y="3203450"/>
              <a:ext cx="17525" cy="16725"/>
            </a:xfrm>
            <a:custGeom>
              <a:avLst/>
              <a:gdLst/>
              <a:ahLst/>
              <a:cxnLst/>
              <a:rect l="l" t="t" r="r" b="b"/>
              <a:pathLst>
                <a:path w="701" h="669" extrusionOk="0">
                  <a:moveTo>
                    <a:pt x="347" y="1"/>
                  </a:moveTo>
                  <a:cubicBezTo>
                    <a:pt x="337" y="1"/>
                    <a:pt x="326" y="1"/>
                    <a:pt x="316" y="2"/>
                  </a:cubicBezTo>
                  <a:cubicBezTo>
                    <a:pt x="132" y="14"/>
                    <a:pt x="0" y="174"/>
                    <a:pt x="29" y="352"/>
                  </a:cubicBezTo>
                  <a:cubicBezTo>
                    <a:pt x="52" y="530"/>
                    <a:pt x="201" y="663"/>
                    <a:pt x="379" y="668"/>
                  </a:cubicBezTo>
                  <a:cubicBezTo>
                    <a:pt x="563" y="663"/>
                    <a:pt x="701" y="507"/>
                    <a:pt x="689" y="329"/>
                  </a:cubicBezTo>
                  <a:cubicBezTo>
                    <a:pt x="679" y="144"/>
                    <a:pt x="52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9"/>
            <p:cNvSpPr/>
            <p:nvPr/>
          </p:nvSpPr>
          <p:spPr>
            <a:xfrm>
              <a:off x="5282888" y="4475041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36" y="1"/>
                  </a:moveTo>
                  <a:cubicBezTo>
                    <a:pt x="329" y="1"/>
                    <a:pt x="323" y="1"/>
                    <a:pt x="316" y="1"/>
                  </a:cubicBezTo>
                  <a:cubicBezTo>
                    <a:pt x="138" y="13"/>
                    <a:pt x="0" y="162"/>
                    <a:pt x="0" y="340"/>
                  </a:cubicBezTo>
                  <a:cubicBezTo>
                    <a:pt x="28" y="532"/>
                    <a:pt x="189" y="668"/>
                    <a:pt x="379" y="668"/>
                  </a:cubicBezTo>
                  <a:cubicBezTo>
                    <a:pt x="383" y="668"/>
                    <a:pt x="387" y="668"/>
                    <a:pt x="391" y="668"/>
                  </a:cubicBezTo>
                  <a:cubicBezTo>
                    <a:pt x="557" y="656"/>
                    <a:pt x="667" y="536"/>
                    <a:pt x="667" y="352"/>
                  </a:cubicBezTo>
                  <a:cubicBezTo>
                    <a:pt x="678" y="163"/>
                    <a:pt x="528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9"/>
            <p:cNvSpPr/>
            <p:nvPr/>
          </p:nvSpPr>
          <p:spPr>
            <a:xfrm>
              <a:off x="5084425" y="4860300"/>
              <a:ext cx="17400" cy="16700"/>
            </a:xfrm>
            <a:custGeom>
              <a:avLst/>
              <a:gdLst/>
              <a:ahLst/>
              <a:cxnLst/>
              <a:rect l="l" t="t" r="r" b="b"/>
              <a:pathLst>
                <a:path w="696" h="668" extrusionOk="0">
                  <a:moveTo>
                    <a:pt x="338" y="1"/>
                  </a:moveTo>
                  <a:cubicBezTo>
                    <a:pt x="331" y="1"/>
                    <a:pt x="324" y="1"/>
                    <a:pt x="316" y="2"/>
                  </a:cubicBezTo>
                  <a:cubicBezTo>
                    <a:pt x="138" y="13"/>
                    <a:pt x="1" y="174"/>
                    <a:pt x="24" y="352"/>
                  </a:cubicBezTo>
                  <a:cubicBezTo>
                    <a:pt x="47" y="530"/>
                    <a:pt x="196" y="662"/>
                    <a:pt x="374" y="668"/>
                  </a:cubicBezTo>
                  <a:cubicBezTo>
                    <a:pt x="552" y="668"/>
                    <a:pt x="696" y="513"/>
                    <a:pt x="690" y="335"/>
                  </a:cubicBezTo>
                  <a:cubicBezTo>
                    <a:pt x="679" y="147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9"/>
            <p:cNvSpPr/>
            <p:nvPr/>
          </p:nvSpPr>
          <p:spPr>
            <a:xfrm>
              <a:off x="2744050" y="4889200"/>
              <a:ext cx="16975" cy="16525"/>
            </a:xfrm>
            <a:custGeom>
              <a:avLst/>
              <a:gdLst/>
              <a:ahLst/>
              <a:cxnLst/>
              <a:rect l="l" t="t" r="r" b="b"/>
              <a:pathLst>
                <a:path w="679" h="661" extrusionOk="0">
                  <a:moveTo>
                    <a:pt x="328" y="0"/>
                  </a:moveTo>
                  <a:cubicBezTo>
                    <a:pt x="150" y="6"/>
                    <a:pt x="6" y="149"/>
                    <a:pt x="1" y="333"/>
                  </a:cubicBezTo>
                  <a:cubicBezTo>
                    <a:pt x="18" y="519"/>
                    <a:pt x="178" y="661"/>
                    <a:pt x="368" y="661"/>
                  </a:cubicBezTo>
                  <a:cubicBezTo>
                    <a:pt x="372" y="661"/>
                    <a:pt x="376" y="661"/>
                    <a:pt x="380" y="661"/>
                  </a:cubicBezTo>
                  <a:cubicBezTo>
                    <a:pt x="546" y="661"/>
                    <a:pt x="678" y="523"/>
                    <a:pt x="667" y="356"/>
                  </a:cubicBezTo>
                  <a:cubicBezTo>
                    <a:pt x="678" y="161"/>
                    <a:pt x="523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9"/>
            <p:cNvSpPr/>
            <p:nvPr/>
          </p:nvSpPr>
          <p:spPr>
            <a:xfrm>
              <a:off x="2357962" y="4304319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22" y="1"/>
                  </a:moveTo>
                  <a:cubicBezTo>
                    <a:pt x="144" y="1"/>
                    <a:pt x="0" y="144"/>
                    <a:pt x="0" y="328"/>
                  </a:cubicBezTo>
                  <a:cubicBezTo>
                    <a:pt x="0" y="517"/>
                    <a:pt x="150" y="668"/>
                    <a:pt x="336" y="668"/>
                  </a:cubicBezTo>
                  <a:cubicBezTo>
                    <a:pt x="343" y="668"/>
                    <a:pt x="349" y="667"/>
                    <a:pt x="356" y="667"/>
                  </a:cubicBezTo>
                  <a:cubicBezTo>
                    <a:pt x="534" y="661"/>
                    <a:pt x="678" y="506"/>
                    <a:pt x="661" y="328"/>
                  </a:cubicBezTo>
                  <a:cubicBezTo>
                    <a:pt x="643" y="150"/>
                    <a:pt x="500" y="12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9"/>
            <p:cNvSpPr/>
            <p:nvPr/>
          </p:nvSpPr>
          <p:spPr>
            <a:xfrm>
              <a:off x="2913084" y="3340578"/>
              <a:ext cx="17125" cy="16550"/>
            </a:xfrm>
            <a:custGeom>
              <a:avLst/>
              <a:gdLst/>
              <a:ahLst/>
              <a:cxnLst/>
              <a:rect l="l" t="t" r="r" b="b"/>
              <a:pathLst>
                <a:path w="685" h="662" extrusionOk="0">
                  <a:moveTo>
                    <a:pt x="335" y="1"/>
                  </a:moveTo>
                  <a:cubicBezTo>
                    <a:pt x="156" y="1"/>
                    <a:pt x="12" y="142"/>
                    <a:pt x="6" y="317"/>
                  </a:cubicBezTo>
                  <a:cubicBezTo>
                    <a:pt x="1" y="509"/>
                    <a:pt x="161" y="662"/>
                    <a:pt x="352" y="662"/>
                  </a:cubicBezTo>
                  <a:cubicBezTo>
                    <a:pt x="355" y="662"/>
                    <a:pt x="359" y="662"/>
                    <a:pt x="362" y="662"/>
                  </a:cubicBezTo>
                  <a:cubicBezTo>
                    <a:pt x="366" y="662"/>
                    <a:pt x="369" y="662"/>
                    <a:pt x="373" y="662"/>
                  </a:cubicBezTo>
                  <a:cubicBezTo>
                    <a:pt x="529" y="662"/>
                    <a:pt x="667" y="537"/>
                    <a:pt x="673" y="380"/>
                  </a:cubicBezTo>
                  <a:cubicBezTo>
                    <a:pt x="684" y="185"/>
                    <a:pt x="535" y="18"/>
                    <a:pt x="345" y="1"/>
                  </a:cubicBezTo>
                  <a:cubicBezTo>
                    <a:pt x="342" y="1"/>
                    <a:pt x="338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9"/>
            <p:cNvSpPr/>
            <p:nvPr/>
          </p:nvSpPr>
          <p:spPr>
            <a:xfrm>
              <a:off x="2084950" y="4671775"/>
              <a:ext cx="17375" cy="16700"/>
            </a:xfrm>
            <a:custGeom>
              <a:avLst/>
              <a:gdLst/>
              <a:ahLst/>
              <a:cxnLst/>
              <a:rect l="l" t="t" r="r" b="b"/>
              <a:pathLst>
                <a:path w="695" h="668" extrusionOk="0">
                  <a:moveTo>
                    <a:pt x="344" y="1"/>
                  </a:moveTo>
                  <a:cubicBezTo>
                    <a:pt x="340" y="1"/>
                    <a:pt x="337" y="1"/>
                    <a:pt x="333" y="1"/>
                  </a:cubicBezTo>
                  <a:cubicBezTo>
                    <a:pt x="330" y="1"/>
                    <a:pt x="326" y="1"/>
                    <a:pt x="323" y="1"/>
                  </a:cubicBezTo>
                  <a:cubicBezTo>
                    <a:pt x="144" y="1"/>
                    <a:pt x="0" y="153"/>
                    <a:pt x="17" y="334"/>
                  </a:cubicBezTo>
                  <a:cubicBezTo>
                    <a:pt x="34" y="520"/>
                    <a:pt x="189" y="667"/>
                    <a:pt x="380" y="667"/>
                  </a:cubicBezTo>
                  <a:cubicBezTo>
                    <a:pt x="383" y="667"/>
                    <a:pt x="387" y="667"/>
                    <a:pt x="391" y="667"/>
                  </a:cubicBezTo>
                  <a:cubicBezTo>
                    <a:pt x="569" y="644"/>
                    <a:pt x="695" y="489"/>
                    <a:pt x="683" y="311"/>
                  </a:cubicBezTo>
                  <a:cubicBezTo>
                    <a:pt x="661" y="137"/>
                    <a:pt x="51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9"/>
            <p:cNvSpPr/>
            <p:nvPr/>
          </p:nvSpPr>
          <p:spPr>
            <a:xfrm>
              <a:off x="2062100" y="3293950"/>
              <a:ext cx="17550" cy="16550"/>
            </a:xfrm>
            <a:custGeom>
              <a:avLst/>
              <a:gdLst/>
              <a:ahLst/>
              <a:cxnLst/>
              <a:rect l="l" t="t" r="r" b="b"/>
              <a:pathLst>
                <a:path w="702" h="662" extrusionOk="0">
                  <a:moveTo>
                    <a:pt x="335" y="0"/>
                  </a:moveTo>
                  <a:cubicBezTo>
                    <a:pt x="161" y="0"/>
                    <a:pt x="17" y="129"/>
                    <a:pt x="6" y="305"/>
                  </a:cubicBezTo>
                  <a:cubicBezTo>
                    <a:pt x="1" y="477"/>
                    <a:pt x="179" y="656"/>
                    <a:pt x="363" y="661"/>
                  </a:cubicBezTo>
                  <a:cubicBezTo>
                    <a:pt x="529" y="661"/>
                    <a:pt x="661" y="535"/>
                    <a:pt x="673" y="374"/>
                  </a:cubicBezTo>
                  <a:cubicBezTo>
                    <a:pt x="701" y="179"/>
                    <a:pt x="552" y="6"/>
                    <a:pt x="357" y="1"/>
                  </a:cubicBezTo>
                  <a:cubicBezTo>
                    <a:pt x="349" y="0"/>
                    <a:pt x="342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9"/>
            <p:cNvSpPr/>
            <p:nvPr/>
          </p:nvSpPr>
          <p:spPr>
            <a:xfrm>
              <a:off x="5461075" y="3597375"/>
              <a:ext cx="16825" cy="16975"/>
            </a:xfrm>
            <a:custGeom>
              <a:avLst/>
              <a:gdLst/>
              <a:ahLst/>
              <a:cxnLst/>
              <a:rect l="l" t="t" r="r" b="b"/>
              <a:pathLst>
                <a:path w="673" h="679" extrusionOk="0">
                  <a:moveTo>
                    <a:pt x="337" y="0"/>
                  </a:moveTo>
                  <a:cubicBezTo>
                    <a:pt x="330" y="0"/>
                    <a:pt x="323" y="0"/>
                    <a:pt x="317" y="1"/>
                  </a:cubicBezTo>
                  <a:cubicBezTo>
                    <a:pt x="150" y="1"/>
                    <a:pt x="18" y="139"/>
                    <a:pt x="18" y="305"/>
                  </a:cubicBezTo>
                  <a:cubicBezTo>
                    <a:pt x="1" y="495"/>
                    <a:pt x="145" y="667"/>
                    <a:pt x="346" y="678"/>
                  </a:cubicBezTo>
                  <a:cubicBezTo>
                    <a:pt x="524" y="673"/>
                    <a:pt x="667" y="529"/>
                    <a:pt x="673" y="345"/>
                  </a:cubicBezTo>
                  <a:cubicBezTo>
                    <a:pt x="673" y="157"/>
                    <a:pt x="52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9"/>
            <p:cNvSpPr/>
            <p:nvPr/>
          </p:nvSpPr>
          <p:spPr>
            <a:xfrm>
              <a:off x="4492760" y="4824454"/>
              <a:ext cx="16250" cy="16950"/>
            </a:xfrm>
            <a:custGeom>
              <a:avLst/>
              <a:gdLst/>
              <a:ahLst/>
              <a:cxnLst/>
              <a:rect l="l" t="t" r="r" b="b"/>
              <a:pathLst>
                <a:path w="650" h="678" extrusionOk="0">
                  <a:moveTo>
                    <a:pt x="331" y="1"/>
                  </a:moveTo>
                  <a:cubicBezTo>
                    <a:pt x="313" y="1"/>
                    <a:pt x="295" y="2"/>
                    <a:pt x="276" y="5"/>
                  </a:cubicBezTo>
                  <a:cubicBezTo>
                    <a:pt x="93" y="23"/>
                    <a:pt x="1" y="138"/>
                    <a:pt x="1" y="316"/>
                  </a:cubicBezTo>
                  <a:cubicBezTo>
                    <a:pt x="1" y="510"/>
                    <a:pt x="157" y="678"/>
                    <a:pt x="323" y="678"/>
                  </a:cubicBezTo>
                  <a:cubicBezTo>
                    <a:pt x="329" y="678"/>
                    <a:pt x="334" y="678"/>
                    <a:pt x="340" y="677"/>
                  </a:cubicBezTo>
                  <a:cubicBezTo>
                    <a:pt x="518" y="649"/>
                    <a:pt x="644" y="499"/>
                    <a:pt x="644" y="321"/>
                  </a:cubicBezTo>
                  <a:cubicBezTo>
                    <a:pt x="649" y="144"/>
                    <a:pt x="504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9"/>
            <p:cNvSpPr/>
            <p:nvPr/>
          </p:nvSpPr>
          <p:spPr>
            <a:xfrm>
              <a:off x="3616634" y="2916390"/>
              <a:ext cx="17100" cy="16700"/>
            </a:xfrm>
            <a:custGeom>
              <a:avLst/>
              <a:gdLst/>
              <a:ahLst/>
              <a:cxnLst/>
              <a:rect l="l" t="t" r="r" b="b"/>
              <a:pathLst>
                <a:path w="684" h="668" extrusionOk="0">
                  <a:moveTo>
                    <a:pt x="347" y="1"/>
                  </a:moveTo>
                  <a:cubicBezTo>
                    <a:pt x="341" y="1"/>
                    <a:pt x="334" y="1"/>
                    <a:pt x="328" y="1"/>
                  </a:cubicBezTo>
                  <a:cubicBezTo>
                    <a:pt x="324" y="1"/>
                    <a:pt x="321" y="1"/>
                    <a:pt x="318" y="1"/>
                  </a:cubicBezTo>
                  <a:cubicBezTo>
                    <a:pt x="139" y="1"/>
                    <a:pt x="1" y="154"/>
                    <a:pt x="23" y="334"/>
                  </a:cubicBezTo>
                  <a:cubicBezTo>
                    <a:pt x="40" y="520"/>
                    <a:pt x="201" y="668"/>
                    <a:pt x="386" y="668"/>
                  </a:cubicBezTo>
                  <a:cubicBezTo>
                    <a:pt x="390" y="668"/>
                    <a:pt x="393" y="668"/>
                    <a:pt x="397" y="667"/>
                  </a:cubicBezTo>
                  <a:cubicBezTo>
                    <a:pt x="557" y="639"/>
                    <a:pt x="678" y="507"/>
                    <a:pt x="684" y="346"/>
                  </a:cubicBezTo>
                  <a:cubicBezTo>
                    <a:pt x="684" y="157"/>
                    <a:pt x="53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7" name="Google Shape;1267;p9"/>
          <p:cNvGrpSpPr/>
          <p:nvPr/>
        </p:nvGrpSpPr>
        <p:grpSpPr>
          <a:xfrm rot="6726962">
            <a:off x="8446782" y="2246375"/>
            <a:ext cx="1069558" cy="885187"/>
            <a:chOff x="765400" y="1065875"/>
            <a:chExt cx="1766875" cy="1462300"/>
          </a:xfrm>
        </p:grpSpPr>
        <p:sp>
          <p:nvSpPr>
            <p:cNvPr id="1268" name="Google Shape;1268;p9"/>
            <p:cNvSpPr/>
            <p:nvPr/>
          </p:nvSpPr>
          <p:spPr>
            <a:xfrm>
              <a:off x="765400" y="1207175"/>
              <a:ext cx="148225" cy="147800"/>
            </a:xfrm>
            <a:custGeom>
              <a:avLst/>
              <a:gdLst/>
              <a:ahLst/>
              <a:cxnLst/>
              <a:rect l="l" t="t" r="r" b="b"/>
              <a:pathLst>
                <a:path w="5929" h="5912" extrusionOk="0">
                  <a:moveTo>
                    <a:pt x="5693" y="1718"/>
                  </a:moveTo>
                  <a:cubicBezTo>
                    <a:pt x="5785" y="1592"/>
                    <a:pt x="5796" y="1356"/>
                    <a:pt x="5745" y="1201"/>
                  </a:cubicBezTo>
                  <a:cubicBezTo>
                    <a:pt x="5728" y="1132"/>
                    <a:pt x="5446" y="1086"/>
                    <a:pt x="5308" y="1127"/>
                  </a:cubicBezTo>
                  <a:cubicBezTo>
                    <a:pt x="4964" y="1218"/>
                    <a:pt x="4630" y="1362"/>
                    <a:pt x="4269" y="1488"/>
                  </a:cubicBezTo>
                  <a:cubicBezTo>
                    <a:pt x="3993" y="1063"/>
                    <a:pt x="3769" y="673"/>
                    <a:pt x="3493" y="317"/>
                  </a:cubicBezTo>
                  <a:cubicBezTo>
                    <a:pt x="3246" y="1"/>
                    <a:pt x="2919" y="47"/>
                    <a:pt x="2787" y="420"/>
                  </a:cubicBezTo>
                  <a:cubicBezTo>
                    <a:pt x="2654" y="822"/>
                    <a:pt x="2551" y="1236"/>
                    <a:pt x="2482" y="1649"/>
                  </a:cubicBezTo>
                  <a:cubicBezTo>
                    <a:pt x="2407" y="2051"/>
                    <a:pt x="2201" y="2287"/>
                    <a:pt x="1799" y="2402"/>
                  </a:cubicBezTo>
                  <a:cubicBezTo>
                    <a:pt x="1282" y="2551"/>
                    <a:pt x="782" y="2741"/>
                    <a:pt x="282" y="2930"/>
                  </a:cubicBezTo>
                  <a:cubicBezTo>
                    <a:pt x="167" y="2976"/>
                    <a:pt x="1" y="3114"/>
                    <a:pt x="12" y="3189"/>
                  </a:cubicBezTo>
                  <a:cubicBezTo>
                    <a:pt x="41" y="3344"/>
                    <a:pt x="127" y="3482"/>
                    <a:pt x="254" y="3574"/>
                  </a:cubicBezTo>
                  <a:cubicBezTo>
                    <a:pt x="414" y="3683"/>
                    <a:pt x="610" y="3734"/>
                    <a:pt x="805" y="3786"/>
                  </a:cubicBezTo>
                  <a:cubicBezTo>
                    <a:pt x="1173" y="3884"/>
                    <a:pt x="1546" y="3964"/>
                    <a:pt x="1879" y="4045"/>
                  </a:cubicBezTo>
                  <a:cubicBezTo>
                    <a:pt x="2005" y="4699"/>
                    <a:pt x="1293" y="5423"/>
                    <a:pt x="2362" y="5911"/>
                  </a:cubicBezTo>
                  <a:cubicBezTo>
                    <a:pt x="2637" y="5532"/>
                    <a:pt x="2924" y="5193"/>
                    <a:pt x="3148" y="4808"/>
                  </a:cubicBezTo>
                  <a:cubicBezTo>
                    <a:pt x="3367" y="4429"/>
                    <a:pt x="3642" y="4263"/>
                    <a:pt x="4108" y="4343"/>
                  </a:cubicBezTo>
                  <a:cubicBezTo>
                    <a:pt x="4682" y="4447"/>
                    <a:pt x="5268" y="4464"/>
                    <a:pt x="5929" y="4527"/>
                  </a:cubicBezTo>
                  <a:cubicBezTo>
                    <a:pt x="5929" y="3619"/>
                    <a:pt x="5010" y="3292"/>
                    <a:pt x="4981" y="2471"/>
                  </a:cubicBezTo>
                  <a:cubicBezTo>
                    <a:pt x="5199" y="2252"/>
                    <a:pt x="5475" y="2011"/>
                    <a:pt x="5693" y="17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9"/>
            <p:cNvSpPr/>
            <p:nvPr/>
          </p:nvSpPr>
          <p:spPr>
            <a:xfrm>
              <a:off x="983525" y="1310575"/>
              <a:ext cx="154250" cy="133000"/>
            </a:xfrm>
            <a:custGeom>
              <a:avLst/>
              <a:gdLst/>
              <a:ahLst/>
              <a:cxnLst/>
              <a:rect l="l" t="t" r="r" b="b"/>
              <a:pathLst>
                <a:path w="6170" h="5320" extrusionOk="0">
                  <a:moveTo>
                    <a:pt x="5871" y="2430"/>
                  </a:moveTo>
                  <a:cubicBezTo>
                    <a:pt x="5555" y="2258"/>
                    <a:pt x="5216" y="2126"/>
                    <a:pt x="4872" y="1971"/>
                  </a:cubicBezTo>
                  <a:cubicBezTo>
                    <a:pt x="4964" y="1471"/>
                    <a:pt x="5073" y="1034"/>
                    <a:pt x="5119" y="592"/>
                  </a:cubicBezTo>
                  <a:cubicBezTo>
                    <a:pt x="5159" y="190"/>
                    <a:pt x="4895" y="0"/>
                    <a:pt x="4539" y="178"/>
                  </a:cubicBezTo>
                  <a:cubicBezTo>
                    <a:pt x="4165" y="374"/>
                    <a:pt x="3803" y="598"/>
                    <a:pt x="3464" y="851"/>
                  </a:cubicBezTo>
                  <a:cubicBezTo>
                    <a:pt x="3131" y="1086"/>
                    <a:pt x="2821" y="1115"/>
                    <a:pt x="2454" y="919"/>
                  </a:cubicBezTo>
                  <a:cubicBezTo>
                    <a:pt x="1983" y="672"/>
                    <a:pt x="1489" y="460"/>
                    <a:pt x="995" y="253"/>
                  </a:cubicBezTo>
                  <a:cubicBezTo>
                    <a:pt x="880" y="207"/>
                    <a:pt x="661" y="190"/>
                    <a:pt x="615" y="253"/>
                  </a:cubicBezTo>
                  <a:cubicBezTo>
                    <a:pt x="529" y="385"/>
                    <a:pt x="501" y="540"/>
                    <a:pt x="529" y="701"/>
                  </a:cubicBezTo>
                  <a:cubicBezTo>
                    <a:pt x="564" y="885"/>
                    <a:pt x="673" y="1063"/>
                    <a:pt x="776" y="1230"/>
                  </a:cubicBezTo>
                  <a:cubicBezTo>
                    <a:pt x="977" y="1557"/>
                    <a:pt x="1184" y="1873"/>
                    <a:pt x="1374" y="2160"/>
                  </a:cubicBezTo>
                  <a:cubicBezTo>
                    <a:pt x="1012" y="2723"/>
                    <a:pt x="1" y="2752"/>
                    <a:pt x="426" y="3843"/>
                  </a:cubicBezTo>
                  <a:cubicBezTo>
                    <a:pt x="891" y="3763"/>
                    <a:pt x="1333" y="3717"/>
                    <a:pt x="1758" y="3596"/>
                  </a:cubicBezTo>
                  <a:cubicBezTo>
                    <a:pt x="2189" y="3470"/>
                    <a:pt x="2494" y="3539"/>
                    <a:pt x="2769" y="3924"/>
                  </a:cubicBezTo>
                  <a:cubicBezTo>
                    <a:pt x="3114" y="4395"/>
                    <a:pt x="3522" y="4814"/>
                    <a:pt x="3958" y="5319"/>
                  </a:cubicBezTo>
                  <a:cubicBezTo>
                    <a:pt x="4590" y="4670"/>
                    <a:pt x="4148" y="3791"/>
                    <a:pt x="4699" y="3177"/>
                  </a:cubicBezTo>
                  <a:cubicBezTo>
                    <a:pt x="5010" y="3165"/>
                    <a:pt x="5377" y="3183"/>
                    <a:pt x="5733" y="3125"/>
                  </a:cubicBezTo>
                  <a:cubicBezTo>
                    <a:pt x="5888" y="3096"/>
                    <a:pt x="6061" y="2936"/>
                    <a:pt x="6130" y="2792"/>
                  </a:cubicBezTo>
                  <a:cubicBezTo>
                    <a:pt x="6170" y="2723"/>
                    <a:pt x="5998" y="2499"/>
                    <a:pt x="5871" y="2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9"/>
            <p:cNvSpPr/>
            <p:nvPr/>
          </p:nvSpPr>
          <p:spPr>
            <a:xfrm>
              <a:off x="881300" y="1065875"/>
              <a:ext cx="126525" cy="109450"/>
            </a:xfrm>
            <a:custGeom>
              <a:avLst/>
              <a:gdLst/>
              <a:ahLst/>
              <a:cxnLst/>
              <a:rect l="l" t="t" r="r" b="b"/>
              <a:pathLst>
                <a:path w="5061" h="4378" extrusionOk="0">
                  <a:moveTo>
                    <a:pt x="4819" y="2000"/>
                  </a:moveTo>
                  <a:cubicBezTo>
                    <a:pt x="4561" y="1856"/>
                    <a:pt x="4285" y="1753"/>
                    <a:pt x="3998" y="1621"/>
                  </a:cubicBezTo>
                  <a:cubicBezTo>
                    <a:pt x="4073" y="1213"/>
                    <a:pt x="4165" y="851"/>
                    <a:pt x="4205" y="489"/>
                  </a:cubicBezTo>
                  <a:cubicBezTo>
                    <a:pt x="4239" y="162"/>
                    <a:pt x="4015" y="1"/>
                    <a:pt x="3722" y="144"/>
                  </a:cubicBezTo>
                  <a:cubicBezTo>
                    <a:pt x="3418" y="305"/>
                    <a:pt x="3125" y="495"/>
                    <a:pt x="2843" y="702"/>
                  </a:cubicBezTo>
                  <a:cubicBezTo>
                    <a:pt x="2568" y="897"/>
                    <a:pt x="2315" y="914"/>
                    <a:pt x="2011" y="759"/>
                  </a:cubicBezTo>
                  <a:cubicBezTo>
                    <a:pt x="1620" y="552"/>
                    <a:pt x="1218" y="380"/>
                    <a:pt x="810" y="208"/>
                  </a:cubicBezTo>
                  <a:cubicBezTo>
                    <a:pt x="718" y="173"/>
                    <a:pt x="540" y="156"/>
                    <a:pt x="506" y="208"/>
                  </a:cubicBezTo>
                  <a:cubicBezTo>
                    <a:pt x="431" y="317"/>
                    <a:pt x="408" y="449"/>
                    <a:pt x="431" y="575"/>
                  </a:cubicBezTo>
                  <a:cubicBezTo>
                    <a:pt x="477" y="730"/>
                    <a:pt x="546" y="880"/>
                    <a:pt x="638" y="1012"/>
                  </a:cubicBezTo>
                  <a:cubicBezTo>
                    <a:pt x="799" y="1282"/>
                    <a:pt x="977" y="1540"/>
                    <a:pt x="1126" y="1781"/>
                  </a:cubicBezTo>
                  <a:cubicBezTo>
                    <a:pt x="827" y="2241"/>
                    <a:pt x="0" y="2264"/>
                    <a:pt x="351" y="3160"/>
                  </a:cubicBezTo>
                  <a:cubicBezTo>
                    <a:pt x="730" y="3097"/>
                    <a:pt x="1097" y="3057"/>
                    <a:pt x="1442" y="2959"/>
                  </a:cubicBezTo>
                  <a:cubicBezTo>
                    <a:pt x="1787" y="2861"/>
                    <a:pt x="2045" y="2913"/>
                    <a:pt x="2275" y="3229"/>
                  </a:cubicBezTo>
                  <a:cubicBezTo>
                    <a:pt x="2556" y="3614"/>
                    <a:pt x="2895" y="3958"/>
                    <a:pt x="3251" y="4378"/>
                  </a:cubicBezTo>
                  <a:cubicBezTo>
                    <a:pt x="3774" y="3838"/>
                    <a:pt x="3412" y="3120"/>
                    <a:pt x="3860" y="2620"/>
                  </a:cubicBezTo>
                  <a:cubicBezTo>
                    <a:pt x="4119" y="2608"/>
                    <a:pt x="4417" y="2620"/>
                    <a:pt x="4710" y="2574"/>
                  </a:cubicBezTo>
                  <a:cubicBezTo>
                    <a:pt x="4837" y="2551"/>
                    <a:pt x="4980" y="2419"/>
                    <a:pt x="5038" y="2298"/>
                  </a:cubicBezTo>
                  <a:cubicBezTo>
                    <a:pt x="5061" y="2241"/>
                    <a:pt x="4923" y="2057"/>
                    <a:pt x="4819" y="20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9"/>
            <p:cNvSpPr/>
            <p:nvPr/>
          </p:nvSpPr>
          <p:spPr>
            <a:xfrm>
              <a:off x="948350" y="2004000"/>
              <a:ext cx="126675" cy="109450"/>
            </a:xfrm>
            <a:custGeom>
              <a:avLst/>
              <a:gdLst/>
              <a:ahLst/>
              <a:cxnLst/>
              <a:rect l="l" t="t" r="r" b="b"/>
              <a:pathLst>
                <a:path w="5067" h="4378" extrusionOk="0">
                  <a:moveTo>
                    <a:pt x="4825" y="2000"/>
                  </a:moveTo>
                  <a:cubicBezTo>
                    <a:pt x="4567" y="1856"/>
                    <a:pt x="4286" y="1753"/>
                    <a:pt x="4004" y="1621"/>
                  </a:cubicBezTo>
                  <a:cubicBezTo>
                    <a:pt x="4079" y="1213"/>
                    <a:pt x="4171" y="851"/>
                    <a:pt x="4205" y="489"/>
                  </a:cubicBezTo>
                  <a:cubicBezTo>
                    <a:pt x="4240" y="162"/>
                    <a:pt x="4021" y="1"/>
                    <a:pt x="3728" y="150"/>
                  </a:cubicBezTo>
                  <a:cubicBezTo>
                    <a:pt x="3418" y="311"/>
                    <a:pt x="3125" y="495"/>
                    <a:pt x="2850" y="702"/>
                  </a:cubicBezTo>
                  <a:cubicBezTo>
                    <a:pt x="2574" y="897"/>
                    <a:pt x="2321" y="914"/>
                    <a:pt x="2017" y="759"/>
                  </a:cubicBezTo>
                  <a:cubicBezTo>
                    <a:pt x="1626" y="552"/>
                    <a:pt x="1224" y="380"/>
                    <a:pt x="816" y="208"/>
                  </a:cubicBezTo>
                  <a:cubicBezTo>
                    <a:pt x="724" y="173"/>
                    <a:pt x="541" y="156"/>
                    <a:pt x="506" y="208"/>
                  </a:cubicBezTo>
                  <a:cubicBezTo>
                    <a:pt x="437" y="317"/>
                    <a:pt x="408" y="449"/>
                    <a:pt x="431" y="575"/>
                  </a:cubicBezTo>
                  <a:cubicBezTo>
                    <a:pt x="477" y="730"/>
                    <a:pt x="546" y="880"/>
                    <a:pt x="638" y="1018"/>
                  </a:cubicBezTo>
                  <a:cubicBezTo>
                    <a:pt x="799" y="1282"/>
                    <a:pt x="977" y="1540"/>
                    <a:pt x="1126" y="1782"/>
                  </a:cubicBezTo>
                  <a:cubicBezTo>
                    <a:pt x="833" y="2241"/>
                    <a:pt x="1" y="2264"/>
                    <a:pt x="351" y="3166"/>
                  </a:cubicBezTo>
                  <a:cubicBezTo>
                    <a:pt x="730" y="3091"/>
                    <a:pt x="1098" y="3057"/>
                    <a:pt x="1442" y="2959"/>
                  </a:cubicBezTo>
                  <a:cubicBezTo>
                    <a:pt x="1793" y="2861"/>
                    <a:pt x="2051" y="2913"/>
                    <a:pt x="2275" y="3229"/>
                  </a:cubicBezTo>
                  <a:cubicBezTo>
                    <a:pt x="2557" y="3614"/>
                    <a:pt x="2896" y="3958"/>
                    <a:pt x="3252" y="4378"/>
                  </a:cubicBezTo>
                  <a:cubicBezTo>
                    <a:pt x="3774" y="3844"/>
                    <a:pt x="3412" y="3120"/>
                    <a:pt x="3861" y="2620"/>
                  </a:cubicBezTo>
                  <a:cubicBezTo>
                    <a:pt x="4119" y="2609"/>
                    <a:pt x="4418" y="2620"/>
                    <a:pt x="4711" y="2574"/>
                  </a:cubicBezTo>
                  <a:cubicBezTo>
                    <a:pt x="4837" y="2551"/>
                    <a:pt x="4981" y="2419"/>
                    <a:pt x="5038" y="2298"/>
                  </a:cubicBezTo>
                  <a:cubicBezTo>
                    <a:pt x="5067" y="2241"/>
                    <a:pt x="4923" y="2057"/>
                    <a:pt x="4825" y="20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9"/>
            <p:cNvSpPr/>
            <p:nvPr/>
          </p:nvSpPr>
          <p:spPr>
            <a:xfrm>
              <a:off x="1030925" y="1723275"/>
              <a:ext cx="78150" cy="67525"/>
            </a:xfrm>
            <a:custGeom>
              <a:avLst/>
              <a:gdLst/>
              <a:ahLst/>
              <a:cxnLst/>
              <a:rect l="l" t="t" r="r" b="b"/>
              <a:pathLst>
                <a:path w="3126" h="2701" extrusionOk="0">
                  <a:moveTo>
                    <a:pt x="2976" y="1235"/>
                  </a:moveTo>
                  <a:cubicBezTo>
                    <a:pt x="2821" y="1144"/>
                    <a:pt x="2648" y="1080"/>
                    <a:pt x="2470" y="1000"/>
                  </a:cubicBezTo>
                  <a:cubicBezTo>
                    <a:pt x="2516" y="747"/>
                    <a:pt x="2574" y="523"/>
                    <a:pt x="2597" y="299"/>
                  </a:cubicBezTo>
                  <a:cubicBezTo>
                    <a:pt x="2620" y="98"/>
                    <a:pt x="2482" y="1"/>
                    <a:pt x="2304" y="92"/>
                  </a:cubicBezTo>
                  <a:cubicBezTo>
                    <a:pt x="2114" y="190"/>
                    <a:pt x="1930" y="305"/>
                    <a:pt x="1758" y="431"/>
                  </a:cubicBezTo>
                  <a:cubicBezTo>
                    <a:pt x="1614" y="552"/>
                    <a:pt x="1408" y="569"/>
                    <a:pt x="1247" y="466"/>
                  </a:cubicBezTo>
                  <a:cubicBezTo>
                    <a:pt x="1006" y="339"/>
                    <a:pt x="753" y="236"/>
                    <a:pt x="506" y="127"/>
                  </a:cubicBezTo>
                  <a:cubicBezTo>
                    <a:pt x="448" y="104"/>
                    <a:pt x="333" y="98"/>
                    <a:pt x="316" y="127"/>
                  </a:cubicBezTo>
                  <a:cubicBezTo>
                    <a:pt x="270" y="196"/>
                    <a:pt x="253" y="276"/>
                    <a:pt x="270" y="357"/>
                  </a:cubicBezTo>
                  <a:cubicBezTo>
                    <a:pt x="293" y="454"/>
                    <a:pt x="339" y="546"/>
                    <a:pt x="397" y="627"/>
                  </a:cubicBezTo>
                  <a:cubicBezTo>
                    <a:pt x="494" y="793"/>
                    <a:pt x="603" y="954"/>
                    <a:pt x="695" y="1098"/>
                  </a:cubicBezTo>
                  <a:cubicBezTo>
                    <a:pt x="512" y="1385"/>
                    <a:pt x="0" y="1396"/>
                    <a:pt x="219" y="1953"/>
                  </a:cubicBezTo>
                  <a:cubicBezTo>
                    <a:pt x="454" y="1907"/>
                    <a:pt x="678" y="1885"/>
                    <a:pt x="891" y="1827"/>
                  </a:cubicBezTo>
                  <a:cubicBezTo>
                    <a:pt x="1109" y="1764"/>
                    <a:pt x="1264" y="1798"/>
                    <a:pt x="1408" y="1994"/>
                  </a:cubicBezTo>
                  <a:cubicBezTo>
                    <a:pt x="1580" y="2229"/>
                    <a:pt x="1787" y="2442"/>
                    <a:pt x="2011" y="2700"/>
                  </a:cubicBezTo>
                  <a:cubicBezTo>
                    <a:pt x="2327" y="2367"/>
                    <a:pt x="2103" y="1925"/>
                    <a:pt x="2384" y="1615"/>
                  </a:cubicBezTo>
                  <a:cubicBezTo>
                    <a:pt x="2556" y="1615"/>
                    <a:pt x="2734" y="1609"/>
                    <a:pt x="2907" y="1586"/>
                  </a:cubicBezTo>
                  <a:cubicBezTo>
                    <a:pt x="2993" y="1563"/>
                    <a:pt x="3068" y="1500"/>
                    <a:pt x="3108" y="1419"/>
                  </a:cubicBezTo>
                  <a:cubicBezTo>
                    <a:pt x="3125" y="1385"/>
                    <a:pt x="3039" y="1270"/>
                    <a:pt x="2976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9"/>
            <p:cNvSpPr/>
            <p:nvPr/>
          </p:nvSpPr>
          <p:spPr>
            <a:xfrm>
              <a:off x="784075" y="2334850"/>
              <a:ext cx="183250" cy="193325"/>
            </a:xfrm>
            <a:custGeom>
              <a:avLst/>
              <a:gdLst/>
              <a:ahLst/>
              <a:cxnLst/>
              <a:rect l="l" t="t" r="r" b="b"/>
              <a:pathLst>
                <a:path w="7330" h="7733" extrusionOk="0">
                  <a:moveTo>
                    <a:pt x="4848" y="1960"/>
                  </a:moveTo>
                  <a:cubicBezTo>
                    <a:pt x="4923" y="1569"/>
                    <a:pt x="5044" y="1110"/>
                    <a:pt x="5067" y="650"/>
                  </a:cubicBezTo>
                  <a:cubicBezTo>
                    <a:pt x="5072" y="449"/>
                    <a:pt x="4917" y="190"/>
                    <a:pt x="4756" y="58"/>
                  </a:cubicBezTo>
                  <a:cubicBezTo>
                    <a:pt x="4682" y="1"/>
                    <a:pt x="4354" y="156"/>
                    <a:pt x="4234" y="288"/>
                  </a:cubicBezTo>
                  <a:cubicBezTo>
                    <a:pt x="3929" y="633"/>
                    <a:pt x="3677" y="1023"/>
                    <a:pt x="3384" y="1420"/>
                  </a:cubicBezTo>
                  <a:cubicBezTo>
                    <a:pt x="2786" y="1167"/>
                    <a:pt x="2269" y="903"/>
                    <a:pt x="1724" y="725"/>
                  </a:cubicBezTo>
                  <a:cubicBezTo>
                    <a:pt x="1235" y="564"/>
                    <a:pt x="920" y="845"/>
                    <a:pt x="1046" y="1339"/>
                  </a:cubicBezTo>
                  <a:cubicBezTo>
                    <a:pt x="1189" y="1862"/>
                    <a:pt x="1373" y="2373"/>
                    <a:pt x="1597" y="2867"/>
                  </a:cubicBezTo>
                  <a:cubicBezTo>
                    <a:pt x="1804" y="3350"/>
                    <a:pt x="1752" y="3746"/>
                    <a:pt x="1408" y="4154"/>
                  </a:cubicBezTo>
                  <a:cubicBezTo>
                    <a:pt x="965" y="4682"/>
                    <a:pt x="563" y="5239"/>
                    <a:pt x="167" y="5802"/>
                  </a:cubicBezTo>
                  <a:cubicBezTo>
                    <a:pt x="81" y="5929"/>
                    <a:pt x="0" y="6199"/>
                    <a:pt x="64" y="6273"/>
                  </a:cubicBezTo>
                  <a:cubicBezTo>
                    <a:pt x="207" y="6417"/>
                    <a:pt x="397" y="6503"/>
                    <a:pt x="598" y="6509"/>
                  </a:cubicBezTo>
                  <a:cubicBezTo>
                    <a:pt x="845" y="6509"/>
                    <a:pt x="1098" y="6423"/>
                    <a:pt x="1339" y="6342"/>
                  </a:cubicBezTo>
                  <a:cubicBezTo>
                    <a:pt x="1798" y="6181"/>
                    <a:pt x="2252" y="6003"/>
                    <a:pt x="2666" y="5848"/>
                  </a:cubicBezTo>
                  <a:cubicBezTo>
                    <a:pt x="3269" y="6457"/>
                    <a:pt x="3028" y="7732"/>
                    <a:pt x="4515" y="7491"/>
                  </a:cubicBezTo>
                  <a:cubicBezTo>
                    <a:pt x="4538" y="6888"/>
                    <a:pt x="4601" y="6319"/>
                    <a:pt x="4567" y="5762"/>
                  </a:cubicBezTo>
                  <a:cubicBezTo>
                    <a:pt x="4527" y="5182"/>
                    <a:pt x="4699" y="4826"/>
                    <a:pt x="5256" y="4579"/>
                  </a:cubicBezTo>
                  <a:cubicBezTo>
                    <a:pt x="5934" y="4280"/>
                    <a:pt x="6577" y="3878"/>
                    <a:pt x="7330" y="3470"/>
                  </a:cubicBezTo>
                  <a:cubicBezTo>
                    <a:pt x="6686" y="2505"/>
                    <a:pt x="5463" y="2815"/>
                    <a:pt x="4848" y="19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9"/>
            <p:cNvSpPr/>
            <p:nvPr/>
          </p:nvSpPr>
          <p:spPr>
            <a:xfrm>
              <a:off x="1133175" y="2206775"/>
              <a:ext cx="140025" cy="147775"/>
            </a:xfrm>
            <a:custGeom>
              <a:avLst/>
              <a:gdLst/>
              <a:ahLst/>
              <a:cxnLst/>
              <a:rect l="l" t="t" r="r" b="b"/>
              <a:pathLst>
                <a:path w="5601" h="5911" extrusionOk="0">
                  <a:moveTo>
                    <a:pt x="3705" y="1500"/>
                  </a:moveTo>
                  <a:cubicBezTo>
                    <a:pt x="3757" y="1201"/>
                    <a:pt x="3854" y="856"/>
                    <a:pt x="3871" y="500"/>
                  </a:cubicBezTo>
                  <a:cubicBezTo>
                    <a:pt x="3877" y="345"/>
                    <a:pt x="3757" y="150"/>
                    <a:pt x="3630" y="46"/>
                  </a:cubicBezTo>
                  <a:cubicBezTo>
                    <a:pt x="3579" y="0"/>
                    <a:pt x="3326" y="115"/>
                    <a:pt x="3234" y="224"/>
                  </a:cubicBezTo>
                  <a:cubicBezTo>
                    <a:pt x="3004" y="489"/>
                    <a:pt x="2809" y="787"/>
                    <a:pt x="2585" y="1086"/>
                  </a:cubicBezTo>
                  <a:cubicBezTo>
                    <a:pt x="2125" y="891"/>
                    <a:pt x="1729" y="695"/>
                    <a:pt x="1315" y="558"/>
                  </a:cubicBezTo>
                  <a:cubicBezTo>
                    <a:pt x="942" y="431"/>
                    <a:pt x="701" y="649"/>
                    <a:pt x="798" y="1029"/>
                  </a:cubicBezTo>
                  <a:cubicBezTo>
                    <a:pt x="908" y="1425"/>
                    <a:pt x="1045" y="1815"/>
                    <a:pt x="1218" y="2195"/>
                  </a:cubicBezTo>
                  <a:cubicBezTo>
                    <a:pt x="1379" y="2562"/>
                    <a:pt x="1338" y="2867"/>
                    <a:pt x="1074" y="3182"/>
                  </a:cubicBezTo>
                  <a:cubicBezTo>
                    <a:pt x="735" y="3579"/>
                    <a:pt x="425" y="4010"/>
                    <a:pt x="126" y="4440"/>
                  </a:cubicBezTo>
                  <a:cubicBezTo>
                    <a:pt x="57" y="4538"/>
                    <a:pt x="0" y="4745"/>
                    <a:pt x="46" y="4797"/>
                  </a:cubicBezTo>
                  <a:cubicBezTo>
                    <a:pt x="155" y="4906"/>
                    <a:pt x="304" y="4969"/>
                    <a:pt x="454" y="4980"/>
                  </a:cubicBezTo>
                  <a:cubicBezTo>
                    <a:pt x="649" y="4969"/>
                    <a:pt x="839" y="4923"/>
                    <a:pt x="1022" y="4848"/>
                  </a:cubicBezTo>
                  <a:cubicBezTo>
                    <a:pt x="1373" y="4728"/>
                    <a:pt x="1723" y="4590"/>
                    <a:pt x="2033" y="4475"/>
                  </a:cubicBezTo>
                  <a:cubicBezTo>
                    <a:pt x="2499" y="4940"/>
                    <a:pt x="2315" y="5911"/>
                    <a:pt x="3452" y="5733"/>
                  </a:cubicBezTo>
                  <a:cubicBezTo>
                    <a:pt x="3469" y="5268"/>
                    <a:pt x="3515" y="4837"/>
                    <a:pt x="3492" y="4406"/>
                  </a:cubicBezTo>
                  <a:cubicBezTo>
                    <a:pt x="3464" y="3964"/>
                    <a:pt x="3590" y="3688"/>
                    <a:pt x="4021" y="3504"/>
                  </a:cubicBezTo>
                  <a:cubicBezTo>
                    <a:pt x="4538" y="3274"/>
                    <a:pt x="5026" y="2970"/>
                    <a:pt x="5600" y="2654"/>
                  </a:cubicBezTo>
                  <a:cubicBezTo>
                    <a:pt x="5106" y="1919"/>
                    <a:pt x="4176" y="2154"/>
                    <a:pt x="3705" y="1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9"/>
            <p:cNvSpPr/>
            <p:nvPr/>
          </p:nvSpPr>
          <p:spPr>
            <a:xfrm>
              <a:off x="1617800" y="1870475"/>
              <a:ext cx="203800" cy="197750"/>
            </a:xfrm>
            <a:custGeom>
              <a:avLst/>
              <a:gdLst/>
              <a:ahLst/>
              <a:cxnLst/>
              <a:rect l="l" t="t" r="r" b="b"/>
              <a:pathLst>
                <a:path w="8152" h="7910" extrusionOk="0">
                  <a:moveTo>
                    <a:pt x="7525" y="1838"/>
                  </a:moveTo>
                  <a:cubicBezTo>
                    <a:pt x="7043" y="1913"/>
                    <a:pt x="6566" y="2056"/>
                    <a:pt x="6061" y="2177"/>
                  </a:cubicBezTo>
                  <a:cubicBezTo>
                    <a:pt x="5745" y="1557"/>
                    <a:pt x="5498" y="988"/>
                    <a:pt x="5182" y="465"/>
                  </a:cubicBezTo>
                  <a:cubicBezTo>
                    <a:pt x="4895" y="0"/>
                    <a:pt x="4441" y="12"/>
                    <a:pt x="4200" y="500"/>
                  </a:cubicBezTo>
                  <a:cubicBezTo>
                    <a:pt x="3958" y="1028"/>
                    <a:pt x="3757" y="1568"/>
                    <a:pt x="3597" y="2125"/>
                  </a:cubicBezTo>
                  <a:cubicBezTo>
                    <a:pt x="3436" y="2665"/>
                    <a:pt x="3120" y="2952"/>
                    <a:pt x="2557" y="3050"/>
                  </a:cubicBezTo>
                  <a:cubicBezTo>
                    <a:pt x="1833" y="3171"/>
                    <a:pt x="1121" y="3354"/>
                    <a:pt x="414" y="3538"/>
                  </a:cubicBezTo>
                  <a:cubicBezTo>
                    <a:pt x="254" y="3579"/>
                    <a:pt x="1" y="3745"/>
                    <a:pt x="7" y="3848"/>
                  </a:cubicBezTo>
                  <a:cubicBezTo>
                    <a:pt x="18" y="4067"/>
                    <a:pt x="116" y="4268"/>
                    <a:pt x="277" y="4411"/>
                  </a:cubicBezTo>
                  <a:cubicBezTo>
                    <a:pt x="478" y="4584"/>
                    <a:pt x="742" y="4681"/>
                    <a:pt x="995" y="4779"/>
                  </a:cubicBezTo>
                  <a:cubicBezTo>
                    <a:pt x="1477" y="4969"/>
                    <a:pt x="1977" y="5135"/>
                    <a:pt x="2419" y="5296"/>
                  </a:cubicBezTo>
                  <a:cubicBezTo>
                    <a:pt x="2488" y="6209"/>
                    <a:pt x="1420" y="7082"/>
                    <a:pt x="2792" y="7909"/>
                  </a:cubicBezTo>
                  <a:cubicBezTo>
                    <a:pt x="3229" y="7433"/>
                    <a:pt x="3671" y="7013"/>
                    <a:pt x="4027" y="6537"/>
                  </a:cubicBezTo>
                  <a:cubicBezTo>
                    <a:pt x="4401" y="6037"/>
                    <a:pt x="4786" y="5859"/>
                    <a:pt x="5406" y="6043"/>
                  </a:cubicBezTo>
                  <a:cubicBezTo>
                    <a:pt x="6170" y="6267"/>
                    <a:pt x="6963" y="6382"/>
                    <a:pt x="7859" y="6565"/>
                  </a:cubicBezTo>
                  <a:cubicBezTo>
                    <a:pt x="8002" y="5336"/>
                    <a:pt x="6790" y="4745"/>
                    <a:pt x="6876" y="3624"/>
                  </a:cubicBezTo>
                  <a:cubicBezTo>
                    <a:pt x="7204" y="3354"/>
                    <a:pt x="7623" y="3067"/>
                    <a:pt x="7956" y="2705"/>
                  </a:cubicBezTo>
                  <a:cubicBezTo>
                    <a:pt x="8100" y="2545"/>
                    <a:pt x="8152" y="2229"/>
                    <a:pt x="8111" y="2010"/>
                  </a:cubicBezTo>
                  <a:cubicBezTo>
                    <a:pt x="8094" y="1913"/>
                    <a:pt x="7721" y="1815"/>
                    <a:pt x="7525" y="1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9"/>
            <p:cNvSpPr/>
            <p:nvPr/>
          </p:nvSpPr>
          <p:spPr>
            <a:xfrm>
              <a:off x="1401250" y="2118600"/>
              <a:ext cx="97675" cy="87475"/>
            </a:xfrm>
            <a:custGeom>
              <a:avLst/>
              <a:gdLst/>
              <a:ahLst/>
              <a:cxnLst/>
              <a:rect l="l" t="t" r="r" b="b"/>
              <a:pathLst>
                <a:path w="3907" h="3499" extrusionOk="0">
                  <a:moveTo>
                    <a:pt x="2896" y="977"/>
                  </a:moveTo>
                  <a:cubicBezTo>
                    <a:pt x="2741" y="696"/>
                    <a:pt x="2620" y="443"/>
                    <a:pt x="2459" y="207"/>
                  </a:cubicBezTo>
                  <a:cubicBezTo>
                    <a:pt x="2316" y="1"/>
                    <a:pt x="2103" y="1"/>
                    <a:pt x="1994" y="213"/>
                  </a:cubicBezTo>
                  <a:cubicBezTo>
                    <a:pt x="1879" y="449"/>
                    <a:pt x="1787" y="684"/>
                    <a:pt x="1713" y="931"/>
                  </a:cubicBezTo>
                  <a:cubicBezTo>
                    <a:pt x="1644" y="1172"/>
                    <a:pt x="1494" y="1299"/>
                    <a:pt x="1224" y="1333"/>
                  </a:cubicBezTo>
                  <a:cubicBezTo>
                    <a:pt x="874" y="1385"/>
                    <a:pt x="535" y="1460"/>
                    <a:pt x="196" y="1534"/>
                  </a:cubicBezTo>
                  <a:cubicBezTo>
                    <a:pt x="122" y="1551"/>
                    <a:pt x="1" y="1626"/>
                    <a:pt x="1" y="1672"/>
                  </a:cubicBezTo>
                  <a:cubicBezTo>
                    <a:pt x="12" y="1770"/>
                    <a:pt x="64" y="1862"/>
                    <a:pt x="139" y="1925"/>
                  </a:cubicBezTo>
                  <a:cubicBezTo>
                    <a:pt x="242" y="1999"/>
                    <a:pt x="363" y="2057"/>
                    <a:pt x="483" y="2097"/>
                  </a:cubicBezTo>
                  <a:cubicBezTo>
                    <a:pt x="719" y="2183"/>
                    <a:pt x="960" y="2258"/>
                    <a:pt x="1173" y="2333"/>
                  </a:cubicBezTo>
                  <a:cubicBezTo>
                    <a:pt x="1213" y="2740"/>
                    <a:pt x="707" y="3125"/>
                    <a:pt x="1374" y="3499"/>
                  </a:cubicBezTo>
                  <a:cubicBezTo>
                    <a:pt x="1575" y="3309"/>
                    <a:pt x="1770" y="3108"/>
                    <a:pt x="1954" y="2896"/>
                  </a:cubicBezTo>
                  <a:cubicBezTo>
                    <a:pt x="2132" y="2677"/>
                    <a:pt x="2316" y="2603"/>
                    <a:pt x="2614" y="2689"/>
                  </a:cubicBezTo>
                  <a:cubicBezTo>
                    <a:pt x="2982" y="2792"/>
                    <a:pt x="3361" y="2850"/>
                    <a:pt x="3798" y="2941"/>
                  </a:cubicBezTo>
                  <a:cubicBezTo>
                    <a:pt x="3855" y="2396"/>
                    <a:pt x="3269" y="2126"/>
                    <a:pt x="3304" y="1626"/>
                  </a:cubicBezTo>
                  <a:cubicBezTo>
                    <a:pt x="3482" y="1505"/>
                    <a:pt x="3648" y="1368"/>
                    <a:pt x="3809" y="1224"/>
                  </a:cubicBezTo>
                  <a:cubicBezTo>
                    <a:pt x="3878" y="1138"/>
                    <a:pt x="3907" y="1023"/>
                    <a:pt x="3884" y="920"/>
                  </a:cubicBezTo>
                  <a:cubicBezTo>
                    <a:pt x="3872" y="874"/>
                    <a:pt x="3694" y="828"/>
                    <a:pt x="3602" y="839"/>
                  </a:cubicBezTo>
                  <a:cubicBezTo>
                    <a:pt x="3367" y="862"/>
                    <a:pt x="3137" y="925"/>
                    <a:pt x="2896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9"/>
            <p:cNvSpPr/>
            <p:nvPr/>
          </p:nvSpPr>
          <p:spPr>
            <a:xfrm>
              <a:off x="2040850" y="1793350"/>
              <a:ext cx="97675" cy="87475"/>
            </a:xfrm>
            <a:custGeom>
              <a:avLst/>
              <a:gdLst/>
              <a:ahLst/>
              <a:cxnLst/>
              <a:rect l="l" t="t" r="r" b="b"/>
              <a:pathLst>
                <a:path w="3907" h="3499" extrusionOk="0">
                  <a:moveTo>
                    <a:pt x="2895" y="977"/>
                  </a:moveTo>
                  <a:cubicBezTo>
                    <a:pt x="2740" y="696"/>
                    <a:pt x="2620" y="443"/>
                    <a:pt x="2465" y="207"/>
                  </a:cubicBezTo>
                  <a:cubicBezTo>
                    <a:pt x="2321" y="1"/>
                    <a:pt x="2103" y="1"/>
                    <a:pt x="1994" y="213"/>
                  </a:cubicBezTo>
                  <a:cubicBezTo>
                    <a:pt x="1879" y="449"/>
                    <a:pt x="1787" y="684"/>
                    <a:pt x="1718" y="931"/>
                  </a:cubicBezTo>
                  <a:cubicBezTo>
                    <a:pt x="1643" y="1172"/>
                    <a:pt x="1494" y="1299"/>
                    <a:pt x="1224" y="1333"/>
                  </a:cubicBezTo>
                  <a:cubicBezTo>
                    <a:pt x="879" y="1385"/>
                    <a:pt x="535" y="1460"/>
                    <a:pt x="202" y="1534"/>
                  </a:cubicBezTo>
                  <a:cubicBezTo>
                    <a:pt x="121" y="1551"/>
                    <a:pt x="1" y="1626"/>
                    <a:pt x="6" y="1672"/>
                  </a:cubicBezTo>
                  <a:cubicBezTo>
                    <a:pt x="18" y="1770"/>
                    <a:pt x="64" y="1862"/>
                    <a:pt x="138" y="1925"/>
                  </a:cubicBezTo>
                  <a:cubicBezTo>
                    <a:pt x="248" y="1999"/>
                    <a:pt x="362" y="2057"/>
                    <a:pt x="489" y="2091"/>
                  </a:cubicBezTo>
                  <a:cubicBezTo>
                    <a:pt x="724" y="2183"/>
                    <a:pt x="960" y="2258"/>
                    <a:pt x="1172" y="2333"/>
                  </a:cubicBezTo>
                  <a:cubicBezTo>
                    <a:pt x="1218" y="2740"/>
                    <a:pt x="707" y="3125"/>
                    <a:pt x="1373" y="3499"/>
                  </a:cubicBezTo>
                  <a:cubicBezTo>
                    <a:pt x="1580" y="3292"/>
                    <a:pt x="1793" y="3108"/>
                    <a:pt x="1959" y="2895"/>
                  </a:cubicBezTo>
                  <a:cubicBezTo>
                    <a:pt x="2126" y="2683"/>
                    <a:pt x="2315" y="2603"/>
                    <a:pt x="2614" y="2689"/>
                  </a:cubicBezTo>
                  <a:cubicBezTo>
                    <a:pt x="2982" y="2798"/>
                    <a:pt x="3367" y="2855"/>
                    <a:pt x="3797" y="2941"/>
                  </a:cubicBezTo>
                  <a:cubicBezTo>
                    <a:pt x="3855" y="2396"/>
                    <a:pt x="3269" y="2126"/>
                    <a:pt x="3303" y="1626"/>
                  </a:cubicBezTo>
                  <a:cubicBezTo>
                    <a:pt x="3481" y="1505"/>
                    <a:pt x="3654" y="1368"/>
                    <a:pt x="3815" y="1224"/>
                  </a:cubicBezTo>
                  <a:cubicBezTo>
                    <a:pt x="3883" y="1138"/>
                    <a:pt x="3906" y="1023"/>
                    <a:pt x="3883" y="914"/>
                  </a:cubicBezTo>
                  <a:cubicBezTo>
                    <a:pt x="3878" y="874"/>
                    <a:pt x="3694" y="828"/>
                    <a:pt x="3602" y="833"/>
                  </a:cubicBezTo>
                  <a:cubicBezTo>
                    <a:pt x="3367" y="862"/>
                    <a:pt x="3137" y="925"/>
                    <a:pt x="2895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9"/>
            <p:cNvSpPr/>
            <p:nvPr/>
          </p:nvSpPr>
          <p:spPr>
            <a:xfrm>
              <a:off x="2127725" y="1550100"/>
              <a:ext cx="183975" cy="165150"/>
            </a:xfrm>
            <a:custGeom>
              <a:avLst/>
              <a:gdLst/>
              <a:ahLst/>
              <a:cxnLst/>
              <a:rect l="l" t="t" r="r" b="b"/>
              <a:pathLst>
                <a:path w="7359" h="6606" extrusionOk="0">
                  <a:moveTo>
                    <a:pt x="6790" y="1580"/>
                  </a:moveTo>
                  <a:cubicBezTo>
                    <a:pt x="6353" y="1637"/>
                    <a:pt x="5923" y="1746"/>
                    <a:pt x="5469" y="1844"/>
                  </a:cubicBezTo>
                  <a:cubicBezTo>
                    <a:pt x="5170" y="1316"/>
                    <a:pt x="4940" y="839"/>
                    <a:pt x="4647" y="397"/>
                  </a:cubicBezTo>
                  <a:cubicBezTo>
                    <a:pt x="4378" y="0"/>
                    <a:pt x="3970" y="6"/>
                    <a:pt x="3763" y="408"/>
                  </a:cubicBezTo>
                  <a:cubicBezTo>
                    <a:pt x="3550" y="845"/>
                    <a:pt x="3372" y="1298"/>
                    <a:pt x="3234" y="1764"/>
                  </a:cubicBezTo>
                  <a:cubicBezTo>
                    <a:pt x="3097" y="2212"/>
                    <a:pt x="2815" y="2447"/>
                    <a:pt x="2304" y="2522"/>
                  </a:cubicBezTo>
                  <a:cubicBezTo>
                    <a:pt x="1649" y="2614"/>
                    <a:pt x="1012" y="2757"/>
                    <a:pt x="368" y="2901"/>
                  </a:cubicBezTo>
                  <a:cubicBezTo>
                    <a:pt x="225" y="2935"/>
                    <a:pt x="1" y="3068"/>
                    <a:pt x="6" y="3159"/>
                  </a:cubicBezTo>
                  <a:cubicBezTo>
                    <a:pt x="24" y="3343"/>
                    <a:pt x="116" y="3516"/>
                    <a:pt x="259" y="3630"/>
                  </a:cubicBezTo>
                  <a:cubicBezTo>
                    <a:pt x="443" y="3774"/>
                    <a:pt x="684" y="3866"/>
                    <a:pt x="914" y="3952"/>
                  </a:cubicBezTo>
                  <a:cubicBezTo>
                    <a:pt x="1356" y="4119"/>
                    <a:pt x="1810" y="4268"/>
                    <a:pt x="2212" y="4406"/>
                  </a:cubicBezTo>
                  <a:cubicBezTo>
                    <a:pt x="2292" y="5170"/>
                    <a:pt x="1333" y="5888"/>
                    <a:pt x="2591" y="6606"/>
                  </a:cubicBezTo>
                  <a:cubicBezTo>
                    <a:pt x="2976" y="6210"/>
                    <a:pt x="3372" y="5865"/>
                    <a:pt x="3688" y="5469"/>
                  </a:cubicBezTo>
                  <a:cubicBezTo>
                    <a:pt x="4016" y="5055"/>
                    <a:pt x="4360" y="4911"/>
                    <a:pt x="4929" y="5078"/>
                  </a:cubicBezTo>
                  <a:cubicBezTo>
                    <a:pt x="5624" y="5273"/>
                    <a:pt x="6342" y="5382"/>
                    <a:pt x="7152" y="5555"/>
                  </a:cubicBezTo>
                  <a:cubicBezTo>
                    <a:pt x="7267" y="4521"/>
                    <a:pt x="6158" y="4010"/>
                    <a:pt x="6221" y="3068"/>
                  </a:cubicBezTo>
                  <a:cubicBezTo>
                    <a:pt x="6514" y="2849"/>
                    <a:pt x="6888" y="2614"/>
                    <a:pt x="7186" y="2315"/>
                  </a:cubicBezTo>
                  <a:cubicBezTo>
                    <a:pt x="7313" y="2183"/>
                    <a:pt x="7359" y="1919"/>
                    <a:pt x="7313" y="1729"/>
                  </a:cubicBezTo>
                  <a:cubicBezTo>
                    <a:pt x="7307" y="1655"/>
                    <a:pt x="6968" y="1563"/>
                    <a:pt x="6790" y="15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2364675" y="1647025"/>
              <a:ext cx="167600" cy="187700"/>
            </a:xfrm>
            <a:custGeom>
              <a:avLst/>
              <a:gdLst/>
              <a:ahLst/>
              <a:cxnLst/>
              <a:rect l="l" t="t" r="r" b="b"/>
              <a:pathLst>
                <a:path w="6704" h="7508" extrusionOk="0">
                  <a:moveTo>
                    <a:pt x="6054" y="2154"/>
                  </a:moveTo>
                  <a:cubicBezTo>
                    <a:pt x="5572" y="2160"/>
                    <a:pt x="5089" y="2206"/>
                    <a:pt x="4613" y="2298"/>
                  </a:cubicBezTo>
                  <a:cubicBezTo>
                    <a:pt x="4147" y="2373"/>
                    <a:pt x="3808" y="2229"/>
                    <a:pt x="3515" y="1810"/>
                  </a:cubicBezTo>
                  <a:cubicBezTo>
                    <a:pt x="3136" y="1270"/>
                    <a:pt x="2723" y="759"/>
                    <a:pt x="2303" y="259"/>
                  </a:cubicBezTo>
                  <a:cubicBezTo>
                    <a:pt x="2206" y="144"/>
                    <a:pt x="1982" y="0"/>
                    <a:pt x="1907" y="46"/>
                  </a:cubicBezTo>
                  <a:cubicBezTo>
                    <a:pt x="1752" y="150"/>
                    <a:pt x="1643" y="305"/>
                    <a:pt x="1603" y="489"/>
                  </a:cubicBezTo>
                  <a:cubicBezTo>
                    <a:pt x="1551" y="718"/>
                    <a:pt x="1580" y="971"/>
                    <a:pt x="1608" y="1218"/>
                  </a:cubicBezTo>
                  <a:cubicBezTo>
                    <a:pt x="1660" y="1683"/>
                    <a:pt x="1735" y="2154"/>
                    <a:pt x="1792" y="2579"/>
                  </a:cubicBezTo>
                  <a:cubicBezTo>
                    <a:pt x="1149" y="2999"/>
                    <a:pt x="69" y="2465"/>
                    <a:pt x="0" y="3912"/>
                  </a:cubicBezTo>
                  <a:cubicBezTo>
                    <a:pt x="523" y="4079"/>
                    <a:pt x="1011" y="4274"/>
                    <a:pt x="1511" y="4377"/>
                  </a:cubicBezTo>
                  <a:cubicBezTo>
                    <a:pt x="2028" y="4481"/>
                    <a:pt x="2309" y="4728"/>
                    <a:pt x="2418" y="5308"/>
                  </a:cubicBezTo>
                  <a:cubicBezTo>
                    <a:pt x="2556" y="6014"/>
                    <a:pt x="2786" y="6704"/>
                    <a:pt x="3004" y="7508"/>
                  </a:cubicBezTo>
                  <a:cubicBezTo>
                    <a:pt x="3975" y="7140"/>
                    <a:pt x="3929" y="5922"/>
                    <a:pt x="4802" y="5555"/>
                  </a:cubicBezTo>
                  <a:cubicBezTo>
                    <a:pt x="5129" y="5716"/>
                    <a:pt x="5509" y="5940"/>
                    <a:pt x="5911" y="6072"/>
                  </a:cubicBezTo>
                  <a:cubicBezTo>
                    <a:pt x="6083" y="6129"/>
                    <a:pt x="6341" y="6049"/>
                    <a:pt x="6491" y="5928"/>
                  </a:cubicBezTo>
                  <a:cubicBezTo>
                    <a:pt x="6548" y="5877"/>
                    <a:pt x="6479" y="5532"/>
                    <a:pt x="6382" y="5388"/>
                  </a:cubicBezTo>
                  <a:cubicBezTo>
                    <a:pt x="6135" y="5015"/>
                    <a:pt x="5842" y="4688"/>
                    <a:pt x="5549" y="4320"/>
                  </a:cubicBezTo>
                  <a:cubicBezTo>
                    <a:pt x="5888" y="3820"/>
                    <a:pt x="6209" y="3401"/>
                    <a:pt x="6468" y="2936"/>
                  </a:cubicBezTo>
                  <a:cubicBezTo>
                    <a:pt x="6703" y="2516"/>
                    <a:pt x="6514" y="2154"/>
                    <a:pt x="6054" y="21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2133900" y="1873900"/>
              <a:ext cx="167600" cy="187725"/>
            </a:xfrm>
            <a:custGeom>
              <a:avLst/>
              <a:gdLst/>
              <a:ahLst/>
              <a:cxnLst/>
              <a:rect l="l" t="t" r="r" b="b"/>
              <a:pathLst>
                <a:path w="6704" h="7509" extrusionOk="0">
                  <a:moveTo>
                    <a:pt x="6055" y="2149"/>
                  </a:moveTo>
                  <a:cubicBezTo>
                    <a:pt x="5572" y="2155"/>
                    <a:pt x="5090" y="2207"/>
                    <a:pt x="4613" y="2293"/>
                  </a:cubicBezTo>
                  <a:cubicBezTo>
                    <a:pt x="4148" y="2373"/>
                    <a:pt x="3809" y="2230"/>
                    <a:pt x="3516" y="1804"/>
                  </a:cubicBezTo>
                  <a:cubicBezTo>
                    <a:pt x="3137" y="1265"/>
                    <a:pt x="2723" y="759"/>
                    <a:pt x="2304" y="254"/>
                  </a:cubicBezTo>
                  <a:cubicBezTo>
                    <a:pt x="2206" y="139"/>
                    <a:pt x="1982" y="1"/>
                    <a:pt x="1908" y="41"/>
                  </a:cubicBezTo>
                  <a:cubicBezTo>
                    <a:pt x="1753" y="144"/>
                    <a:pt x="1643" y="305"/>
                    <a:pt x="1603" y="483"/>
                  </a:cubicBezTo>
                  <a:cubicBezTo>
                    <a:pt x="1551" y="713"/>
                    <a:pt x="1580" y="972"/>
                    <a:pt x="1609" y="1213"/>
                  </a:cubicBezTo>
                  <a:cubicBezTo>
                    <a:pt x="1661" y="1684"/>
                    <a:pt x="1735" y="2149"/>
                    <a:pt x="1793" y="2574"/>
                  </a:cubicBezTo>
                  <a:cubicBezTo>
                    <a:pt x="1149" y="2993"/>
                    <a:pt x="70" y="2459"/>
                    <a:pt x="1" y="3907"/>
                  </a:cubicBezTo>
                  <a:cubicBezTo>
                    <a:pt x="523" y="4073"/>
                    <a:pt x="1012" y="4269"/>
                    <a:pt x="1511" y="4372"/>
                  </a:cubicBezTo>
                  <a:cubicBezTo>
                    <a:pt x="2028" y="4475"/>
                    <a:pt x="2310" y="4722"/>
                    <a:pt x="2419" y="5303"/>
                  </a:cubicBezTo>
                  <a:cubicBezTo>
                    <a:pt x="2557" y="6009"/>
                    <a:pt x="2786" y="6704"/>
                    <a:pt x="3005" y="7508"/>
                  </a:cubicBezTo>
                  <a:cubicBezTo>
                    <a:pt x="3975" y="7141"/>
                    <a:pt x="3929" y="5923"/>
                    <a:pt x="4803" y="5555"/>
                  </a:cubicBezTo>
                  <a:cubicBezTo>
                    <a:pt x="5130" y="5710"/>
                    <a:pt x="5509" y="5940"/>
                    <a:pt x="5911" y="6072"/>
                  </a:cubicBezTo>
                  <a:cubicBezTo>
                    <a:pt x="6083" y="6130"/>
                    <a:pt x="6342" y="6044"/>
                    <a:pt x="6491" y="5929"/>
                  </a:cubicBezTo>
                  <a:cubicBezTo>
                    <a:pt x="6549" y="5877"/>
                    <a:pt x="6480" y="5532"/>
                    <a:pt x="6382" y="5383"/>
                  </a:cubicBezTo>
                  <a:cubicBezTo>
                    <a:pt x="6135" y="5015"/>
                    <a:pt x="5842" y="4688"/>
                    <a:pt x="5549" y="4320"/>
                  </a:cubicBezTo>
                  <a:cubicBezTo>
                    <a:pt x="5888" y="3815"/>
                    <a:pt x="6210" y="3396"/>
                    <a:pt x="6468" y="2936"/>
                  </a:cubicBezTo>
                  <a:cubicBezTo>
                    <a:pt x="6704" y="2517"/>
                    <a:pt x="6514" y="2155"/>
                    <a:pt x="6055" y="2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9"/>
            <p:cNvSpPr/>
            <p:nvPr/>
          </p:nvSpPr>
          <p:spPr>
            <a:xfrm>
              <a:off x="2357925" y="1876925"/>
              <a:ext cx="125525" cy="109025"/>
            </a:xfrm>
            <a:custGeom>
              <a:avLst/>
              <a:gdLst/>
              <a:ahLst/>
              <a:cxnLst/>
              <a:rect l="l" t="t" r="r" b="b"/>
              <a:pathLst>
                <a:path w="5021" h="4361" extrusionOk="0">
                  <a:moveTo>
                    <a:pt x="4659" y="1218"/>
                  </a:moveTo>
                  <a:cubicBezTo>
                    <a:pt x="4360" y="1230"/>
                    <a:pt x="4067" y="1281"/>
                    <a:pt x="3751" y="1322"/>
                  </a:cubicBezTo>
                  <a:cubicBezTo>
                    <a:pt x="3584" y="948"/>
                    <a:pt x="3458" y="615"/>
                    <a:pt x="3280" y="299"/>
                  </a:cubicBezTo>
                  <a:cubicBezTo>
                    <a:pt x="3125" y="18"/>
                    <a:pt x="2849" y="1"/>
                    <a:pt x="2683" y="259"/>
                  </a:cubicBezTo>
                  <a:cubicBezTo>
                    <a:pt x="2516" y="540"/>
                    <a:pt x="2372" y="833"/>
                    <a:pt x="2252" y="1144"/>
                  </a:cubicBezTo>
                  <a:cubicBezTo>
                    <a:pt x="2137" y="1437"/>
                    <a:pt x="1930" y="1580"/>
                    <a:pt x="1586" y="1597"/>
                  </a:cubicBezTo>
                  <a:cubicBezTo>
                    <a:pt x="1143" y="1626"/>
                    <a:pt x="701" y="1683"/>
                    <a:pt x="264" y="1741"/>
                  </a:cubicBezTo>
                  <a:cubicBezTo>
                    <a:pt x="161" y="1758"/>
                    <a:pt x="6" y="1833"/>
                    <a:pt x="0" y="1896"/>
                  </a:cubicBezTo>
                  <a:cubicBezTo>
                    <a:pt x="6" y="2017"/>
                    <a:pt x="58" y="2137"/>
                    <a:pt x="144" y="2229"/>
                  </a:cubicBezTo>
                  <a:cubicBezTo>
                    <a:pt x="270" y="2333"/>
                    <a:pt x="414" y="2419"/>
                    <a:pt x="569" y="2482"/>
                  </a:cubicBezTo>
                  <a:cubicBezTo>
                    <a:pt x="856" y="2614"/>
                    <a:pt x="1149" y="2740"/>
                    <a:pt x="1413" y="2855"/>
                  </a:cubicBezTo>
                  <a:cubicBezTo>
                    <a:pt x="1425" y="3378"/>
                    <a:pt x="741" y="3809"/>
                    <a:pt x="1545" y="4360"/>
                  </a:cubicBezTo>
                  <a:cubicBezTo>
                    <a:pt x="1827" y="4119"/>
                    <a:pt x="2114" y="3906"/>
                    <a:pt x="2349" y="3654"/>
                  </a:cubicBezTo>
                  <a:cubicBezTo>
                    <a:pt x="2585" y="3407"/>
                    <a:pt x="2832" y="3321"/>
                    <a:pt x="3205" y="3464"/>
                  </a:cubicBezTo>
                  <a:cubicBezTo>
                    <a:pt x="3659" y="3636"/>
                    <a:pt x="4142" y="3751"/>
                    <a:pt x="4682" y="3912"/>
                  </a:cubicBezTo>
                  <a:cubicBezTo>
                    <a:pt x="4814" y="3223"/>
                    <a:pt x="4096" y="2815"/>
                    <a:pt x="4193" y="2189"/>
                  </a:cubicBezTo>
                  <a:cubicBezTo>
                    <a:pt x="4400" y="2051"/>
                    <a:pt x="4664" y="1919"/>
                    <a:pt x="4883" y="1735"/>
                  </a:cubicBezTo>
                  <a:cubicBezTo>
                    <a:pt x="4980" y="1655"/>
                    <a:pt x="5020" y="1477"/>
                    <a:pt x="5003" y="1350"/>
                  </a:cubicBezTo>
                  <a:cubicBezTo>
                    <a:pt x="5003" y="1299"/>
                    <a:pt x="4779" y="1218"/>
                    <a:pt x="4659" y="12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9"/>
            <p:cNvSpPr/>
            <p:nvPr/>
          </p:nvSpPr>
          <p:spPr>
            <a:xfrm>
              <a:off x="866800" y="1159950"/>
              <a:ext cx="54425" cy="72525"/>
            </a:xfrm>
            <a:custGeom>
              <a:avLst/>
              <a:gdLst/>
              <a:ahLst/>
              <a:cxnLst/>
              <a:rect l="l" t="t" r="r" b="b"/>
              <a:pathLst>
                <a:path w="2177" h="2901" extrusionOk="0">
                  <a:moveTo>
                    <a:pt x="1838" y="103"/>
                  </a:moveTo>
                  <a:cubicBezTo>
                    <a:pt x="1155" y="672"/>
                    <a:pt x="689" y="1574"/>
                    <a:pt x="201" y="2309"/>
                  </a:cubicBezTo>
                  <a:cubicBezTo>
                    <a:pt x="0" y="2619"/>
                    <a:pt x="488" y="2901"/>
                    <a:pt x="695" y="2596"/>
                  </a:cubicBezTo>
                  <a:cubicBezTo>
                    <a:pt x="1189" y="1867"/>
                    <a:pt x="1861" y="1126"/>
                    <a:pt x="2125" y="270"/>
                  </a:cubicBezTo>
                  <a:cubicBezTo>
                    <a:pt x="2177" y="98"/>
                    <a:pt x="1964" y="0"/>
                    <a:pt x="1838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9"/>
            <p:cNvSpPr/>
            <p:nvPr/>
          </p:nvSpPr>
          <p:spPr>
            <a:xfrm>
              <a:off x="985250" y="1178025"/>
              <a:ext cx="39225" cy="103575"/>
            </a:xfrm>
            <a:custGeom>
              <a:avLst/>
              <a:gdLst/>
              <a:ahLst/>
              <a:cxnLst/>
              <a:rect l="l" t="t" r="r" b="b"/>
              <a:pathLst>
                <a:path w="1569" h="4143" extrusionOk="0">
                  <a:moveTo>
                    <a:pt x="81" y="443"/>
                  </a:moveTo>
                  <a:cubicBezTo>
                    <a:pt x="403" y="1621"/>
                    <a:pt x="707" y="2855"/>
                    <a:pt x="1196" y="3970"/>
                  </a:cubicBezTo>
                  <a:cubicBezTo>
                    <a:pt x="1270" y="4142"/>
                    <a:pt x="1569" y="4062"/>
                    <a:pt x="1546" y="3878"/>
                  </a:cubicBezTo>
                  <a:cubicBezTo>
                    <a:pt x="1402" y="2660"/>
                    <a:pt x="891" y="1488"/>
                    <a:pt x="569" y="311"/>
                  </a:cubicBezTo>
                  <a:cubicBezTo>
                    <a:pt x="483" y="1"/>
                    <a:pt x="1" y="133"/>
                    <a:pt x="81" y="4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9"/>
            <p:cNvSpPr/>
            <p:nvPr/>
          </p:nvSpPr>
          <p:spPr>
            <a:xfrm>
              <a:off x="874250" y="1324225"/>
              <a:ext cx="86200" cy="56300"/>
            </a:xfrm>
            <a:custGeom>
              <a:avLst/>
              <a:gdLst/>
              <a:ahLst/>
              <a:cxnLst/>
              <a:rect l="l" t="t" r="r" b="b"/>
              <a:pathLst>
                <a:path w="3448" h="2252" extrusionOk="0">
                  <a:moveTo>
                    <a:pt x="2298" y="1074"/>
                  </a:moveTo>
                  <a:cubicBezTo>
                    <a:pt x="1776" y="776"/>
                    <a:pt x="1247" y="494"/>
                    <a:pt x="719" y="207"/>
                  </a:cubicBezTo>
                  <a:cubicBezTo>
                    <a:pt x="340" y="0"/>
                    <a:pt x="1" y="574"/>
                    <a:pt x="380" y="787"/>
                  </a:cubicBezTo>
                  <a:cubicBezTo>
                    <a:pt x="845" y="1045"/>
                    <a:pt x="1310" y="1304"/>
                    <a:pt x="1776" y="1568"/>
                  </a:cubicBezTo>
                  <a:cubicBezTo>
                    <a:pt x="2224" y="1827"/>
                    <a:pt x="2654" y="2171"/>
                    <a:pt x="3177" y="2229"/>
                  </a:cubicBezTo>
                  <a:cubicBezTo>
                    <a:pt x="3344" y="2252"/>
                    <a:pt x="3447" y="2028"/>
                    <a:pt x="3367" y="1896"/>
                  </a:cubicBezTo>
                  <a:cubicBezTo>
                    <a:pt x="3120" y="1505"/>
                    <a:pt x="2695" y="1304"/>
                    <a:pt x="2298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9"/>
            <p:cNvSpPr/>
            <p:nvPr/>
          </p:nvSpPr>
          <p:spPr>
            <a:xfrm>
              <a:off x="1042125" y="1447125"/>
              <a:ext cx="25300" cy="227500"/>
            </a:xfrm>
            <a:custGeom>
              <a:avLst/>
              <a:gdLst/>
              <a:ahLst/>
              <a:cxnLst/>
              <a:rect l="l" t="t" r="r" b="b"/>
              <a:pathLst>
                <a:path w="1012" h="9100" extrusionOk="0">
                  <a:moveTo>
                    <a:pt x="552" y="357"/>
                  </a:moveTo>
                  <a:cubicBezTo>
                    <a:pt x="540" y="7"/>
                    <a:pt x="0" y="1"/>
                    <a:pt x="6" y="357"/>
                  </a:cubicBezTo>
                  <a:cubicBezTo>
                    <a:pt x="35" y="1787"/>
                    <a:pt x="35" y="3212"/>
                    <a:pt x="69" y="4642"/>
                  </a:cubicBezTo>
                  <a:cubicBezTo>
                    <a:pt x="104" y="6038"/>
                    <a:pt x="58" y="7606"/>
                    <a:pt x="586" y="8915"/>
                  </a:cubicBezTo>
                  <a:cubicBezTo>
                    <a:pt x="655" y="9099"/>
                    <a:pt x="919" y="9082"/>
                    <a:pt x="931" y="8870"/>
                  </a:cubicBezTo>
                  <a:cubicBezTo>
                    <a:pt x="1011" y="7474"/>
                    <a:pt x="730" y="6044"/>
                    <a:pt x="667" y="4642"/>
                  </a:cubicBezTo>
                  <a:cubicBezTo>
                    <a:pt x="603" y="3212"/>
                    <a:pt x="598" y="1787"/>
                    <a:pt x="552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9"/>
            <p:cNvSpPr/>
            <p:nvPr/>
          </p:nvSpPr>
          <p:spPr>
            <a:xfrm>
              <a:off x="1029350" y="1806700"/>
              <a:ext cx="34050" cy="148075"/>
            </a:xfrm>
            <a:custGeom>
              <a:avLst/>
              <a:gdLst/>
              <a:ahLst/>
              <a:cxnLst/>
              <a:rect l="l" t="t" r="r" b="b"/>
              <a:pathLst>
                <a:path w="1362" h="5923" extrusionOk="0">
                  <a:moveTo>
                    <a:pt x="747" y="380"/>
                  </a:moveTo>
                  <a:cubicBezTo>
                    <a:pt x="580" y="1213"/>
                    <a:pt x="488" y="2051"/>
                    <a:pt x="396" y="2890"/>
                  </a:cubicBezTo>
                  <a:cubicBezTo>
                    <a:pt x="305" y="3780"/>
                    <a:pt x="0" y="4734"/>
                    <a:pt x="98" y="5624"/>
                  </a:cubicBezTo>
                  <a:cubicBezTo>
                    <a:pt x="92" y="5842"/>
                    <a:pt x="385" y="5923"/>
                    <a:pt x="500" y="5733"/>
                  </a:cubicBezTo>
                  <a:cubicBezTo>
                    <a:pt x="954" y="5124"/>
                    <a:pt x="971" y="4332"/>
                    <a:pt x="1040" y="3596"/>
                  </a:cubicBezTo>
                  <a:cubicBezTo>
                    <a:pt x="1137" y="2574"/>
                    <a:pt x="1155" y="1546"/>
                    <a:pt x="1310" y="529"/>
                  </a:cubicBezTo>
                  <a:cubicBezTo>
                    <a:pt x="1361" y="167"/>
                    <a:pt x="822" y="1"/>
                    <a:pt x="747" y="3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9"/>
            <p:cNvSpPr/>
            <p:nvPr/>
          </p:nvSpPr>
          <p:spPr>
            <a:xfrm>
              <a:off x="908850" y="2100075"/>
              <a:ext cx="105875" cy="234525"/>
            </a:xfrm>
            <a:custGeom>
              <a:avLst/>
              <a:gdLst/>
              <a:ahLst/>
              <a:cxnLst/>
              <a:rect l="l" t="t" r="r" b="b"/>
              <a:pathLst>
                <a:path w="4235" h="9381" extrusionOk="0">
                  <a:moveTo>
                    <a:pt x="3499" y="334"/>
                  </a:moveTo>
                  <a:cubicBezTo>
                    <a:pt x="2884" y="1735"/>
                    <a:pt x="2264" y="3137"/>
                    <a:pt x="1655" y="4544"/>
                  </a:cubicBezTo>
                  <a:cubicBezTo>
                    <a:pt x="1052" y="5951"/>
                    <a:pt x="300" y="7428"/>
                    <a:pt x="47" y="8950"/>
                  </a:cubicBezTo>
                  <a:cubicBezTo>
                    <a:pt x="1" y="9208"/>
                    <a:pt x="340" y="9380"/>
                    <a:pt x="489" y="9133"/>
                  </a:cubicBezTo>
                  <a:cubicBezTo>
                    <a:pt x="1207" y="7933"/>
                    <a:pt x="1615" y="6543"/>
                    <a:pt x="2143" y="5251"/>
                  </a:cubicBezTo>
                  <a:cubicBezTo>
                    <a:pt x="2775" y="3688"/>
                    <a:pt x="3442" y="2137"/>
                    <a:pt x="4091" y="581"/>
                  </a:cubicBezTo>
                  <a:cubicBezTo>
                    <a:pt x="4234" y="248"/>
                    <a:pt x="3648" y="1"/>
                    <a:pt x="3499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9"/>
            <p:cNvSpPr/>
            <p:nvPr/>
          </p:nvSpPr>
          <p:spPr>
            <a:xfrm>
              <a:off x="963850" y="2325525"/>
              <a:ext cx="144650" cy="86475"/>
            </a:xfrm>
            <a:custGeom>
              <a:avLst/>
              <a:gdLst/>
              <a:ahLst/>
              <a:cxnLst/>
              <a:rect l="l" t="t" r="r" b="b"/>
              <a:pathLst>
                <a:path w="5786" h="3459" extrusionOk="0">
                  <a:moveTo>
                    <a:pt x="5423" y="35"/>
                  </a:moveTo>
                  <a:cubicBezTo>
                    <a:pt x="3620" y="385"/>
                    <a:pt x="1839" y="1787"/>
                    <a:pt x="317" y="2763"/>
                  </a:cubicBezTo>
                  <a:cubicBezTo>
                    <a:pt x="1" y="2964"/>
                    <a:pt x="288" y="3458"/>
                    <a:pt x="610" y="3269"/>
                  </a:cubicBezTo>
                  <a:cubicBezTo>
                    <a:pt x="1437" y="2781"/>
                    <a:pt x="2276" y="2315"/>
                    <a:pt x="3120" y="1867"/>
                  </a:cubicBezTo>
                  <a:cubicBezTo>
                    <a:pt x="3976" y="1408"/>
                    <a:pt x="4901" y="1034"/>
                    <a:pt x="5624" y="374"/>
                  </a:cubicBezTo>
                  <a:cubicBezTo>
                    <a:pt x="5785" y="230"/>
                    <a:pt x="5613" y="1"/>
                    <a:pt x="542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9"/>
            <p:cNvSpPr/>
            <p:nvPr/>
          </p:nvSpPr>
          <p:spPr>
            <a:xfrm>
              <a:off x="1248175" y="2203600"/>
              <a:ext cx="141900" cy="57325"/>
            </a:xfrm>
            <a:custGeom>
              <a:avLst/>
              <a:gdLst/>
              <a:ahLst/>
              <a:cxnLst/>
              <a:rect l="l" t="t" r="r" b="b"/>
              <a:pathLst>
                <a:path w="5676" h="2293" extrusionOk="0">
                  <a:moveTo>
                    <a:pt x="5486" y="18"/>
                  </a:moveTo>
                  <a:cubicBezTo>
                    <a:pt x="3729" y="254"/>
                    <a:pt x="1994" y="1087"/>
                    <a:pt x="323" y="1672"/>
                  </a:cubicBezTo>
                  <a:cubicBezTo>
                    <a:pt x="1" y="1782"/>
                    <a:pt x="133" y="2293"/>
                    <a:pt x="466" y="2184"/>
                  </a:cubicBezTo>
                  <a:cubicBezTo>
                    <a:pt x="2143" y="1655"/>
                    <a:pt x="4085" y="1299"/>
                    <a:pt x="5561" y="311"/>
                  </a:cubicBezTo>
                  <a:cubicBezTo>
                    <a:pt x="5676" y="231"/>
                    <a:pt x="5653" y="1"/>
                    <a:pt x="548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9"/>
            <p:cNvSpPr/>
            <p:nvPr/>
          </p:nvSpPr>
          <p:spPr>
            <a:xfrm>
              <a:off x="1507375" y="2041500"/>
              <a:ext cx="131000" cy="100250"/>
            </a:xfrm>
            <a:custGeom>
              <a:avLst/>
              <a:gdLst/>
              <a:ahLst/>
              <a:cxnLst/>
              <a:rect l="l" t="t" r="r" b="b"/>
              <a:pathLst>
                <a:path w="5240" h="4010" extrusionOk="0">
                  <a:moveTo>
                    <a:pt x="4935" y="40"/>
                  </a:moveTo>
                  <a:cubicBezTo>
                    <a:pt x="3177" y="540"/>
                    <a:pt x="1540" y="2108"/>
                    <a:pt x="242" y="3349"/>
                  </a:cubicBezTo>
                  <a:cubicBezTo>
                    <a:pt x="1" y="3573"/>
                    <a:pt x="322" y="4009"/>
                    <a:pt x="598" y="3808"/>
                  </a:cubicBezTo>
                  <a:cubicBezTo>
                    <a:pt x="2092" y="2751"/>
                    <a:pt x="4022" y="1781"/>
                    <a:pt x="5142" y="304"/>
                  </a:cubicBezTo>
                  <a:cubicBezTo>
                    <a:pt x="5239" y="172"/>
                    <a:pt x="5078" y="0"/>
                    <a:pt x="4935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9"/>
            <p:cNvSpPr/>
            <p:nvPr/>
          </p:nvSpPr>
          <p:spPr>
            <a:xfrm>
              <a:off x="1810100" y="1862850"/>
              <a:ext cx="243850" cy="107725"/>
            </a:xfrm>
            <a:custGeom>
              <a:avLst/>
              <a:gdLst/>
              <a:ahLst/>
              <a:cxnLst/>
              <a:rect l="l" t="t" r="r" b="b"/>
              <a:pathLst>
                <a:path w="9754" h="4309" extrusionOk="0">
                  <a:moveTo>
                    <a:pt x="9110" y="167"/>
                  </a:moveTo>
                  <a:cubicBezTo>
                    <a:pt x="7795" y="868"/>
                    <a:pt x="6479" y="1448"/>
                    <a:pt x="5106" y="2040"/>
                  </a:cubicBezTo>
                  <a:cubicBezTo>
                    <a:pt x="3504" y="2729"/>
                    <a:pt x="1941" y="3545"/>
                    <a:pt x="224" y="3906"/>
                  </a:cubicBezTo>
                  <a:cubicBezTo>
                    <a:pt x="0" y="3952"/>
                    <a:pt x="52" y="4309"/>
                    <a:pt x="276" y="4297"/>
                  </a:cubicBezTo>
                  <a:cubicBezTo>
                    <a:pt x="2120" y="4217"/>
                    <a:pt x="3699" y="3367"/>
                    <a:pt x="5382" y="2689"/>
                  </a:cubicBezTo>
                  <a:cubicBezTo>
                    <a:pt x="6738" y="2149"/>
                    <a:pt x="8426" y="1695"/>
                    <a:pt x="9489" y="661"/>
                  </a:cubicBezTo>
                  <a:cubicBezTo>
                    <a:pt x="9753" y="403"/>
                    <a:pt x="9420" y="1"/>
                    <a:pt x="9110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9"/>
            <p:cNvSpPr/>
            <p:nvPr/>
          </p:nvSpPr>
          <p:spPr>
            <a:xfrm>
              <a:off x="2131450" y="1699450"/>
              <a:ext cx="107875" cy="103550"/>
            </a:xfrm>
            <a:custGeom>
              <a:avLst/>
              <a:gdLst/>
              <a:ahLst/>
              <a:cxnLst/>
              <a:rect l="l" t="t" r="r" b="b"/>
              <a:pathLst>
                <a:path w="4315" h="4142" extrusionOk="0">
                  <a:moveTo>
                    <a:pt x="3993" y="80"/>
                  </a:moveTo>
                  <a:cubicBezTo>
                    <a:pt x="3177" y="396"/>
                    <a:pt x="2597" y="1086"/>
                    <a:pt x="1977" y="1677"/>
                  </a:cubicBezTo>
                  <a:cubicBezTo>
                    <a:pt x="1311" y="2326"/>
                    <a:pt x="702" y="3027"/>
                    <a:pt x="145" y="3774"/>
                  </a:cubicBezTo>
                  <a:cubicBezTo>
                    <a:pt x="1" y="3958"/>
                    <a:pt x="294" y="4141"/>
                    <a:pt x="449" y="4009"/>
                  </a:cubicBezTo>
                  <a:cubicBezTo>
                    <a:pt x="1144" y="3412"/>
                    <a:pt x="1851" y="2849"/>
                    <a:pt x="2534" y="2234"/>
                  </a:cubicBezTo>
                  <a:cubicBezTo>
                    <a:pt x="3149" y="1671"/>
                    <a:pt x="3878" y="1166"/>
                    <a:pt x="4240" y="396"/>
                  </a:cubicBezTo>
                  <a:cubicBezTo>
                    <a:pt x="4315" y="247"/>
                    <a:pt x="4194" y="0"/>
                    <a:pt x="3993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9"/>
            <p:cNvSpPr/>
            <p:nvPr/>
          </p:nvSpPr>
          <p:spPr>
            <a:xfrm>
              <a:off x="2297025" y="1630075"/>
              <a:ext cx="78725" cy="51575"/>
            </a:xfrm>
            <a:custGeom>
              <a:avLst/>
              <a:gdLst/>
              <a:ahLst/>
              <a:cxnLst/>
              <a:rect l="l" t="t" r="r" b="b"/>
              <a:pathLst>
                <a:path w="3149" h="2063" extrusionOk="0">
                  <a:moveTo>
                    <a:pt x="1936" y="971"/>
                  </a:moveTo>
                  <a:cubicBezTo>
                    <a:pt x="1460" y="696"/>
                    <a:pt x="977" y="420"/>
                    <a:pt x="495" y="156"/>
                  </a:cubicBezTo>
                  <a:cubicBezTo>
                    <a:pt x="225" y="1"/>
                    <a:pt x="1" y="397"/>
                    <a:pt x="253" y="564"/>
                  </a:cubicBezTo>
                  <a:cubicBezTo>
                    <a:pt x="719" y="868"/>
                    <a:pt x="1161" y="1207"/>
                    <a:pt x="1621" y="1517"/>
                  </a:cubicBezTo>
                  <a:cubicBezTo>
                    <a:pt x="2005" y="1776"/>
                    <a:pt x="2436" y="2063"/>
                    <a:pt x="2919" y="2057"/>
                  </a:cubicBezTo>
                  <a:cubicBezTo>
                    <a:pt x="3091" y="2051"/>
                    <a:pt x="3148" y="1862"/>
                    <a:pt x="3051" y="1741"/>
                  </a:cubicBezTo>
                  <a:cubicBezTo>
                    <a:pt x="2769" y="1385"/>
                    <a:pt x="2321" y="1195"/>
                    <a:pt x="1936" y="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9"/>
            <p:cNvSpPr/>
            <p:nvPr/>
          </p:nvSpPr>
          <p:spPr>
            <a:xfrm>
              <a:off x="2450975" y="1806125"/>
              <a:ext cx="25425" cy="65075"/>
            </a:xfrm>
            <a:custGeom>
              <a:avLst/>
              <a:gdLst/>
              <a:ahLst/>
              <a:cxnLst/>
              <a:rect l="l" t="t" r="r" b="b"/>
              <a:pathLst>
                <a:path w="1017" h="2603" extrusionOk="0">
                  <a:moveTo>
                    <a:pt x="356" y="397"/>
                  </a:moveTo>
                  <a:cubicBezTo>
                    <a:pt x="305" y="770"/>
                    <a:pt x="253" y="1144"/>
                    <a:pt x="178" y="1511"/>
                  </a:cubicBezTo>
                  <a:cubicBezTo>
                    <a:pt x="115" y="1822"/>
                    <a:pt x="0" y="2120"/>
                    <a:pt x="86" y="2436"/>
                  </a:cubicBezTo>
                  <a:cubicBezTo>
                    <a:pt x="121" y="2551"/>
                    <a:pt x="253" y="2603"/>
                    <a:pt x="356" y="2545"/>
                  </a:cubicBezTo>
                  <a:cubicBezTo>
                    <a:pt x="649" y="2339"/>
                    <a:pt x="718" y="2017"/>
                    <a:pt x="787" y="1684"/>
                  </a:cubicBezTo>
                  <a:cubicBezTo>
                    <a:pt x="873" y="1259"/>
                    <a:pt x="914" y="828"/>
                    <a:pt x="965" y="403"/>
                  </a:cubicBezTo>
                  <a:cubicBezTo>
                    <a:pt x="1017" y="1"/>
                    <a:pt x="402" y="12"/>
                    <a:pt x="356" y="3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9"/>
            <p:cNvSpPr/>
            <p:nvPr/>
          </p:nvSpPr>
          <p:spPr>
            <a:xfrm>
              <a:off x="2286550" y="1958200"/>
              <a:ext cx="69375" cy="32900"/>
            </a:xfrm>
            <a:custGeom>
              <a:avLst/>
              <a:gdLst/>
              <a:ahLst/>
              <a:cxnLst/>
              <a:rect l="l" t="t" r="r" b="b"/>
              <a:pathLst>
                <a:path w="2775" h="1316" extrusionOk="0">
                  <a:moveTo>
                    <a:pt x="2643" y="190"/>
                  </a:moveTo>
                  <a:cubicBezTo>
                    <a:pt x="2315" y="1"/>
                    <a:pt x="1936" y="138"/>
                    <a:pt x="1603" y="236"/>
                  </a:cubicBezTo>
                  <a:cubicBezTo>
                    <a:pt x="1195" y="357"/>
                    <a:pt x="799" y="506"/>
                    <a:pt x="391" y="621"/>
                  </a:cubicBezTo>
                  <a:cubicBezTo>
                    <a:pt x="0" y="724"/>
                    <a:pt x="167" y="1316"/>
                    <a:pt x="552" y="1218"/>
                  </a:cubicBezTo>
                  <a:cubicBezTo>
                    <a:pt x="919" y="1126"/>
                    <a:pt x="1270" y="1006"/>
                    <a:pt x="1632" y="897"/>
                  </a:cubicBezTo>
                  <a:cubicBezTo>
                    <a:pt x="1988" y="793"/>
                    <a:pt x="2419" y="770"/>
                    <a:pt x="2683" y="506"/>
                  </a:cubicBezTo>
                  <a:cubicBezTo>
                    <a:pt x="2775" y="414"/>
                    <a:pt x="2758" y="253"/>
                    <a:pt x="2643" y="1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9"/>
            <p:cNvSpPr/>
            <p:nvPr/>
          </p:nvSpPr>
          <p:spPr>
            <a:xfrm>
              <a:off x="2098300" y="1880075"/>
              <a:ext cx="50000" cy="68525"/>
            </a:xfrm>
            <a:custGeom>
              <a:avLst/>
              <a:gdLst/>
              <a:ahLst/>
              <a:cxnLst/>
              <a:rect l="l" t="t" r="r" b="b"/>
              <a:pathLst>
                <a:path w="2000" h="2741" extrusionOk="0">
                  <a:moveTo>
                    <a:pt x="569" y="265"/>
                  </a:moveTo>
                  <a:cubicBezTo>
                    <a:pt x="414" y="1"/>
                    <a:pt x="0" y="242"/>
                    <a:pt x="161" y="506"/>
                  </a:cubicBezTo>
                  <a:cubicBezTo>
                    <a:pt x="632" y="1293"/>
                    <a:pt x="1086" y="2097"/>
                    <a:pt x="1815" y="2672"/>
                  </a:cubicBezTo>
                  <a:cubicBezTo>
                    <a:pt x="1890" y="2741"/>
                    <a:pt x="1999" y="2655"/>
                    <a:pt x="1953" y="2568"/>
                  </a:cubicBezTo>
                  <a:cubicBezTo>
                    <a:pt x="1511" y="1787"/>
                    <a:pt x="1034" y="1029"/>
                    <a:pt x="569" y="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7" name="Google Shape;1297;p9"/>
          <p:cNvGrpSpPr/>
          <p:nvPr/>
        </p:nvGrpSpPr>
        <p:grpSpPr>
          <a:xfrm rot="4816009">
            <a:off x="434317" y="4242234"/>
            <a:ext cx="602119" cy="966945"/>
            <a:chOff x="4391575" y="1027675"/>
            <a:chExt cx="951350" cy="1527775"/>
          </a:xfrm>
        </p:grpSpPr>
        <p:sp>
          <p:nvSpPr>
            <p:cNvPr id="1298" name="Google Shape;1298;p9"/>
            <p:cNvSpPr/>
            <p:nvPr/>
          </p:nvSpPr>
          <p:spPr>
            <a:xfrm>
              <a:off x="4877650" y="2425625"/>
              <a:ext cx="147350" cy="129825"/>
            </a:xfrm>
            <a:custGeom>
              <a:avLst/>
              <a:gdLst/>
              <a:ahLst/>
              <a:cxnLst/>
              <a:rect l="l" t="t" r="r" b="b"/>
              <a:pathLst>
                <a:path w="5894" h="5193" extrusionOk="0">
                  <a:moveTo>
                    <a:pt x="5417" y="2832"/>
                  </a:moveTo>
                  <a:cubicBezTo>
                    <a:pt x="5135" y="2591"/>
                    <a:pt x="4848" y="2361"/>
                    <a:pt x="4590" y="2154"/>
                  </a:cubicBezTo>
                  <a:cubicBezTo>
                    <a:pt x="4756" y="1522"/>
                    <a:pt x="5681" y="1201"/>
                    <a:pt x="4969" y="316"/>
                  </a:cubicBezTo>
                  <a:cubicBezTo>
                    <a:pt x="4561" y="534"/>
                    <a:pt x="4165" y="707"/>
                    <a:pt x="3814" y="942"/>
                  </a:cubicBezTo>
                  <a:cubicBezTo>
                    <a:pt x="3458" y="1178"/>
                    <a:pt x="3148" y="1206"/>
                    <a:pt x="2780" y="942"/>
                  </a:cubicBezTo>
                  <a:cubicBezTo>
                    <a:pt x="2327" y="609"/>
                    <a:pt x="1821" y="339"/>
                    <a:pt x="1270" y="0"/>
                  </a:cubicBezTo>
                  <a:cubicBezTo>
                    <a:pt x="879" y="793"/>
                    <a:pt x="1545" y="1471"/>
                    <a:pt x="1218" y="2194"/>
                  </a:cubicBezTo>
                  <a:cubicBezTo>
                    <a:pt x="937" y="2298"/>
                    <a:pt x="592" y="2390"/>
                    <a:pt x="282" y="2550"/>
                  </a:cubicBezTo>
                  <a:cubicBezTo>
                    <a:pt x="150" y="2625"/>
                    <a:pt x="35" y="2820"/>
                    <a:pt x="12" y="2981"/>
                  </a:cubicBezTo>
                  <a:cubicBezTo>
                    <a:pt x="0" y="3050"/>
                    <a:pt x="224" y="3205"/>
                    <a:pt x="362" y="3234"/>
                  </a:cubicBezTo>
                  <a:cubicBezTo>
                    <a:pt x="701" y="3309"/>
                    <a:pt x="1051" y="3320"/>
                    <a:pt x="1419" y="3360"/>
                  </a:cubicBezTo>
                  <a:cubicBezTo>
                    <a:pt x="1482" y="3854"/>
                    <a:pt x="1505" y="4291"/>
                    <a:pt x="1597" y="4710"/>
                  </a:cubicBezTo>
                  <a:cubicBezTo>
                    <a:pt x="1672" y="5089"/>
                    <a:pt x="1976" y="5193"/>
                    <a:pt x="2258" y="4923"/>
                  </a:cubicBezTo>
                  <a:cubicBezTo>
                    <a:pt x="2545" y="4630"/>
                    <a:pt x="2809" y="4320"/>
                    <a:pt x="3045" y="3986"/>
                  </a:cubicBezTo>
                  <a:cubicBezTo>
                    <a:pt x="3280" y="3670"/>
                    <a:pt x="3562" y="3556"/>
                    <a:pt x="3958" y="3625"/>
                  </a:cubicBezTo>
                  <a:cubicBezTo>
                    <a:pt x="4469" y="3716"/>
                    <a:pt x="4986" y="3768"/>
                    <a:pt x="5503" y="3808"/>
                  </a:cubicBezTo>
                  <a:cubicBezTo>
                    <a:pt x="5624" y="3820"/>
                    <a:pt x="5830" y="3768"/>
                    <a:pt x="5853" y="3699"/>
                  </a:cubicBezTo>
                  <a:cubicBezTo>
                    <a:pt x="5894" y="3556"/>
                    <a:pt x="5876" y="3395"/>
                    <a:pt x="5802" y="3263"/>
                  </a:cubicBezTo>
                  <a:cubicBezTo>
                    <a:pt x="5716" y="3090"/>
                    <a:pt x="5560" y="2958"/>
                    <a:pt x="5417" y="28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9"/>
            <p:cNvSpPr/>
            <p:nvPr/>
          </p:nvSpPr>
          <p:spPr>
            <a:xfrm>
              <a:off x="4597775" y="2330275"/>
              <a:ext cx="146050" cy="138600"/>
            </a:xfrm>
            <a:custGeom>
              <a:avLst/>
              <a:gdLst/>
              <a:ahLst/>
              <a:cxnLst/>
              <a:rect l="l" t="t" r="r" b="b"/>
              <a:pathLst>
                <a:path w="5842" h="5544" extrusionOk="0">
                  <a:moveTo>
                    <a:pt x="4354" y="2091"/>
                  </a:moveTo>
                  <a:cubicBezTo>
                    <a:pt x="3912" y="2120"/>
                    <a:pt x="3642" y="1988"/>
                    <a:pt x="3458" y="1568"/>
                  </a:cubicBezTo>
                  <a:cubicBezTo>
                    <a:pt x="3234" y="1051"/>
                    <a:pt x="2935" y="569"/>
                    <a:pt x="2631" y="0"/>
                  </a:cubicBezTo>
                  <a:cubicBezTo>
                    <a:pt x="1896" y="483"/>
                    <a:pt x="2126" y="1407"/>
                    <a:pt x="1482" y="1867"/>
                  </a:cubicBezTo>
                  <a:cubicBezTo>
                    <a:pt x="1184" y="1815"/>
                    <a:pt x="839" y="1718"/>
                    <a:pt x="494" y="1700"/>
                  </a:cubicBezTo>
                  <a:cubicBezTo>
                    <a:pt x="339" y="1695"/>
                    <a:pt x="144" y="1809"/>
                    <a:pt x="41" y="1930"/>
                  </a:cubicBezTo>
                  <a:cubicBezTo>
                    <a:pt x="0" y="1988"/>
                    <a:pt x="115" y="2235"/>
                    <a:pt x="219" y="2326"/>
                  </a:cubicBezTo>
                  <a:cubicBezTo>
                    <a:pt x="477" y="2556"/>
                    <a:pt x="770" y="2751"/>
                    <a:pt x="1069" y="2975"/>
                  </a:cubicBezTo>
                  <a:cubicBezTo>
                    <a:pt x="873" y="3429"/>
                    <a:pt x="678" y="3820"/>
                    <a:pt x="540" y="4228"/>
                  </a:cubicBezTo>
                  <a:cubicBezTo>
                    <a:pt x="414" y="4595"/>
                    <a:pt x="626" y="4837"/>
                    <a:pt x="1000" y="4739"/>
                  </a:cubicBezTo>
                  <a:cubicBezTo>
                    <a:pt x="1396" y="4635"/>
                    <a:pt x="1787" y="4498"/>
                    <a:pt x="2160" y="4331"/>
                  </a:cubicBezTo>
                  <a:cubicBezTo>
                    <a:pt x="2522" y="4176"/>
                    <a:pt x="2821" y="4216"/>
                    <a:pt x="3131" y="4475"/>
                  </a:cubicBezTo>
                  <a:cubicBezTo>
                    <a:pt x="3527" y="4808"/>
                    <a:pt x="3946" y="5112"/>
                    <a:pt x="4371" y="5417"/>
                  </a:cubicBezTo>
                  <a:cubicBezTo>
                    <a:pt x="4469" y="5486"/>
                    <a:pt x="4670" y="5543"/>
                    <a:pt x="4728" y="5497"/>
                  </a:cubicBezTo>
                  <a:cubicBezTo>
                    <a:pt x="4837" y="5388"/>
                    <a:pt x="4906" y="5244"/>
                    <a:pt x="4911" y="5089"/>
                  </a:cubicBezTo>
                  <a:cubicBezTo>
                    <a:pt x="4911" y="4905"/>
                    <a:pt x="4842" y="4716"/>
                    <a:pt x="4785" y="4532"/>
                  </a:cubicBezTo>
                  <a:cubicBezTo>
                    <a:pt x="4664" y="4187"/>
                    <a:pt x="4532" y="3843"/>
                    <a:pt x="4417" y="3527"/>
                  </a:cubicBezTo>
                  <a:cubicBezTo>
                    <a:pt x="4877" y="3073"/>
                    <a:pt x="5842" y="3263"/>
                    <a:pt x="5664" y="2137"/>
                  </a:cubicBezTo>
                  <a:cubicBezTo>
                    <a:pt x="5204" y="2120"/>
                    <a:pt x="4779" y="2068"/>
                    <a:pt x="4354" y="20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9"/>
            <p:cNvSpPr/>
            <p:nvPr/>
          </p:nvSpPr>
          <p:spPr>
            <a:xfrm>
              <a:off x="4518225" y="2172600"/>
              <a:ext cx="107275" cy="101675"/>
            </a:xfrm>
            <a:custGeom>
              <a:avLst/>
              <a:gdLst/>
              <a:ahLst/>
              <a:cxnLst/>
              <a:rect l="l" t="t" r="r" b="b"/>
              <a:pathLst>
                <a:path w="4291" h="4067" extrusionOk="0">
                  <a:moveTo>
                    <a:pt x="3200" y="1534"/>
                  </a:moveTo>
                  <a:cubicBezTo>
                    <a:pt x="2878" y="1557"/>
                    <a:pt x="2677" y="1459"/>
                    <a:pt x="2545" y="1149"/>
                  </a:cubicBezTo>
                  <a:cubicBezTo>
                    <a:pt x="2378" y="770"/>
                    <a:pt x="2160" y="420"/>
                    <a:pt x="1930" y="0"/>
                  </a:cubicBezTo>
                  <a:cubicBezTo>
                    <a:pt x="1396" y="351"/>
                    <a:pt x="1563" y="1034"/>
                    <a:pt x="1086" y="1373"/>
                  </a:cubicBezTo>
                  <a:cubicBezTo>
                    <a:pt x="850" y="1316"/>
                    <a:pt x="603" y="1275"/>
                    <a:pt x="362" y="1247"/>
                  </a:cubicBezTo>
                  <a:cubicBezTo>
                    <a:pt x="230" y="1258"/>
                    <a:pt x="115" y="1321"/>
                    <a:pt x="35" y="1419"/>
                  </a:cubicBezTo>
                  <a:cubicBezTo>
                    <a:pt x="0" y="1459"/>
                    <a:pt x="86" y="1643"/>
                    <a:pt x="161" y="1706"/>
                  </a:cubicBezTo>
                  <a:cubicBezTo>
                    <a:pt x="351" y="1873"/>
                    <a:pt x="563" y="2016"/>
                    <a:pt x="787" y="2177"/>
                  </a:cubicBezTo>
                  <a:cubicBezTo>
                    <a:pt x="643" y="2510"/>
                    <a:pt x="500" y="2798"/>
                    <a:pt x="396" y="3102"/>
                  </a:cubicBezTo>
                  <a:cubicBezTo>
                    <a:pt x="305" y="3372"/>
                    <a:pt x="465" y="3544"/>
                    <a:pt x="735" y="3475"/>
                  </a:cubicBezTo>
                  <a:cubicBezTo>
                    <a:pt x="1028" y="3401"/>
                    <a:pt x="1310" y="3297"/>
                    <a:pt x="1585" y="3177"/>
                  </a:cubicBezTo>
                  <a:cubicBezTo>
                    <a:pt x="1821" y="3056"/>
                    <a:pt x="2114" y="3096"/>
                    <a:pt x="2303" y="3286"/>
                  </a:cubicBezTo>
                  <a:cubicBezTo>
                    <a:pt x="2591" y="3533"/>
                    <a:pt x="2901" y="3751"/>
                    <a:pt x="3211" y="3975"/>
                  </a:cubicBezTo>
                  <a:cubicBezTo>
                    <a:pt x="3286" y="4021"/>
                    <a:pt x="3435" y="4067"/>
                    <a:pt x="3475" y="4033"/>
                  </a:cubicBezTo>
                  <a:cubicBezTo>
                    <a:pt x="3556" y="3952"/>
                    <a:pt x="3602" y="3849"/>
                    <a:pt x="3607" y="3734"/>
                  </a:cubicBezTo>
                  <a:cubicBezTo>
                    <a:pt x="3596" y="3596"/>
                    <a:pt x="3567" y="3458"/>
                    <a:pt x="3515" y="3326"/>
                  </a:cubicBezTo>
                  <a:cubicBezTo>
                    <a:pt x="3429" y="3073"/>
                    <a:pt x="3326" y="2821"/>
                    <a:pt x="3245" y="2591"/>
                  </a:cubicBezTo>
                  <a:cubicBezTo>
                    <a:pt x="3584" y="2252"/>
                    <a:pt x="4291" y="2390"/>
                    <a:pt x="4165" y="1568"/>
                  </a:cubicBezTo>
                  <a:cubicBezTo>
                    <a:pt x="3826" y="1557"/>
                    <a:pt x="3510" y="1522"/>
                    <a:pt x="3200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9"/>
            <p:cNvSpPr/>
            <p:nvPr/>
          </p:nvSpPr>
          <p:spPr>
            <a:xfrm>
              <a:off x="5069050" y="2223725"/>
              <a:ext cx="107300" cy="101675"/>
            </a:xfrm>
            <a:custGeom>
              <a:avLst/>
              <a:gdLst/>
              <a:ahLst/>
              <a:cxnLst/>
              <a:rect l="l" t="t" r="r" b="b"/>
              <a:pathLst>
                <a:path w="4292" h="4067" extrusionOk="0">
                  <a:moveTo>
                    <a:pt x="3195" y="1534"/>
                  </a:moveTo>
                  <a:cubicBezTo>
                    <a:pt x="2873" y="1551"/>
                    <a:pt x="2678" y="1459"/>
                    <a:pt x="2540" y="1149"/>
                  </a:cubicBezTo>
                  <a:cubicBezTo>
                    <a:pt x="2379" y="770"/>
                    <a:pt x="2155" y="414"/>
                    <a:pt x="1931" y="0"/>
                  </a:cubicBezTo>
                  <a:cubicBezTo>
                    <a:pt x="1391" y="351"/>
                    <a:pt x="1563" y="1028"/>
                    <a:pt x="1087" y="1373"/>
                  </a:cubicBezTo>
                  <a:cubicBezTo>
                    <a:pt x="851" y="1315"/>
                    <a:pt x="604" y="1275"/>
                    <a:pt x="363" y="1247"/>
                  </a:cubicBezTo>
                  <a:cubicBezTo>
                    <a:pt x="231" y="1258"/>
                    <a:pt x="116" y="1315"/>
                    <a:pt x="30" y="1419"/>
                  </a:cubicBezTo>
                  <a:cubicBezTo>
                    <a:pt x="1" y="1459"/>
                    <a:pt x="81" y="1643"/>
                    <a:pt x="162" y="1706"/>
                  </a:cubicBezTo>
                  <a:cubicBezTo>
                    <a:pt x="351" y="1878"/>
                    <a:pt x="564" y="2016"/>
                    <a:pt x="782" y="2177"/>
                  </a:cubicBezTo>
                  <a:cubicBezTo>
                    <a:pt x="639" y="2510"/>
                    <a:pt x="495" y="2797"/>
                    <a:pt x="397" y="3102"/>
                  </a:cubicBezTo>
                  <a:cubicBezTo>
                    <a:pt x="305" y="3372"/>
                    <a:pt x="460" y="3544"/>
                    <a:pt x="736" y="3475"/>
                  </a:cubicBezTo>
                  <a:cubicBezTo>
                    <a:pt x="1023" y="3401"/>
                    <a:pt x="1311" y="3297"/>
                    <a:pt x="1586" y="3177"/>
                  </a:cubicBezTo>
                  <a:cubicBezTo>
                    <a:pt x="1851" y="3062"/>
                    <a:pt x="2075" y="3090"/>
                    <a:pt x="2304" y="3286"/>
                  </a:cubicBezTo>
                  <a:cubicBezTo>
                    <a:pt x="2591" y="3527"/>
                    <a:pt x="2902" y="3751"/>
                    <a:pt x="3212" y="3975"/>
                  </a:cubicBezTo>
                  <a:cubicBezTo>
                    <a:pt x="3286" y="4021"/>
                    <a:pt x="3436" y="4067"/>
                    <a:pt x="3476" y="4032"/>
                  </a:cubicBezTo>
                  <a:cubicBezTo>
                    <a:pt x="3556" y="3952"/>
                    <a:pt x="3602" y="3849"/>
                    <a:pt x="3608" y="3734"/>
                  </a:cubicBezTo>
                  <a:cubicBezTo>
                    <a:pt x="3597" y="3596"/>
                    <a:pt x="3568" y="3458"/>
                    <a:pt x="3516" y="3326"/>
                  </a:cubicBezTo>
                  <a:cubicBezTo>
                    <a:pt x="3424" y="3073"/>
                    <a:pt x="3327" y="2820"/>
                    <a:pt x="3241" y="2591"/>
                  </a:cubicBezTo>
                  <a:cubicBezTo>
                    <a:pt x="3579" y="2252"/>
                    <a:pt x="4292" y="2390"/>
                    <a:pt x="4160" y="1568"/>
                  </a:cubicBezTo>
                  <a:cubicBezTo>
                    <a:pt x="3821" y="1551"/>
                    <a:pt x="3511" y="1511"/>
                    <a:pt x="3195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9"/>
            <p:cNvSpPr/>
            <p:nvPr/>
          </p:nvSpPr>
          <p:spPr>
            <a:xfrm>
              <a:off x="5008475" y="1907950"/>
              <a:ext cx="131125" cy="124650"/>
            </a:xfrm>
            <a:custGeom>
              <a:avLst/>
              <a:gdLst/>
              <a:ahLst/>
              <a:cxnLst/>
              <a:rect l="l" t="t" r="r" b="b"/>
              <a:pathLst>
                <a:path w="5245" h="4986" extrusionOk="0">
                  <a:moveTo>
                    <a:pt x="3912" y="1884"/>
                  </a:moveTo>
                  <a:cubicBezTo>
                    <a:pt x="3521" y="1907"/>
                    <a:pt x="3274" y="1792"/>
                    <a:pt x="3113" y="1413"/>
                  </a:cubicBezTo>
                  <a:cubicBezTo>
                    <a:pt x="2912" y="948"/>
                    <a:pt x="2642" y="511"/>
                    <a:pt x="2367" y="0"/>
                  </a:cubicBezTo>
                  <a:cubicBezTo>
                    <a:pt x="1706" y="437"/>
                    <a:pt x="1913" y="1264"/>
                    <a:pt x="1333" y="1683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10" y="1522"/>
                    <a:pt x="132" y="1631"/>
                    <a:pt x="40" y="1741"/>
                  </a:cubicBezTo>
                  <a:cubicBezTo>
                    <a:pt x="0" y="1787"/>
                    <a:pt x="103" y="2011"/>
                    <a:pt x="201" y="2097"/>
                  </a:cubicBezTo>
                  <a:cubicBezTo>
                    <a:pt x="431" y="2304"/>
                    <a:pt x="695" y="2476"/>
                    <a:pt x="959" y="2671"/>
                  </a:cubicBezTo>
                  <a:cubicBezTo>
                    <a:pt x="787" y="3079"/>
                    <a:pt x="609" y="3429"/>
                    <a:pt x="488" y="3797"/>
                  </a:cubicBezTo>
                  <a:cubicBezTo>
                    <a:pt x="373" y="4130"/>
                    <a:pt x="569" y="4343"/>
                    <a:pt x="902" y="4262"/>
                  </a:cubicBezTo>
                  <a:cubicBezTo>
                    <a:pt x="1258" y="4165"/>
                    <a:pt x="1603" y="4044"/>
                    <a:pt x="1941" y="3895"/>
                  </a:cubicBezTo>
                  <a:cubicBezTo>
                    <a:pt x="2269" y="3751"/>
                    <a:pt x="2539" y="3791"/>
                    <a:pt x="2815" y="4021"/>
                  </a:cubicBezTo>
                  <a:cubicBezTo>
                    <a:pt x="3171" y="4325"/>
                    <a:pt x="3550" y="4595"/>
                    <a:pt x="3929" y="4871"/>
                  </a:cubicBezTo>
                  <a:cubicBezTo>
                    <a:pt x="4015" y="4929"/>
                    <a:pt x="4199" y="4986"/>
                    <a:pt x="4251" y="4940"/>
                  </a:cubicBezTo>
                  <a:cubicBezTo>
                    <a:pt x="4348" y="4842"/>
                    <a:pt x="4406" y="4716"/>
                    <a:pt x="4411" y="4578"/>
                  </a:cubicBezTo>
                  <a:cubicBezTo>
                    <a:pt x="4400" y="4406"/>
                    <a:pt x="4365" y="4233"/>
                    <a:pt x="4296" y="4073"/>
                  </a:cubicBezTo>
                  <a:cubicBezTo>
                    <a:pt x="4193" y="3762"/>
                    <a:pt x="4072" y="3452"/>
                    <a:pt x="3969" y="3171"/>
                  </a:cubicBezTo>
                  <a:cubicBezTo>
                    <a:pt x="4383" y="2763"/>
                    <a:pt x="5244" y="2930"/>
                    <a:pt x="5089" y="1919"/>
                  </a:cubicBezTo>
                  <a:cubicBezTo>
                    <a:pt x="4681" y="1907"/>
                    <a:pt x="4296" y="1861"/>
                    <a:pt x="3912" y="18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9"/>
            <p:cNvSpPr/>
            <p:nvPr/>
          </p:nvSpPr>
          <p:spPr>
            <a:xfrm>
              <a:off x="4603075" y="1811150"/>
              <a:ext cx="131150" cy="124525"/>
            </a:xfrm>
            <a:custGeom>
              <a:avLst/>
              <a:gdLst/>
              <a:ahLst/>
              <a:cxnLst/>
              <a:rect l="l" t="t" r="r" b="b"/>
              <a:pathLst>
                <a:path w="5246" h="4981" extrusionOk="0">
                  <a:moveTo>
                    <a:pt x="3907" y="1879"/>
                  </a:moveTo>
                  <a:cubicBezTo>
                    <a:pt x="3516" y="1902"/>
                    <a:pt x="3275" y="1787"/>
                    <a:pt x="3108" y="1408"/>
                  </a:cubicBezTo>
                  <a:cubicBezTo>
                    <a:pt x="2907" y="943"/>
                    <a:pt x="2637" y="512"/>
                    <a:pt x="2362" y="1"/>
                  </a:cubicBezTo>
                  <a:cubicBezTo>
                    <a:pt x="1701" y="432"/>
                    <a:pt x="1914" y="1264"/>
                    <a:pt x="1328" y="1678"/>
                  </a:cubicBezTo>
                  <a:cubicBezTo>
                    <a:pt x="1063" y="1626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35"/>
                  </a:cubicBezTo>
                  <a:cubicBezTo>
                    <a:pt x="1" y="1781"/>
                    <a:pt x="104" y="2005"/>
                    <a:pt x="196" y="2092"/>
                  </a:cubicBezTo>
                  <a:cubicBezTo>
                    <a:pt x="426" y="2298"/>
                    <a:pt x="690" y="2471"/>
                    <a:pt x="960" y="2666"/>
                  </a:cubicBezTo>
                  <a:cubicBezTo>
                    <a:pt x="782" y="3074"/>
                    <a:pt x="604" y="3424"/>
                    <a:pt x="483" y="3798"/>
                  </a:cubicBezTo>
                  <a:cubicBezTo>
                    <a:pt x="374" y="4125"/>
                    <a:pt x="564" y="4337"/>
                    <a:pt x="897" y="4257"/>
                  </a:cubicBezTo>
                  <a:cubicBezTo>
                    <a:pt x="1253" y="4159"/>
                    <a:pt x="1603" y="4039"/>
                    <a:pt x="1937" y="3889"/>
                  </a:cubicBezTo>
                  <a:cubicBezTo>
                    <a:pt x="2264" y="3752"/>
                    <a:pt x="2534" y="3786"/>
                    <a:pt x="2810" y="4022"/>
                  </a:cubicBezTo>
                  <a:cubicBezTo>
                    <a:pt x="3166" y="4320"/>
                    <a:pt x="3545" y="4596"/>
                    <a:pt x="3924" y="4866"/>
                  </a:cubicBezTo>
                  <a:cubicBezTo>
                    <a:pt x="4010" y="4923"/>
                    <a:pt x="4194" y="4981"/>
                    <a:pt x="4246" y="4935"/>
                  </a:cubicBezTo>
                  <a:cubicBezTo>
                    <a:pt x="4343" y="4843"/>
                    <a:pt x="4401" y="4711"/>
                    <a:pt x="4406" y="4573"/>
                  </a:cubicBezTo>
                  <a:cubicBezTo>
                    <a:pt x="4401" y="4401"/>
                    <a:pt x="4360" y="4234"/>
                    <a:pt x="4297" y="4073"/>
                  </a:cubicBezTo>
                  <a:cubicBezTo>
                    <a:pt x="4188" y="3757"/>
                    <a:pt x="4068" y="3447"/>
                    <a:pt x="3964" y="3166"/>
                  </a:cubicBezTo>
                  <a:cubicBezTo>
                    <a:pt x="4378" y="2758"/>
                    <a:pt x="5245" y="2924"/>
                    <a:pt x="5084" y="1914"/>
                  </a:cubicBezTo>
                  <a:cubicBezTo>
                    <a:pt x="4676" y="1908"/>
                    <a:pt x="4292" y="1856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9"/>
            <p:cNvSpPr/>
            <p:nvPr/>
          </p:nvSpPr>
          <p:spPr>
            <a:xfrm>
              <a:off x="5018525" y="1721850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12" y="1878"/>
                  </a:moveTo>
                  <a:cubicBezTo>
                    <a:pt x="3521" y="1907"/>
                    <a:pt x="3274" y="1786"/>
                    <a:pt x="3108" y="1407"/>
                  </a:cubicBezTo>
                  <a:cubicBezTo>
                    <a:pt x="2907" y="948"/>
                    <a:pt x="2642" y="511"/>
                    <a:pt x="2367" y="0"/>
                  </a:cubicBezTo>
                  <a:cubicBezTo>
                    <a:pt x="1706" y="431"/>
                    <a:pt x="1913" y="1264"/>
                    <a:pt x="1333" y="1677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05" y="1522"/>
                    <a:pt x="132" y="1626"/>
                    <a:pt x="40" y="1735"/>
                  </a:cubicBezTo>
                  <a:cubicBezTo>
                    <a:pt x="0" y="1786"/>
                    <a:pt x="103" y="2010"/>
                    <a:pt x="195" y="2091"/>
                  </a:cubicBezTo>
                  <a:cubicBezTo>
                    <a:pt x="431" y="2298"/>
                    <a:pt x="695" y="2470"/>
                    <a:pt x="959" y="2665"/>
                  </a:cubicBezTo>
                  <a:cubicBezTo>
                    <a:pt x="787" y="3073"/>
                    <a:pt x="609" y="3423"/>
                    <a:pt x="488" y="3791"/>
                  </a:cubicBezTo>
                  <a:cubicBezTo>
                    <a:pt x="373" y="4124"/>
                    <a:pt x="569" y="4337"/>
                    <a:pt x="902" y="4256"/>
                  </a:cubicBezTo>
                  <a:cubicBezTo>
                    <a:pt x="1258" y="4159"/>
                    <a:pt x="1603" y="4038"/>
                    <a:pt x="1942" y="3889"/>
                  </a:cubicBezTo>
                  <a:cubicBezTo>
                    <a:pt x="2269" y="3745"/>
                    <a:pt x="2539" y="3785"/>
                    <a:pt x="2815" y="4021"/>
                  </a:cubicBezTo>
                  <a:cubicBezTo>
                    <a:pt x="3171" y="4320"/>
                    <a:pt x="3550" y="4595"/>
                    <a:pt x="3929" y="4865"/>
                  </a:cubicBezTo>
                  <a:cubicBezTo>
                    <a:pt x="4015" y="4923"/>
                    <a:pt x="4199" y="4980"/>
                    <a:pt x="4245" y="4934"/>
                  </a:cubicBezTo>
                  <a:cubicBezTo>
                    <a:pt x="4343" y="4836"/>
                    <a:pt x="4400" y="4710"/>
                    <a:pt x="4411" y="4578"/>
                  </a:cubicBezTo>
                  <a:cubicBezTo>
                    <a:pt x="4400" y="4400"/>
                    <a:pt x="4360" y="4233"/>
                    <a:pt x="4297" y="4073"/>
                  </a:cubicBezTo>
                  <a:cubicBezTo>
                    <a:pt x="4193" y="3757"/>
                    <a:pt x="4067" y="3452"/>
                    <a:pt x="3963" y="3171"/>
                  </a:cubicBezTo>
                  <a:cubicBezTo>
                    <a:pt x="4383" y="2757"/>
                    <a:pt x="5244" y="2929"/>
                    <a:pt x="5089" y="1919"/>
                  </a:cubicBezTo>
                  <a:cubicBezTo>
                    <a:pt x="4681" y="1901"/>
                    <a:pt x="4297" y="1861"/>
                    <a:pt x="3912" y="18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9"/>
            <p:cNvSpPr/>
            <p:nvPr/>
          </p:nvSpPr>
          <p:spPr>
            <a:xfrm>
              <a:off x="4986200" y="1345175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07" y="1879"/>
                  </a:moveTo>
                  <a:cubicBezTo>
                    <a:pt x="3516" y="1908"/>
                    <a:pt x="3275" y="1787"/>
                    <a:pt x="3108" y="1408"/>
                  </a:cubicBezTo>
                  <a:cubicBezTo>
                    <a:pt x="2907" y="948"/>
                    <a:pt x="2637" y="512"/>
                    <a:pt x="2361" y="1"/>
                  </a:cubicBezTo>
                  <a:cubicBezTo>
                    <a:pt x="1701" y="437"/>
                    <a:pt x="1913" y="1264"/>
                    <a:pt x="1328" y="1678"/>
                  </a:cubicBezTo>
                  <a:cubicBezTo>
                    <a:pt x="1063" y="1632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41"/>
                  </a:cubicBezTo>
                  <a:cubicBezTo>
                    <a:pt x="1" y="1787"/>
                    <a:pt x="104" y="2011"/>
                    <a:pt x="196" y="2092"/>
                  </a:cubicBezTo>
                  <a:cubicBezTo>
                    <a:pt x="426" y="2298"/>
                    <a:pt x="690" y="2471"/>
                    <a:pt x="960" y="2672"/>
                  </a:cubicBezTo>
                  <a:cubicBezTo>
                    <a:pt x="782" y="3079"/>
                    <a:pt x="604" y="3430"/>
                    <a:pt x="483" y="3797"/>
                  </a:cubicBezTo>
                  <a:cubicBezTo>
                    <a:pt x="374" y="4131"/>
                    <a:pt x="564" y="4343"/>
                    <a:pt x="897" y="4263"/>
                  </a:cubicBezTo>
                  <a:cubicBezTo>
                    <a:pt x="1253" y="4165"/>
                    <a:pt x="1603" y="4044"/>
                    <a:pt x="1936" y="3895"/>
                  </a:cubicBezTo>
                  <a:cubicBezTo>
                    <a:pt x="2264" y="3751"/>
                    <a:pt x="2534" y="3786"/>
                    <a:pt x="2809" y="4021"/>
                  </a:cubicBezTo>
                  <a:cubicBezTo>
                    <a:pt x="3166" y="4326"/>
                    <a:pt x="3545" y="4596"/>
                    <a:pt x="3924" y="4866"/>
                  </a:cubicBezTo>
                  <a:cubicBezTo>
                    <a:pt x="4010" y="4929"/>
                    <a:pt x="4194" y="4981"/>
                    <a:pt x="4245" y="4940"/>
                  </a:cubicBezTo>
                  <a:cubicBezTo>
                    <a:pt x="4343" y="4843"/>
                    <a:pt x="4401" y="4711"/>
                    <a:pt x="4406" y="4579"/>
                  </a:cubicBezTo>
                  <a:cubicBezTo>
                    <a:pt x="4395" y="4401"/>
                    <a:pt x="4360" y="4234"/>
                    <a:pt x="4297" y="4073"/>
                  </a:cubicBezTo>
                  <a:cubicBezTo>
                    <a:pt x="4188" y="3757"/>
                    <a:pt x="4067" y="3447"/>
                    <a:pt x="3964" y="3171"/>
                  </a:cubicBezTo>
                  <a:cubicBezTo>
                    <a:pt x="4378" y="2758"/>
                    <a:pt x="5245" y="2930"/>
                    <a:pt x="5084" y="1919"/>
                  </a:cubicBezTo>
                  <a:cubicBezTo>
                    <a:pt x="4676" y="1902"/>
                    <a:pt x="4297" y="1862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9"/>
            <p:cNvSpPr/>
            <p:nvPr/>
          </p:nvSpPr>
          <p:spPr>
            <a:xfrm>
              <a:off x="4804850" y="1274250"/>
              <a:ext cx="109425" cy="103975"/>
            </a:xfrm>
            <a:custGeom>
              <a:avLst/>
              <a:gdLst/>
              <a:ahLst/>
              <a:cxnLst/>
              <a:rect l="l" t="t" r="r" b="b"/>
              <a:pathLst>
                <a:path w="4377" h="4159" extrusionOk="0">
                  <a:moveTo>
                    <a:pt x="3263" y="1568"/>
                  </a:moveTo>
                  <a:cubicBezTo>
                    <a:pt x="2935" y="1591"/>
                    <a:pt x="2728" y="1494"/>
                    <a:pt x="2596" y="1178"/>
                  </a:cubicBezTo>
                  <a:cubicBezTo>
                    <a:pt x="2424" y="793"/>
                    <a:pt x="2200" y="425"/>
                    <a:pt x="1970" y="0"/>
                  </a:cubicBezTo>
                  <a:cubicBezTo>
                    <a:pt x="1419" y="362"/>
                    <a:pt x="1591" y="1057"/>
                    <a:pt x="1109" y="1402"/>
                  </a:cubicBezTo>
                  <a:cubicBezTo>
                    <a:pt x="885" y="1362"/>
                    <a:pt x="626" y="1293"/>
                    <a:pt x="368" y="1275"/>
                  </a:cubicBezTo>
                  <a:cubicBezTo>
                    <a:pt x="236" y="1287"/>
                    <a:pt x="115" y="1350"/>
                    <a:pt x="29" y="1453"/>
                  </a:cubicBezTo>
                  <a:cubicBezTo>
                    <a:pt x="0" y="1494"/>
                    <a:pt x="86" y="1677"/>
                    <a:pt x="161" y="1746"/>
                  </a:cubicBezTo>
                  <a:cubicBezTo>
                    <a:pt x="356" y="1919"/>
                    <a:pt x="574" y="2062"/>
                    <a:pt x="798" y="2229"/>
                  </a:cubicBezTo>
                  <a:cubicBezTo>
                    <a:pt x="655" y="2568"/>
                    <a:pt x="506" y="2861"/>
                    <a:pt x="402" y="3171"/>
                  </a:cubicBezTo>
                  <a:cubicBezTo>
                    <a:pt x="310" y="3447"/>
                    <a:pt x="471" y="3625"/>
                    <a:pt x="747" y="3556"/>
                  </a:cubicBezTo>
                  <a:cubicBezTo>
                    <a:pt x="1045" y="3475"/>
                    <a:pt x="1333" y="3372"/>
                    <a:pt x="1614" y="3251"/>
                  </a:cubicBezTo>
                  <a:cubicBezTo>
                    <a:pt x="1890" y="3131"/>
                    <a:pt x="2114" y="3159"/>
                    <a:pt x="2344" y="3360"/>
                  </a:cubicBezTo>
                  <a:cubicBezTo>
                    <a:pt x="2642" y="3607"/>
                    <a:pt x="2958" y="3837"/>
                    <a:pt x="3274" y="4061"/>
                  </a:cubicBezTo>
                  <a:cubicBezTo>
                    <a:pt x="3349" y="4113"/>
                    <a:pt x="3504" y="4159"/>
                    <a:pt x="3544" y="4124"/>
                  </a:cubicBezTo>
                  <a:cubicBezTo>
                    <a:pt x="3625" y="4044"/>
                    <a:pt x="3670" y="3935"/>
                    <a:pt x="3676" y="3820"/>
                  </a:cubicBezTo>
                  <a:cubicBezTo>
                    <a:pt x="3670" y="3676"/>
                    <a:pt x="3636" y="3538"/>
                    <a:pt x="3584" y="3401"/>
                  </a:cubicBezTo>
                  <a:cubicBezTo>
                    <a:pt x="3492" y="3142"/>
                    <a:pt x="3395" y="2884"/>
                    <a:pt x="3309" y="2648"/>
                  </a:cubicBezTo>
                  <a:cubicBezTo>
                    <a:pt x="3653" y="2304"/>
                    <a:pt x="4377" y="2447"/>
                    <a:pt x="4245" y="1603"/>
                  </a:cubicBezTo>
                  <a:cubicBezTo>
                    <a:pt x="3900" y="1591"/>
                    <a:pt x="3579" y="1557"/>
                    <a:pt x="3263" y="1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9"/>
            <p:cNvSpPr/>
            <p:nvPr/>
          </p:nvSpPr>
          <p:spPr>
            <a:xfrm>
              <a:off x="4547800" y="1300525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9" y="1609"/>
                  </a:moveTo>
                  <a:cubicBezTo>
                    <a:pt x="3671" y="1097"/>
                    <a:pt x="3608" y="586"/>
                    <a:pt x="3567" y="0"/>
                  </a:cubicBezTo>
                  <a:cubicBezTo>
                    <a:pt x="2780" y="121"/>
                    <a:pt x="2620" y="971"/>
                    <a:pt x="1913" y="1103"/>
                  </a:cubicBezTo>
                  <a:cubicBezTo>
                    <a:pt x="1689" y="948"/>
                    <a:pt x="1442" y="741"/>
                    <a:pt x="1161" y="592"/>
                  </a:cubicBezTo>
                  <a:cubicBezTo>
                    <a:pt x="1040" y="529"/>
                    <a:pt x="833" y="552"/>
                    <a:pt x="707" y="615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8" y="1293"/>
                    <a:pt x="994" y="1563"/>
                    <a:pt x="1155" y="1856"/>
                  </a:cubicBezTo>
                  <a:cubicBezTo>
                    <a:pt x="822" y="2154"/>
                    <a:pt x="512" y="2401"/>
                    <a:pt x="242" y="2689"/>
                  </a:cubicBezTo>
                  <a:cubicBezTo>
                    <a:pt x="0" y="2941"/>
                    <a:pt x="87" y="3223"/>
                    <a:pt x="431" y="3286"/>
                  </a:cubicBezTo>
                  <a:cubicBezTo>
                    <a:pt x="793" y="3349"/>
                    <a:pt x="1166" y="3384"/>
                    <a:pt x="1534" y="3389"/>
                  </a:cubicBezTo>
                  <a:cubicBezTo>
                    <a:pt x="1896" y="3401"/>
                    <a:pt x="2126" y="3544"/>
                    <a:pt x="2281" y="3878"/>
                  </a:cubicBezTo>
                  <a:cubicBezTo>
                    <a:pt x="2482" y="4303"/>
                    <a:pt x="2712" y="4716"/>
                    <a:pt x="2947" y="5124"/>
                  </a:cubicBezTo>
                  <a:cubicBezTo>
                    <a:pt x="2999" y="5216"/>
                    <a:pt x="3142" y="5342"/>
                    <a:pt x="3211" y="5325"/>
                  </a:cubicBezTo>
                  <a:cubicBezTo>
                    <a:pt x="3338" y="5273"/>
                    <a:pt x="3447" y="5181"/>
                    <a:pt x="3510" y="5061"/>
                  </a:cubicBezTo>
                  <a:cubicBezTo>
                    <a:pt x="3573" y="4900"/>
                    <a:pt x="3608" y="4728"/>
                    <a:pt x="3619" y="4555"/>
                  </a:cubicBezTo>
                  <a:cubicBezTo>
                    <a:pt x="3654" y="4222"/>
                    <a:pt x="3671" y="3889"/>
                    <a:pt x="3694" y="3590"/>
                  </a:cubicBezTo>
                  <a:cubicBezTo>
                    <a:pt x="4251" y="3389"/>
                    <a:pt x="4969" y="3906"/>
                    <a:pt x="5256" y="2913"/>
                  </a:cubicBezTo>
                  <a:cubicBezTo>
                    <a:pt x="4883" y="2723"/>
                    <a:pt x="4550" y="2522"/>
                    <a:pt x="4194" y="2378"/>
                  </a:cubicBezTo>
                  <a:cubicBezTo>
                    <a:pt x="3820" y="2235"/>
                    <a:pt x="3648" y="2028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9"/>
            <p:cNvSpPr/>
            <p:nvPr/>
          </p:nvSpPr>
          <p:spPr>
            <a:xfrm>
              <a:off x="5211500" y="1281700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4" y="1609"/>
                  </a:moveTo>
                  <a:cubicBezTo>
                    <a:pt x="3666" y="1098"/>
                    <a:pt x="3602" y="587"/>
                    <a:pt x="3568" y="1"/>
                  </a:cubicBezTo>
                  <a:cubicBezTo>
                    <a:pt x="2781" y="122"/>
                    <a:pt x="2620" y="966"/>
                    <a:pt x="1914" y="1104"/>
                  </a:cubicBezTo>
                  <a:cubicBezTo>
                    <a:pt x="1690" y="949"/>
                    <a:pt x="1443" y="736"/>
                    <a:pt x="1161" y="593"/>
                  </a:cubicBezTo>
                  <a:cubicBezTo>
                    <a:pt x="1041" y="529"/>
                    <a:pt x="834" y="547"/>
                    <a:pt x="702" y="610"/>
                  </a:cubicBezTo>
                  <a:cubicBezTo>
                    <a:pt x="650" y="638"/>
                    <a:pt x="650" y="885"/>
                    <a:pt x="696" y="1006"/>
                  </a:cubicBezTo>
                  <a:cubicBezTo>
                    <a:pt x="822" y="1293"/>
                    <a:pt x="995" y="1563"/>
                    <a:pt x="1155" y="1856"/>
                  </a:cubicBezTo>
                  <a:cubicBezTo>
                    <a:pt x="822" y="2155"/>
                    <a:pt x="512" y="2402"/>
                    <a:pt x="242" y="2689"/>
                  </a:cubicBezTo>
                  <a:cubicBezTo>
                    <a:pt x="1" y="2942"/>
                    <a:pt x="87" y="3223"/>
                    <a:pt x="426" y="3286"/>
                  </a:cubicBezTo>
                  <a:cubicBezTo>
                    <a:pt x="794" y="3350"/>
                    <a:pt x="1167" y="3384"/>
                    <a:pt x="1535" y="3390"/>
                  </a:cubicBezTo>
                  <a:cubicBezTo>
                    <a:pt x="1896" y="3396"/>
                    <a:pt x="2126" y="3545"/>
                    <a:pt x="2281" y="3878"/>
                  </a:cubicBezTo>
                  <a:cubicBezTo>
                    <a:pt x="2482" y="4303"/>
                    <a:pt x="2712" y="4711"/>
                    <a:pt x="2948" y="5119"/>
                  </a:cubicBezTo>
                  <a:cubicBezTo>
                    <a:pt x="2999" y="5211"/>
                    <a:pt x="3143" y="5343"/>
                    <a:pt x="3206" y="5320"/>
                  </a:cubicBezTo>
                  <a:cubicBezTo>
                    <a:pt x="3338" y="5274"/>
                    <a:pt x="3447" y="5182"/>
                    <a:pt x="3511" y="5056"/>
                  </a:cubicBezTo>
                  <a:cubicBezTo>
                    <a:pt x="3574" y="4895"/>
                    <a:pt x="3608" y="4728"/>
                    <a:pt x="3620" y="4556"/>
                  </a:cubicBezTo>
                  <a:cubicBezTo>
                    <a:pt x="3654" y="4223"/>
                    <a:pt x="3671" y="3890"/>
                    <a:pt x="3694" y="3585"/>
                  </a:cubicBezTo>
                  <a:cubicBezTo>
                    <a:pt x="4251" y="3384"/>
                    <a:pt x="4969" y="3907"/>
                    <a:pt x="5257" y="2913"/>
                  </a:cubicBezTo>
                  <a:cubicBezTo>
                    <a:pt x="4883" y="2724"/>
                    <a:pt x="4550" y="2522"/>
                    <a:pt x="4194" y="2379"/>
                  </a:cubicBezTo>
                  <a:cubicBezTo>
                    <a:pt x="3832" y="2241"/>
                    <a:pt x="3648" y="2023"/>
                    <a:pt x="3654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9"/>
            <p:cNvSpPr/>
            <p:nvPr/>
          </p:nvSpPr>
          <p:spPr>
            <a:xfrm>
              <a:off x="4391575" y="1027675"/>
              <a:ext cx="131400" cy="133575"/>
            </a:xfrm>
            <a:custGeom>
              <a:avLst/>
              <a:gdLst/>
              <a:ahLst/>
              <a:cxnLst/>
              <a:rect l="l" t="t" r="r" b="b"/>
              <a:pathLst>
                <a:path w="5256" h="5343" extrusionOk="0">
                  <a:moveTo>
                    <a:pt x="3659" y="1609"/>
                  </a:moveTo>
                  <a:cubicBezTo>
                    <a:pt x="3670" y="1098"/>
                    <a:pt x="3607" y="587"/>
                    <a:pt x="3567" y="1"/>
                  </a:cubicBezTo>
                  <a:cubicBezTo>
                    <a:pt x="2780" y="121"/>
                    <a:pt x="2619" y="966"/>
                    <a:pt x="1913" y="1104"/>
                  </a:cubicBezTo>
                  <a:cubicBezTo>
                    <a:pt x="1689" y="949"/>
                    <a:pt x="1442" y="736"/>
                    <a:pt x="1160" y="592"/>
                  </a:cubicBezTo>
                  <a:cubicBezTo>
                    <a:pt x="1040" y="529"/>
                    <a:pt x="833" y="552"/>
                    <a:pt x="707" y="610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7" y="1293"/>
                    <a:pt x="994" y="1563"/>
                    <a:pt x="1155" y="1856"/>
                  </a:cubicBezTo>
                  <a:cubicBezTo>
                    <a:pt x="821" y="2155"/>
                    <a:pt x="511" y="2402"/>
                    <a:pt x="241" y="2689"/>
                  </a:cubicBezTo>
                  <a:cubicBezTo>
                    <a:pt x="0" y="2942"/>
                    <a:pt x="86" y="3223"/>
                    <a:pt x="431" y="3286"/>
                  </a:cubicBezTo>
                  <a:cubicBezTo>
                    <a:pt x="793" y="3350"/>
                    <a:pt x="1166" y="3384"/>
                    <a:pt x="1534" y="3390"/>
                  </a:cubicBezTo>
                  <a:cubicBezTo>
                    <a:pt x="1896" y="3401"/>
                    <a:pt x="2125" y="3545"/>
                    <a:pt x="2280" y="3878"/>
                  </a:cubicBezTo>
                  <a:cubicBezTo>
                    <a:pt x="2481" y="4303"/>
                    <a:pt x="2711" y="4711"/>
                    <a:pt x="2947" y="5119"/>
                  </a:cubicBezTo>
                  <a:cubicBezTo>
                    <a:pt x="2998" y="5211"/>
                    <a:pt x="3148" y="5343"/>
                    <a:pt x="3211" y="5320"/>
                  </a:cubicBezTo>
                  <a:cubicBezTo>
                    <a:pt x="3337" y="5274"/>
                    <a:pt x="3446" y="5182"/>
                    <a:pt x="3510" y="5061"/>
                  </a:cubicBezTo>
                  <a:cubicBezTo>
                    <a:pt x="3573" y="4895"/>
                    <a:pt x="3613" y="4728"/>
                    <a:pt x="3619" y="4550"/>
                  </a:cubicBezTo>
                  <a:cubicBezTo>
                    <a:pt x="3653" y="4217"/>
                    <a:pt x="3676" y="3884"/>
                    <a:pt x="3699" y="3585"/>
                  </a:cubicBezTo>
                  <a:cubicBezTo>
                    <a:pt x="4251" y="3384"/>
                    <a:pt x="4969" y="3901"/>
                    <a:pt x="5256" y="2913"/>
                  </a:cubicBezTo>
                  <a:cubicBezTo>
                    <a:pt x="4888" y="2723"/>
                    <a:pt x="4555" y="2517"/>
                    <a:pt x="4193" y="2379"/>
                  </a:cubicBezTo>
                  <a:cubicBezTo>
                    <a:pt x="3831" y="2235"/>
                    <a:pt x="3647" y="2023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9"/>
            <p:cNvSpPr/>
            <p:nvPr/>
          </p:nvSpPr>
          <p:spPr>
            <a:xfrm>
              <a:off x="4754000" y="2425900"/>
              <a:ext cx="132000" cy="43400"/>
            </a:xfrm>
            <a:custGeom>
              <a:avLst/>
              <a:gdLst/>
              <a:ahLst/>
              <a:cxnLst/>
              <a:rect l="l" t="t" r="r" b="b"/>
              <a:pathLst>
                <a:path w="5280" h="1736" extrusionOk="0">
                  <a:moveTo>
                    <a:pt x="5090" y="1350"/>
                  </a:moveTo>
                  <a:cubicBezTo>
                    <a:pt x="4349" y="1080"/>
                    <a:pt x="3579" y="908"/>
                    <a:pt x="2815" y="719"/>
                  </a:cubicBezTo>
                  <a:cubicBezTo>
                    <a:pt x="2005" y="512"/>
                    <a:pt x="1081" y="1"/>
                    <a:pt x="242" y="98"/>
                  </a:cubicBezTo>
                  <a:cubicBezTo>
                    <a:pt x="52" y="115"/>
                    <a:pt x="1" y="362"/>
                    <a:pt x="162" y="454"/>
                  </a:cubicBezTo>
                  <a:cubicBezTo>
                    <a:pt x="799" y="856"/>
                    <a:pt x="1718" y="960"/>
                    <a:pt x="2442" y="1161"/>
                  </a:cubicBezTo>
                  <a:cubicBezTo>
                    <a:pt x="3275" y="1385"/>
                    <a:pt x="4142" y="1431"/>
                    <a:pt x="4975" y="1678"/>
                  </a:cubicBezTo>
                  <a:cubicBezTo>
                    <a:pt x="5165" y="1735"/>
                    <a:pt x="5279" y="1419"/>
                    <a:pt x="5090" y="1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9"/>
            <p:cNvSpPr/>
            <p:nvPr/>
          </p:nvSpPr>
          <p:spPr>
            <a:xfrm>
              <a:off x="4976300" y="2343050"/>
              <a:ext cx="92925" cy="88625"/>
            </a:xfrm>
            <a:custGeom>
              <a:avLst/>
              <a:gdLst/>
              <a:ahLst/>
              <a:cxnLst/>
              <a:rect l="l" t="t" r="r" b="b"/>
              <a:pathLst>
                <a:path w="3717" h="3545" extrusionOk="0">
                  <a:moveTo>
                    <a:pt x="3435" y="64"/>
                  </a:moveTo>
                  <a:cubicBezTo>
                    <a:pt x="2838" y="345"/>
                    <a:pt x="2396" y="850"/>
                    <a:pt x="1936" y="1327"/>
                  </a:cubicBezTo>
                  <a:cubicBezTo>
                    <a:pt x="1362" y="1919"/>
                    <a:pt x="782" y="2516"/>
                    <a:pt x="173" y="3073"/>
                  </a:cubicBezTo>
                  <a:cubicBezTo>
                    <a:pt x="0" y="3234"/>
                    <a:pt x="265" y="3544"/>
                    <a:pt x="443" y="3395"/>
                  </a:cubicBezTo>
                  <a:cubicBezTo>
                    <a:pt x="1017" y="2913"/>
                    <a:pt x="1557" y="2401"/>
                    <a:pt x="2103" y="1890"/>
                  </a:cubicBezTo>
                  <a:cubicBezTo>
                    <a:pt x="2631" y="1390"/>
                    <a:pt x="3251" y="919"/>
                    <a:pt x="3642" y="299"/>
                  </a:cubicBezTo>
                  <a:cubicBezTo>
                    <a:pt x="3717" y="184"/>
                    <a:pt x="3567" y="0"/>
                    <a:pt x="3435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9"/>
            <p:cNvSpPr/>
            <p:nvPr/>
          </p:nvSpPr>
          <p:spPr>
            <a:xfrm>
              <a:off x="5098775" y="2077525"/>
              <a:ext cx="33925" cy="151525"/>
            </a:xfrm>
            <a:custGeom>
              <a:avLst/>
              <a:gdLst/>
              <a:ahLst/>
              <a:cxnLst/>
              <a:rect l="l" t="t" r="r" b="b"/>
              <a:pathLst>
                <a:path w="1357" h="6061" extrusionOk="0">
                  <a:moveTo>
                    <a:pt x="7" y="277"/>
                  </a:moveTo>
                  <a:cubicBezTo>
                    <a:pt x="1" y="1046"/>
                    <a:pt x="254" y="1799"/>
                    <a:pt x="403" y="2551"/>
                  </a:cubicBezTo>
                  <a:cubicBezTo>
                    <a:pt x="616" y="3631"/>
                    <a:pt x="788" y="4711"/>
                    <a:pt x="920" y="5796"/>
                  </a:cubicBezTo>
                  <a:cubicBezTo>
                    <a:pt x="949" y="6061"/>
                    <a:pt x="1357" y="6049"/>
                    <a:pt x="1339" y="5779"/>
                  </a:cubicBezTo>
                  <a:cubicBezTo>
                    <a:pt x="1207" y="4027"/>
                    <a:pt x="1196" y="1741"/>
                    <a:pt x="346" y="167"/>
                  </a:cubicBezTo>
                  <a:cubicBezTo>
                    <a:pt x="254" y="1"/>
                    <a:pt x="7" y="110"/>
                    <a:pt x="7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9"/>
            <p:cNvSpPr/>
            <p:nvPr/>
          </p:nvSpPr>
          <p:spPr>
            <a:xfrm>
              <a:off x="5072950" y="1839150"/>
              <a:ext cx="16525" cy="73425"/>
            </a:xfrm>
            <a:custGeom>
              <a:avLst/>
              <a:gdLst/>
              <a:ahLst/>
              <a:cxnLst/>
              <a:rect l="l" t="t" r="r" b="b"/>
              <a:pathLst>
                <a:path w="661" h="2937" extrusionOk="0">
                  <a:moveTo>
                    <a:pt x="213" y="121"/>
                  </a:moveTo>
                  <a:cubicBezTo>
                    <a:pt x="0" y="466"/>
                    <a:pt x="46" y="885"/>
                    <a:pt x="40" y="1270"/>
                  </a:cubicBezTo>
                  <a:cubicBezTo>
                    <a:pt x="40" y="1730"/>
                    <a:pt x="35" y="2189"/>
                    <a:pt x="35" y="2643"/>
                  </a:cubicBezTo>
                  <a:cubicBezTo>
                    <a:pt x="35" y="2936"/>
                    <a:pt x="460" y="2902"/>
                    <a:pt x="477" y="2626"/>
                  </a:cubicBezTo>
                  <a:cubicBezTo>
                    <a:pt x="511" y="2166"/>
                    <a:pt x="540" y="1707"/>
                    <a:pt x="574" y="1247"/>
                  </a:cubicBezTo>
                  <a:cubicBezTo>
                    <a:pt x="603" y="857"/>
                    <a:pt x="661" y="466"/>
                    <a:pt x="477" y="110"/>
                  </a:cubicBezTo>
                  <a:cubicBezTo>
                    <a:pt x="419" y="1"/>
                    <a:pt x="270" y="35"/>
                    <a:pt x="213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9"/>
            <p:cNvSpPr/>
            <p:nvPr/>
          </p:nvSpPr>
          <p:spPr>
            <a:xfrm>
              <a:off x="5050525" y="1495375"/>
              <a:ext cx="51025" cy="226500"/>
            </a:xfrm>
            <a:custGeom>
              <a:avLst/>
              <a:gdLst/>
              <a:ahLst/>
              <a:cxnLst/>
              <a:rect l="l" t="t" r="r" b="b"/>
              <a:pathLst>
                <a:path w="2041" h="9060" extrusionOk="0">
                  <a:moveTo>
                    <a:pt x="294" y="116"/>
                  </a:moveTo>
                  <a:cubicBezTo>
                    <a:pt x="179" y="1"/>
                    <a:pt x="1" y="139"/>
                    <a:pt x="41" y="282"/>
                  </a:cubicBezTo>
                  <a:cubicBezTo>
                    <a:pt x="426" y="1661"/>
                    <a:pt x="949" y="2919"/>
                    <a:pt x="1167" y="4349"/>
                  </a:cubicBezTo>
                  <a:cubicBezTo>
                    <a:pt x="1385" y="5785"/>
                    <a:pt x="1403" y="7250"/>
                    <a:pt x="1471" y="8703"/>
                  </a:cubicBezTo>
                  <a:cubicBezTo>
                    <a:pt x="1494" y="9059"/>
                    <a:pt x="2040" y="9030"/>
                    <a:pt x="2029" y="8674"/>
                  </a:cubicBezTo>
                  <a:cubicBezTo>
                    <a:pt x="1971" y="7112"/>
                    <a:pt x="1960" y="5544"/>
                    <a:pt x="1764" y="3987"/>
                  </a:cubicBezTo>
                  <a:cubicBezTo>
                    <a:pt x="1598" y="2649"/>
                    <a:pt x="1276" y="1104"/>
                    <a:pt x="294" y="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9"/>
            <p:cNvSpPr/>
            <p:nvPr/>
          </p:nvSpPr>
          <p:spPr>
            <a:xfrm>
              <a:off x="5098500" y="1350925"/>
              <a:ext cx="99250" cy="40650"/>
            </a:xfrm>
            <a:custGeom>
              <a:avLst/>
              <a:gdLst/>
              <a:ahLst/>
              <a:cxnLst/>
              <a:rect l="l" t="t" r="r" b="b"/>
              <a:pathLst>
                <a:path w="3970" h="1626" extrusionOk="0">
                  <a:moveTo>
                    <a:pt x="3723" y="6"/>
                  </a:moveTo>
                  <a:cubicBezTo>
                    <a:pt x="2585" y="18"/>
                    <a:pt x="1396" y="707"/>
                    <a:pt x="322" y="1052"/>
                  </a:cubicBezTo>
                  <a:cubicBezTo>
                    <a:pt x="0" y="1155"/>
                    <a:pt x="156" y="1626"/>
                    <a:pt x="477" y="1546"/>
                  </a:cubicBezTo>
                  <a:cubicBezTo>
                    <a:pt x="1551" y="1276"/>
                    <a:pt x="2941" y="1034"/>
                    <a:pt x="3826" y="328"/>
                  </a:cubicBezTo>
                  <a:cubicBezTo>
                    <a:pt x="3970" y="230"/>
                    <a:pt x="3901" y="0"/>
                    <a:pt x="372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9"/>
            <p:cNvSpPr/>
            <p:nvPr/>
          </p:nvSpPr>
          <p:spPr>
            <a:xfrm>
              <a:off x="4913125" y="1343600"/>
              <a:ext cx="82000" cy="45125"/>
            </a:xfrm>
            <a:custGeom>
              <a:avLst/>
              <a:gdLst/>
              <a:ahLst/>
              <a:cxnLst/>
              <a:rect l="l" t="t" r="r" b="b"/>
              <a:pathLst>
                <a:path w="3280" h="1805" extrusionOk="0">
                  <a:moveTo>
                    <a:pt x="2120" y="604"/>
                  </a:moveTo>
                  <a:cubicBezTo>
                    <a:pt x="1488" y="345"/>
                    <a:pt x="931" y="1"/>
                    <a:pt x="224" y="23"/>
                  </a:cubicBezTo>
                  <a:cubicBezTo>
                    <a:pt x="103" y="29"/>
                    <a:pt x="0" y="190"/>
                    <a:pt x="80" y="293"/>
                  </a:cubicBezTo>
                  <a:cubicBezTo>
                    <a:pt x="402" y="690"/>
                    <a:pt x="810" y="845"/>
                    <a:pt x="1275" y="1023"/>
                  </a:cubicBezTo>
                  <a:cubicBezTo>
                    <a:pt x="1516" y="1115"/>
                    <a:pt x="1758" y="1207"/>
                    <a:pt x="2005" y="1287"/>
                  </a:cubicBezTo>
                  <a:cubicBezTo>
                    <a:pt x="2269" y="1368"/>
                    <a:pt x="2631" y="1396"/>
                    <a:pt x="2815" y="1632"/>
                  </a:cubicBezTo>
                  <a:cubicBezTo>
                    <a:pt x="2947" y="1804"/>
                    <a:pt x="3280" y="1689"/>
                    <a:pt x="3188" y="1459"/>
                  </a:cubicBezTo>
                  <a:cubicBezTo>
                    <a:pt x="3010" y="1000"/>
                    <a:pt x="2556" y="782"/>
                    <a:pt x="2120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9"/>
            <p:cNvSpPr/>
            <p:nvPr/>
          </p:nvSpPr>
          <p:spPr>
            <a:xfrm>
              <a:off x="4647600" y="1330100"/>
              <a:ext cx="135725" cy="24575"/>
            </a:xfrm>
            <a:custGeom>
              <a:avLst/>
              <a:gdLst/>
              <a:ahLst/>
              <a:cxnLst/>
              <a:rect l="l" t="t" r="r" b="b"/>
              <a:pathLst>
                <a:path w="5429" h="983" extrusionOk="0">
                  <a:moveTo>
                    <a:pt x="5279" y="167"/>
                  </a:moveTo>
                  <a:cubicBezTo>
                    <a:pt x="3625" y="1"/>
                    <a:pt x="1965" y="248"/>
                    <a:pt x="322" y="443"/>
                  </a:cubicBezTo>
                  <a:cubicBezTo>
                    <a:pt x="0" y="483"/>
                    <a:pt x="18" y="983"/>
                    <a:pt x="345" y="948"/>
                  </a:cubicBezTo>
                  <a:cubicBezTo>
                    <a:pt x="1994" y="788"/>
                    <a:pt x="3671" y="788"/>
                    <a:pt x="5291" y="437"/>
                  </a:cubicBezTo>
                  <a:cubicBezTo>
                    <a:pt x="5428" y="414"/>
                    <a:pt x="5417" y="184"/>
                    <a:pt x="52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9"/>
            <p:cNvSpPr/>
            <p:nvPr/>
          </p:nvSpPr>
          <p:spPr>
            <a:xfrm>
              <a:off x="4621600" y="1436800"/>
              <a:ext cx="48275" cy="334450"/>
            </a:xfrm>
            <a:custGeom>
              <a:avLst/>
              <a:gdLst/>
              <a:ahLst/>
              <a:cxnLst/>
              <a:rect l="l" t="t" r="r" b="b"/>
              <a:pathLst>
                <a:path w="1931" h="13378" extrusionOk="0">
                  <a:moveTo>
                    <a:pt x="305" y="138"/>
                  </a:moveTo>
                  <a:cubicBezTo>
                    <a:pt x="213" y="0"/>
                    <a:pt x="1" y="69"/>
                    <a:pt x="1" y="236"/>
                  </a:cubicBezTo>
                  <a:cubicBezTo>
                    <a:pt x="64" y="1195"/>
                    <a:pt x="403" y="2131"/>
                    <a:pt x="604" y="3068"/>
                  </a:cubicBezTo>
                  <a:cubicBezTo>
                    <a:pt x="845" y="4176"/>
                    <a:pt x="983" y="5308"/>
                    <a:pt x="1098" y="6434"/>
                  </a:cubicBezTo>
                  <a:cubicBezTo>
                    <a:pt x="1328" y="8645"/>
                    <a:pt x="1385" y="10868"/>
                    <a:pt x="1471" y="13085"/>
                  </a:cubicBezTo>
                  <a:cubicBezTo>
                    <a:pt x="1483" y="13378"/>
                    <a:pt x="1931" y="13355"/>
                    <a:pt x="1925" y="13062"/>
                  </a:cubicBezTo>
                  <a:cubicBezTo>
                    <a:pt x="1896" y="10845"/>
                    <a:pt x="1914" y="8622"/>
                    <a:pt x="1741" y="6405"/>
                  </a:cubicBezTo>
                  <a:cubicBezTo>
                    <a:pt x="1586" y="4446"/>
                    <a:pt x="1414" y="1815"/>
                    <a:pt x="305" y="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9"/>
            <p:cNvSpPr/>
            <p:nvPr/>
          </p:nvSpPr>
          <p:spPr>
            <a:xfrm>
              <a:off x="4589150" y="1945850"/>
              <a:ext cx="69525" cy="219150"/>
            </a:xfrm>
            <a:custGeom>
              <a:avLst/>
              <a:gdLst/>
              <a:ahLst/>
              <a:cxnLst/>
              <a:rect l="l" t="t" r="r" b="b"/>
              <a:pathLst>
                <a:path w="2781" h="8766" extrusionOk="0">
                  <a:moveTo>
                    <a:pt x="2379" y="167"/>
                  </a:moveTo>
                  <a:cubicBezTo>
                    <a:pt x="1850" y="1345"/>
                    <a:pt x="1689" y="2700"/>
                    <a:pt x="1379" y="3947"/>
                  </a:cubicBezTo>
                  <a:cubicBezTo>
                    <a:pt x="1006" y="5434"/>
                    <a:pt x="564" y="6911"/>
                    <a:pt x="98" y="8370"/>
                  </a:cubicBezTo>
                  <a:cubicBezTo>
                    <a:pt x="1" y="8674"/>
                    <a:pt x="472" y="8766"/>
                    <a:pt x="575" y="8473"/>
                  </a:cubicBezTo>
                  <a:cubicBezTo>
                    <a:pt x="1046" y="7129"/>
                    <a:pt x="1494" y="5779"/>
                    <a:pt x="1896" y="4418"/>
                  </a:cubicBezTo>
                  <a:cubicBezTo>
                    <a:pt x="2287" y="3091"/>
                    <a:pt x="2781" y="1632"/>
                    <a:pt x="2706" y="236"/>
                  </a:cubicBezTo>
                  <a:cubicBezTo>
                    <a:pt x="2700" y="70"/>
                    <a:pt x="2448" y="1"/>
                    <a:pt x="23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9"/>
            <p:cNvSpPr/>
            <p:nvPr/>
          </p:nvSpPr>
          <p:spPr>
            <a:xfrm>
              <a:off x="4601500" y="2288200"/>
              <a:ext cx="45975" cy="64775"/>
            </a:xfrm>
            <a:custGeom>
              <a:avLst/>
              <a:gdLst/>
              <a:ahLst/>
              <a:cxnLst/>
              <a:rect l="l" t="t" r="r" b="b"/>
              <a:pathLst>
                <a:path w="1839" h="2591" extrusionOk="0">
                  <a:moveTo>
                    <a:pt x="317" y="149"/>
                  </a:moveTo>
                  <a:cubicBezTo>
                    <a:pt x="219" y="0"/>
                    <a:pt x="1" y="144"/>
                    <a:pt x="93" y="293"/>
                  </a:cubicBezTo>
                  <a:cubicBezTo>
                    <a:pt x="449" y="1011"/>
                    <a:pt x="897" y="1683"/>
                    <a:pt x="1328" y="2355"/>
                  </a:cubicBezTo>
                  <a:cubicBezTo>
                    <a:pt x="1471" y="2591"/>
                    <a:pt x="1839" y="2355"/>
                    <a:pt x="1689" y="2125"/>
                  </a:cubicBezTo>
                  <a:cubicBezTo>
                    <a:pt x="1247" y="1453"/>
                    <a:pt x="828" y="764"/>
                    <a:pt x="317" y="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9"/>
            <p:cNvSpPr/>
            <p:nvPr/>
          </p:nvSpPr>
          <p:spPr>
            <a:xfrm>
              <a:off x="4515500" y="1162375"/>
              <a:ext cx="58600" cy="131125"/>
            </a:xfrm>
            <a:custGeom>
              <a:avLst/>
              <a:gdLst/>
              <a:ahLst/>
              <a:cxnLst/>
              <a:rect l="l" t="t" r="r" b="b"/>
              <a:pathLst>
                <a:path w="2344" h="5245" extrusionOk="0">
                  <a:moveTo>
                    <a:pt x="276" y="121"/>
                  </a:moveTo>
                  <a:cubicBezTo>
                    <a:pt x="190" y="1"/>
                    <a:pt x="0" y="87"/>
                    <a:pt x="40" y="230"/>
                  </a:cubicBezTo>
                  <a:cubicBezTo>
                    <a:pt x="385" y="1844"/>
                    <a:pt x="1160" y="3424"/>
                    <a:pt x="1775" y="4958"/>
                  </a:cubicBezTo>
                  <a:cubicBezTo>
                    <a:pt x="1890" y="5245"/>
                    <a:pt x="2344" y="5101"/>
                    <a:pt x="2229" y="4814"/>
                  </a:cubicBezTo>
                  <a:cubicBezTo>
                    <a:pt x="1643" y="3263"/>
                    <a:pt x="1229" y="1494"/>
                    <a:pt x="276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1"/>
          <p:cNvSpPr txBox="1">
            <a:spLocks noGrp="1"/>
          </p:cNvSpPr>
          <p:nvPr>
            <p:ph type="title" hasCustomPrompt="1"/>
          </p:nvPr>
        </p:nvSpPr>
        <p:spPr>
          <a:xfrm>
            <a:off x="1144350" y="1656225"/>
            <a:ext cx="6855300" cy="12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491" name="Google Shape;1491;p11"/>
          <p:cNvSpPr txBox="1">
            <a:spLocks noGrp="1"/>
          </p:cNvSpPr>
          <p:nvPr>
            <p:ph type="body" idx="1"/>
          </p:nvPr>
        </p:nvSpPr>
        <p:spPr>
          <a:xfrm>
            <a:off x="1756650" y="3211788"/>
            <a:ext cx="5630700" cy="3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1492" name="Google Shape;1492;p11"/>
          <p:cNvPicPr preferRelativeResize="0"/>
          <p:nvPr/>
        </p:nvPicPr>
        <p:blipFill rotWithShape="1">
          <a:blip r:embed="rId3"/>
          <a:srcRect l="58297" t="-9" r="26189" b="4952"/>
          <a:stretch>
            <a:fillRect/>
          </a:stretch>
        </p:blipFill>
        <p:spPr>
          <a:xfrm rot="10800000" flipH="1">
            <a:off x="8031125" y="-61599"/>
            <a:ext cx="1158001" cy="3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11"/>
          <p:cNvPicPr preferRelativeResize="0"/>
          <p:nvPr/>
        </p:nvPicPr>
        <p:blipFill rotWithShape="1">
          <a:blip r:embed="rId4"/>
          <a:srcRect l="31590" t="5834" r="-1869" b="54313"/>
          <a:stretch>
            <a:fillRect/>
          </a:stretch>
        </p:blipFill>
        <p:spPr>
          <a:xfrm rot="10800000" flipH="1">
            <a:off x="-31225" y="-12925"/>
            <a:ext cx="2980675" cy="9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11"/>
          <p:cNvPicPr preferRelativeResize="0"/>
          <p:nvPr/>
        </p:nvPicPr>
        <p:blipFill rotWithShape="1">
          <a:blip r:embed="rId5"/>
          <a:srcRect t="2090" r="43426" b="-2090"/>
          <a:stretch>
            <a:fillRect/>
          </a:stretch>
        </p:blipFill>
        <p:spPr>
          <a:xfrm rot="-7715408" flipH="1">
            <a:off x="1889399" y="-199644"/>
            <a:ext cx="990903" cy="98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5" name="Google Shape;1495;p11"/>
          <p:cNvPicPr preferRelativeResize="0"/>
          <p:nvPr/>
        </p:nvPicPr>
        <p:blipFill rotWithShape="1">
          <a:blip r:embed="rId6"/>
          <a:srcRect l="25424" t="11552" r="47838" b="-17732"/>
          <a:stretch>
            <a:fillRect/>
          </a:stretch>
        </p:blipFill>
        <p:spPr>
          <a:xfrm rot="10800000" flipH="1">
            <a:off x="0" y="2024651"/>
            <a:ext cx="1406725" cy="3142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6" name="Google Shape;1496;p11"/>
          <p:cNvGrpSpPr/>
          <p:nvPr/>
        </p:nvGrpSpPr>
        <p:grpSpPr>
          <a:xfrm rot="3516170" flipH="1">
            <a:off x="8030350" y="1043773"/>
            <a:ext cx="1877677" cy="1841178"/>
            <a:chOff x="374525" y="828125"/>
            <a:chExt cx="848550" cy="836725"/>
          </a:xfrm>
        </p:grpSpPr>
        <p:sp>
          <p:nvSpPr>
            <p:cNvPr id="1497" name="Google Shape;1497;p11"/>
            <p:cNvSpPr/>
            <p:nvPr/>
          </p:nvSpPr>
          <p:spPr>
            <a:xfrm>
              <a:off x="374525" y="1291825"/>
              <a:ext cx="131700" cy="37275"/>
            </a:xfrm>
            <a:custGeom>
              <a:avLst/>
              <a:gdLst/>
              <a:ahLst/>
              <a:cxnLst/>
              <a:rect l="l" t="t" r="r" b="b"/>
              <a:pathLst>
                <a:path w="5268" h="1491" extrusionOk="0">
                  <a:moveTo>
                    <a:pt x="4973" y="1"/>
                  </a:moveTo>
                  <a:cubicBezTo>
                    <a:pt x="4955" y="1"/>
                    <a:pt x="4937" y="2"/>
                    <a:pt x="4918" y="4"/>
                  </a:cubicBezTo>
                  <a:cubicBezTo>
                    <a:pt x="3372" y="165"/>
                    <a:pt x="1845" y="480"/>
                    <a:pt x="363" y="951"/>
                  </a:cubicBezTo>
                  <a:cubicBezTo>
                    <a:pt x="236" y="1003"/>
                    <a:pt x="116" y="1066"/>
                    <a:pt x="1" y="1141"/>
                  </a:cubicBezTo>
                  <a:lnTo>
                    <a:pt x="1" y="1325"/>
                  </a:lnTo>
                  <a:cubicBezTo>
                    <a:pt x="79" y="1447"/>
                    <a:pt x="171" y="1490"/>
                    <a:pt x="280" y="1490"/>
                  </a:cubicBezTo>
                  <a:cubicBezTo>
                    <a:pt x="341" y="1490"/>
                    <a:pt x="406" y="1477"/>
                    <a:pt x="478" y="1457"/>
                  </a:cubicBezTo>
                  <a:cubicBezTo>
                    <a:pt x="1259" y="1244"/>
                    <a:pt x="2046" y="1020"/>
                    <a:pt x="2833" y="854"/>
                  </a:cubicBezTo>
                  <a:cubicBezTo>
                    <a:pt x="3533" y="704"/>
                    <a:pt x="4240" y="630"/>
                    <a:pt x="4946" y="526"/>
                  </a:cubicBezTo>
                  <a:cubicBezTo>
                    <a:pt x="5124" y="498"/>
                    <a:pt x="5268" y="429"/>
                    <a:pt x="5239" y="222"/>
                  </a:cubicBezTo>
                  <a:cubicBezTo>
                    <a:pt x="5219" y="64"/>
                    <a:pt x="5117" y="1"/>
                    <a:pt x="4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1"/>
            <p:cNvSpPr/>
            <p:nvPr/>
          </p:nvSpPr>
          <p:spPr>
            <a:xfrm>
              <a:off x="395200" y="1343650"/>
              <a:ext cx="642925" cy="132375"/>
            </a:xfrm>
            <a:custGeom>
              <a:avLst/>
              <a:gdLst/>
              <a:ahLst/>
              <a:cxnLst/>
              <a:rect l="l" t="t" r="r" b="b"/>
              <a:pathLst>
                <a:path w="25717" h="5295" extrusionOk="0">
                  <a:moveTo>
                    <a:pt x="25469" y="0"/>
                  </a:moveTo>
                  <a:cubicBezTo>
                    <a:pt x="25427" y="0"/>
                    <a:pt x="25384" y="4"/>
                    <a:pt x="25349" y="10"/>
                  </a:cubicBezTo>
                  <a:cubicBezTo>
                    <a:pt x="25297" y="16"/>
                    <a:pt x="25246" y="108"/>
                    <a:pt x="25205" y="177"/>
                  </a:cubicBezTo>
                  <a:cubicBezTo>
                    <a:pt x="23411" y="3132"/>
                    <a:pt x="20518" y="4770"/>
                    <a:pt x="17246" y="4770"/>
                  </a:cubicBezTo>
                  <a:cubicBezTo>
                    <a:pt x="16602" y="4770"/>
                    <a:pt x="15942" y="4706"/>
                    <a:pt x="15274" y="4576"/>
                  </a:cubicBezTo>
                  <a:cubicBezTo>
                    <a:pt x="13913" y="4318"/>
                    <a:pt x="12609" y="3864"/>
                    <a:pt x="11311" y="3387"/>
                  </a:cubicBezTo>
                  <a:cubicBezTo>
                    <a:pt x="9760" y="2819"/>
                    <a:pt x="8209" y="2227"/>
                    <a:pt x="6629" y="1733"/>
                  </a:cubicBezTo>
                  <a:cubicBezTo>
                    <a:pt x="5523" y="1385"/>
                    <a:pt x="4393" y="1177"/>
                    <a:pt x="3250" y="1177"/>
                  </a:cubicBezTo>
                  <a:cubicBezTo>
                    <a:pt x="2696" y="1177"/>
                    <a:pt x="2139" y="1226"/>
                    <a:pt x="1580" y="1331"/>
                  </a:cubicBezTo>
                  <a:cubicBezTo>
                    <a:pt x="1132" y="1417"/>
                    <a:pt x="702" y="1555"/>
                    <a:pt x="265" y="1670"/>
                  </a:cubicBezTo>
                  <a:cubicBezTo>
                    <a:pt x="87" y="1722"/>
                    <a:pt x="1" y="1842"/>
                    <a:pt x="64" y="2020"/>
                  </a:cubicBezTo>
                  <a:cubicBezTo>
                    <a:pt x="104" y="2136"/>
                    <a:pt x="182" y="2190"/>
                    <a:pt x="280" y="2190"/>
                  </a:cubicBezTo>
                  <a:cubicBezTo>
                    <a:pt x="323" y="2190"/>
                    <a:pt x="371" y="2179"/>
                    <a:pt x="420" y="2158"/>
                  </a:cubicBezTo>
                  <a:cubicBezTo>
                    <a:pt x="478" y="2135"/>
                    <a:pt x="541" y="2124"/>
                    <a:pt x="598" y="2101"/>
                  </a:cubicBezTo>
                  <a:cubicBezTo>
                    <a:pt x="1453" y="1820"/>
                    <a:pt x="2322" y="1692"/>
                    <a:pt x="3202" y="1692"/>
                  </a:cubicBezTo>
                  <a:cubicBezTo>
                    <a:pt x="3599" y="1692"/>
                    <a:pt x="3999" y="1718"/>
                    <a:pt x="4401" y="1768"/>
                  </a:cubicBezTo>
                  <a:cubicBezTo>
                    <a:pt x="5659" y="1917"/>
                    <a:pt x="6865" y="2256"/>
                    <a:pt x="8054" y="2687"/>
                  </a:cubicBezTo>
                  <a:cubicBezTo>
                    <a:pt x="9524" y="3227"/>
                    <a:pt x="10995" y="3801"/>
                    <a:pt x="12471" y="4341"/>
                  </a:cubicBezTo>
                  <a:cubicBezTo>
                    <a:pt x="13936" y="4875"/>
                    <a:pt x="15435" y="5243"/>
                    <a:pt x="17009" y="5294"/>
                  </a:cubicBezTo>
                  <a:cubicBezTo>
                    <a:pt x="17428" y="5277"/>
                    <a:pt x="17853" y="5271"/>
                    <a:pt x="18267" y="5231"/>
                  </a:cubicBezTo>
                  <a:cubicBezTo>
                    <a:pt x="20765" y="4967"/>
                    <a:pt x="22839" y="3870"/>
                    <a:pt x="24499" y="2003"/>
                  </a:cubicBezTo>
                  <a:cubicBezTo>
                    <a:pt x="24941" y="1509"/>
                    <a:pt x="25297" y="929"/>
                    <a:pt x="25671" y="378"/>
                  </a:cubicBezTo>
                  <a:cubicBezTo>
                    <a:pt x="25717" y="274"/>
                    <a:pt x="25717" y="154"/>
                    <a:pt x="25659" y="56"/>
                  </a:cubicBezTo>
                  <a:cubicBezTo>
                    <a:pt x="25629" y="14"/>
                    <a:pt x="25549" y="0"/>
                    <a:pt x="25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1"/>
            <p:cNvSpPr/>
            <p:nvPr/>
          </p:nvSpPr>
          <p:spPr>
            <a:xfrm>
              <a:off x="1058775" y="885975"/>
              <a:ext cx="164300" cy="342925"/>
            </a:xfrm>
            <a:custGeom>
              <a:avLst/>
              <a:gdLst/>
              <a:ahLst/>
              <a:cxnLst/>
              <a:rect l="l" t="t" r="r" b="b"/>
              <a:pathLst>
                <a:path w="6572" h="13717" extrusionOk="0">
                  <a:moveTo>
                    <a:pt x="6285" y="1"/>
                  </a:moveTo>
                  <a:cubicBezTo>
                    <a:pt x="6266" y="1"/>
                    <a:pt x="6247" y="2"/>
                    <a:pt x="6227" y="5"/>
                  </a:cubicBezTo>
                  <a:cubicBezTo>
                    <a:pt x="6158" y="17"/>
                    <a:pt x="6095" y="34"/>
                    <a:pt x="6026" y="57"/>
                  </a:cubicBezTo>
                  <a:cubicBezTo>
                    <a:pt x="4906" y="384"/>
                    <a:pt x="3889" y="988"/>
                    <a:pt x="3068" y="1815"/>
                  </a:cubicBezTo>
                  <a:cubicBezTo>
                    <a:pt x="1689" y="3170"/>
                    <a:pt x="885" y="4836"/>
                    <a:pt x="449" y="6703"/>
                  </a:cubicBezTo>
                  <a:cubicBezTo>
                    <a:pt x="81" y="8277"/>
                    <a:pt x="1" y="9879"/>
                    <a:pt x="24" y="11487"/>
                  </a:cubicBezTo>
                  <a:lnTo>
                    <a:pt x="24" y="13446"/>
                  </a:lnTo>
                  <a:cubicBezTo>
                    <a:pt x="24" y="13601"/>
                    <a:pt x="81" y="13716"/>
                    <a:pt x="259" y="13716"/>
                  </a:cubicBezTo>
                  <a:cubicBezTo>
                    <a:pt x="264" y="13716"/>
                    <a:pt x="268" y="13716"/>
                    <a:pt x="272" y="13716"/>
                  </a:cubicBezTo>
                  <a:cubicBezTo>
                    <a:pt x="441" y="13716"/>
                    <a:pt x="524" y="13608"/>
                    <a:pt x="529" y="13440"/>
                  </a:cubicBezTo>
                  <a:lnTo>
                    <a:pt x="529" y="13257"/>
                  </a:lnTo>
                  <a:cubicBezTo>
                    <a:pt x="506" y="11689"/>
                    <a:pt x="523" y="10120"/>
                    <a:pt x="719" y="8564"/>
                  </a:cubicBezTo>
                  <a:cubicBezTo>
                    <a:pt x="891" y="7191"/>
                    <a:pt x="1172" y="5853"/>
                    <a:pt x="1730" y="4583"/>
                  </a:cubicBezTo>
                  <a:cubicBezTo>
                    <a:pt x="2488" y="2854"/>
                    <a:pt x="3648" y="1522"/>
                    <a:pt x="5434" y="804"/>
                  </a:cubicBezTo>
                  <a:cubicBezTo>
                    <a:pt x="5733" y="683"/>
                    <a:pt x="6043" y="591"/>
                    <a:pt x="6353" y="494"/>
                  </a:cubicBezTo>
                  <a:cubicBezTo>
                    <a:pt x="6491" y="465"/>
                    <a:pt x="6572" y="327"/>
                    <a:pt x="6526" y="195"/>
                  </a:cubicBezTo>
                  <a:cubicBezTo>
                    <a:pt x="6496" y="65"/>
                    <a:pt x="6406" y="1"/>
                    <a:pt x="6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1"/>
            <p:cNvSpPr/>
            <p:nvPr/>
          </p:nvSpPr>
          <p:spPr>
            <a:xfrm>
              <a:off x="381275" y="1334400"/>
              <a:ext cx="374675" cy="82150"/>
            </a:xfrm>
            <a:custGeom>
              <a:avLst/>
              <a:gdLst/>
              <a:ahLst/>
              <a:cxnLst/>
              <a:rect l="l" t="t" r="r" b="b"/>
              <a:pathLst>
                <a:path w="14987" h="3286" extrusionOk="0">
                  <a:moveTo>
                    <a:pt x="4867" y="0"/>
                  </a:moveTo>
                  <a:cubicBezTo>
                    <a:pt x="4823" y="0"/>
                    <a:pt x="4778" y="0"/>
                    <a:pt x="4734" y="1"/>
                  </a:cubicBezTo>
                  <a:cubicBezTo>
                    <a:pt x="4709" y="1"/>
                    <a:pt x="4685" y="1"/>
                    <a:pt x="4661" y="1"/>
                  </a:cubicBezTo>
                  <a:cubicBezTo>
                    <a:pt x="3714" y="1"/>
                    <a:pt x="2768" y="110"/>
                    <a:pt x="1839" y="328"/>
                  </a:cubicBezTo>
                  <a:cubicBezTo>
                    <a:pt x="1305" y="460"/>
                    <a:pt x="782" y="633"/>
                    <a:pt x="253" y="794"/>
                  </a:cubicBezTo>
                  <a:cubicBezTo>
                    <a:pt x="75" y="845"/>
                    <a:pt x="1" y="977"/>
                    <a:pt x="64" y="1150"/>
                  </a:cubicBezTo>
                  <a:cubicBezTo>
                    <a:pt x="106" y="1261"/>
                    <a:pt x="182" y="1308"/>
                    <a:pt x="274" y="1308"/>
                  </a:cubicBezTo>
                  <a:cubicBezTo>
                    <a:pt x="319" y="1308"/>
                    <a:pt x="369" y="1297"/>
                    <a:pt x="420" y="1276"/>
                  </a:cubicBezTo>
                  <a:cubicBezTo>
                    <a:pt x="500" y="1247"/>
                    <a:pt x="581" y="1219"/>
                    <a:pt x="661" y="1190"/>
                  </a:cubicBezTo>
                  <a:cubicBezTo>
                    <a:pt x="2009" y="741"/>
                    <a:pt x="3370" y="497"/>
                    <a:pt x="4736" y="497"/>
                  </a:cubicBezTo>
                  <a:cubicBezTo>
                    <a:pt x="5763" y="497"/>
                    <a:pt x="6794" y="635"/>
                    <a:pt x="7824" y="926"/>
                  </a:cubicBezTo>
                  <a:cubicBezTo>
                    <a:pt x="9122" y="1299"/>
                    <a:pt x="10374" y="1850"/>
                    <a:pt x="11649" y="2304"/>
                  </a:cubicBezTo>
                  <a:cubicBezTo>
                    <a:pt x="12597" y="2637"/>
                    <a:pt x="13556" y="2942"/>
                    <a:pt x="14510" y="3252"/>
                  </a:cubicBezTo>
                  <a:cubicBezTo>
                    <a:pt x="14573" y="3271"/>
                    <a:pt x="14637" y="3286"/>
                    <a:pt x="14698" y="3286"/>
                  </a:cubicBezTo>
                  <a:cubicBezTo>
                    <a:pt x="14802" y="3286"/>
                    <a:pt x="14893" y="3241"/>
                    <a:pt x="14941" y="3091"/>
                  </a:cubicBezTo>
                  <a:cubicBezTo>
                    <a:pt x="14987" y="2925"/>
                    <a:pt x="14883" y="2815"/>
                    <a:pt x="14631" y="2752"/>
                  </a:cubicBezTo>
                  <a:cubicBezTo>
                    <a:pt x="14263" y="2655"/>
                    <a:pt x="13895" y="2580"/>
                    <a:pt x="13545" y="2448"/>
                  </a:cubicBezTo>
                  <a:cubicBezTo>
                    <a:pt x="12373" y="2017"/>
                    <a:pt x="11201" y="1569"/>
                    <a:pt x="10041" y="1115"/>
                  </a:cubicBezTo>
                  <a:cubicBezTo>
                    <a:pt x="8376" y="454"/>
                    <a:pt x="6673" y="0"/>
                    <a:pt x="4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1"/>
            <p:cNvSpPr/>
            <p:nvPr/>
          </p:nvSpPr>
          <p:spPr>
            <a:xfrm>
              <a:off x="585625" y="1302200"/>
              <a:ext cx="334475" cy="76600"/>
            </a:xfrm>
            <a:custGeom>
              <a:avLst/>
              <a:gdLst/>
              <a:ahLst/>
              <a:cxnLst/>
              <a:rect l="l" t="t" r="r" b="b"/>
              <a:pathLst>
                <a:path w="13379" h="3064" extrusionOk="0">
                  <a:moveTo>
                    <a:pt x="330" y="1"/>
                  </a:moveTo>
                  <a:cubicBezTo>
                    <a:pt x="325" y="1"/>
                    <a:pt x="321" y="1"/>
                    <a:pt x="316" y="2"/>
                  </a:cubicBezTo>
                  <a:cubicBezTo>
                    <a:pt x="213" y="25"/>
                    <a:pt x="64" y="54"/>
                    <a:pt x="35" y="129"/>
                  </a:cubicBezTo>
                  <a:cubicBezTo>
                    <a:pt x="0" y="215"/>
                    <a:pt x="64" y="347"/>
                    <a:pt x="104" y="450"/>
                  </a:cubicBezTo>
                  <a:cubicBezTo>
                    <a:pt x="121" y="485"/>
                    <a:pt x="196" y="502"/>
                    <a:pt x="242" y="525"/>
                  </a:cubicBezTo>
                  <a:cubicBezTo>
                    <a:pt x="1792" y="1277"/>
                    <a:pt x="3407" y="1881"/>
                    <a:pt x="5067" y="2323"/>
                  </a:cubicBezTo>
                  <a:cubicBezTo>
                    <a:pt x="6531" y="2713"/>
                    <a:pt x="8013" y="3018"/>
                    <a:pt x="9794" y="3064"/>
                  </a:cubicBezTo>
                  <a:cubicBezTo>
                    <a:pt x="10064" y="3029"/>
                    <a:pt x="10592" y="2989"/>
                    <a:pt x="11109" y="2880"/>
                  </a:cubicBezTo>
                  <a:cubicBezTo>
                    <a:pt x="11931" y="2702"/>
                    <a:pt x="12666" y="2265"/>
                    <a:pt x="13211" y="1628"/>
                  </a:cubicBezTo>
                  <a:cubicBezTo>
                    <a:pt x="13378" y="1438"/>
                    <a:pt x="13355" y="1208"/>
                    <a:pt x="13148" y="1168"/>
                  </a:cubicBezTo>
                  <a:cubicBezTo>
                    <a:pt x="13139" y="1167"/>
                    <a:pt x="13129" y="1166"/>
                    <a:pt x="13118" y="1166"/>
                  </a:cubicBezTo>
                  <a:cubicBezTo>
                    <a:pt x="13021" y="1166"/>
                    <a:pt x="12888" y="1234"/>
                    <a:pt x="12821" y="1306"/>
                  </a:cubicBezTo>
                  <a:cubicBezTo>
                    <a:pt x="12373" y="1800"/>
                    <a:pt x="11787" y="2168"/>
                    <a:pt x="11144" y="2352"/>
                  </a:cubicBezTo>
                  <a:cubicBezTo>
                    <a:pt x="10619" y="2503"/>
                    <a:pt x="10092" y="2563"/>
                    <a:pt x="9563" y="2563"/>
                  </a:cubicBezTo>
                  <a:cubicBezTo>
                    <a:pt x="9131" y="2563"/>
                    <a:pt x="8698" y="2523"/>
                    <a:pt x="8266" y="2461"/>
                  </a:cubicBezTo>
                  <a:cubicBezTo>
                    <a:pt x="5561" y="2070"/>
                    <a:pt x="2936" y="1266"/>
                    <a:pt x="483" y="71"/>
                  </a:cubicBezTo>
                  <a:cubicBezTo>
                    <a:pt x="431" y="45"/>
                    <a:pt x="37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1"/>
            <p:cNvSpPr/>
            <p:nvPr/>
          </p:nvSpPr>
          <p:spPr>
            <a:xfrm>
              <a:off x="947200" y="902725"/>
              <a:ext cx="84325" cy="328075"/>
            </a:xfrm>
            <a:custGeom>
              <a:avLst/>
              <a:gdLst/>
              <a:ahLst/>
              <a:cxnLst/>
              <a:rect l="l" t="t" r="r" b="b"/>
              <a:pathLst>
                <a:path w="3373" h="13123" extrusionOk="0">
                  <a:moveTo>
                    <a:pt x="3068" y="1"/>
                  </a:moveTo>
                  <a:cubicBezTo>
                    <a:pt x="2991" y="1"/>
                    <a:pt x="2916" y="43"/>
                    <a:pt x="2850" y="117"/>
                  </a:cubicBezTo>
                  <a:cubicBezTo>
                    <a:pt x="2436" y="582"/>
                    <a:pt x="2097" y="1110"/>
                    <a:pt x="1862" y="1690"/>
                  </a:cubicBezTo>
                  <a:cubicBezTo>
                    <a:pt x="1402" y="2782"/>
                    <a:pt x="1253" y="3948"/>
                    <a:pt x="1086" y="5114"/>
                  </a:cubicBezTo>
                  <a:cubicBezTo>
                    <a:pt x="828" y="6929"/>
                    <a:pt x="575" y="8744"/>
                    <a:pt x="322" y="10559"/>
                  </a:cubicBezTo>
                  <a:cubicBezTo>
                    <a:pt x="213" y="11311"/>
                    <a:pt x="110" y="12058"/>
                    <a:pt x="6" y="12788"/>
                  </a:cubicBezTo>
                  <a:cubicBezTo>
                    <a:pt x="1" y="12989"/>
                    <a:pt x="58" y="13104"/>
                    <a:pt x="242" y="13121"/>
                  </a:cubicBezTo>
                  <a:cubicBezTo>
                    <a:pt x="253" y="13122"/>
                    <a:pt x="264" y="13122"/>
                    <a:pt x="274" y="13122"/>
                  </a:cubicBezTo>
                  <a:cubicBezTo>
                    <a:pt x="434" y="13122"/>
                    <a:pt x="496" y="13002"/>
                    <a:pt x="518" y="12851"/>
                  </a:cubicBezTo>
                  <a:cubicBezTo>
                    <a:pt x="719" y="11409"/>
                    <a:pt x="920" y="9962"/>
                    <a:pt x="1126" y="8520"/>
                  </a:cubicBezTo>
                  <a:cubicBezTo>
                    <a:pt x="1356" y="6900"/>
                    <a:pt x="1563" y="5280"/>
                    <a:pt x="1821" y="3666"/>
                  </a:cubicBezTo>
                  <a:cubicBezTo>
                    <a:pt x="2011" y="2477"/>
                    <a:pt x="2407" y="1363"/>
                    <a:pt x="3246" y="450"/>
                  </a:cubicBezTo>
                  <a:cubicBezTo>
                    <a:pt x="3361" y="318"/>
                    <a:pt x="3372" y="180"/>
                    <a:pt x="3234" y="71"/>
                  </a:cubicBezTo>
                  <a:cubicBezTo>
                    <a:pt x="3179" y="23"/>
                    <a:pt x="312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837200" y="1195525"/>
              <a:ext cx="177950" cy="223200"/>
            </a:xfrm>
            <a:custGeom>
              <a:avLst/>
              <a:gdLst/>
              <a:ahLst/>
              <a:cxnLst/>
              <a:rect l="l" t="t" r="r" b="b"/>
              <a:pathLst>
                <a:path w="7118" h="8928" extrusionOk="0">
                  <a:moveTo>
                    <a:pt x="6833" y="1"/>
                  </a:moveTo>
                  <a:cubicBezTo>
                    <a:pt x="6675" y="1"/>
                    <a:pt x="6616" y="101"/>
                    <a:pt x="6589" y="249"/>
                  </a:cubicBezTo>
                  <a:cubicBezTo>
                    <a:pt x="6503" y="788"/>
                    <a:pt x="6428" y="1328"/>
                    <a:pt x="6313" y="1863"/>
                  </a:cubicBezTo>
                  <a:cubicBezTo>
                    <a:pt x="6003" y="3310"/>
                    <a:pt x="5532" y="4700"/>
                    <a:pt x="4699" y="5946"/>
                  </a:cubicBezTo>
                  <a:cubicBezTo>
                    <a:pt x="3958" y="7049"/>
                    <a:pt x="3011" y="7899"/>
                    <a:pt x="1689" y="8233"/>
                  </a:cubicBezTo>
                  <a:cubicBezTo>
                    <a:pt x="1241" y="8347"/>
                    <a:pt x="770" y="8359"/>
                    <a:pt x="305" y="8411"/>
                  </a:cubicBezTo>
                  <a:cubicBezTo>
                    <a:pt x="139" y="8428"/>
                    <a:pt x="7" y="8468"/>
                    <a:pt x="7" y="8652"/>
                  </a:cubicBezTo>
                  <a:cubicBezTo>
                    <a:pt x="1" y="8841"/>
                    <a:pt x="127" y="8928"/>
                    <a:pt x="305" y="8928"/>
                  </a:cubicBezTo>
                  <a:lnTo>
                    <a:pt x="627" y="8928"/>
                  </a:lnTo>
                  <a:cubicBezTo>
                    <a:pt x="822" y="8899"/>
                    <a:pt x="1069" y="8882"/>
                    <a:pt x="1310" y="8830"/>
                  </a:cubicBezTo>
                  <a:cubicBezTo>
                    <a:pt x="2884" y="8514"/>
                    <a:pt x="4108" y="7647"/>
                    <a:pt x="5055" y="6377"/>
                  </a:cubicBezTo>
                  <a:cubicBezTo>
                    <a:pt x="6405" y="4579"/>
                    <a:pt x="6830" y="2466"/>
                    <a:pt x="7095" y="300"/>
                  </a:cubicBezTo>
                  <a:cubicBezTo>
                    <a:pt x="7118" y="128"/>
                    <a:pt x="7031" y="13"/>
                    <a:pt x="6859" y="2"/>
                  </a:cubicBezTo>
                  <a:cubicBezTo>
                    <a:pt x="6850" y="1"/>
                    <a:pt x="6841" y="1"/>
                    <a:pt x="6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376975" y="1244800"/>
              <a:ext cx="261800" cy="42050"/>
            </a:xfrm>
            <a:custGeom>
              <a:avLst/>
              <a:gdLst/>
              <a:ahLst/>
              <a:cxnLst/>
              <a:rect l="l" t="t" r="r" b="b"/>
              <a:pathLst>
                <a:path w="10472" h="1682" extrusionOk="0">
                  <a:moveTo>
                    <a:pt x="4979" y="0"/>
                  </a:moveTo>
                  <a:cubicBezTo>
                    <a:pt x="4953" y="0"/>
                    <a:pt x="4926" y="1"/>
                    <a:pt x="4900" y="1"/>
                  </a:cubicBezTo>
                  <a:cubicBezTo>
                    <a:pt x="3326" y="6"/>
                    <a:pt x="1775" y="317"/>
                    <a:pt x="316" y="908"/>
                  </a:cubicBezTo>
                  <a:cubicBezTo>
                    <a:pt x="92" y="1000"/>
                    <a:pt x="0" y="1149"/>
                    <a:pt x="69" y="1299"/>
                  </a:cubicBezTo>
                  <a:cubicBezTo>
                    <a:pt x="125" y="1413"/>
                    <a:pt x="197" y="1451"/>
                    <a:pt x="278" y="1451"/>
                  </a:cubicBezTo>
                  <a:cubicBezTo>
                    <a:pt x="347" y="1451"/>
                    <a:pt x="423" y="1423"/>
                    <a:pt x="500" y="1391"/>
                  </a:cubicBezTo>
                  <a:cubicBezTo>
                    <a:pt x="2007" y="801"/>
                    <a:pt x="3507" y="506"/>
                    <a:pt x="5000" y="506"/>
                  </a:cubicBezTo>
                  <a:cubicBezTo>
                    <a:pt x="6664" y="506"/>
                    <a:pt x="8319" y="873"/>
                    <a:pt x="9966" y="1609"/>
                  </a:cubicBezTo>
                  <a:cubicBezTo>
                    <a:pt x="10031" y="1639"/>
                    <a:pt x="10104" y="1681"/>
                    <a:pt x="10170" y="1681"/>
                  </a:cubicBezTo>
                  <a:cubicBezTo>
                    <a:pt x="10181" y="1681"/>
                    <a:pt x="10191" y="1680"/>
                    <a:pt x="10202" y="1678"/>
                  </a:cubicBezTo>
                  <a:cubicBezTo>
                    <a:pt x="10294" y="1661"/>
                    <a:pt x="10414" y="1598"/>
                    <a:pt x="10443" y="1523"/>
                  </a:cubicBezTo>
                  <a:cubicBezTo>
                    <a:pt x="10472" y="1448"/>
                    <a:pt x="10414" y="1322"/>
                    <a:pt x="10362" y="1241"/>
                  </a:cubicBezTo>
                  <a:cubicBezTo>
                    <a:pt x="10328" y="1184"/>
                    <a:pt x="10236" y="1167"/>
                    <a:pt x="10167" y="1132"/>
                  </a:cubicBezTo>
                  <a:cubicBezTo>
                    <a:pt x="8537" y="385"/>
                    <a:pt x="6767" y="0"/>
                    <a:pt x="4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1011525" y="877200"/>
              <a:ext cx="104000" cy="223950"/>
            </a:xfrm>
            <a:custGeom>
              <a:avLst/>
              <a:gdLst/>
              <a:ahLst/>
              <a:cxnLst/>
              <a:rect l="l" t="t" r="r" b="b"/>
              <a:pathLst>
                <a:path w="4160" h="8958" extrusionOk="0">
                  <a:moveTo>
                    <a:pt x="3874" y="0"/>
                  </a:moveTo>
                  <a:cubicBezTo>
                    <a:pt x="3795" y="0"/>
                    <a:pt x="3717" y="51"/>
                    <a:pt x="3643" y="115"/>
                  </a:cubicBezTo>
                  <a:cubicBezTo>
                    <a:pt x="2890" y="758"/>
                    <a:pt x="2270" y="1534"/>
                    <a:pt x="1793" y="2395"/>
                  </a:cubicBezTo>
                  <a:cubicBezTo>
                    <a:pt x="1132" y="3596"/>
                    <a:pt x="730" y="4894"/>
                    <a:pt x="455" y="6232"/>
                  </a:cubicBezTo>
                  <a:cubicBezTo>
                    <a:pt x="288" y="7031"/>
                    <a:pt x="162" y="7846"/>
                    <a:pt x="1" y="8725"/>
                  </a:cubicBezTo>
                  <a:cubicBezTo>
                    <a:pt x="76" y="8788"/>
                    <a:pt x="156" y="8915"/>
                    <a:pt x="254" y="8944"/>
                  </a:cubicBezTo>
                  <a:cubicBezTo>
                    <a:pt x="282" y="8953"/>
                    <a:pt x="309" y="8958"/>
                    <a:pt x="333" y="8958"/>
                  </a:cubicBezTo>
                  <a:cubicBezTo>
                    <a:pt x="452" y="8958"/>
                    <a:pt x="512" y="8847"/>
                    <a:pt x="541" y="8708"/>
                  </a:cubicBezTo>
                  <a:cubicBezTo>
                    <a:pt x="782" y="7485"/>
                    <a:pt x="972" y="6255"/>
                    <a:pt x="1282" y="5055"/>
                  </a:cubicBezTo>
                  <a:cubicBezTo>
                    <a:pt x="1741" y="3280"/>
                    <a:pt x="2557" y="1700"/>
                    <a:pt x="3987" y="494"/>
                  </a:cubicBezTo>
                  <a:cubicBezTo>
                    <a:pt x="4131" y="374"/>
                    <a:pt x="4160" y="230"/>
                    <a:pt x="4039" y="86"/>
                  </a:cubicBezTo>
                  <a:cubicBezTo>
                    <a:pt x="3985" y="25"/>
                    <a:pt x="3929" y="0"/>
                    <a:pt x="3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1"/>
            <p:cNvSpPr/>
            <p:nvPr/>
          </p:nvSpPr>
          <p:spPr>
            <a:xfrm>
              <a:off x="740575" y="1255300"/>
              <a:ext cx="162125" cy="81450"/>
            </a:xfrm>
            <a:custGeom>
              <a:avLst/>
              <a:gdLst/>
              <a:ahLst/>
              <a:cxnLst/>
              <a:rect l="l" t="t" r="r" b="b"/>
              <a:pathLst>
                <a:path w="6485" h="3258" extrusionOk="0">
                  <a:moveTo>
                    <a:pt x="6228" y="0"/>
                  </a:moveTo>
                  <a:cubicBezTo>
                    <a:pt x="6187" y="0"/>
                    <a:pt x="6146" y="7"/>
                    <a:pt x="6117" y="23"/>
                  </a:cubicBezTo>
                  <a:cubicBezTo>
                    <a:pt x="6043" y="57"/>
                    <a:pt x="5991" y="167"/>
                    <a:pt x="5945" y="253"/>
                  </a:cubicBezTo>
                  <a:cubicBezTo>
                    <a:pt x="5572" y="1045"/>
                    <a:pt x="5026" y="1689"/>
                    <a:pt x="4274" y="2137"/>
                  </a:cubicBezTo>
                  <a:cubicBezTo>
                    <a:pt x="3574" y="2552"/>
                    <a:pt x="2855" y="2754"/>
                    <a:pt x="2118" y="2754"/>
                  </a:cubicBezTo>
                  <a:cubicBezTo>
                    <a:pt x="1591" y="2754"/>
                    <a:pt x="1055" y="2651"/>
                    <a:pt x="511" y="2447"/>
                  </a:cubicBezTo>
                  <a:cubicBezTo>
                    <a:pt x="428" y="2417"/>
                    <a:pt x="356" y="2402"/>
                    <a:pt x="296" y="2402"/>
                  </a:cubicBezTo>
                  <a:cubicBezTo>
                    <a:pt x="181" y="2402"/>
                    <a:pt x="107" y="2457"/>
                    <a:pt x="69" y="2573"/>
                  </a:cubicBezTo>
                  <a:cubicBezTo>
                    <a:pt x="0" y="2797"/>
                    <a:pt x="161" y="2860"/>
                    <a:pt x="327" y="2924"/>
                  </a:cubicBezTo>
                  <a:cubicBezTo>
                    <a:pt x="883" y="3142"/>
                    <a:pt x="1471" y="3257"/>
                    <a:pt x="2065" y="3257"/>
                  </a:cubicBezTo>
                  <a:cubicBezTo>
                    <a:pt x="2079" y="3257"/>
                    <a:pt x="2094" y="3257"/>
                    <a:pt x="2108" y="3257"/>
                  </a:cubicBezTo>
                  <a:cubicBezTo>
                    <a:pt x="3510" y="3234"/>
                    <a:pt x="4699" y="2723"/>
                    <a:pt x="5618" y="1660"/>
                  </a:cubicBezTo>
                  <a:cubicBezTo>
                    <a:pt x="5951" y="1287"/>
                    <a:pt x="6186" y="827"/>
                    <a:pt x="6433" y="391"/>
                  </a:cubicBezTo>
                  <a:cubicBezTo>
                    <a:pt x="6485" y="310"/>
                    <a:pt x="6433" y="144"/>
                    <a:pt x="6376" y="46"/>
                  </a:cubicBezTo>
                  <a:cubicBezTo>
                    <a:pt x="6358" y="18"/>
                    <a:pt x="6293" y="0"/>
                    <a:pt x="6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1"/>
            <p:cNvSpPr/>
            <p:nvPr/>
          </p:nvSpPr>
          <p:spPr>
            <a:xfrm>
              <a:off x="917475" y="1019500"/>
              <a:ext cx="27175" cy="116275"/>
            </a:xfrm>
            <a:custGeom>
              <a:avLst/>
              <a:gdLst/>
              <a:ahLst/>
              <a:cxnLst/>
              <a:rect l="l" t="t" r="r" b="b"/>
              <a:pathLst>
                <a:path w="1087" h="4651" extrusionOk="0">
                  <a:moveTo>
                    <a:pt x="839" y="0"/>
                  </a:moveTo>
                  <a:cubicBezTo>
                    <a:pt x="632" y="0"/>
                    <a:pt x="569" y="144"/>
                    <a:pt x="569" y="328"/>
                  </a:cubicBezTo>
                  <a:cubicBezTo>
                    <a:pt x="558" y="1649"/>
                    <a:pt x="385" y="2964"/>
                    <a:pt x="52" y="4245"/>
                  </a:cubicBezTo>
                  <a:cubicBezTo>
                    <a:pt x="6" y="4423"/>
                    <a:pt x="1" y="4567"/>
                    <a:pt x="202" y="4636"/>
                  </a:cubicBezTo>
                  <a:cubicBezTo>
                    <a:pt x="231" y="4646"/>
                    <a:pt x="260" y="4651"/>
                    <a:pt x="287" y="4651"/>
                  </a:cubicBezTo>
                  <a:cubicBezTo>
                    <a:pt x="411" y="4651"/>
                    <a:pt x="505" y="4545"/>
                    <a:pt x="552" y="4366"/>
                  </a:cubicBezTo>
                  <a:cubicBezTo>
                    <a:pt x="856" y="3183"/>
                    <a:pt x="1029" y="1971"/>
                    <a:pt x="1080" y="747"/>
                  </a:cubicBezTo>
                  <a:cubicBezTo>
                    <a:pt x="1080" y="609"/>
                    <a:pt x="1075" y="471"/>
                    <a:pt x="1080" y="334"/>
                  </a:cubicBezTo>
                  <a:cubicBezTo>
                    <a:pt x="1086" y="156"/>
                    <a:pt x="1058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1"/>
            <p:cNvSpPr/>
            <p:nvPr/>
          </p:nvSpPr>
          <p:spPr>
            <a:xfrm>
              <a:off x="1037675" y="1304100"/>
              <a:ext cx="18550" cy="12875"/>
            </a:xfrm>
            <a:custGeom>
              <a:avLst/>
              <a:gdLst/>
              <a:ahLst/>
              <a:cxnLst/>
              <a:rect l="l" t="t" r="r" b="b"/>
              <a:pathLst>
                <a:path w="742" h="515" extrusionOk="0">
                  <a:moveTo>
                    <a:pt x="417" y="1"/>
                  </a:moveTo>
                  <a:cubicBezTo>
                    <a:pt x="408" y="1"/>
                    <a:pt x="400" y="1"/>
                    <a:pt x="391" y="1"/>
                  </a:cubicBezTo>
                  <a:cubicBezTo>
                    <a:pt x="132" y="7"/>
                    <a:pt x="0" y="93"/>
                    <a:pt x="18" y="265"/>
                  </a:cubicBezTo>
                  <a:cubicBezTo>
                    <a:pt x="38" y="445"/>
                    <a:pt x="146" y="515"/>
                    <a:pt x="289" y="515"/>
                  </a:cubicBezTo>
                  <a:cubicBezTo>
                    <a:pt x="305" y="515"/>
                    <a:pt x="322" y="514"/>
                    <a:pt x="339" y="512"/>
                  </a:cubicBezTo>
                  <a:cubicBezTo>
                    <a:pt x="615" y="506"/>
                    <a:pt x="741" y="420"/>
                    <a:pt x="730" y="248"/>
                  </a:cubicBezTo>
                  <a:cubicBezTo>
                    <a:pt x="708" y="57"/>
                    <a:pt x="587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1133750" y="861950"/>
              <a:ext cx="18100" cy="12975"/>
            </a:xfrm>
            <a:custGeom>
              <a:avLst/>
              <a:gdLst/>
              <a:ahLst/>
              <a:cxnLst/>
              <a:rect l="l" t="t" r="r" b="b"/>
              <a:pathLst>
                <a:path w="724" h="519" extrusionOk="0">
                  <a:moveTo>
                    <a:pt x="409" y="1"/>
                  </a:moveTo>
                  <a:cubicBezTo>
                    <a:pt x="401" y="1"/>
                    <a:pt x="393" y="1"/>
                    <a:pt x="385" y="1"/>
                  </a:cubicBezTo>
                  <a:cubicBezTo>
                    <a:pt x="121" y="13"/>
                    <a:pt x="0" y="88"/>
                    <a:pt x="0" y="260"/>
                  </a:cubicBezTo>
                  <a:cubicBezTo>
                    <a:pt x="6" y="427"/>
                    <a:pt x="125" y="519"/>
                    <a:pt x="337" y="519"/>
                  </a:cubicBezTo>
                  <a:cubicBezTo>
                    <a:pt x="343" y="519"/>
                    <a:pt x="350" y="518"/>
                    <a:pt x="356" y="518"/>
                  </a:cubicBezTo>
                  <a:cubicBezTo>
                    <a:pt x="597" y="513"/>
                    <a:pt x="724" y="426"/>
                    <a:pt x="712" y="260"/>
                  </a:cubicBezTo>
                  <a:cubicBezTo>
                    <a:pt x="701" y="62"/>
                    <a:pt x="580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895800" y="1204150"/>
              <a:ext cx="12950" cy="17750"/>
            </a:xfrm>
            <a:custGeom>
              <a:avLst/>
              <a:gdLst/>
              <a:ahLst/>
              <a:cxnLst/>
              <a:rect l="l" t="t" r="r" b="b"/>
              <a:pathLst>
                <a:path w="518" h="710" extrusionOk="0">
                  <a:moveTo>
                    <a:pt x="238" y="0"/>
                  </a:moveTo>
                  <a:cubicBezTo>
                    <a:pt x="80" y="0"/>
                    <a:pt x="0" y="131"/>
                    <a:pt x="0" y="352"/>
                  </a:cubicBezTo>
                  <a:cubicBezTo>
                    <a:pt x="0" y="530"/>
                    <a:pt x="29" y="690"/>
                    <a:pt x="253" y="708"/>
                  </a:cubicBezTo>
                  <a:cubicBezTo>
                    <a:pt x="263" y="709"/>
                    <a:pt x="272" y="709"/>
                    <a:pt x="281" y="709"/>
                  </a:cubicBezTo>
                  <a:cubicBezTo>
                    <a:pt x="429" y="709"/>
                    <a:pt x="506" y="578"/>
                    <a:pt x="506" y="340"/>
                  </a:cubicBezTo>
                  <a:cubicBezTo>
                    <a:pt x="517" y="173"/>
                    <a:pt x="483" y="13"/>
                    <a:pt x="259" y="1"/>
                  </a:cubicBezTo>
                  <a:cubicBezTo>
                    <a:pt x="252" y="1"/>
                    <a:pt x="245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923500" y="1293100"/>
              <a:ext cx="16125" cy="15350"/>
            </a:xfrm>
            <a:custGeom>
              <a:avLst/>
              <a:gdLst/>
              <a:ahLst/>
              <a:cxnLst/>
              <a:rect l="l" t="t" r="r" b="b"/>
              <a:pathLst>
                <a:path w="645" h="614" extrusionOk="0">
                  <a:moveTo>
                    <a:pt x="317" y="1"/>
                  </a:moveTo>
                  <a:cubicBezTo>
                    <a:pt x="185" y="1"/>
                    <a:pt x="1" y="210"/>
                    <a:pt x="1" y="349"/>
                  </a:cubicBezTo>
                  <a:cubicBezTo>
                    <a:pt x="1" y="516"/>
                    <a:pt x="104" y="602"/>
                    <a:pt x="259" y="613"/>
                  </a:cubicBezTo>
                  <a:cubicBezTo>
                    <a:pt x="263" y="614"/>
                    <a:pt x="267" y="614"/>
                    <a:pt x="271" y="614"/>
                  </a:cubicBezTo>
                  <a:cubicBezTo>
                    <a:pt x="413" y="614"/>
                    <a:pt x="599" y="407"/>
                    <a:pt x="644" y="205"/>
                  </a:cubicBezTo>
                  <a:cubicBezTo>
                    <a:pt x="547" y="137"/>
                    <a:pt x="455" y="33"/>
                    <a:pt x="346" y="4"/>
                  </a:cubicBezTo>
                  <a:cubicBezTo>
                    <a:pt x="336" y="2"/>
                    <a:pt x="327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937150" y="1260575"/>
              <a:ext cx="16375" cy="15500"/>
            </a:xfrm>
            <a:custGeom>
              <a:avLst/>
              <a:gdLst/>
              <a:ahLst/>
              <a:cxnLst/>
              <a:rect l="l" t="t" r="r" b="b"/>
              <a:pathLst>
                <a:path w="655" h="620" extrusionOk="0">
                  <a:moveTo>
                    <a:pt x="394" y="1"/>
                  </a:moveTo>
                  <a:cubicBezTo>
                    <a:pt x="388" y="1"/>
                    <a:pt x="381" y="1"/>
                    <a:pt x="374" y="2"/>
                  </a:cubicBezTo>
                  <a:cubicBezTo>
                    <a:pt x="372" y="1"/>
                    <a:pt x="370" y="1"/>
                    <a:pt x="368" y="1"/>
                  </a:cubicBezTo>
                  <a:cubicBezTo>
                    <a:pt x="225" y="1"/>
                    <a:pt x="40" y="217"/>
                    <a:pt x="1" y="415"/>
                  </a:cubicBezTo>
                  <a:cubicBezTo>
                    <a:pt x="98" y="478"/>
                    <a:pt x="184" y="582"/>
                    <a:pt x="288" y="616"/>
                  </a:cubicBezTo>
                  <a:cubicBezTo>
                    <a:pt x="297" y="618"/>
                    <a:pt x="307" y="619"/>
                    <a:pt x="317" y="619"/>
                  </a:cubicBezTo>
                  <a:cubicBezTo>
                    <a:pt x="460" y="619"/>
                    <a:pt x="655" y="399"/>
                    <a:pt x="644" y="254"/>
                  </a:cubicBezTo>
                  <a:cubicBezTo>
                    <a:pt x="644" y="112"/>
                    <a:pt x="53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1006375" y="1122300"/>
              <a:ext cx="16375" cy="15200"/>
            </a:xfrm>
            <a:custGeom>
              <a:avLst/>
              <a:gdLst/>
              <a:ahLst/>
              <a:cxnLst/>
              <a:rect l="l" t="t" r="r" b="b"/>
              <a:pathLst>
                <a:path w="655" h="608" extrusionOk="0">
                  <a:moveTo>
                    <a:pt x="260" y="1"/>
                  </a:moveTo>
                  <a:cubicBezTo>
                    <a:pt x="115" y="1"/>
                    <a:pt x="0" y="119"/>
                    <a:pt x="12" y="265"/>
                  </a:cubicBezTo>
                  <a:cubicBezTo>
                    <a:pt x="6" y="394"/>
                    <a:pt x="196" y="608"/>
                    <a:pt x="329" y="608"/>
                  </a:cubicBezTo>
                  <a:cubicBezTo>
                    <a:pt x="338" y="608"/>
                    <a:pt x="347" y="607"/>
                    <a:pt x="356" y="604"/>
                  </a:cubicBezTo>
                  <a:cubicBezTo>
                    <a:pt x="465" y="581"/>
                    <a:pt x="557" y="478"/>
                    <a:pt x="655" y="403"/>
                  </a:cubicBezTo>
                  <a:cubicBezTo>
                    <a:pt x="615" y="210"/>
                    <a:pt x="419" y="1"/>
                    <a:pt x="276" y="1"/>
                  </a:cubicBezTo>
                  <a:cubicBezTo>
                    <a:pt x="274" y="1"/>
                    <a:pt x="272" y="1"/>
                    <a:pt x="270" y="1"/>
                  </a:cubicBezTo>
                  <a:cubicBezTo>
                    <a:pt x="267" y="1"/>
                    <a:pt x="263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907150" y="1161075"/>
              <a:ext cx="15225" cy="15125"/>
            </a:xfrm>
            <a:custGeom>
              <a:avLst/>
              <a:gdLst/>
              <a:ahLst/>
              <a:cxnLst/>
              <a:rect l="l" t="t" r="r" b="b"/>
              <a:pathLst>
                <a:path w="609" h="605" extrusionOk="0">
                  <a:moveTo>
                    <a:pt x="350" y="1"/>
                  </a:moveTo>
                  <a:cubicBezTo>
                    <a:pt x="207" y="1"/>
                    <a:pt x="12" y="198"/>
                    <a:pt x="12" y="346"/>
                  </a:cubicBezTo>
                  <a:cubicBezTo>
                    <a:pt x="0" y="483"/>
                    <a:pt x="103" y="604"/>
                    <a:pt x="247" y="604"/>
                  </a:cubicBezTo>
                  <a:cubicBezTo>
                    <a:pt x="419" y="604"/>
                    <a:pt x="609" y="426"/>
                    <a:pt x="609" y="259"/>
                  </a:cubicBezTo>
                  <a:cubicBezTo>
                    <a:pt x="609" y="93"/>
                    <a:pt x="517" y="7"/>
                    <a:pt x="356" y="1"/>
                  </a:cubicBezTo>
                  <a:cubicBezTo>
                    <a:pt x="354" y="1"/>
                    <a:pt x="352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1"/>
            <p:cNvSpPr/>
            <p:nvPr/>
          </p:nvSpPr>
          <p:spPr>
            <a:xfrm>
              <a:off x="1002050" y="1159875"/>
              <a:ext cx="16250" cy="15025"/>
            </a:xfrm>
            <a:custGeom>
              <a:avLst/>
              <a:gdLst/>
              <a:ahLst/>
              <a:cxnLst/>
              <a:rect l="l" t="t" r="r" b="b"/>
              <a:pathLst>
                <a:path w="650" h="601" extrusionOk="0">
                  <a:moveTo>
                    <a:pt x="317" y="1"/>
                  </a:moveTo>
                  <a:cubicBezTo>
                    <a:pt x="307" y="1"/>
                    <a:pt x="298" y="1"/>
                    <a:pt x="288" y="3"/>
                  </a:cubicBezTo>
                  <a:cubicBezTo>
                    <a:pt x="185" y="26"/>
                    <a:pt x="93" y="124"/>
                    <a:pt x="1" y="187"/>
                  </a:cubicBezTo>
                  <a:cubicBezTo>
                    <a:pt x="29" y="396"/>
                    <a:pt x="220" y="601"/>
                    <a:pt x="385" y="601"/>
                  </a:cubicBezTo>
                  <a:cubicBezTo>
                    <a:pt x="387" y="601"/>
                    <a:pt x="389" y="600"/>
                    <a:pt x="391" y="600"/>
                  </a:cubicBezTo>
                  <a:cubicBezTo>
                    <a:pt x="395" y="601"/>
                    <a:pt x="398" y="601"/>
                    <a:pt x="401" y="601"/>
                  </a:cubicBezTo>
                  <a:cubicBezTo>
                    <a:pt x="534" y="601"/>
                    <a:pt x="638" y="488"/>
                    <a:pt x="638" y="353"/>
                  </a:cubicBezTo>
                  <a:cubicBezTo>
                    <a:pt x="649" y="207"/>
                    <a:pt x="472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1"/>
            <p:cNvSpPr/>
            <p:nvPr/>
          </p:nvSpPr>
          <p:spPr>
            <a:xfrm>
              <a:off x="653750" y="1651525"/>
              <a:ext cx="13175" cy="13325"/>
            </a:xfrm>
            <a:custGeom>
              <a:avLst/>
              <a:gdLst/>
              <a:ahLst/>
              <a:cxnLst/>
              <a:rect l="l" t="t" r="r" b="b"/>
              <a:pathLst>
                <a:path w="527" h="533" extrusionOk="0">
                  <a:moveTo>
                    <a:pt x="220" y="0"/>
                  </a:moveTo>
                  <a:cubicBezTo>
                    <a:pt x="96" y="0"/>
                    <a:pt x="1" y="111"/>
                    <a:pt x="27" y="240"/>
                  </a:cubicBezTo>
                  <a:cubicBezTo>
                    <a:pt x="44" y="343"/>
                    <a:pt x="165" y="435"/>
                    <a:pt x="233" y="533"/>
                  </a:cubicBezTo>
                  <a:lnTo>
                    <a:pt x="348" y="527"/>
                  </a:lnTo>
                  <a:cubicBezTo>
                    <a:pt x="406" y="429"/>
                    <a:pt x="526" y="320"/>
                    <a:pt x="509" y="240"/>
                  </a:cubicBezTo>
                  <a:cubicBezTo>
                    <a:pt x="469" y="125"/>
                    <a:pt x="377" y="39"/>
                    <a:pt x="262" y="4"/>
                  </a:cubicBezTo>
                  <a:cubicBezTo>
                    <a:pt x="248" y="1"/>
                    <a:pt x="234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700800" y="1310400"/>
              <a:ext cx="12800" cy="12425"/>
            </a:xfrm>
            <a:custGeom>
              <a:avLst/>
              <a:gdLst/>
              <a:ahLst/>
              <a:cxnLst/>
              <a:rect l="l" t="t" r="r" b="b"/>
              <a:pathLst>
                <a:path w="512" h="497" extrusionOk="0">
                  <a:moveTo>
                    <a:pt x="239" y="1"/>
                  </a:moveTo>
                  <a:cubicBezTo>
                    <a:pt x="105" y="1"/>
                    <a:pt x="1" y="112"/>
                    <a:pt x="11" y="249"/>
                  </a:cubicBezTo>
                  <a:cubicBezTo>
                    <a:pt x="11" y="396"/>
                    <a:pt x="99" y="497"/>
                    <a:pt x="231" y="497"/>
                  </a:cubicBezTo>
                  <a:cubicBezTo>
                    <a:pt x="238" y="497"/>
                    <a:pt x="245" y="496"/>
                    <a:pt x="253" y="496"/>
                  </a:cubicBezTo>
                  <a:cubicBezTo>
                    <a:pt x="356" y="484"/>
                    <a:pt x="448" y="387"/>
                    <a:pt x="511" y="346"/>
                  </a:cubicBezTo>
                  <a:cubicBezTo>
                    <a:pt x="511" y="99"/>
                    <a:pt x="414" y="7"/>
                    <a:pt x="258" y="2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1063525" y="828125"/>
              <a:ext cx="12475" cy="13325"/>
            </a:xfrm>
            <a:custGeom>
              <a:avLst/>
              <a:gdLst/>
              <a:ahLst/>
              <a:cxnLst/>
              <a:rect l="l" t="t" r="r" b="b"/>
              <a:pathLst>
                <a:path w="499" h="533" extrusionOk="0">
                  <a:moveTo>
                    <a:pt x="267" y="0"/>
                  </a:moveTo>
                  <a:cubicBezTo>
                    <a:pt x="253" y="0"/>
                    <a:pt x="239" y="2"/>
                    <a:pt x="224" y="5"/>
                  </a:cubicBezTo>
                  <a:cubicBezTo>
                    <a:pt x="132" y="22"/>
                    <a:pt x="0" y="160"/>
                    <a:pt x="0" y="234"/>
                  </a:cubicBezTo>
                  <a:cubicBezTo>
                    <a:pt x="6" y="338"/>
                    <a:pt x="121" y="435"/>
                    <a:pt x="196" y="533"/>
                  </a:cubicBezTo>
                  <a:lnTo>
                    <a:pt x="305" y="533"/>
                  </a:lnTo>
                  <a:cubicBezTo>
                    <a:pt x="368" y="435"/>
                    <a:pt x="471" y="343"/>
                    <a:pt x="483" y="246"/>
                  </a:cubicBezTo>
                  <a:cubicBezTo>
                    <a:pt x="498" y="111"/>
                    <a:pt x="393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1033225" y="871800"/>
              <a:ext cx="13525" cy="12375"/>
            </a:xfrm>
            <a:custGeom>
              <a:avLst/>
              <a:gdLst/>
              <a:ahLst/>
              <a:cxnLst/>
              <a:rect l="l" t="t" r="r" b="b"/>
              <a:pathLst>
                <a:path w="541" h="495" extrusionOk="0">
                  <a:moveTo>
                    <a:pt x="206" y="0"/>
                  </a:moveTo>
                  <a:cubicBezTo>
                    <a:pt x="84" y="0"/>
                    <a:pt x="0" y="94"/>
                    <a:pt x="0" y="239"/>
                  </a:cubicBezTo>
                  <a:cubicBezTo>
                    <a:pt x="0" y="386"/>
                    <a:pt x="91" y="495"/>
                    <a:pt x="226" y="495"/>
                  </a:cubicBezTo>
                  <a:cubicBezTo>
                    <a:pt x="238" y="495"/>
                    <a:pt x="251" y="494"/>
                    <a:pt x="264" y="492"/>
                  </a:cubicBezTo>
                  <a:cubicBezTo>
                    <a:pt x="362" y="475"/>
                    <a:pt x="448" y="366"/>
                    <a:pt x="540" y="297"/>
                  </a:cubicBezTo>
                  <a:lnTo>
                    <a:pt x="534" y="187"/>
                  </a:lnTo>
                  <a:cubicBezTo>
                    <a:pt x="443" y="124"/>
                    <a:pt x="351" y="21"/>
                    <a:pt x="247" y="4"/>
                  </a:cubicBezTo>
                  <a:cubicBezTo>
                    <a:pt x="233" y="1"/>
                    <a:pt x="220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548875" y="1297225"/>
              <a:ext cx="13500" cy="13525"/>
            </a:xfrm>
            <a:custGeom>
              <a:avLst/>
              <a:gdLst/>
              <a:ahLst/>
              <a:cxnLst/>
              <a:rect l="l" t="t" r="r" b="b"/>
              <a:pathLst>
                <a:path w="540" h="541" extrusionOk="0">
                  <a:moveTo>
                    <a:pt x="304" y="0"/>
                  </a:moveTo>
                  <a:lnTo>
                    <a:pt x="201" y="6"/>
                  </a:lnTo>
                  <a:cubicBezTo>
                    <a:pt x="138" y="98"/>
                    <a:pt x="29" y="190"/>
                    <a:pt x="17" y="293"/>
                  </a:cubicBezTo>
                  <a:cubicBezTo>
                    <a:pt x="0" y="439"/>
                    <a:pt x="114" y="540"/>
                    <a:pt x="269" y="540"/>
                  </a:cubicBezTo>
                  <a:cubicBezTo>
                    <a:pt x="273" y="540"/>
                    <a:pt x="277" y="540"/>
                    <a:pt x="281" y="540"/>
                  </a:cubicBezTo>
                  <a:cubicBezTo>
                    <a:pt x="431" y="534"/>
                    <a:pt x="540" y="425"/>
                    <a:pt x="505" y="282"/>
                  </a:cubicBezTo>
                  <a:cubicBezTo>
                    <a:pt x="482" y="178"/>
                    <a:pt x="379" y="9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805650" y="1412375"/>
              <a:ext cx="14050" cy="12275"/>
            </a:xfrm>
            <a:custGeom>
              <a:avLst/>
              <a:gdLst/>
              <a:ahLst/>
              <a:cxnLst/>
              <a:rect l="l" t="t" r="r" b="b"/>
              <a:pathLst>
                <a:path w="562" h="491" extrusionOk="0">
                  <a:moveTo>
                    <a:pt x="232" y="0"/>
                  </a:moveTo>
                  <a:cubicBezTo>
                    <a:pt x="112" y="0"/>
                    <a:pt x="32" y="100"/>
                    <a:pt x="22" y="231"/>
                  </a:cubicBezTo>
                  <a:cubicBezTo>
                    <a:pt x="0" y="366"/>
                    <a:pt x="111" y="491"/>
                    <a:pt x="248" y="491"/>
                  </a:cubicBezTo>
                  <a:cubicBezTo>
                    <a:pt x="257" y="491"/>
                    <a:pt x="266" y="490"/>
                    <a:pt x="275" y="489"/>
                  </a:cubicBezTo>
                  <a:cubicBezTo>
                    <a:pt x="372" y="483"/>
                    <a:pt x="464" y="374"/>
                    <a:pt x="562" y="311"/>
                  </a:cubicBezTo>
                  <a:lnTo>
                    <a:pt x="562" y="202"/>
                  </a:lnTo>
                  <a:cubicBezTo>
                    <a:pt x="470" y="133"/>
                    <a:pt x="390" y="35"/>
                    <a:pt x="286" y="7"/>
                  </a:cubicBezTo>
                  <a:cubicBezTo>
                    <a:pt x="268" y="2"/>
                    <a:pt x="249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663450" y="1636975"/>
              <a:ext cx="13525" cy="12100"/>
            </a:xfrm>
            <a:custGeom>
              <a:avLst/>
              <a:gdLst/>
              <a:ahLst/>
              <a:cxnLst/>
              <a:rect l="l" t="t" r="r" b="b"/>
              <a:pathLst>
                <a:path w="541" h="484" extrusionOk="0">
                  <a:moveTo>
                    <a:pt x="279" y="0"/>
                  </a:moveTo>
                  <a:cubicBezTo>
                    <a:pt x="274" y="0"/>
                    <a:pt x="269" y="0"/>
                    <a:pt x="265" y="0"/>
                  </a:cubicBezTo>
                  <a:cubicBezTo>
                    <a:pt x="121" y="0"/>
                    <a:pt x="1" y="104"/>
                    <a:pt x="41" y="247"/>
                  </a:cubicBezTo>
                  <a:cubicBezTo>
                    <a:pt x="81" y="362"/>
                    <a:pt x="173" y="448"/>
                    <a:pt x="288" y="483"/>
                  </a:cubicBezTo>
                  <a:cubicBezTo>
                    <a:pt x="291" y="483"/>
                    <a:pt x="295" y="484"/>
                    <a:pt x="299" y="484"/>
                  </a:cubicBezTo>
                  <a:cubicBezTo>
                    <a:pt x="383" y="484"/>
                    <a:pt x="480" y="366"/>
                    <a:pt x="541" y="328"/>
                  </a:cubicBezTo>
                  <a:cubicBezTo>
                    <a:pt x="524" y="88"/>
                    <a:pt x="421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1049100" y="1264325"/>
              <a:ext cx="14000" cy="12100"/>
            </a:xfrm>
            <a:custGeom>
              <a:avLst/>
              <a:gdLst/>
              <a:ahLst/>
              <a:cxnLst/>
              <a:rect l="l" t="t" r="r" b="b"/>
              <a:pathLst>
                <a:path w="560" h="484" extrusionOk="0">
                  <a:moveTo>
                    <a:pt x="250" y="1"/>
                  </a:moveTo>
                  <a:cubicBezTo>
                    <a:pt x="169" y="1"/>
                    <a:pt x="43" y="139"/>
                    <a:pt x="26" y="231"/>
                  </a:cubicBezTo>
                  <a:cubicBezTo>
                    <a:pt x="0" y="364"/>
                    <a:pt x="107" y="483"/>
                    <a:pt x="236" y="483"/>
                  </a:cubicBezTo>
                  <a:cubicBezTo>
                    <a:pt x="252" y="483"/>
                    <a:pt x="268" y="481"/>
                    <a:pt x="284" y="478"/>
                  </a:cubicBezTo>
                  <a:cubicBezTo>
                    <a:pt x="388" y="460"/>
                    <a:pt x="468" y="351"/>
                    <a:pt x="560" y="288"/>
                  </a:cubicBezTo>
                  <a:cubicBezTo>
                    <a:pt x="560" y="248"/>
                    <a:pt x="560" y="213"/>
                    <a:pt x="560" y="179"/>
                  </a:cubicBezTo>
                  <a:cubicBezTo>
                    <a:pt x="457" y="110"/>
                    <a:pt x="353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773600" y="1408375"/>
              <a:ext cx="13575" cy="12500"/>
            </a:xfrm>
            <a:custGeom>
              <a:avLst/>
              <a:gdLst/>
              <a:ahLst/>
              <a:cxnLst/>
              <a:rect l="l" t="t" r="r" b="b"/>
              <a:pathLst>
                <a:path w="543" h="500" extrusionOk="0">
                  <a:moveTo>
                    <a:pt x="314" y="0"/>
                  </a:moveTo>
                  <a:cubicBezTo>
                    <a:pt x="298" y="0"/>
                    <a:pt x="281" y="2"/>
                    <a:pt x="264" y="6"/>
                  </a:cubicBezTo>
                  <a:cubicBezTo>
                    <a:pt x="155" y="40"/>
                    <a:pt x="69" y="121"/>
                    <a:pt x="35" y="230"/>
                  </a:cubicBezTo>
                  <a:cubicBezTo>
                    <a:pt x="0" y="385"/>
                    <a:pt x="115" y="483"/>
                    <a:pt x="356" y="500"/>
                  </a:cubicBezTo>
                  <a:cubicBezTo>
                    <a:pt x="397" y="437"/>
                    <a:pt x="506" y="356"/>
                    <a:pt x="517" y="253"/>
                  </a:cubicBezTo>
                  <a:cubicBezTo>
                    <a:pt x="543" y="115"/>
                    <a:pt x="441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65375" y="1293775"/>
              <a:ext cx="14050" cy="12000"/>
            </a:xfrm>
            <a:custGeom>
              <a:avLst/>
              <a:gdLst/>
              <a:ahLst/>
              <a:cxnLst/>
              <a:rect l="l" t="t" r="r" b="b"/>
              <a:pathLst>
                <a:path w="562" h="480" extrusionOk="0">
                  <a:moveTo>
                    <a:pt x="251" y="0"/>
                  </a:moveTo>
                  <a:cubicBezTo>
                    <a:pt x="176" y="0"/>
                    <a:pt x="44" y="132"/>
                    <a:pt x="27" y="224"/>
                  </a:cubicBezTo>
                  <a:cubicBezTo>
                    <a:pt x="0" y="357"/>
                    <a:pt x="106" y="480"/>
                    <a:pt x="240" y="480"/>
                  </a:cubicBezTo>
                  <a:cubicBezTo>
                    <a:pt x="251" y="480"/>
                    <a:pt x="262" y="479"/>
                    <a:pt x="274" y="477"/>
                  </a:cubicBezTo>
                  <a:cubicBezTo>
                    <a:pt x="377" y="466"/>
                    <a:pt x="464" y="351"/>
                    <a:pt x="561" y="288"/>
                  </a:cubicBezTo>
                  <a:lnTo>
                    <a:pt x="561" y="178"/>
                  </a:lnTo>
                  <a:cubicBezTo>
                    <a:pt x="458" y="115"/>
                    <a:pt x="354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524725" y="1296600"/>
              <a:ext cx="13325" cy="12550"/>
            </a:xfrm>
            <a:custGeom>
              <a:avLst/>
              <a:gdLst/>
              <a:ahLst/>
              <a:cxnLst/>
              <a:rect l="l" t="t" r="r" b="b"/>
              <a:pathLst>
                <a:path w="533" h="502" extrusionOk="0">
                  <a:moveTo>
                    <a:pt x="304" y="0"/>
                  </a:moveTo>
                  <a:cubicBezTo>
                    <a:pt x="286" y="0"/>
                    <a:pt x="267" y="3"/>
                    <a:pt x="248" y="8"/>
                  </a:cubicBezTo>
                  <a:cubicBezTo>
                    <a:pt x="139" y="48"/>
                    <a:pt x="58" y="134"/>
                    <a:pt x="30" y="244"/>
                  </a:cubicBezTo>
                  <a:cubicBezTo>
                    <a:pt x="1" y="404"/>
                    <a:pt x="127" y="490"/>
                    <a:pt x="363" y="502"/>
                  </a:cubicBezTo>
                  <a:cubicBezTo>
                    <a:pt x="403" y="433"/>
                    <a:pt x="512" y="341"/>
                    <a:pt x="518" y="238"/>
                  </a:cubicBezTo>
                  <a:cubicBezTo>
                    <a:pt x="533" y="108"/>
                    <a:pt x="427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11"/>
          <p:cNvGrpSpPr/>
          <p:nvPr/>
        </p:nvGrpSpPr>
        <p:grpSpPr>
          <a:xfrm rot="-5400000" flipH="1">
            <a:off x="7697928" y="3937170"/>
            <a:ext cx="1520526" cy="1658882"/>
            <a:chOff x="2762575" y="1685550"/>
            <a:chExt cx="687150" cy="753900"/>
          </a:xfrm>
        </p:grpSpPr>
        <p:sp>
          <p:nvSpPr>
            <p:cNvPr id="1528" name="Google Shape;1528;p11"/>
            <p:cNvSpPr/>
            <p:nvPr/>
          </p:nvSpPr>
          <p:spPr>
            <a:xfrm>
              <a:off x="2762575" y="1954450"/>
              <a:ext cx="195750" cy="440425"/>
            </a:xfrm>
            <a:custGeom>
              <a:avLst/>
              <a:gdLst/>
              <a:ahLst/>
              <a:cxnLst/>
              <a:rect l="l" t="t" r="r" b="b"/>
              <a:pathLst>
                <a:path w="7830" h="17617" extrusionOk="0">
                  <a:moveTo>
                    <a:pt x="7483" y="0"/>
                  </a:moveTo>
                  <a:cubicBezTo>
                    <a:pt x="7256" y="0"/>
                    <a:pt x="7029" y="23"/>
                    <a:pt x="6807" y="64"/>
                  </a:cubicBezTo>
                  <a:cubicBezTo>
                    <a:pt x="5607" y="334"/>
                    <a:pt x="4814" y="1098"/>
                    <a:pt x="4303" y="2184"/>
                  </a:cubicBezTo>
                  <a:cubicBezTo>
                    <a:pt x="3809" y="3241"/>
                    <a:pt x="3815" y="4349"/>
                    <a:pt x="4010" y="5469"/>
                  </a:cubicBezTo>
                  <a:cubicBezTo>
                    <a:pt x="4211" y="6624"/>
                    <a:pt x="4625" y="7710"/>
                    <a:pt x="4992" y="8812"/>
                  </a:cubicBezTo>
                  <a:cubicBezTo>
                    <a:pt x="5343" y="9841"/>
                    <a:pt x="5658" y="10875"/>
                    <a:pt x="5687" y="11972"/>
                  </a:cubicBezTo>
                  <a:cubicBezTo>
                    <a:pt x="5653" y="12305"/>
                    <a:pt x="5647" y="12649"/>
                    <a:pt x="5572" y="12971"/>
                  </a:cubicBezTo>
                  <a:cubicBezTo>
                    <a:pt x="5084" y="15068"/>
                    <a:pt x="3740" y="16337"/>
                    <a:pt x="1695" y="16883"/>
                  </a:cubicBezTo>
                  <a:cubicBezTo>
                    <a:pt x="1253" y="16998"/>
                    <a:pt x="782" y="16975"/>
                    <a:pt x="322" y="17038"/>
                  </a:cubicBezTo>
                  <a:cubicBezTo>
                    <a:pt x="213" y="17049"/>
                    <a:pt x="110" y="17107"/>
                    <a:pt x="41" y="17199"/>
                  </a:cubicBezTo>
                  <a:cubicBezTo>
                    <a:pt x="1" y="17296"/>
                    <a:pt x="18" y="17411"/>
                    <a:pt x="81" y="17497"/>
                  </a:cubicBezTo>
                  <a:cubicBezTo>
                    <a:pt x="173" y="17572"/>
                    <a:pt x="282" y="17612"/>
                    <a:pt x="397" y="17612"/>
                  </a:cubicBezTo>
                  <a:cubicBezTo>
                    <a:pt x="465" y="17615"/>
                    <a:pt x="532" y="17616"/>
                    <a:pt x="600" y="17616"/>
                  </a:cubicBezTo>
                  <a:cubicBezTo>
                    <a:pt x="2799" y="17616"/>
                    <a:pt x="4944" y="16176"/>
                    <a:pt x="5819" y="14108"/>
                  </a:cubicBezTo>
                  <a:cubicBezTo>
                    <a:pt x="6353" y="12839"/>
                    <a:pt x="6359" y="11535"/>
                    <a:pt x="6009" y="10243"/>
                  </a:cubicBezTo>
                  <a:cubicBezTo>
                    <a:pt x="5716" y="9140"/>
                    <a:pt x="5337" y="8054"/>
                    <a:pt x="4981" y="6957"/>
                  </a:cubicBezTo>
                  <a:cubicBezTo>
                    <a:pt x="4567" y="5676"/>
                    <a:pt x="4406" y="4372"/>
                    <a:pt x="4693" y="3034"/>
                  </a:cubicBezTo>
                  <a:cubicBezTo>
                    <a:pt x="5044" y="1414"/>
                    <a:pt x="5900" y="679"/>
                    <a:pt x="7548" y="576"/>
                  </a:cubicBezTo>
                  <a:cubicBezTo>
                    <a:pt x="7732" y="564"/>
                    <a:pt x="7830" y="467"/>
                    <a:pt x="7830" y="294"/>
                  </a:cubicBezTo>
                  <a:cubicBezTo>
                    <a:pt x="7830" y="122"/>
                    <a:pt x="7738" y="1"/>
                    <a:pt x="7560" y="1"/>
                  </a:cubicBezTo>
                  <a:cubicBezTo>
                    <a:pt x="7534" y="1"/>
                    <a:pt x="7509" y="0"/>
                    <a:pt x="7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3061400" y="1685550"/>
              <a:ext cx="230075" cy="267950"/>
            </a:xfrm>
            <a:custGeom>
              <a:avLst/>
              <a:gdLst/>
              <a:ahLst/>
              <a:cxnLst/>
              <a:rect l="l" t="t" r="r" b="b"/>
              <a:pathLst>
                <a:path w="9203" h="10718" extrusionOk="0">
                  <a:moveTo>
                    <a:pt x="8892" y="0"/>
                  </a:moveTo>
                  <a:cubicBezTo>
                    <a:pt x="8874" y="0"/>
                    <a:pt x="8855" y="2"/>
                    <a:pt x="8835" y="5"/>
                  </a:cubicBezTo>
                  <a:cubicBezTo>
                    <a:pt x="7956" y="125"/>
                    <a:pt x="7410" y="705"/>
                    <a:pt x="7313" y="1596"/>
                  </a:cubicBezTo>
                  <a:cubicBezTo>
                    <a:pt x="7232" y="2302"/>
                    <a:pt x="7376" y="2986"/>
                    <a:pt x="7520" y="3675"/>
                  </a:cubicBezTo>
                  <a:cubicBezTo>
                    <a:pt x="7640" y="4249"/>
                    <a:pt x="7807" y="4829"/>
                    <a:pt x="7836" y="5410"/>
                  </a:cubicBezTo>
                  <a:cubicBezTo>
                    <a:pt x="7899" y="6662"/>
                    <a:pt x="7393" y="7724"/>
                    <a:pt x="6514" y="8603"/>
                  </a:cubicBezTo>
                  <a:cubicBezTo>
                    <a:pt x="5458" y="9660"/>
                    <a:pt x="4125" y="10074"/>
                    <a:pt x="2654" y="10108"/>
                  </a:cubicBezTo>
                  <a:cubicBezTo>
                    <a:pt x="2609" y="10109"/>
                    <a:pt x="2563" y="10109"/>
                    <a:pt x="2518" y="10109"/>
                  </a:cubicBezTo>
                  <a:cubicBezTo>
                    <a:pt x="1834" y="10109"/>
                    <a:pt x="1151" y="10028"/>
                    <a:pt x="483" y="9861"/>
                  </a:cubicBezTo>
                  <a:cubicBezTo>
                    <a:pt x="423" y="9848"/>
                    <a:pt x="370" y="9841"/>
                    <a:pt x="323" y="9841"/>
                  </a:cubicBezTo>
                  <a:cubicBezTo>
                    <a:pt x="173" y="9841"/>
                    <a:pt x="88" y="9911"/>
                    <a:pt x="52" y="10051"/>
                  </a:cubicBezTo>
                  <a:cubicBezTo>
                    <a:pt x="1" y="10258"/>
                    <a:pt x="87" y="10390"/>
                    <a:pt x="345" y="10430"/>
                  </a:cubicBezTo>
                  <a:cubicBezTo>
                    <a:pt x="1040" y="10539"/>
                    <a:pt x="1730" y="10631"/>
                    <a:pt x="2316" y="10717"/>
                  </a:cubicBezTo>
                  <a:cubicBezTo>
                    <a:pt x="2896" y="10654"/>
                    <a:pt x="3361" y="10637"/>
                    <a:pt x="3815" y="10562"/>
                  </a:cubicBezTo>
                  <a:cubicBezTo>
                    <a:pt x="5262" y="10309"/>
                    <a:pt x="6497" y="9666"/>
                    <a:pt x="7405" y="8483"/>
                  </a:cubicBezTo>
                  <a:cubicBezTo>
                    <a:pt x="8215" y="7426"/>
                    <a:pt x="8599" y="6231"/>
                    <a:pt x="8381" y="4893"/>
                  </a:cubicBezTo>
                  <a:cubicBezTo>
                    <a:pt x="8284" y="4324"/>
                    <a:pt x="8088" y="3767"/>
                    <a:pt x="7968" y="3204"/>
                  </a:cubicBezTo>
                  <a:cubicBezTo>
                    <a:pt x="7881" y="2825"/>
                    <a:pt x="7830" y="2440"/>
                    <a:pt x="7813" y="2055"/>
                  </a:cubicBezTo>
                  <a:cubicBezTo>
                    <a:pt x="7784" y="1205"/>
                    <a:pt x="8111" y="792"/>
                    <a:pt x="8933" y="573"/>
                  </a:cubicBezTo>
                  <a:cubicBezTo>
                    <a:pt x="9105" y="527"/>
                    <a:pt x="9203" y="430"/>
                    <a:pt x="9168" y="257"/>
                  </a:cubicBezTo>
                  <a:cubicBezTo>
                    <a:pt x="9137" y="103"/>
                    <a:pt x="9043" y="0"/>
                    <a:pt x="8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3071750" y="1899625"/>
              <a:ext cx="335175" cy="180450"/>
            </a:xfrm>
            <a:custGeom>
              <a:avLst/>
              <a:gdLst/>
              <a:ahLst/>
              <a:cxnLst/>
              <a:rect l="l" t="t" r="r" b="b"/>
              <a:pathLst>
                <a:path w="13407" h="7218" extrusionOk="0">
                  <a:moveTo>
                    <a:pt x="13126" y="0"/>
                  </a:moveTo>
                  <a:cubicBezTo>
                    <a:pt x="13043" y="0"/>
                    <a:pt x="12954" y="33"/>
                    <a:pt x="12878" y="98"/>
                  </a:cubicBezTo>
                  <a:cubicBezTo>
                    <a:pt x="12539" y="385"/>
                    <a:pt x="12287" y="758"/>
                    <a:pt x="12149" y="1183"/>
                  </a:cubicBezTo>
                  <a:cubicBezTo>
                    <a:pt x="11999" y="1666"/>
                    <a:pt x="11867" y="2154"/>
                    <a:pt x="11752" y="2648"/>
                  </a:cubicBezTo>
                  <a:cubicBezTo>
                    <a:pt x="11546" y="3527"/>
                    <a:pt x="11149" y="4279"/>
                    <a:pt x="10420" y="4842"/>
                  </a:cubicBezTo>
                  <a:cubicBezTo>
                    <a:pt x="9593" y="5486"/>
                    <a:pt x="8628" y="5824"/>
                    <a:pt x="7600" y="5939"/>
                  </a:cubicBezTo>
                  <a:cubicBezTo>
                    <a:pt x="6594" y="6054"/>
                    <a:pt x="5589" y="6077"/>
                    <a:pt x="4584" y="6146"/>
                  </a:cubicBezTo>
                  <a:cubicBezTo>
                    <a:pt x="4584" y="6117"/>
                    <a:pt x="4584" y="6089"/>
                    <a:pt x="4584" y="6060"/>
                  </a:cubicBezTo>
                  <a:cubicBezTo>
                    <a:pt x="3826" y="6100"/>
                    <a:pt x="3062" y="6123"/>
                    <a:pt x="2304" y="6175"/>
                  </a:cubicBezTo>
                  <a:cubicBezTo>
                    <a:pt x="1609" y="6226"/>
                    <a:pt x="931" y="6382"/>
                    <a:pt x="282" y="6629"/>
                  </a:cubicBezTo>
                  <a:cubicBezTo>
                    <a:pt x="81" y="6703"/>
                    <a:pt x="0" y="6858"/>
                    <a:pt x="64" y="7031"/>
                  </a:cubicBezTo>
                  <a:cubicBezTo>
                    <a:pt x="112" y="7159"/>
                    <a:pt x="196" y="7217"/>
                    <a:pt x="302" y="7217"/>
                  </a:cubicBezTo>
                  <a:cubicBezTo>
                    <a:pt x="347" y="7217"/>
                    <a:pt x="396" y="7207"/>
                    <a:pt x="448" y="7186"/>
                  </a:cubicBezTo>
                  <a:cubicBezTo>
                    <a:pt x="1620" y="6749"/>
                    <a:pt x="2844" y="6675"/>
                    <a:pt x="4084" y="6657"/>
                  </a:cubicBezTo>
                  <a:cubicBezTo>
                    <a:pt x="5147" y="6640"/>
                    <a:pt x="6215" y="6634"/>
                    <a:pt x="7284" y="6565"/>
                  </a:cubicBezTo>
                  <a:cubicBezTo>
                    <a:pt x="8358" y="6502"/>
                    <a:pt x="9409" y="6181"/>
                    <a:pt x="10334" y="5623"/>
                  </a:cubicBezTo>
                  <a:cubicBezTo>
                    <a:pt x="11126" y="5141"/>
                    <a:pt x="11752" y="4503"/>
                    <a:pt x="12045" y="3602"/>
                  </a:cubicBezTo>
                  <a:cubicBezTo>
                    <a:pt x="12172" y="3205"/>
                    <a:pt x="12269" y="2797"/>
                    <a:pt x="12367" y="2390"/>
                  </a:cubicBezTo>
                  <a:cubicBezTo>
                    <a:pt x="12551" y="1683"/>
                    <a:pt x="12752" y="977"/>
                    <a:pt x="13332" y="460"/>
                  </a:cubicBezTo>
                  <a:cubicBezTo>
                    <a:pt x="13390" y="408"/>
                    <a:pt x="13407" y="247"/>
                    <a:pt x="13372" y="161"/>
                  </a:cubicBezTo>
                  <a:cubicBezTo>
                    <a:pt x="13330" y="54"/>
                    <a:pt x="13233" y="0"/>
                    <a:pt x="1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2807100" y="2189475"/>
              <a:ext cx="204350" cy="249975"/>
            </a:xfrm>
            <a:custGeom>
              <a:avLst/>
              <a:gdLst/>
              <a:ahLst/>
              <a:cxnLst/>
              <a:rect l="l" t="t" r="r" b="b"/>
              <a:pathLst>
                <a:path w="8174" h="9999" extrusionOk="0">
                  <a:moveTo>
                    <a:pt x="7482" y="1"/>
                  </a:moveTo>
                  <a:cubicBezTo>
                    <a:pt x="7448" y="1"/>
                    <a:pt x="7413" y="7"/>
                    <a:pt x="7375" y="20"/>
                  </a:cubicBezTo>
                  <a:cubicBezTo>
                    <a:pt x="7197" y="78"/>
                    <a:pt x="7146" y="210"/>
                    <a:pt x="7209" y="440"/>
                  </a:cubicBezTo>
                  <a:lnTo>
                    <a:pt x="7243" y="549"/>
                  </a:lnTo>
                  <a:cubicBezTo>
                    <a:pt x="7542" y="1468"/>
                    <a:pt x="7674" y="2410"/>
                    <a:pt x="7548" y="3369"/>
                  </a:cubicBezTo>
                  <a:cubicBezTo>
                    <a:pt x="7186" y="6120"/>
                    <a:pt x="5704" y="8004"/>
                    <a:pt x="3125" y="9010"/>
                  </a:cubicBezTo>
                  <a:cubicBezTo>
                    <a:pt x="2410" y="9291"/>
                    <a:pt x="1662" y="9417"/>
                    <a:pt x="898" y="9417"/>
                  </a:cubicBezTo>
                  <a:cubicBezTo>
                    <a:pt x="711" y="9417"/>
                    <a:pt x="522" y="9409"/>
                    <a:pt x="333" y="9394"/>
                  </a:cubicBezTo>
                  <a:cubicBezTo>
                    <a:pt x="310" y="9393"/>
                    <a:pt x="287" y="9392"/>
                    <a:pt x="264" y="9392"/>
                  </a:cubicBezTo>
                  <a:cubicBezTo>
                    <a:pt x="135" y="9392"/>
                    <a:pt x="20" y="9426"/>
                    <a:pt x="0" y="9572"/>
                  </a:cubicBezTo>
                  <a:cubicBezTo>
                    <a:pt x="0" y="9699"/>
                    <a:pt x="40" y="9819"/>
                    <a:pt x="127" y="9917"/>
                  </a:cubicBezTo>
                  <a:cubicBezTo>
                    <a:pt x="173" y="9975"/>
                    <a:pt x="305" y="9980"/>
                    <a:pt x="397" y="9986"/>
                  </a:cubicBezTo>
                  <a:cubicBezTo>
                    <a:pt x="544" y="9994"/>
                    <a:pt x="691" y="9999"/>
                    <a:pt x="837" y="9999"/>
                  </a:cubicBezTo>
                  <a:cubicBezTo>
                    <a:pt x="1504" y="9999"/>
                    <a:pt x="2164" y="9912"/>
                    <a:pt x="2809" y="9733"/>
                  </a:cubicBezTo>
                  <a:cubicBezTo>
                    <a:pt x="5951" y="8895"/>
                    <a:pt x="8174" y="5971"/>
                    <a:pt x="8174" y="2691"/>
                  </a:cubicBezTo>
                  <a:cubicBezTo>
                    <a:pt x="8168" y="2645"/>
                    <a:pt x="8168" y="2605"/>
                    <a:pt x="8168" y="2559"/>
                  </a:cubicBezTo>
                  <a:cubicBezTo>
                    <a:pt x="8162" y="1772"/>
                    <a:pt x="8025" y="997"/>
                    <a:pt x="7766" y="256"/>
                  </a:cubicBezTo>
                  <a:cubicBezTo>
                    <a:pt x="7707" y="92"/>
                    <a:pt x="7609" y="1"/>
                    <a:pt x="7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2964200" y="1973125"/>
              <a:ext cx="311625" cy="93350"/>
            </a:xfrm>
            <a:custGeom>
              <a:avLst/>
              <a:gdLst/>
              <a:ahLst/>
              <a:cxnLst/>
              <a:rect l="l" t="t" r="r" b="b"/>
              <a:pathLst>
                <a:path w="12465" h="3734" extrusionOk="0">
                  <a:moveTo>
                    <a:pt x="12119" y="0"/>
                  </a:moveTo>
                  <a:cubicBezTo>
                    <a:pt x="12033" y="0"/>
                    <a:pt x="11941" y="36"/>
                    <a:pt x="11856" y="110"/>
                  </a:cubicBezTo>
                  <a:cubicBezTo>
                    <a:pt x="11017" y="863"/>
                    <a:pt x="10000" y="1201"/>
                    <a:pt x="8909" y="1253"/>
                  </a:cubicBezTo>
                  <a:cubicBezTo>
                    <a:pt x="8549" y="1268"/>
                    <a:pt x="8188" y="1274"/>
                    <a:pt x="7828" y="1274"/>
                  </a:cubicBezTo>
                  <a:cubicBezTo>
                    <a:pt x="7106" y="1274"/>
                    <a:pt x="6384" y="1251"/>
                    <a:pt x="5664" y="1236"/>
                  </a:cubicBezTo>
                  <a:cubicBezTo>
                    <a:pt x="5406" y="1231"/>
                    <a:pt x="5148" y="1226"/>
                    <a:pt x="4890" y="1226"/>
                  </a:cubicBezTo>
                  <a:cubicBezTo>
                    <a:pt x="4298" y="1226"/>
                    <a:pt x="3707" y="1251"/>
                    <a:pt x="3119" y="1351"/>
                  </a:cubicBezTo>
                  <a:cubicBezTo>
                    <a:pt x="1867" y="1569"/>
                    <a:pt x="850" y="2149"/>
                    <a:pt x="132" y="3218"/>
                  </a:cubicBezTo>
                  <a:cubicBezTo>
                    <a:pt x="0" y="3424"/>
                    <a:pt x="0" y="3568"/>
                    <a:pt x="144" y="3671"/>
                  </a:cubicBezTo>
                  <a:cubicBezTo>
                    <a:pt x="200" y="3713"/>
                    <a:pt x="260" y="3733"/>
                    <a:pt x="321" y="3733"/>
                  </a:cubicBezTo>
                  <a:cubicBezTo>
                    <a:pt x="428" y="3733"/>
                    <a:pt x="534" y="3670"/>
                    <a:pt x="615" y="3545"/>
                  </a:cubicBezTo>
                  <a:cubicBezTo>
                    <a:pt x="1264" y="2563"/>
                    <a:pt x="2200" y="2046"/>
                    <a:pt x="3337" y="1833"/>
                  </a:cubicBezTo>
                  <a:cubicBezTo>
                    <a:pt x="3938" y="1720"/>
                    <a:pt x="4540" y="1694"/>
                    <a:pt x="5143" y="1694"/>
                  </a:cubicBezTo>
                  <a:cubicBezTo>
                    <a:pt x="5613" y="1694"/>
                    <a:pt x="6083" y="1710"/>
                    <a:pt x="6554" y="1713"/>
                  </a:cubicBezTo>
                  <a:cubicBezTo>
                    <a:pt x="6554" y="1736"/>
                    <a:pt x="6554" y="1759"/>
                    <a:pt x="6560" y="1782"/>
                  </a:cubicBezTo>
                  <a:cubicBezTo>
                    <a:pt x="7576" y="1741"/>
                    <a:pt x="8599" y="1736"/>
                    <a:pt x="9616" y="1644"/>
                  </a:cubicBezTo>
                  <a:cubicBezTo>
                    <a:pt x="10586" y="1569"/>
                    <a:pt x="11505" y="1184"/>
                    <a:pt x="12240" y="547"/>
                  </a:cubicBezTo>
                  <a:cubicBezTo>
                    <a:pt x="12430" y="386"/>
                    <a:pt x="12465" y="254"/>
                    <a:pt x="12350" y="110"/>
                  </a:cubicBezTo>
                  <a:cubicBezTo>
                    <a:pt x="12289" y="38"/>
                    <a:pt x="12207" y="0"/>
                    <a:pt x="1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3322325" y="1720625"/>
              <a:ext cx="58050" cy="105825"/>
            </a:xfrm>
            <a:custGeom>
              <a:avLst/>
              <a:gdLst/>
              <a:ahLst/>
              <a:cxnLst/>
              <a:rect l="l" t="t" r="r" b="b"/>
              <a:pathLst>
                <a:path w="2322" h="4233" extrusionOk="0">
                  <a:moveTo>
                    <a:pt x="2085" y="1"/>
                  </a:moveTo>
                  <a:cubicBezTo>
                    <a:pt x="2052" y="1"/>
                    <a:pt x="2018" y="5"/>
                    <a:pt x="1982" y="15"/>
                  </a:cubicBezTo>
                  <a:cubicBezTo>
                    <a:pt x="1919" y="32"/>
                    <a:pt x="1856" y="55"/>
                    <a:pt x="1798" y="89"/>
                  </a:cubicBezTo>
                  <a:cubicBezTo>
                    <a:pt x="650" y="635"/>
                    <a:pt x="92" y="1571"/>
                    <a:pt x="1" y="2990"/>
                  </a:cubicBezTo>
                  <a:cubicBezTo>
                    <a:pt x="64" y="3237"/>
                    <a:pt x="167" y="3639"/>
                    <a:pt x="282" y="4041"/>
                  </a:cubicBezTo>
                  <a:cubicBezTo>
                    <a:pt x="314" y="4161"/>
                    <a:pt x="395" y="4233"/>
                    <a:pt x="505" y="4233"/>
                  </a:cubicBezTo>
                  <a:cubicBezTo>
                    <a:pt x="532" y="4233"/>
                    <a:pt x="561" y="4228"/>
                    <a:pt x="592" y="4219"/>
                  </a:cubicBezTo>
                  <a:cubicBezTo>
                    <a:pt x="736" y="4190"/>
                    <a:pt x="839" y="4053"/>
                    <a:pt x="822" y="3903"/>
                  </a:cubicBezTo>
                  <a:cubicBezTo>
                    <a:pt x="810" y="3829"/>
                    <a:pt x="787" y="3754"/>
                    <a:pt x="759" y="3685"/>
                  </a:cubicBezTo>
                  <a:cubicBezTo>
                    <a:pt x="305" y="2496"/>
                    <a:pt x="856" y="1152"/>
                    <a:pt x="2017" y="623"/>
                  </a:cubicBezTo>
                  <a:cubicBezTo>
                    <a:pt x="2086" y="600"/>
                    <a:pt x="2189" y="578"/>
                    <a:pt x="2212" y="526"/>
                  </a:cubicBezTo>
                  <a:cubicBezTo>
                    <a:pt x="2269" y="417"/>
                    <a:pt x="2321" y="285"/>
                    <a:pt x="2304" y="170"/>
                  </a:cubicBezTo>
                  <a:cubicBezTo>
                    <a:pt x="2282" y="54"/>
                    <a:pt x="2195" y="1"/>
                    <a:pt x="2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3289875" y="1925150"/>
              <a:ext cx="16525" cy="20025"/>
            </a:xfrm>
            <a:custGeom>
              <a:avLst/>
              <a:gdLst/>
              <a:ahLst/>
              <a:cxnLst/>
              <a:rect l="l" t="t" r="r" b="b"/>
              <a:pathLst>
                <a:path w="661" h="801" extrusionOk="0">
                  <a:moveTo>
                    <a:pt x="344" y="1"/>
                  </a:moveTo>
                  <a:cubicBezTo>
                    <a:pt x="148" y="1"/>
                    <a:pt x="29" y="178"/>
                    <a:pt x="12" y="484"/>
                  </a:cubicBezTo>
                  <a:cubicBezTo>
                    <a:pt x="0" y="668"/>
                    <a:pt x="104" y="794"/>
                    <a:pt x="282" y="800"/>
                  </a:cubicBezTo>
                  <a:cubicBezTo>
                    <a:pt x="288" y="800"/>
                    <a:pt x="295" y="800"/>
                    <a:pt x="301" y="800"/>
                  </a:cubicBezTo>
                  <a:cubicBezTo>
                    <a:pt x="502" y="800"/>
                    <a:pt x="627" y="623"/>
                    <a:pt x="638" y="306"/>
                  </a:cubicBezTo>
                  <a:cubicBezTo>
                    <a:pt x="661" y="143"/>
                    <a:pt x="534" y="1"/>
                    <a:pt x="372" y="1"/>
                  </a:cubicBezTo>
                  <a:cubicBezTo>
                    <a:pt x="369" y="1"/>
                    <a:pt x="366" y="1"/>
                    <a:pt x="362" y="1"/>
                  </a:cubicBezTo>
                  <a:cubicBezTo>
                    <a:pt x="356" y="1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3312275" y="1866850"/>
              <a:ext cx="20700" cy="16000"/>
            </a:xfrm>
            <a:custGeom>
              <a:avLst/>
              <a:gdLst/>
              <a:ahLst/>
              <a:cxnLst/>
              <a:rect l="l" t="t" r="r" b="b"/>
              <a:pathLst>
                <a:path w="828" h="640" extrusionOk="0">
                  <a:moveTo>
                    <a:pt x="286" y="1"/>
                  </a:moveTo>
                  <a:cubicBezTo>
                    <a:pt x="128" y="1"/>
                    <a:pt x="1" y="134"/>
                    <a:pt x="12" y="294"/>
                  </a:cubicBezTo>
                  <a:cubicBezTo>
                    <a:pt x="12" y="503"/>
                    <a:pt x="205" y="639"/>
                    <a:pt x="499" y="639"/>
                  </a:cubicBezTo>
                  <a:cubicBezTo>
                    <a:pt x="505" y="639"/>
                    <a:pt x="511" y="639"/>
                    <a:pt x="517" y="639"/>
                  </a:cubicBezTo>
                  <a:cubicBezTo>
                    <a:pt x="701" y="639"/>
                    <a:pt x="793" y="530"/>
                    <a:pt x="805" y="358"/>
                  </a:cubicBezTo>
                  <a:cubicBezTo>
                    <a:pt x="828" y="157"/>
                    <a:pt x="615" y="13"/>
                    <a:pt x="305" y="1"/>
                  </a:cubicBezTo>
                  <a:cubicBezTo>
                    <a:pt x="298" y="1"/>
                    <a:pt x="292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2958150" y="2088850"/>
              <a:ext cx="16550" cy="20000"/>
            </a:xfrm>
            <a:custGeom>
              <a:avLst/>
              <a:gdLst/>
              <a:ahLst/>
              <a:cxnLst/>
              <a:rect l="l" t="t" r="r" b="b"/>
              <a:pathLst>
                <a:path w="662" h="800" extrusionOk="0">
                  <a:moveTo>
                    <a:pt x="388" y="1"/>
                  </a:moveTo>
                  <a:cubicBezTo>
                    <a:pt x="382" y="1"/>
                    <a:pt x="375" y="1"/>
                    <a:pt x="369" y="2"/>
                  </a:cubicBezTo>
                  <a:cubicBezTo>
                    <a:pt x="365" y="1"/>
                    <a:pt x="361" y="1"/>
                    <a:pt x="357" y="1"/>
                  </a:cubicBezTo>
                  <a:cubicBezTo>
                    <a:pt x="131" y="1"/>
                    <a:pt x="63" y="174"/>
                    <a:pt x="24" y="513"/>
                  </a:cubicBezTo>
                  <a:cubicBezTo>
                    <a:pt x="1" y="685"/>
                    <a:pt x="133" y="800"/>
                    <a:pt x="317" y="800"/>
                  </a:cubicBezTo>
                  <a:cubicBezTo>
                    <a:pt x="524" y="800"/>
                    <a:pt x="661" y="587"/>
                    <a:pt x="656" y="283"/>
                  </a:cubicBezTo>
                  <a:cubicBezTo>
                    <a:pt x="661" y="129"/>
                    <a:pt x="5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3056675" y="2157075"/>
              <a:ext cx="20550" cy="15975"/>
            </a:xfrm>
            <a:custGeom>
              <a:avLst/>
              <a:gdLst/>
              <a:ahLst/>
              <a:cxnLst/>
              <a:rect l="l" t="t" r="r" b="b"/>
              <a:pathLst>
                <a:path w="822" h="639" extrusionOk="0">
                  <a:moveTo>
                    <a:pt x="285" y="0"/>
                  </a:moveTo>
                  <a:cubicBezTo>
                    <a:pt x="128" y="0"/>
                    <a:pt x="1" y="134"/>
                    <a:pt x="17" y="294"/>
                  </a:cubicBezTo>
                  <a:cubicBezTo>
                    <a:pt x="12" y="501"/>
                    <a:pt x="219" y="639"/>
                    <a:pt x="529" y="639"/>
                  </a:cubicBezTo>
                  <a:cubicBezTo>
                    <a:pt x="690" y="639"/>
                    <a:pt x="822" y="501"/>
                    <a:pt x="816" y="334"/>
                  </a:cubicBezTo>
                  <a:cubicBezTo>
                    <a:pt x="810" y="145"/>
                    <a:pt x="598" y="7"/>
                    <a:pt x="305" y="1"/>
                  </a:cubicBezTo>
                  <a:cubicBezTo>
                    <a:pt x="298" y="0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2977700" y="1941550"/>
              <a:ext cx="20250" cy="15850"/>
            </a:xfrm>
            <a:custGeom>
              <a:avLst/>
              <a:gdLst/>
              <a:ahLst/>
              <a:cxnLst/>
              <a:rect l="l" t="t" r="r" b="b"/>
              <a:pathLst>
                <a:path w="810" h="634" extrusionOk="0">
                  <a:moveTo>
                    <a:pt x="312" y="0"/>
                  </a:moveTo>
                  <a:cubicBezTo>
                    <a:pt x="305" y="0"/>
                    <a:pt x="299" y="0"/>
                    <a:pt x="293" y="0"/>
                  </a:cubicBezTo>
                  <a:cubicBezTo>
                    <a:pt x="132" y="0"/>
                    <a:pt x="0" y="138"/>
                    <a:pt x="12" y="299"/>
                  </a:cubicBezTo>
                  <a:cubicBezTo>
                    <a:pt x="17" y="479"/>
                    <a:pt x="240" y="633"/>
                    <a:pt x="499" y="633"/>
                  </a:cubicBezTo>
                  <a:cubicBezTo>
                    <a:pt x="513" y="633"/>
                    <a:pt x="526" y="633"/>
                    <a:pt x="540" y="632"/>
                  </a:cubicBezTo>
                  <a:cubicBezTo>
                    <a:pt x="724" y="626"/>
                    <a:pt x="810" y="511"/>
                    <a:pt x="810" y="339"/>
                  </a:cubicBezTo>
                  <a:cubicBezTo>
                    <a:pt x="810" y="137"/>
                    <a:pt x="611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3429750" y="1826625"/>
              <a:ext cx="19975" cy="16175"/>
            </a:xfrm>
            <a:custGeom>
              <a:avLst/>
              <a:gdLst/>
              <a:ahLst/>
              <a:cxnLst/>
              <a:rect l="l" t="t" r="r" b="b"/>
              <a:pathLst>
                <a:path w="799" h="647" extrusionOk="0">
                  <a:moveTo>
                    <a:pt x="282" y="1"/>
                  </a:moveTo>
                  <a:cubicBezTo>
                    <a:pt x="128" y="1"/>
                    <a:pt x="0" y="132"/>
                    <a:pt x="6" y="289"/>
                  </a:cubicBezTo>
                  <a:cubicBezTo>
                    <a:pt x="0" y="502"/>
                    <a:pt x="195" y="634"/>
                    <a:pt x="511" y="645"/>
                  </a:cubicBezTo>
                  <a:cubicBezTo>
                    <a:pt x="518" y="646"/>
                    <a:pt x="524" y="646"/>
                    <a:pt x="531" y="646"/>
                  </a:cubicBezTo>
                  <a:cubicBezTo>
                    <a:pt x="677" y="646"/>
                    <a:pt x="798" y="524"/>
                    <a:pt x="793" y="370"/>
                  </a:cubicBezTo>
                  <a:cubicBezTo>
                    <a:pt x="798" y="146"/>
                    <a:pt x="632" y="19"/>
                    <a:pt x="310" y="2"/>
                  </a:cubicBezTo>
                  <a:cubicBezTo>
                    <a:pt x="301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2970075" y="2142400"/>
              <a:ext cx="16675" cy="20025"/>
            </a:xfrm>
            <a:custGeom>
              <a:avLst/>
              <a:gdLst/>
              <a:ahLst/>
              <a:cxnLst/>
              <a:rect l="l" t="t" r="r" b="b"/>
              <a:pathLst>
                <a:path w="667" h="801" extrusionOk="0">
                  <a:moveTo>
                    <a:pt x="390" y="1"/>
                  </a:moveTo>
                  <a:cubicBezTo>
                    <a:pt x="381" y="1"/>
                    <a:pt x="372" y="1"/>
                    <a:pt x="363" y="2"/>
                  </a:cubicBezTo>
                  <a:cubicBezTo>
                    <a:pt x="359" y="2"/>
                    <a:pt x="356" y="2"/>
                    <a:pt x="353" y="2"/>
                  </a:cubicBezTo>
                  <a:cubicBezTo>
                    <a:pt x="152" y="2"/>
                    <a:pt x="29" y="179"/>
                    <a:pt x="18" y="490"/>
                  </a:cubicBezTo>
                  <a:cubicBezTo>
                    <a:pt x="1" y="654"/>
                    <a:pt x="128" y="801"/>
                    <a:pt x="290" y="801"/>
                  </a:cubicBezTo>
                  <a:cubicBezTo>
                    <a:pt x="293" y="801"/>
                    <a:pt x="296" y="801"/>
                    <a:pt x="299" y="800"/>
                  </a:cubicBezTo>
                  <a:cubicBezTo>
                    <a:pt x="303" y="801"/>
                    <a:pt x="307" y="801"/>
                    <a:pt x="310" y="801"/>
                  </a:cubicBezTo>
                  <a:cubicBezTo>
                    <a:pt x="554" y="801"/>
                    <a:pt x="605" y="612"/>
                    <a:pt x="655" y="295"/>
                  </a:cubicBezTo>
                  <a:cubicBezTo>
                    <a:pt x="666" y="138"/>
                    <a:pt x="544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3056250" y="2106625"/>
              <a:ext cx="14950" cy="14300"/>
            </a:xfrm>
            <a:custGeom>
              <a:avLst/>
              <a:gdLst/>
              <a:ahLst/>
              <a:cxnLst/>
              <a:rect l="l" t="t" r="r" b="b"/>
              <a:pathLst>
                <a:path w="598" h="572" extrusionOk="0">
                  <a:moveTo>
                    <a:pt x="321" y="0"/>
                  </a:moveTo>
                  <a:cubicBezTo>
                    <a:pt x="308" y="0"/>
                    <a:pt x="295" y="1"/>
                    <a:pt x="281" y="3"/>
                  </a:cubicBezTo>
                  <a:cubicBezTo>
                    <a:pt x="121" y="3"/>
                    <a:pt x="0" y="141"/>
                    <a:pt x="23" y="302"/>
                  </a:cubicBezTo>
                  <a:cubicBezTo>
                    <a:pt x="34" y="485"/>
                    <a:pt x="161" y="554"/>
                    <a:pt x="322" y="571"/>
                  </a:cubicBezTo>
                  <a:cubicBezTo>
                    <a:pt x="500" y="548"/>
                    <a:pt x="592" y="445"/>
                    <a:pt x="597" y="273"/>
                  </a:cubicBezTo>
                  <a:cubicBezTo>
                    <a:pt x="592" y="119"/>
                    <a:pt x="470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3022350" y="1940100"/>
              <a:ext cx="14650" cy="14175"/>
            </a:xfrm>
            <a:custGeom>
              <a:avLst/>
              <a:gdLst/>
              <a:ahLst/>
              <a:cxnLst/>
              <a:rect l="l" t="t" r="r" b="b"/>
              <a:pathLst>
                <a:path w="586" h="567" extrusionOk="0">
                  <a:moveTo>
                    <a:pt x="293" y="1"/>
                  </a:moveTo>
                  <a:cubicBezTo>
                    <a:pt x="127" y="12"/>
                    <a:pt x="12" y="93"/>
                    <a:pt x="6" y="277"/>
                  </a:cubicBezTo>
                  <a:cubicBezTo>
                    <a:pt x="0" y="460"/>
                    <a:pt x="104" y="552"/>
                    <a:pt x="276" y="564"/>
                  </a:cubicBezTo>
                  <a:cubicBezTo>
                    <a:pt x="289" y="566"/>
                    <a:pt x="301" y="566"/>
                    <a:pt x="314" y="566"/>
                  </a:cubicBezTo>
                  <a:cubicBezTo>
                    <a:pt x="464" y="566"/>
                    <a:pt x="586" y="442"/>
                    <a:pt x="581" y="288"/>
                  </a:cubicBezTo>
                  <a:cubicBezTo>
                    <a:pt x="581" y="93"/>
                    <a:pt x="460" y="24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3" name="Google Shape;1543;p11"/>
          <p:cNvGrpSpPr/>
          <p:nvPr/>
        </p:nvGrpSpPr>
        <p:grpSpPr>
          <a:xfrm rot="6317842" flipH="1">
            <a:off x="-592550" y="3653923"/>
            <a:ext cx="1406733" cy="1516423"/>
            <a:chOff x="1999075" y="815450"/>
            <a:chExt cx="635725" cy="689150"/>
          </a:xfrm>
        </p:grpSpPr>
        <p:sp>
          <p:nvSpPr>
            <p:cNvPr id="1544" name="Google Shape;1544;p11"/>
            <p:cNvSpPr/>
            <p:nvPr/>
          </p:nvSpPr>
          <p:spPr>
            <a:xfrm>
              <a:off x="1999075" y="875625"/>
              <a:ext cx="254050" cy="129025"/>
            </a:xfrm>
            <a:custGeom>
              <a:avLst/>
              <a:gdLst/>
              <a:ahLst/>
              <a:cxnLst/>
              <a:rect l="l" t="t" r="r" b="b"/>
              <a:pathLst>
                <a:path w="10162" h="5161" extrusionOk="0">
                  <a:moveTo>
                    <a:pt x="962" y="10"/>
                  </a:moveTo>
                  <a:cubicBezTo>
                    <a:pt x="826" y="10"/>
                    <a:pt x="689" y="13"/>
                    <a:pt x="551" y="17"/>
                  </a:cubicBezTo>
                  <a:cubicBezTo>
                    <a:pt x="333" y="23"/>
                    <a:pt x="98" y="0"/>
                    <a:pt x="0" y="276"/>
                  </a:cubicBezTo>
                  <a:lnTo>
                    <a:pt x="0" y="408"/>
                  </a:lnTo>
                  <a:cubicBezTo>
                    <a:pt x="86" y="563"/>
                    <a:pt x="224" y="592"/>
                    <a:pt x="391" y="592"/>
                  </a:cubicBezTo>
                  <a:cubicBezTo>
                    <a:pt x="600" y="592"/>
                    <a:pt x="810" y="589"/>
                    <a:pt x="1020" y="589"/>
                  </a:cubicBezTo>
                  <a:cubicBezTo>
                    <a:pt x="1334" y="589"/>
                    <a:pt x="1649" y="595"/>
                    <a:pt x="1959" y="626"/>
                  </a:cubicBezTo>
                  <a:cubicBezTo>
                    <a:pt x="4882" y="913"/>
                    <a:pt x="7278" y="2194"/>
                    <a:pt x="9162" y="4440"/>
                  </a:cubicBezTo>
                  <a:cubicBezTo>
                    <a:pt x="9328" y="4641"/>
                    <a:pt x="9466" y="4865"/>
                    <a:pt x="9644" y="5055"/>
                  </a:cubicBezTo>
                  <a:cubicBezTo>
                    <a:pt x="9715" y="5125"/>
                    <a:pt x="9811" y="5160"/>
                    <a:pt x="9907" y="5160"/>
                  </a:cubicBezTo>
                  <a:cubicBezTo>
                    <a:pt x="9921" y="5160"/>
                    <a:pt x="9935" y="5160"/>
                    <a:pt x="9949" y="5158"/>
                  </a:cubicBezTo>
                  <a:cubicBezTo>
                    <a:pt x="10046" y="5118"/>
                    <a:pt x="10121" y="5032"/>
                    <a:pt x="10150" y="4928"/>
                  </a:cubicBezTo>
                  <a:cubicBezTo>
                    <a:pt x="10161" y="4842"/>
                    <a:pt x="10086" y="4733"/>
                    <a:pt x="10029" y="4653"/>
                  </a:cubicBezTo>
                  <a:cubicBezTo>
                    <a:pt x="9265" y="3573"/>
                    <a:pt x="8306" y="2642"/>
                    <a:pt x="7203" y="1907"/>
                  </a:cubicBezTo>
                  <a:cubicBezTo>
                    <a:pt x="5302" y="639"/>
                    <a:pt x="3221" y="10"/>
                    <a:pt x="96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2186325" y="841625"/>
              <a:ext cx="448475" cy="555000"/>
            </a:xfrm>
            <a:custGeom>
              <a:avLst/>
              <a:gdLst/>
              <a:ahLst/>
              <a:cxnLst/>
              <a:rect l="l" t="t" r="r" b="b"/>
              <a:pathLst>
                <a:path w="17939" h="22200" extrusionOk="0">
                  <a:moveTo>
                    <a:pt x="334" y="1"/>
                  </a:moveTo>
                  <a:cubicBezTo>
                    <a:pt x="240" y="1"/>
                    <a:pt x="154" y="47"/>
                    <a:pt x="92" y="142"/>
                  </a:cubicBezTo>
                  <a:cubicBezTo>
                    <a:pt x="0" y="292"/>
                    <a:pt x="75" y="407"/>
                    <a:pt x="195" y="510"/>
                  </a:cubicBezTo>
                  <a:cubicBezTo>
                    <a:pt x="442" y="705"/>
                    <a:pt x="689" y="895"/>
                    <a:pt x="925" y="1102"/>
                  </a:cubicBezTo>
                  <a:cubicBezTo>
                    <a:pt x="2447" y="2446"/>
                    <a:pt x="3590" y="4077"/>
                    <a:pt x="4561" y="5840"/>
                  </a:cubicBezTo>
                  <a:cubicBezTo>
                    <a:pt x="5583" y="7707"/>
                    <a:pt x="6393" y="9677"/>
                    <a:pt x="7249" y="11624"/>
                  </a:cubicBezTo>
                  <a:cubicBezTo>
                    <a:pt x="8082" y="13508"/>
                    <a:pt x="8943" y="15375"/>
                    <a:pt x="10087" y="17098"/>
                  </a:cubicBezTo>
                  <a:cubicBezTo>
                    <a:pt x="11075" y="18592"/>
                    <a:pt x="12223" y="19942"/>
                    <a:pt x="13688" y="20993"/>
                  </a:cubicBezTo>
                  <a:cubicBezTo>
                    <a:pt x="14687" y="21707"/>
                    <a:pt x="15783" y="22199"/>
                    <a:pt x="17044" y="22199"/>
                  </a:cubicBezTo>
                  <a:cubicBezTo>
                    <a:pt x="17051" y="22199"/>
                    <a:pt x="17058" y="22199"/>
                    <a:pt x="17065" y="22199"/>
                  </a:cubicBezTo>
                  <a:cubicBezTo>
                    <a:pt x="17215" y="22199"/>
                    <a:pt x="17364" y="22199"/>
                    <a:pt x="17513" y="22193"/>
                  </a:cubicBezTo>
                  <a:cubicBezTo>
                    <a:pt x="17548" y="22193"/>
                    <a:pt x="17588" y="22188"/>
                    <a:pt x="17623" y="22182"/>
                  </a:cubicBezTo>
                  <a:cubicBezTo>
                    <a:pt x="17829" y="22142"/>
                    <a:pt x="17939" y="22015"/>
                    <a:pt x="17916" y="21831"/>
                  </a:cubicBezTo>
                  <a:cubicBezTo>
                    <a:pt x="17887" y="21619"/>
                    <a:pt x="17732" y="21625"/>
                    <a:pt x="17565" y="21619"/>
                  </a:cubicBezTo>
                  <a:cubicBezTo>
                    <a:pt x="17111" y="21607"/>
                    <a:pt x="16652" y="21625"/>
                    <a:pt x="16210" y="21544"/>
                  </a:cubicBezTo>
                  <a:cubicBezTo>
                    <a:pt x="15124" y="21349"/>
                    <a:pt x="14216" y="20775"/>
                    <a:pt x="13384" y="20068"/>
                  </a:cubicBezTo>
                  <a:cubicBezTo>
                    <a:pt x="11965" y="18868"/>
                    <a:pt x="10873" y="17397"/>
                    <a:pt x="9937" y="15800"/>
                  </a:cubicBezTo>
                  <a:cubicBezTo>
                    <a:pt x="8903" y="14048"/>
                    <a:pt x="8105" y="12176"/>
                    <a:pt x="7289" y="10326"/>
                  </a:cubicBezTo>
                  <a:cubicBezTo>
                    <a:pt x="6479" y="8477"/>
                    <a:pt x="5675" y="6621"/>
                    <a:pt x="4647" y="4875"/>
                  </a:cubicBezTo>
                  <a:cubicBezTo>
                    <a:pt x="3607" y="3106"/>
                    <a:pt x="2372" y="1509"/>
                    <a:pt x="758" y="228"/>
                  </a:cubicBezTo>
                  <a:cubicBezTo>
                    <a:pt x="678" y="160"/>
                    <a:pt x="592" y="102"/>
                    <a:pt x="500" y="45"/>
                  </a:cubicBezTo>
                  <a:cubicBezTo>
                    <a:pt x="444" y="16"/>
                    <a:pt x="388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2308100" y="1115100"/>
              <a:ext cx="311325" cy="323300"/>
            </a:xfrm>
            <a:custGeom>
              <a:avLst/>
              <a:gdLst/>
              <a:ahLst/>
              <a:cxnLst/>
              <a:rect l="l" t="t" r="r" b="b"/>
              <a:pathLst>
                <a:path w="12453" h="12932" extrusionOk="0">
                  <a:moveTo>
                    <a:pt x="330" y="1"/>
                  </a:moveTo>
                  <a:cubicBezTo>
                    <a:pt x="289" y="1"/>
                    <a:pt x="245" y="11"/>
                    <a:pt x="201" y="31"/>
                  </a:cubicBezTo>
                  <a:cubicBezTo>
                    <a:pt x="0" y="117"/>
                    <a:pt x="29" y="278"/>
                    <a:pt x="92" y="444"/>
                  </a:cubicBezTo>
                  <a:cubicBezTo>
                    <a:pt x="506" y="1541"/>
                    <a:pt x="902" y="2638"/>
                    <a:pt x="1321" y="3735"/>
                  </a:cubicBezTo>
                  <a:cubicBezTo>
                    <a:pt x="1867" y="5171"/>
                    <a:pt x="2458" y="6596"/>
                    <a:pt x="3320" y="7877"/>
                  </a:cubicBezTo>
                  <a:cubicBezTo>
                    <a:pt x="5411" y="10984"/>
                    <a:pt x="8386" y="12575"/>
                    <a:pt x="12068" y="12932"/>
                  </a:cubicBezTo>
                  <a:cubicBezTo>
                    <a:pt x="12321" y="12932"/>
                    <a:pt x="12413" y="12874"/>
                    <a:pt x="12430" y="12690"/>
                  </a:cubicBezTo>
                  <a:cubicBezTo>
                    <a:pt x="12453" y="12501"/>
                    <a:pt x="12344" y="12386"/>
                    <a:pt x="12103" y="12357"/>
                  </a:cubicBezTo>
                  <a:lnTo>
                    <a:pt x="12057" y="12357"/>
                  </a:lnTo>
                  <a:cubicBezTo>
                    <a:pt x="11672" y="12305"/>
                    <a:pt x="11287" y="12282"/>
                    <a:pt x="10902" y="12214"/>
                  </a:cubicBezTo>
                  <a:cubicBezTo>
                    <a:pt x="8220" y="11714"/>
                    <a:pt x="6008" y="10416"/>
                    <a:pt x="4297" y="8290"/>
                  </a:cubicBezTo>
                  <a:cubicBezTo>
                    <a:pt x="3274" y="7015"/>
                    <a:pt x="2608" y="5533"/>
                    <a:pt x="2022" y="4023"/>
                  </a:cubicBezTo>
                  <a:cubicBezTo>
                    <a:pt x="1545" y="2770"/>
                    <a:pt x="1091" y="1507"/>
                    <a:pt x="620" y="249"/>
                  </a:cubicBezTo>
                  <a:cubicBezTo>
                    <a:pt x="560" y="89"/>
                    <a:pt x="45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2008550" y="923300"/>
              <a:ext cx="276450" cy="278850"/>
            </a:xfrm>
            <a:custGeom>
              <a:avLst/>
              <a:gdLst/>
              <a:ahLst/>
              <a:cxnLst/>
              <a:rect l="l" t="t" r="r" b="b"/>
              <a:pathLst>
                <a:path w="11058" h="11154" extrusionOk="0">
                  <a:moveTo>
                    <a:pt x="339" y="0"/>
                  </a:moveTo>
                  <a:cubicBezTo>
                    <a:pt x="127" y="17"/>
                    <a:pt x="0" y="149"/>
                    <a:pt x="17" y="339"/>
                  </a:cubicBezTo>
                  <a:cubicBezTo>
                    <a:pt x="40" y="551"/>
                    <a:pt x="213" y="563"/>
                    <a:pt x="362" y="597"/>
                  </a:cubicBezTo>
                  <a:cubicBezTo>
                    <a:pt x="4343" y="1516"/>
                    <a:pt x="7278" y="3803"/>
                    <a:pt x="9231" y="7375"/>
                  </a:cubicBezTo>
                  <a:cubicBezTo>
                    <a:pt x="9822" y="8472"/>
                    <a:pt x="10242" y="9656"/>
                    <a:pt x="10471" y="10885"/>
                  </a:cubicBezTo>
                  <a:cubicBezTo>
                    <a:pt x="10502" y="11040"/>
                    <a:pt x="10566" y="11153"/>
                    <a:pt x="10725" y="11153"/>
                  </a:cubicBezTo>
                  <a:cubicBezTo>
                    <a:pt x="10743" y="11153"/>
                    <a:pt x="10762" y="11152"/>
                    <a:pt x="10782" y="11149"/>
                  </a:cubicBezTo>
                  <a:cubicBezTo>
                    <a:pt x="10965" y="11126"/>
                    <a:pt x="11057" y="10971"/>
                    <a:pt x="11017" y="10764"/>
                  </a:cubicBezTo>
                  <a:cubicBezTo>
                    <a:pt x="10994" y="10626"/>
                    <a:pt x="10965" y="10488"/>
                    <a:pt x="10931" y="10351"/>
                  </a:cubicBezTo>
                  <a:cubicBezTo>
                    <a:pt x="9633" y="5388"/>
                    <a:pt x="6560" y="2062"/>
                    <a:pt x="1718" y="379"/>
                  </a:cubicBezTo>
                  <a:cubicBezTo>
                    <a:pt x="1264" y="224"/>
                    <a:pt x="799" y="126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2312975" y="1301425"/>
              <a:ext cx="272425" cy="203175"/>
            </a:xfrm>
            <a:custGeom>
              <a:avLst/>
              <a:gdLst/>
              <a:ahLst/>
              <a:cxnLst/>
              <a:rect l="l" t="t" r="r" b="b"/>
              <a:pathLst>
                <a:path w="10897" h="8127" extrusionOk="0">
                  <a:moveTo>
                    <a:pt x="333" y="0"/>
                  </a:moveTo>
                  <a:cubicBezTo>
                    <a:pt x="281" y="0"/>
                    <a:pt x="228" y="19"/>
                    <a:pt x="173" y="56"/>
                  </a:cubicBezTo>
                  <a:cubicBezTo>
                    <a:pt x="12" y="165"/>
                    <a:pt x="0" y="303"/>
                    <a:pt x="161" y="516"/>
                  </a:cubicBezTo>
                  <a:cubicBezTo>
                    <a:pt x="644" y="1176"/>
                    <a:pt x="1109" y="1837"/>
                    <a:pt x="1614" y="2480"/>
                  </a:cubicBezTo>
                  <a:cubicBezTo>
                    <a:pt x="2757" y="3945"/>
                    <a:pt x="4015" y="5300"/>
                    <a:pt x="5560" y="6363"/>
                  </a:cubicBezTo>
                  <a:cubicBezTo>
                    <a:pt x="7025" y="7374"/>
                    <a:pt x="8633" y="7989"/>
                    <a:pt x="10454" y="8126"/>
                  </a:cubicBezTo>
                  <a:lnTo>
                    <a:pt x="10621" y="8126"/>
                  </a:lnTo>
                  <a:cubicBezTo>
                    <a:pt x="10770" y="8126"/>
                    <a:pt x="10868" y="8063"/>
                    <a:pt x="10879" y="7908"/>
                  </a:cubicBezTo>
                  <a:cubicBezTo>
                    <a:pt x="10897" y="7747"/>
                    <a:pt x="10833" y="7627"/>
                    <a:pt x="10673" y="7587"/>
                  </a:cubicBezTo>
                  <a:cubicBezTo>
                    <a:pt x="10604" y="7569"/>
                    <a:pt x="10540" y="7564"/>
                    <a:pt x="10472" y="7564"/>
                  </a:cubicBezTo>
                  <a:cubicBezTo>
                    <a:pt x="9426" y="7495"/>
                    <a:pt x="8404" y="7236"/>
                    <a:pt x="7450" y="6800"/>
                  </a:cubicBezTo>
                  <a:cubicBezTo>
                    <a:pt x="5945" y="6116"/>
                    <a:pt x="4705" y="5094"/>
                    <a:pt x="3579" y="3910"/>
                  </a:cubicBezTo>
                  <a:cubicBezTo>
                    <a:pt x="2482" y="2762"/>
                    <a:pt x="1540" y="1492"/>
                    <a:pt x="621" y="200"/>
                  </a:cubicBezTo>
                  <a:cubicBezTo>
                    <a:pt x="526" y="68"/>
                    <a:pt x="432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2147975" y="832100"/>
              <a:ext cx="16825" cy="17975"/>
            </a:xfrm>
            <a:custGeom>
              <a:avLst/>
              <a:gdLst/>
              <a:ahLst/>
              <a:cxnLst/>
              <a:rect l="l" t="t" r="r" b="b"/>
              <a:pathLst>
                <a:path w="673" h="719" extrusionOk="0">
                  <a:moveTo>
                    <a:pt x="386" y="1"/>
                  </a:moveTo>
                  <a:cubicBezTo>
                    <a:pt x="220" y="1"/>
                    <a:pt x="1" y="250"/>
                    <a:pt x="12" y="449"/>
                  </a:cubicBezTo>
                  <a:cubicBezTo>
                    <a:pt x="18" y="615"/>
                    <a:pt x="110" y="707"/>
                    <a:pt x="276" y="719"/>
                  </a:cubicBezTo>
                  <a:cubicBezTo>
                    <a:pt x="280" y="719"/>
                    <a:pt x="284" y="719"/>
                    <a:pt x="288" y="719"/>
                  </a:cubicBezTo>
                  <a:cubicBezTo>
                    <a:pt x="453" y="719"/>
                    <a:pt x="661" y="484"/>
                    <a:pt x="673" y="282"/>
                  </a:cubicBezTo>
                  <a:cubicBezTo>
                    <a:pt x="673" y="127"/>
                    <a:pt x="546" y="1"/>
                    <a:pt x="391" y="1"/>
                  </a:cubicBezTo>
                  <a:cubicBezTo>
                    <a:pt x="389" y="1"/>
                    <a:pt x="387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2100025" y="815450"/>
              <a:ext cx="14225" cy="13525"/>
            </a:xfrm>
            <a:custGeom>
              <a:avLst/>
              <a:gdLst/>
              <a:ahLst/>
              <a:cxnLst/>
              <a:rect l="l" t="t" r="r" b="b"/>
              <a:pathLst>
                <a:path w="569" h="541" extrusionOk="0">
                  <a:moveTo>
                    <a:pt x="286" y="0"/>
                  </a:moveTo>
                  <a:cubicBezTo>
                    <a:pt x="283" y="0"/>
                    <a:pt x="279" y="0"/>
                    <a:pt x="276" y="0"/>
                  </a:cubicBezTo>
                  <a:cubicBezTo>
                    <a:pt x="272" y="0"/>
                    <a:pt x="269" y="0"/>
                    <a:pt x="266" y="0"/>
                  </a:cubicBezTo>
                  <a:cubicBezTo>
                    <a:pt x="121" y="0"/>
                    <a:pt x="6" y="124"/>
                    <a:pt x="12" y="270"/>
                  </a:cubicBezTo>
                  <a:cubicBezTo>
                    <a:pt x="0" y="414"/>
                    <a:pt x="144" y="540"/>
                    <a:pt x="322" y="540"/>
                  </a:cubicBezTo>
                  <a:cubicBezTo>
                    <a:pt x="460" y="535"/>
                    <a:pt x="569" y="414"/>
                    <a:pt x="563" y="270"/>
                  </a:cubicBezTo>
                  <a:cubicBezTo>
                    <a:pt x="563" y="119"/>
                    <a:pt x="437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2292425" y="1067750"/>
              <a:ext cx="14250" cy="13800"/>
            </a:xfrm>
            <a:custGeom>
              <a:avLst/>
              <a:gdLst/>
              <a:ahLst/>
              <a:cxnLst/>
              <a:rect l="l" t="t" r="r" b="b"/>
              <a:pathLst>
                <a:path w="570" h="552" extrusionOk="0">
                  <a:moveTo>
                    <a:pt x="272" y="0"/>
                  </a:moveTo>
                  <a:cubicBezTo>
                    <a:pt x="139" y="0"/>
                    <a:pt x="24" y="107"/>
                    <a:pt x="12" y="242"/>
                  </a:cubicBezTo>
                  <a:cubicBezTo>
                    <a:pt x="1" y="408"/>
                    <a:pt x="133" y="546"/>
                    <a:pt x="294" y="552"/>
                  </a:cubicBezTo>
                  <a:cubicBezTo>
                    <a:pt x="449" y="552"/>
                    <a:pt x="570" y="431"/>
                    <a:pt x="570" y="282"/>
                  </a:cubicBezTo>
                  <a:cubicBezTo>
                    <a:pt x="570" y="127"/>
                    <a:pt x="443" y="0"/>
                    <a:pt x="282" y="0"/>
                  </a:cubicBezTo>
                  <a:cubicBezTo>
                    <a:pt x="279" y="0"/>
                    <a:pt x="27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2268600" y="1036150"/>
              <a:ext cx="14100" cy="13700"/>
            </a:xfrm>
            <a:custGeom>
              <a:avLst/>
              <a:gdLst/>
              <a:ahLst/>
              <a:cxnLst/>
              <a:rect l="l" t="t" r="r" b="b"/>
              <a:pathLst>
                <a:path w="564" h="548" extrusionOk="0">
                  <a:moveTo>
                    <a:pt x="270" y="1"/>
                  </a:moveTo>
                  <a:cubicBezTo>
                    <a:pt x="115" y="1"/>
                    <a:pt x="0" y="127"/>
                    <a:pt x="6" y="276"/>
                  </a:cubicBezTo>
                  <a:cubicBezTo>
                    <a:pt x="6" y="425"/>
                    <a:pt x="127" y="547"/>
                    <a:pt x="274" y="547"/>
                  </a:cubicBezTo>
                  <a:cubicBezTo>
                    <a:pt x="280" y="547"/>
                    <a:pt x="287" y="547"/>
                    <a:pt x="293" y="546"/>
                  </a:cubicBezTo>
                  <a:cubicBezTo>
                    <a:pt x="297" y="547"/>
                    <a:pt x="301" y="547"/>
                    <a:pt x="304" y="547"/>
                  </a:cubicBezTo>
                  <a:cubicBezTo>
                    <a:pt x="443" y="547"/>
                    <a:pt x="552" y="439"/>
                    <a:pt x="558" y="299"/>
                  </a:cubicBezTo>
                  <a:cubicBezTo>
                    <a:pt x="563" y="139"/>
                    <a:pt x="431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2526800" y="1140100"/>
              <a:ext cx="14225" cy="13550"/>
            </a:xfrm>
            <a:custGeom>
              <a:avLst/>
              <a:gdLst/>
              <a:ahLst/>
              <a:cxnLst/>
              <a:rect l="l" t="t" r="r" b="b"/>
              <a:pathLst>
                <a:path w="569" h="542" extrusionOk="0">
                  <a:moveTo>
                    <a:pt x="267" y="1"/>
                  </a:moveTo>
                  <a:cubicBezTo>
                    <a:pt x="121" y="1"/>
                    <a:pt x="6" y="117"/>
                    <a:pt x="6" y="260"/>
                  </a:cubicBezTo>
                  <a:cubicBezTo>
                    <a:pt x="0" y="412"/>
                    <a:pt x="121" y="541"/>
                    <a:pt x="277" y="541"/>
                  </a:cubicBezTo>
                  <a:cubicBezTo>
                    <a:pt x="281" y="541"/>
                    <a:pt x="284" y="541"/>
                    <a:pt x="287" y="541"/>
                  </a:cubicBezTo>
                  <a:cubicBezTo>
                    <a:pt x="291" y="541"/>
                    <a:pt x="294" y="541"/>
                    <a:pt x="298" y="541"/>
                  </a:cubicBezTo>
                  <a:cubicBezTo>
                    <a:pt x="437" y="541"/>
                    <a:pt x="558" y="429"/>
                    <a:pt x="569" y="289"/>
                  </a:cubicBezTo>
                  <a:cubicBezTo>
                    <a:pt x="569" y="128"/>
                    <a:pt x="442" y="1"/>
                    <a:pt x="287" y="1"/>
                  </a:cubicBezTo>
                  <a:cubicBezTo>
                    <a:pt x="280" y="1"/>
                    <a:pt x="27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2288850" y="1233300"/>
              <a:ext cx="14225" cy="13725"/>
            </a:xfrm>
            <a:custGeom>
              <a:avLst/>
              <a:gdLst/>
              <a:ahLst/>
              <a:cxnLst/>
              <a:rect l="l" t="t" r="r" b="b"/>
              <a:pathLst>
                <a:path w="569" h="549" extrusionOk="0">
                  <a:moveTo>
                    <a:pt x="281" y="1"/>
                  </a:moveTo>
                  <a:cubicBezTo>
                    <a:pt x="277" y="1"/>
                    <a:pt x="274" y="1"/>
                    <a:pt x="270" y="1"/>
                  </a:cubicBezTo>
                  <a:cubicBezTo>
                    <a:pt x="121" y="1"/>
                    <a:pt x="0" y="122"/>
                    <a:pt x="12" y="271"/>
                  </a:cubicBezTo>
                  <a:cubicBezTo>
                    <a:pt x="12" y="427"/>
                    <a:pt x="133" y="548"/>
                    <a:pt x="281" y="548"/>
                  </a:cubicBezTo>
                  <a:cubicBezTo>
                    <a:pt x="291" y="548"/>
                    <a:pt x="301" y="548"/>
                    <a:pt x="311" y="547"/>
                  </a:cubicBezTo>
                  <a:cubicBezTo>
                    <a:pt x="460" y="547"/>
                    <a:pt x="569" y="420"/>
                    <a:pt x="558" y="277"/>
                  </a:cubicBezTo>
                  <a:cubicBezTo>
                    <a:pt x="563" y="125"/>
                    <a:pt x="437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2303200" y="1271500"/>
              <a:ext cx="14100" cy="13575"/>
            </a:xfrm>
            <a:custGeom>
              <a:avLst/>
              <a:gdLst/>
              <a:ahLst/>
              <a:cxnLst/>
              <a:rect l="l" t="t" r="r" b="b"/>
              <a:pathLst>
                <a:path w="564" h="543" extrusionOk="0">
                  <a:moveTo>
                    <a:pt x="284" y="0"/>
                  </a:moveTo>
                  <a:cubicBezTo>
                    <a:pt x="278" y="0"/>
                    <a:pt x="271" y="1"/>
                    <a:pt x="265" y="1"/>
                  </a:cubicBezTo>
                  <a:cubicBezTo>
                    <a:pt x="116" y="1"/>
                    <a:pt x="1" y="133"/>
                    <a:pt x="12" y="283"/>
                  </a:cubicBezTo>
                  <a:cubicBezTo>
                    <a:pt x="12" y="428"/>
                    <a:pt x="133" y="543"/>
                    <a:pt x="280" y="543"/>
                  </a:cubicBezTo>
                  <a:cubicBezTo>
                    <a:pt x="290" y="543"/>
                    <a:pt x="301" y="542"/>
                    <a:pt x="311" y="541"/>
                  </a:cubicBezTo>
                  <a:cubicBezTo>
                    <a:pt x="449" y="541"/>
                    <a:pt x="564" y="426"/>
                    <a:pt x="564" y="288"/>
                  </a:cubicBezTo>
                  <a:cubicBezTo>
                    <a:pt x="564" y="128"/>
                    <a:pt x="43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11"/>
          <p:cNvGrpSpPr/>
          <p:nvPr/>
        </p:nvGrpSpPr>
        <p:grpSpPr>
          <a:xfrm rot="-10559158" flipH="1">
            <a:off x="3473289" y="-654859"/>
            <a:ext cx="2502100" cy="1252245"/>
            <a:chOff x="738850" y="1989800"/>
            <a:chExt cx="1130725" cy="569100"/>
          </a:xfrm>
        </p:grpSpPr>
        <p:sp>
          <p:nvSpPr>
            <p:cNvPr id="1557" name="Google Shape;1557;p11"/>
            <p:cNvSpPr/>
            <p:nvPr/>
          </p:nvSpPr>
          <p:spPr>
            <a:xfrm>
              <a:off x="1790550" y="1989800"/>
              <a:ext cx="17700" cy="14075"/>
            </a:xfrm>
            <a:custGeom>
              <a:avLst/>
              <a:gdLst/>
              <a:ahLst/>
              <a:cxnLst/>
              <a:rect l="l" t="t" r="r" b="b"/>
              <a:pathLst>
                <a:path w="708" h="563" extrusionOk="0">
                  <a:moveTo>
                    <a:pt x="236" y="0"/>
                  </a:moveTo>
                  <a:cubicBezTo>
                    <a:pt x="219" y="23"/>
                    <a:pt x="202" y="46"/>
                    <a:pt x="179" y="69"/>
                  </a:cubicBezTo>
                  <a:cubicBezTo>
                    <a:pt x="30" y="201"/>
                    <a:pt x="1" y="379"/>
                    <a:pt x="150" y="500"/>
                  </a:cubicBezTo>
                  <a:cubicBezTo>
                    <a:pt x="216" y="542"/>
                    <a:pt x="290" y="563"/>
                    <a:pt x="366" y="563"/>
                  </a:cubicBezTo>
                  <a:cubicBezTo>
                    <a:pt x="423" y="563"/>
                    <a:pt x="481" y="551"/>
                    <a:pt x="535" y="529"/>
                  </a:cubicBezTo>
                  <a:cubicBezTo>
                    <a:pt x="707" y="420"/>
                    <a:pt x="673" y="241"/>
                    <a:pt x="535" y="98"/>
                  </a:cubicBezTo>
                  <a:cubicBezTo>
                    <a:pt x="512" y="69"/>
                    <a:pt x="489" y="35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1225500" y="2002225"/>
              <a:ext cx="644075" cy="432900"/>
            </a:xfrm>
            <a:custGeom>
              <a:avLst/>
              <a:gdLst/>
              <a:ahLst/>
              <a:cxnLst/>
              <a:rect l="l" t="t" r="r" b="b"/>
              <a:pathLst>
                <a:path w="25763" h="17316" extrusionOk="0">
                  <a:moveTo>
                    <a:pt x="5140" y="1"/>
                  </a:moveTo>
                  <a:cubicBezTo>
                    <a:pt x="4271" y="1"/>
                    <a:pt x="3371" y="98"/>
                    <a:pt x="2442" y="296"/>
                  </a:cubicBezTo>
                  <a:cubicBezTo>
                    <a:pt x="1706" y="451"/>
                    <a:pt x="1006" y="761"/>
                    <a:pt x="288" y="1002"/>
                  </a:cubicBezTo>
                  <a:cubicBezTo>
                    <a:pt x="110" y="1066"/>
                    <a:pt x="0" y="1192"/>
                    <a:pt x="81" y="1399"/>
                  </a:cubicBezTo>
                  <a:cubicBezTo>
                    <a:pt x="139" y="1534"/>
                    <a:pt x="231" y="1597"/>
                    <a:pt x="344" y="1597"/>
                  </a:cubicBezTo>
                  <a:cubicBezTo>
                    <a:pt x="399" y="1597"/>
                    <a:pt x="459" y="1582"/>
                    <a:pt x="523" y="1554"/>
                  </a:cubicBezTo>
                  <a:cubicBezTo>
                    <a:pt x="586" y="1525"/>
                    <a:pt x="655" y="1496"/>
                    <a:pt x="718" y="1468"/>
                  </a:cubicBezTo>
                  <a:cubicBezTo>
                    <a:pt x="2132" y="881"/>
                    <a:pt x="3557" y="585"/>
                    <a:pt x="4993" y="585"/>
                  </a:cubicBezTo>
                  <a:cubicBezTo>
                    <a:pt x="6160" y="585"/>
                    <a:pt x="7334" y="781"/>
                    <a:pt x="8513" y="1175"/>
                  </a:cubicBezTo>
                  <a:cubicBezTo>
                    <a:pt x="10592" y="1870"/>
                    <a:pt x="12218" y="3208"/>
                    <a:pt x="13631" y="4839"/>
                  </a:cubicBezTo>
                  <a:cubicBezTo>
                    <a:pt x="14780" y="6166"/>
                    <a:pt x="15722" y="7648"/>
                    <a:pt x="16681" y="9119"/>
                  </a:cubicBezTo>
                  <a:cubicBezTo>
                    <a:pt x="17720" y="10727"/>
                    <a:pt x="18760" y="12335"/>
                    <a:pt x="20047" y="13765"/>
                  </a:cubicBezTo>
                  <a:cubicBezTo>
                    <a:pt x="21466" y="15339"/>
                    <a:pt x="23097" y="16591"/>
                    <a:pt x="25153" y="17223"/>
                  </a:cubicBezTo>
                  <a:cubicBezTo>
                    <a:pt x="25239" y="17252"/>
                    <a:pt x="25325" y="17269"/>
                    <a:pt x="25475" y="17315"/>
                  </a:cubicBezTo>
                  <a:cubicBezTo>
                    <a:pt x="25544" y="17235"/>
                    <a:pt x="25664" y="17154"/>
                    <a:pt x="25699" y="17045"/>
                  </a:cubicBezTo>
                  <a:cubicBezTo>
                    <a:pt x="25762" y="16856"/>
                    <a:pt x="25630" y="16758"/>
                    <a:pt x="25463" y="16689"/>
                  </a:cubicBezTo>
                  <a:cubicBezTo>
                    <a:pt x="24929" y="16482"/>
                    <a:pt x="24372" y="16299"/>
                    <a:pt x="23861" y="16046"/>
                  </a:cubicBezTo>
                  <a:cubicBezTo>
                    <a:pt x="22189" y="15219"/>
                    <a:pt x="20845" y="13978"/>
                    <a:pt x="19754" y="12502"/>
                  </a:cubicBezTo>
                  <a:cubicBezTo>
                    <a:pt x="18634" y="10991"/>
                    <a:pt x="17600" y="9412"/>
                    <a:pt x="16554" y="7843"/>
                  </a:cubicBezTo>
                  <a:cubicBezTo>
                    <a:pt x="15595" y="6407"/>
                    <a:pt x="14653" y="4966"/>
                    <a:pt x="13441" y="3725"/>
                  </a:cubicBezTo>
                  <a:cubicBezTo>
                    <a:pt x="11051" y="1281"/>
                    <a:pt x="8291" y="1"/>
                    <a:pt x="5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738850" y="2125350"/>
              <a:ext cx="383275" cy="237400"/>
            </a:xfrm>
            <a:custGeom>
              <a:avLst/>
              <a:gdLst/>
              <a:ahLst/>
              <a:cxnLst/>
              <a:rect l="l" t="t" r="r" b="b"/>
              <a:pathLst>
                <a:path w="15331" h="9496" extrusionOk="0">
                  <a:moveTo>
                    <a:pt x="15141" y="1"/>
                  </a:moveTo>
                  <a:cubicBezTo>
                    <a:pt x="15050" y="1"/>
                    <a:pt x="14933" y="42"/>
                    <a:pt x="14843" y="75"/>
                  </a:cubicBezTo>
                  <a:cubicBezTo>
                    <a:pt x="14774" y="104"/>
                    <a:pt x="14739" y="219"/>
                    <a:pt x="14682" y="288"/>
                  </a:cubicBezTo>
                  <a:cubicBezTo>
                    <a:pt x="14021" y="1172"/>
                    <a:pt x="13384" y="2080"/>
                    <a:pt x="12694" y="2947"/>
                  </a:cubicBezTo>
                  <a:cubicBezTo>
                    <a:pt x="11390" y="4590"/>
                    <a:pt x="9954" y="6106"/>
                    <a:pt x="8197" y="7290"/>
                  </a:cubicBezTo>
                  <a:cubicBezTo>
                    <a:pt x="6697" y="8295"/>
                    <a:pt x="5084" y="8946"/>
                    <a:pt x="3259" y="8946"/>
                  </a:cubicBezTo>
                  <a:cubicBezTo>
                    <a:pt x="3198" y="8946"/>
                    <a:pt x="3135" y="8945"/>
                    <a:pt x="3073" y="8944"/>
                  </a:cubicBezTo>
                  <a:cubicBezTo>
                    <a:pt x="2166" y="8909"/>
                    <a:pt x="1270" y="8726"/>
                    <a:pt x="425" y="8387"/>
                  </a:cubicBezTo>
                  <a:cubicBezTo>
                    <a:pt x="369" y="8364"/>
                    <a:pt x="315" y="8353"/>
                    <a:pt x="267" y="8353"/>
                  </a:cubicBezTo>
                  <a:cubicBezTo>
                    <a:pt x="141" y="8353"/>
                    <a:pt x="48" y="8425"/>
                    <a:pt x="23" y="8553"/>
                  </a:cubicBezTo>
                  <a:cubicBezTo>
                    <a:pt x="0" y="8668"/>
                    <a:pt x="127" y="8812"/>
                    <a:pt x="201" y="8932"/>
                  </a:cubicBezTo>
                  <a:cubicBezTo>
                    <a:pt x="230" y="8973"/>
                    <a:pt x="310" y="8984"/>
                    <a:pt x="368" y="9001"/>
                  </a:cubicBezTo>
                  <a:cubicBezTo>
                    <a:pt x="1252" y="9323"/>
                    <a:pt x="2183" y="9490"/>
                    <a:pt x="3119" y="9495"/>
                  </a:cubicBezTo>
                  <a:cubicBezTo>
                    <a:pt x="3475" y="9467"/>
                    <a:pt x="3837" y="9444"/>
                    <a:pt x="4193" y="9415"/>
                  </a:cubicBezTo>
                  <a:cubicBezTo>
                    <a:pt x="4383" y="9398"/>
                    <a:pt x="4567" y="9357"/>
                    <a:pt x="4756" y="9323"/>
                  </a:cubicBezTo>
                  <a:cubicBezTo>
                    <a:pt x="7054" y="8892"/>
                    <a:pt x="8972" y="7749"/>
                    <a:pt x="10667" y="6187"/>
                  </a:cubicBezTo>
                  <a:cubicBezTo>
                    <a:pt x="12488" y="4498"/>
                    <a:pt x="13895" y="2476"/>
                    <a:pt x="15302" y="454"/>
                  </a:cubicBezTo>
                  <a:cubicBezTo>
                    <a:pt x="15314" y="437"/>
                    <a:pt x="15331" y="414"/>
                    <a:pt x="15331" y="403"/>
                  </a:cubicBezTo>
                  <a:cubicBezTo>
                    <a:pt x="15308" y="270"/>
                    <a:pt x="15325" y="81"/>
                    <a:pt x="15233" y="24"/>
                  </a:cubicBezTo>
                  <a:cubicBezTo>
                    <a:pt x="15209" y="7"/>
                    <a:pt x="15177" y="1"/>
                    <a:pt x="15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1536100" y="2164350"/>
              <a:ext cx="324425" cy="310700"/>
            </a:xfrm>
            <a:custGeom>
              <a:avLst/>
              <a:gdLst/>
              <a:ahLst/>
              <a:cxnLst/>
              <a:rect l="l" t="t" r="r" b="b"/>
              <a:pathLst>
                <a:path w="12977" h="12428" extrusionOk="0">
                  <a:moveTo>
                    <a:pt x="378" y="1"/>
                  </a:moveTo>
                  <a:cubicBezTo>
                    <a:pt x="310" y="1"/>
                    <a:pt x="241" y="28"/>
                    <a:pt x="173" y="89"/>
                  </a:cubicBezTo>
                  <a:cubicBezTo>
                    <a:pt x="1" y="244"/>
                    <a:pt x="69" y="405"/>
                    <a:pt x="202" y="560"/>
                  </a:cubicBezTo>
                  <a:cubicBezTo>
                    <a:pt x="500" y="922"/>
                    <a:pt x="816" y="1272"/>
                    <a:pt x="1075" y="1657"/>
                  </a:cubicBezTo>
                  <a:cubicBezTo>
                    <a:pt x="2028" y="3087"/>
                    <a:pt x="2959" y="4523"/>
                    <a:pt x="3895" y="5959"/>
                  </a:cubicBezTo>
                  <a:cubicBezTo>
                    <a:pt x="5664" y="8665"/>
                    <a:pt x="8048" y="10641"/>
                    <a:pt x="11052" y="11847"/>
                  </a:cubicBezTo>
                  <a:cubicBezTo>
                    <a:pt x="11569" y="12054"/>
                    <a:pt x="12103" y="12220"/>
                    <a:pt x="12689" y="12427"/>
                  </a:cubicBezTo>
                  <a:cubicBezTo>
                    <a:pt x="12781" y="12335"/>
                    <a:pt x="12930" y="12255"/>
                    <a:pt x="12953" y="12146"/>
                  </a:cubicBezTo>
                  <a:cubicBezTo>
                    <a:pt x="12976" y="12048"/>
                    <a:pt x="12878" y="11893"/>
                    <a:pt x="12781" y="11818"/>
                  </a:cubicBezTo>
                  <a:cubicBezTo>
                    <a:pt x="12689" y="11743"/>
                    <a:pt x="12545" y="11732"/>
                    <a:pt x="12419" y="11692"/>
                  </a:cubicBezTo>
                  <a:cubicBezTo>
                    <a:pt x="9518" y="10773"/>
                    <a:pt x="7066" y="9182"/>
                    <a:pt x="5222" y="6746"/>
                  </a:cubicBezTo>
                  <a:cubicBezTo>
                    <a:pt x="4337" y="5575"/>
                    <a:pt x="3591" y="4294"/>
                    <a:pt x="2758" y="3076"/>
                  </a:cubicBezTo>
                  <a:cubicBezTo>
                    <a:pt x="2080" y="2094"/>
                    <a:pt x="1362" y="1134"/>
                    <a:pt x="661" y="169"/>
                  </a:cubicBezTo>
                  <a:cubicBezTo>
                    <a:pt x="581" y="65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1331325" y="2117600"/>
              <a:ext cx="299875" cy="265250"/>
            </a:xfrm>
            <a:custGeom>
              <a:avLst/>
              <a:gdLst/>
              <a:ahLst/>
              <a:cxnLst/>
              <a:rect l="l" t="t" r="r" b="b"/>
              <a:pathLst>
                <a:path w="11995" h="10610" extrusionOk="0">
                  <a:moveTo>
                    <a:pt x="1255" y="0"/>
                  </a:moveTo>
                  <a:cubicBezTo>
                    <a:pt x="1245" y="0"/>
                    <a:pt x="1234" y="0"/>
                    <a:pt x="1224" y="0"/>
                  </a:cubicBezTo>
                  <a:cubicBezTo>
                    <a:pt x="1058" y="23"/>
                    <a:pt x="730" y="58"/>
                    <a:pt x="403" y="115"/>
                  </a:cubicBezTo>
                  <a:cubicBezTo>
                    <a:pt x="190" y="144"/>
                    <a:pt x="1" y="242"/>
                    <a:pt x="64" y="506"/>
                  </a:cubicBezTo>
                  <a:cubicBezTo>
                    <a:pt x="105" y="675"/>
                    <a:pt x="208" y="728"/>
                    <a:pt x="341" y="728"/>
                  </a:cubicBezTo>
                  <a:cubicBezTo>
                    <a:pt x="394" y="728"/>
                    <a:pt x="452" y="720"/>
                    <a:pt x="512" y="707"/>
                  </a:cubicBezTo>
                  <a:cubicBezTo>
                    <a:pt x="811" y="638"/>
                    <a:pt x="1115" y="604"/>
                    <a:pt x="1418" y="604"/>
                  </a:cubicBezTo>
                  <a:cubicBezTo>
                    <a:pt x="1821" y="604"/>
                    <a:pt x="2222" y="664"/>
                    <a:pt x="2608" y="782"/>
                  </a:cubicBezTo>
                  <a:cubicBezTo>
                    <a:pt x="3631" y="1097"/>
                    <a:pt x="4492" y="1689"/>
                    <a:pt x="5268" y="2401"/>
                  </a:cubicBezTo>
                  <a:cubicBezTo>
                    <a:pt x="7726" y="4670"/>
                    <a:pt x="9719" y="7312"/>
                    <a:pt x="11316" y="10248"/>
                  </a:cubicBezTo>
                  <a:cubicBezTo>
                    <a:pt x="11374" y="10357"/>
                    <a:pt x="11414" y="10495"/>
                    <a:pt x="11506" y="10546"/>
                  </a:cubicBezTo>
                  <a:cubicBezTo>
                    <a:pt x="11574" y="10584"/>
                    <a:pt x="11671" y="10609"/>
                    <a:pt x="11758" y="10609"/>
                  </a:cubicBezTo>
                  <a:cubicBezTo>
                    <a:pt x="11803" y="10609"/>
                    <a:pt x="11846" y="10602"/>
                    <a:pt x="11879" y="10586"/>
                  </a:cubicBezTo>
                  <a:cubicBezTo>
                    <a:pt x="11954" y="10540"/>
                    <a:pt x="11983" y="10374"/>
                    <a:pt x="11988" y="10253"/>
                  </a:cubicBezTo>
                  <a:cubicBezTo>
                    <a:pt x="11994" y="10190"/>
                    <a:pt x="11925" y="10115"/>
                    <a:pt x="11891" y="10047"/>
                  </a:cubicBezTo>
                  <a:cubicBezTo>
                    <a:pt x="10581" y="7605"/>
                    <a:pt x="8961" y="5354"/>
                    <a:pt x="7071" y="3343"/>
                  </a:cubicBezTo>
                  <a:cubicBezTo>
                    <a:pt x="6164" y="2384"/>
                    <a:pt x="5222" y="1465"/>
                    <a:pt x="4073" y="793"/>
                  </a:cubicBezTo>
                  <a:cubicBezTo>
                    <a:pt x="3220" y="276"/>
                    <a:pt x="2249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1"/>
            <p:cNvSpPr/>
            <p:nvPr/>
          </p:nvSpPr>
          <p:spPr>
            <a:xfrm>
              <a:off x="932400" y="2199225"/>
              <a:ext cx="300025" cy="266475"/>
            </a:xfrm>
            <a:custGeom>
              <a:avLst/>
              <a:gdLst/>
              <a:ahLst/>
              <a:cxnLst/>
              <a:rect l="l" t="t" r="r" b="b"/>
              <a:pathLst>
                <a:path w="12001" h="10659" extrusionOk="0">
                  <a:moveTo>
                    <a:pt x="11636" y="1"/>
                  </a:moveTo>
                  <a:cubicBezTo>
                    <a:pt x="11538" y="1"/>
                    <a:pt x="11448" y="70"/>
                    <a:pt x="11363" y="159"/>
                  </a:cubicBezTo>
                  <a:cubicBezTo>
                    <a:pt x="10604" y="951"/>
                    <a:pt x="9840" y="1738"/>
                    <a:pt x="9082" y="2531"/>
                  </a:cubicBezTo>
                  <a:cubicBezTo>
                    <a:pt x="7342" y="4335"/>
                    <a:pt x="5619" y="6138"/>
                    <a:pt x="3861" y="7925"/>
                  </a:cubicBezTo>
                  <a:cubicBezTo>
                    <a:pt x="3114" y="8683"/>
                    <a:pt x="2270" y="9320"/>
                    <a:pt x="1276" y="9717"/>
                  </a:cubicBezTo>
                  <a:cubicBezTo>
                    <a:pt x="932" y="9855"/>
                    <a:pt x="564" y="9923"/>
                    <a:pt x="225" y="10061"/>
                  </a:cubicBezTo>
                  <a:cubicBezTo>
                    <a:pt x="122" y="10102"/>
                    <a:pt x="1" y="10274"/>
                    <a:pt x="7" y="10377"/>
                  </a:cubicBezTo>
                  <a:cubicBezTo>
                    <a:pt x="12" y="10486"/>
                    <a:pt x="168" y="10584"/>
                    <a:pt x="231" y="10659"/>
                  </a:cubicBezTo>
                  <a:cubicBezTo>
                    <a:pt x="334" y="10636"/>
                    <a:pt x="369" y="10630"/>
                    <a:pt x="392" y="10624"/>
                  </a:cubicBezTo>
                  <a:cubicBezTo>
                    <a:pt x="627" y="10561"/>
                    <a:pt x="857" y="10509"/>
                    <a:pt x="1087" y="10435"/>
                  </a:cubicBezTo>
                  <a:cubicBezTo>
                    <a:pt x="2368" y="10015"/>
                    <a:pt x="3407" y="9211"/>
                    <a:pt x="4343" y="8275"/>
                  </a:cubicBezTo>
                  <a:cubicBezTo>
                    <a:pt x="5567" y="7046"/>
                    <a:pt x="6762" y="5788"/>
                    <a:pt x="7974" y="4541"/>
                  </a:cubicBezTo>
                  <a:cubicBezTo>
                    <a:pt x="9209" y="3260"/>
                    <a:pt x="10449" y="1974"/>
                    <a:pt x="11690" y="693"/>
                  </a:cubicBezTo>
                  <a:cubicBezTo>
                    <a:pt x="11724" y="653"/>
                    <a:pt x="11759" y="618"/>
                    <a:pt x="11793" y="584"/>
                  </a:cubicBezTo>
                  <a:cubicBezTo>
                    <a:pt x="11948" y="429"/>
                    <a:pt x="12000" y="256"/>
                    <a:pt x="11828" y="90"/>
                  </a:cubicBezTo>
                  <a:cubicBezTo>
                    <a:pt x="11760" y="27"/>
                    <a:pt x="11697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1147225" y="2066050"/>
              <a:ext cx="316825" cy="132400"/>
            </a:xfrm>
            <a:custGeom>
              <a:avLst/>
              <a:gdLst/>
              <a:ahLst/>
              <a:cxnLst/>
              <a:rect l="l" t="t" r="r" b="b"/>
              <a:pathLst>
                <a:path w="12673" h="5296" extrusionOk="0">
                  <a:moveTo>
                    <a:pt x="8623" y="0"/>
                  </a:moveTo>
                  <a:cubicBezTo>
                    <a:pt x="8071" y="75"/>
                    <a:pt x="7508" y="109"/>
                    <a:pt x="6974" y="230"/>
                  </a:cubicBezTo>
                  <a:cubicBezTo>
                    <a:pt x="4108" y="850"/>
                    <a:pt x="2063" y="2723"/>
                    <a:pt x="139" y="4773"/>
                  </a:cubicBezTo>
                  <a:cubicBezTo>
                    <a:pt x="1" y="4894"/>
                    <a:pt x="12" y="5112"/>
                    <a:pt x="162" y="5222"/>
                  </a:cubicBezTo>
                  <a:cubicBezTo>
                    <a:pt x="223" y="5273"/>
                    <a:pt x="283" y="5296"/>
                    <a:pt x="341" y="5296"/>
                  </a:cubicBezTo>
                  <a:cubicBezTo>
                    <a:pt x="426" y="5296"/>
                    <a:pt x="506" y="5248"/>
                    <a:pt x="581" y="5170"/>
                  </a:cubicBezTo>
                  <a:cubicBezTo>
                    <a:pt x="799" y="4946"/>
                    <a:pt x="1006" y="4722"/>
                    <a:pt x="1230" y="4504"/>
                  </a:cubicBezTo>
                  <a:cubicBezTo>
                    <a:pt x="2637" y="3136"/>
                    <a:pt x="4165" y="1930"/>
                    <a:pt x="6009" y="1178"/>
                  </a:cubicBezTo>
                  <a:cubicBezTo>
                    <a:pt x="6906" y="812"/>
                    <a:pt x="7816" y="583"/>
                    <a:pt x="8735" y="583"/>
                  </a:cubicBezTo>
                  <a:cubicBezTo>
                    <a:pt x="9347" y="583"/>
                    <a:pt x="9962" y="684"/>
                    <a:pt x="10581" y="914"/>
                  </a:cubicBezTo>
                  <a:cubicBezTo>
                    <a:pt x="11144" y="1120"/>
                    <a:pt x="11650" y="1476"/>
                    <a:pt x="12190" y="1752"/>
                  </a:cubicBezTo>
                  <a:cubicBezTo>
                    <a:pt x="12249" y="1784"/>
                    <a:pt x="12335" y="1804"/>
                    <a:pt x="12411" y="1804"/>
                  </a:cubicBezTo>
                  <a:cubicBezTo>
                    <a:pt x="12460" y="1804"/>
                    <a:pt x="12505" y="1796"/>
                    <a:pt x="12534" y="1775"/>
                  </a:cubicBezTo>
                  <a:cubicBezTo>
                    <a:pt x="12626" y="1695"/>
                    <a:pt x="12672" y="1574"/>
                    <a:pt x="12655" y="1453"/>
                  </a:cubicBezTo>
                  <a:cubicBezTo>
                    <a:pt x="12643" y="1356"/>
                    <a:pt x="12523" y="1264"/>
                    <a:pt x="12425" y="1195"/>
                  </a:cubicBezTo>
                  <a:cubicBezTo>
                    <a:pt x="11288" y="397"/>
                    <a:pt x="10013" y="46"/>
                    <a:pt x="8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1559650" y="2367875"/>
              <a:ext cx="245425" cy="191025"/>
            </a:xfrm>
            <a:custGeom>
              <a:avLst/>
              <a:gdLst/>
              <a:ahLst/>
              <a:cxnLst/>
              <a:rect l="l" t="t" r="r" b="b"/>
              <a:pathLst>
                <a:path w="9817" h="7641" extrusionOk="0">
                  <a:moveTo>
                    <a:pt x="261" y="1"/>
                  </a:moveTo>
                  <a:cubicBezTo>
                    <a:pt x="213" y="1"/>
                    <a:pt x="169" y="10"/>
                    <a:pt x="138" y="30"/>
                  </a:cubicBezTo>
                  <a:cubicBezTo>
                    <a:pt x="58" y="76"/>
                    <a:pt x="18" y="231"/>
                    <a:pt x="6" y="346"/>
                  </a:cubicBezTo>
                  <a:cubicBezTo>
                    <a:pt x="1" y="420"/>
                    <a:pt x="75" y="507"/>
                    <a:pt x="121" y="587"/>
                  </a:cubicBezTo>
                  <a:cubicBezTo>
                    <a:pt x="2178" y="4137"/>
                    <a:pt x="5187" y="6457"/>
                    <a:pt x="9151" y="7543"/>
                  </a:cubicBezTo>
                  <a:cubicBezTo>
                    <a:pt x="9266" y="7577"/>
                    <a:pt x="9380" y="7595"/>
                    <a:pt x="9564" y="7640"/>
                  </a:cubicBezTo>
                  <a:cubicBezTo>
                    <a:pt x="9639" y="7554"/>
                    <a:pt x="9783" y="7462"/>
                    <a:pt x="9800" y="7348"/>
                  </a:cubicBezTo>
                  <a:cubicBezTo>
                    <a:pt x="9817" y="7256"/>
                    <a:pt x="9691" y="7124"/>
                    <a:pt x="9599" y="7037"/>
                  </a:cubicBezTo>
                  <a:cubicBezTo>
                    <a:pt x="9547" y="6991"/>
                    <a:pt x="9449" y="6991"/>
                    <a:pt x="9375" y="6974"/>
                  </a:cubicBezTo>
                  <a:cubicBezTo>
                    <a:pt x="5555" y="5958"/>
                    <a:pt x="2649" y="3740"/>
                    <a:pt x="661" y="323"/>
                  </a:cubicBezTo>
                  <a:cubicBezTo>
                    <a:pt x="609" y="231"/>
                    <a:pt x="563" y="104"/>
                    <a:pt x="483" y="58"/>
                  </a:cubicBezTo>
                  <a:cubicBezTo>
                    <a:pt x="423" y="23"/>
                    <a:pt x="337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834625" y="2279050"/>
              <a:ext cx="244575" cy="152200"/>
            </a:xfrm>
            <a:custGeom>
              <a:avLst/>
              <a:gdLst/>
              <a:ahLst/>
              <a:cxnLst/>
              <a:rect l="l" t="t" r="r" b="b"/>
              <a:pathLst>
                <a:path w="9783" h="6088" extrusionOk="0">
                  <a:moveTo>
                    <a:pt x="9551" y="0"/>
                  </a:moveTo>
                  <a:cubicBezTo>
                    <a:pt x="9474" y="0"/>
                    <a:pt x="9386" y="15"/>
                    <a:pt x="9317" y="27"/>
                  </a:cubicBezTo>
                  <a:cubicBezTo>
                    <a:pt x="9254" y="44"/>
                    <a:pt x="9202" y="136"/>
                    <a:pt x="9145" y="188"/>
                  </a:cubicBezTo>
                  <a:cubicBezTo>
                    <a:pt x="8048" y="1193"/>
                    <a:pt x="6996" y="2244"/>
                    <a:pt x="5848" y="3181"/>
                  </a:cubicBezTo>
                  <a:cubicBezTo>
                    <a:pt x="4251" y="4479"/>
                    <a:pt x="2430" y="5335"/>
                    <a:pt x="339" y="5490"/>
                  </a:cubicBezTo>
                  <a:cubicBezTo>
                    <a:pt x="121" y="5507"/>
                    <a:pt x="0" y="5633"/>
                    <a:pt x="23" y="5840"/>
                  </a:cubicBezTo>
                  <a:cubicBezTo>
                    <a:pt x="42" y="6034"/>
                    <a:pt x="170" y="6088"/>
                    <a:pt x="324" y="6088"/>
                  </a:cubicBezTo>
                  <a:cubicBezTo>
                    <a:pt x="357" y="6088"/>
                    <a:pt x="391" y="6085"/>
                    <a:pt x="425" y="6081"/>
                  </a:cubicBezTo>
                  <a:cubicBezTo>
                    <a:pt x="506" y="6076"/>
                    <a:pt x="586" y="6070"/>
                    <a:pt x="667" y="6064"/>
                  </a:cubicBezTo>
                  <a:cubicBezTo>
                    <a:pt x="2263" y="5886"/>
                    <a:pt x="3711" y="5312"/>
                    <a:pt x="5067" y="4467"/>
                  </a:cubicBezTo>
                  <a:cubicBezTo>
                    <a:pt x="6675" y="3456"/>
                    <a:pt x="8042" y="2164"/>
                    <a:pt x="9369" y="820"/>
                  </a:cubicBezTo>
                  <a:cubicBezTo>
                    <a:pt x="9489" y="694"/>
                    <a:pt x="9650" y="579"/>
                    <a:pt x="9725" y="429"/>
                  </a:cubicBezTo>
                  <a:cubicBezTo>
                    <a:pt x="9782" y="326"/>
                    <a:pt x="9765" y="108"/>
                    <a:pt x="9702" y="39"/>
                  </a:cubicBezTo>
                  <a:cubicBezTo>
                    <a:pt x="9671" y="10"/>
                    <a:pt x="9615" y="0"/>
                    <a:pt x="9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1295725" y="2184375"/>
              <a:ext cx="198750" cy="79225"/>
            </a:xfrm>
            <a:custGeom>
              <a:avLst/>
              <a:gdLst/>
              <a:ahLst/>
              <a:cxnLst/>
              <a:rect l="l" t="t" r="r" b="b"/>
              <a:pathLst>
                <a:path w="7950" h="3169" extrusionOk="0">
                  <a:moveTo>
                    <a:pt x="3188" y="0"/>
                  </a:moveTo>
                  <a:cubicBezTo>
                    <a:pt x="2108" y="18"/>
                    <a:pt x="1229" y="230"/>
                    <a:pt x="402" y="667"/>
                  </a:cubicBezTo>
                  <a:cubicBezTo>
                    <a:pt x="305" y="718"/>
                    <a:pt x="178" y="758"/>
                    <a:pt x="127" y="839"/>
                  </a:cubicBezTo>
                  <a:cubicBezTo>
                    <a:pt x="63" y="948"/>
                    <a:pt x="0" y="1132"/>
                    <a:pt x="46" y="1218"/>
                  </a:cubicBezTo>
                  <a:cubicBezTo>
                    <a:pt x="92" y="1304"/>
                    <a:pt x="287" y="1327"/>
                    <a:pt x="414" y="1339"/>
                  </a:cubicBezTo>
                  <a:cubicBezTo>
                    <a:pt x="494" y="1339"/>
                    <a:pt x="575" y="1258"/>
                    <a:pt x="649" y="1218"/>
                  </a:cubicBezTo>
                  <a:cubicBezTo>
                    <a:pt x="1399" y="828"/>
                    <a:pt x="2182" y="608"/>
                    <a:pt x="3007" y="608"/>
                  </a:cubicBezTo>
                  <a:cubicBezTo>
                    <a:pt x="3143" y="608"/>
                    <a:pt x="3280" y="614"/>
                    <a:pt x="3418" y="626"/>
                  </a:cubicBezTo>
                  <a:cubicBezTo>
                    <a:pt x="5066" y="770"/>
                    <a:pt x="6336" y="1557"/>
                    <a:pt x="7238" y="2935"/>
                  </a:cubicBezTo>
                  <a:cubicBezTo>
                    <a:pt x="7327" y="3065"/>
                    <a:pt x="7424" y="3169"/>
                    <a:pt x="7552" y="3169"/>
                  </a:cubicBezTo>
                  <a:cubicBezTo>
                    <a:pt x="7606" y="3169"/>
                    <a:pt x="7665" y="3150"/>
                    <a:pt x="7732" y="3108"/>
                  </a:cubicBezTo>
                  <a:cubicBezTo>
                    <a:pt x="7950" y="2970"/>
                    <a:pt x="7869" y="2792"/>
                    <a:pt x="7755" y="2620"/>
                  </a:cubicBezTo>
                  <a:cubicBezTo>
                    <a:pt x="6634" y="937"/>
                    <a:pt x="5055" y="75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1695925" y="2441950"/>
              <a:ext cx="145200" cy="73450"/>
            </a:xfrm>
            <a:custGeom>
              <a:avLst/>
              <a:gdLst/>
              <a:ahLst/>
              <a:cxnLst/>
              <a:rect l="l" t="t" r="r" b="b"/>
              <a:pathLst>
                <a:path w="5808" h="2938" extrusionOk="0">
                  <a:moveTo>
                    <a:pt x="351" y="1"/>
                  </a:moveTo>
                  <a:cubicBezTo>
                    <a:pt x="253" y="1"/>
                    <a:pt x="166" y="53"/>
                    <a:pt x="104" y="174"/>
                  </a:cubicBezTo>
                  <a:cubicBezTo>
                    <a:pt x="1" y="370"/>
                    <a:pt x="110" y="507"/>
                    <a:pt x="288" y="605"/>
                  </a:cubicBezTo>
                  <a:cubicBezTo>
                    <a:pt x="1781" y="1472"/>
                    <a:pt x="3349" y="2185"/>
                    <a:pt x="4981" y="2748"/>
                  </a:cubicBezTo>
                  <a:lnTo>
                    <a:pt x="5549" y="2937"/>
                  </a:lnTo>
                  <a:cubicBezTo>
                    <a:pt x="5618" y="2880"/>
                    <a:pt x="5756" y="2811"/>
                    <a:pt x="5779" y="2713"/>
                  </a:cubicBezTo>
                  <a:cubicBezTo>
                    <a:pt x="5808" y="2615"/>
                    <a:pt x="5750" y="2472"/>
                    <a:pt x="5687" y="2374"/>
                  </a:cubicBezTo>
                  <a:cubicBezTo>
                    <a:pt x="5647" y="2311"/>
                    <a:pt x="5532" y="2299"/>
                    <a:pt x="5446" y="2265"/>
                  </a:cubicBezTo>
                  <a:cubicBezTo>
                    <a:pt x="4780" y="2012"/>
                    <a:pt x="4090" y="1794"/>
                    <a:pt x="3441" y="1501"/>
                  </a:cubicBezTo>
                  <a:cubicBezTo>
                    <a:pt x="2522" y="1082"/>
                    <a:pt x="1620" y="605"/>
                    <a:pt x="713" y="157"/>
                  </a:cubicBezTo>
                  <a:cubicBezTo>
                    <a:pt x="667" y="134"/>
                    <a:pt x="627" y="111"/>
                    <a:pt x="586" y="82"/>
                  </a:cubicBezTo>
                  <a:cubicBezTo>
                    <a:pt x="505" y="31"/>
                    <a:pt x="425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1091675" y="2310975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3795" y="0"/>
                  </a:moveTo>
                  <a:cubicBezTo>
                    <a:pt x="3687" y="0"/>
                    <a:pt x="3580" y="31"/>
                    <a:pt x="3487" y="89"/>
                  </a:cubicBezTo>
                  <a:cubicBezTo>
                    <a:pt x="2246" y="1105"/>
                    <a:pt x="1137" y="2271"/>
                    <a:pt x="184" y="3564"/>
                  </a:cubicBezTo>
                  <a:cubicBezTo>
                    <a:pt x="69" y="3725"/>
                    <a:pt x="0" y="3885"/>
                    <a:pt x="190" y="4029"/>
                  </a:cubicBezTo>
                  <a:cubicBezTo>
                    <a:pt x="257" y="4078"/>
                    <a:pt x="321" y="4100"/>
                    <a:pt x="382" y="4100"/>
                  </a:cubicBezTo>
                  <a:cubicBezTo>
                    <a:pt x="490" y="4100"/>
                    <a:pt x="587" y="4029"/>
                    <a:pt x="672" y="3914"/>
                  </a:cubicBezTo>
                  <a:cubicBezTo>
                    <a:pt x="1603" y="2656"/>
                    <a:pt x="2682" y="1519"/>
                    <a:pt x="3889" y="525"/>
                  </a:cubicBezTo>
                  <a:cubicBezTo>
                    <a:pt x="3969" y="439"/>
                    <a:pt x="4038" y="347"/>
                    <a:pt x="4101" y="255"/>
                  </a:cubicBezTo>
                  <a:cubicBezTo>
                    <a:pt x="4021" y="152"/>
                    <a:pt x="3963" y="14"/>
                    <a:pt x="3889" y="8"/>
                  </a:cubicBezTo>
                  <a:cubicBezTo>
                    <a:pt x="3858" y="3"/>
                    <a:pt x="3826" y="0"/>
                    <a:pt x="3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1183225" y="2052075"/>
              <a:ext cx="21775" cy="18100"/>
            </a:xfrm>
            <a:custGeom>
              <a:avLst/>
              <a:gdLst/>
              <a:ahLst/>
              <a:cxnLst/>
              <a:rect l="l" t="t" r="r" b="b"/>
              <a:pathLst>
                <a:path w="871" h="724" extrusionOk="0">
                  <a:moveTo>
                    <a:pt x="364" y="1"/>
                  </a:moveTo>
                  <a:cubicBezTo>
                    <a:pt x="348" y="1"/>
                    <a:pt x="333" y="3"/>
                    <a:pt x="319" y="8"/>
                  </a:cubicBezTo>
                  <a:cubicBezTo>
                    <a:pt x="186" y="60"/>
                    <a:pt x="89" y="163"/>
                    <a:pt x="49" y="295"/>
                  </a:cubicBezTo>
                  <a:cubicBezTo>
                    <a:pt x="0" y="446"/>
                    <a:pt x="291" y="724"/>
                    <a:pt x="488" y="724"/>
                  </a:cubicBezTo>
                  <a:cubicBezTo>
                    <a:pt x="501" y="724"/>
                    <a:pt x="513" y="723"/>
                    <a:pt x="525" y="720"/>
                  </a:cubicBezTo>
                  <a:cubicBezTo>
                    <a:pt x="652" y="697"/>
                    <a:pt x="755" y="565"/>
                    <a:pt x="870" y="479"/>
                  </a:cubicBezTo>
                  <a:cubicBezTo>
                    <a:pt x="823" y="274"/>
                    <a:pt x="53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1253925" y="2242100"/>
              <a:ext cx="19800" cy="20925"/>
            </a:xfrm>
            <a:custGeom>
              <a:avLst/>
              <a:gdLst/>
              <a:ahLst/>
              <a:cxnLst/>
              <a:rect l="l" t="t" r="r" b="b"/>
              <a:pathLst>
                <a:path w="792" h="837" extrusionOk="0">
                  <a:moveTo>
                    <a:pt x="535" y="0"/>
                  </a:moveTo>
                  <a:cubicBezTo>
                    <a:pt x="299" y="46"/>
                    <a:pt x="1" y="362"/>
                    <a:pt x="58" y="546"/>
                  </a:cubicBezTo>
                  <a:cubicBezTo>
                    <a:pt x="110" y="678"/>
                    <a:pt x="225" y="782"/>
                    <a:pt x="363" y="833"/>
                  </a:cubicBezTo>
                  <a:cubicBezTo>
                    <a:pt x="370" y="835"/>
                    <a:pt x="379" y="837"/>
                    <a:pt x="388" y="837"/>
                  </a:cubicBezTo>
                  <a:cubicBezTo>
                    <a:pt x="537" y="837"/>
                    <a:pt x="791" y="525"/>
                    <a:pt x="759" y="356"/>
                  </a:cubicBezTo>
                  <a:cubicBezTo>
                    <a:pt x="736" y="224"/>
                    <a:pt x="615" y="121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1"/>
            <p:cNvSpPr/>
            <p:nvPr/>
          </p:nvSpPr>
          <p:spPr>
            <a:xfrm>
              <a:off x="788125" y="2405375"/>
              <a:ext cx="22250" cy="17825"/>
            </a:xfrm>
            <a:custGeom>
              <a:avLst/>
              <a:gdLst/>
              <a:ahLst/>
              <a:cxnLst/>
              <a:rect l="l" t="t" r="r" b="b"/>
              <a:pathLst>
                <a:path w="890" h="713" extrusionOk="0">
                  <a:moveTo>
                    <a:pt x="275" y="0"/>
                  </a:moveTo>
                  <a:cubicBezTo>
                    <a:pt x="223" y="63"/>
                    <a:pt x="97" y="155"/>
                    <a:pt x="57" y="276"/>
                  </a:cubicBezTo>
                  <a:cubicBezTo>
                    <a:pt x="0" y="439"/>
                    <a:pt x="242" y="713"/>
                    <a:pt x="463" y="713"/>
                  </a:cubicBezTo>
                  <a:cubicBezTo>
                    <a:pt x="467" y="713"/>
                    <a:pt x="472" y="713"/>
                    <a:pt x="476" y="712"/>
                  </a:cubicBezTo>
                  <a:cubicBezTo>
                    <a:pt x="620" y="689"/>
                    <a:pt x="740" y="603"/>
                    <a:pt x="809" y="477"/>
                  </a:cubicBezTo>
                  <a:cubicBezTo>
                    <a:pt x="890" y="316"/>
                    <a:pt x="614" y="4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1"/>
            <p:cNvSpPr/>
            <p:nvPr/>
          </p:nvSpPr>
          <p:spPr>
            <a:xfrm>
              <a:off x="1212000" y="2278700"/>
              <a:ext cx="18825" cy="16125"/>
            </a:xfrm>
            <a:custGeom>
              <a:avLst/>
              <a:gdLst/>
              <a:ahLst/>
              <a:cxnLst/>
              <a:rect l="l" t="t" r="r" b="b"/>
              <a:pathLst>
                <a:path w="753" h="645" extrusionOk="0">
                  <a:moveTo>
                    <a:pt x="464" y="0"/>
                  </a:moveTo>
                  <a:cubicBezTo>
                    <a:pt x="455" y="0"/>
                    <a:pt x="446" y="1"/>
                    <a:pt x="437" y="1"/>
                  </a:cubicBezTo>
                  <a:cubicBezTo>
                    <a:pt x="230" y="18"/>
                    <a:pt x="0" y="58"/>
                    <a:pt x="12" y="317"/>
                  </a:cubicBezTo>
                  <a:cubicBezTo>
                    <a:pt x="23" y="438"/>
                    <a:pt x="173" y="558"/>
                    <a:pt x="236" y="644"/>
                  </a:cubicBezTo>
                  <a:cubicBezTo>
                    <a:pt x="517" y="581"/>
                    <a:pt x="753" y="587"/>
                    <a:pt x="753" y="305"/>
                  </a:cubicBezTo>
                  <a:cubicBezTo>
                    <a:pt x="753" y="114"/>
                    <a:pt x="64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1"/>
            <p:cNvSpPr/>
            <p:nvPr/>
          </p:nvSpPr>
          <p:spPr>
            <a:xfrm>
              <a:off x="1121825" y="2212775"/>
              <a:ext cx="16250" cy="18575"/>
            </a:xfrm>
            <a:custGeom>
              <a:avLst/>
              <a:gdLst/>
              <a:ahLst/>
              <a:cxnLst/>
              <a:rect l="l" t="t" r="r" b="b"/>
              <a:pathLst>
                <a:path w="650" h="743" extrusionOk="0">
                  <a:moveTo>
                    <a:pt x="291" y="1"/>
                  </a:moveTo>
                  <a:cubicBezTo>
                    <a:pt x="133" y="1"/>
                    <a:pt x="1" y="135"/>
                    <a:pt x="12" y="300"/>
                  </a:cubicBezTo>
                  <a:cubicBezTo>
                    <a:pt x="1" y="531"/>
                    <a:pt x="130" y="743"/>
                    <a:pt x="292" y="743"/>
                  </a:cubicBezTo>
                  <a:cubicBezTo>
                    <a:pt x="307" y="743"/>
                    <a:pt x="323" y="741"/>
                    <a:pt x="339" y="737"/>
                  </a:cubicBezTo>
                  <a:cubicBezTo>
                    <a:pt x="466" y="708"/>
                    <a:pt x="575" y="587"/>
                    <a:pt x="644" y="547"/>
                  </a:cubicBezTo>
                  <a:cubicBezTo>
                    <a:pt x="649" y="185"/>
                    <a:pt x="525" y="1"/>
                    <a:pt x="328" y="1"/>
                  </a:cubicBezTo>
                  <a:cubicBezTo>
                    <a:pt x="323" y="1"/>
                    <a:pt x="317" y="1"/>
                    <a:pt x="310" y="2"/>
                  </a:cubicBezTo>
                  <a:cubicBezTo>
                    <a:pt x="304" y="1"/>
                    <a:pt x="29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1"/>
            <p:cNvSpPr/>
            <p:nvPr/>
          </p:nvSpPr>
          <p:spPr>
            <a:xfrm>
              <a:off x="1092825" y="2245675"/>
              <a:ext cx="15800" cy="18550"/>
            </a:xfrm>
            <a:custGeom>
              <a:avLst/>
              <a:gdLst/>
              <a:ahLst/>
              <a:cxnLst/>
              <a:rect l="l" t="t" r="r" b="b"/>
              <a:pathLst>
                <a:path w="632" h="742" extrusionOk="0">
                  <a:moveTo>
                    <a:pt x="290" y="1"/>
                  </a:moveTo>
                  <a:cubicBezTo>
                    <a:pt x="93" y="1"/>
                    <a:pt x="0" y="121"/>
                    <a:pt x="11" y="323"/>
                  </a:cubicBezTo>
                  <a:cubicBezTo>
                    <a:pt x="29" y="529"/>
                    <a:pt x="63" y="742"/>
                    <a:pt x="327" y="742"/>
                  </a:cubicBezTo>
                  <a:cubicBezTo>
                    <a:pt x="528" y="742"/>
                    <a:pt x="632" y="621"/>
                    <a:pt x="620" y="397"/>
                  </a:cubicBezTo>
                  <a:cubicBezTo>
                    <a:pt x="597" y="213"/>
                    <a:pt x="580" y="1"/>
                    <a:pt x="304" y="1"/>
                  </a:cubicBezTo>
                  <a:cubicBezTo>
                    <a:pt x="300" y="1"/>
                    <a:pt x="295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1"/>
            <p:cNvSpPr/>
            <p:nvPr/>
          </p:nvSpPr>
          <p:spPr>
            <a:xfrm>
              <a:off x="1287550" y="2142450"/>
              <a:ext cx="19250" cy="15250"/>
            </a:xfrm>
            <a:custGeom>
              <a:avLst/>
              <a:gdLst/>
              <a:ahLst/>
              <a:cxnLst/>
              <a:rect l="l" t="t" r="r" b="b"/>
              <a:pathLst>
                <a:path w="770" h="610" extrusionOk="0">
                  <a:moveTo>
                    <a:pt x="413" y="0"/>
                  </a:moveTo>
                  <a:cubicBezTo>
                    <a:pt x="253" y="29"/>
                    <a:pt x="29" y="29"/>
                    <a:pt x="11" y="299"/>
                  </a:cubicBezTo>
                  <a:cubicBezTo>
                    <a:pt x="0" y="496"/>
                    <a:pt x="104" y="610"/>
                    <a:pt x="294" y="610"/>
                  </a:cubicBezTo>
                  <a:cubicBezTo>
                    <a:pt x="303" y="610"/>
                    <a:pt x="312" y="609"/>
                    <a:pt x="321" y="609"/>
                  </a:cubicBezTo>
                  <a:cubicBezTo>
                    <a:pt x="522" y="597"/>
                    <a:pt x="741" y="574"/>
                    <a:pt x="758" y="310"/>
                  </a:cubicBezTo>
                  <a:cubicBezTo>
                    <a:pt x="769" y="121"/>
                    <a:pt x="655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1"/>
            <p:cNvSpPr/>
            <p:nvPr/>
          </p:nvSpPr>
          <p:spPr>
            <a:xfrm>
              <a:off x="1251350" y="2163250"/>
              <a:ext cx="18975" cy="15250"/>
            </a:xfrm>
            <a:custGeom>
              <a:avLst/>
              <a:gdLst/>
              <a:ahLst/>
              <a:cxnLst/>
              <a:rect l="l" t="t" r="r" b="b"/>
              <a:pathLst>
                <a:path w="759" h="610" extrusionOk="0">
                  <a:moveTo>
                    <a:pt x="462" y="1"/>
                  </a:moveTo>
                  <a:cubicBezTo>
                    <a:pt x="457" y="1"/>
                    <a:pt x="453" y="1"/>
                    <a:pt x="448" y="1"/>
                  </a:cubicBezTo>
                  <a:cubicBezTo>
                    <a:pt x="253" y="7"/>
                    <a:pt x="35" y="24"/>
                    <a:pt x="18" y="294"/>
                  </a:cubicBezTo>
                  <a:cubicBezTo>
                    <a:pt x="0" y="495"/>
                    <a:pt x="109" y="604"/>
                    <a:pt x="316" y="610"/>
                  </a:cubicBezTo>
                  <a:cubicBezTo>
                    <a:pt x="517" y="587"/>
                    <a:pt x="730" y="581"/>
                    <a:pt x="747" y="317"/>
                  </a:cubicBezTo>
                  <a:cubicBezTo>
                    <a:pt x="758" y="120"/>
                    <a:pt x="64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1"/>
            <p:cNvSpPr/>
            <p:nvPr/>
          </p:nvSpPr>
          <p:spPr>
            <a:xfrm>
              <a:off x="1534300" y="2320800"/>
              <a:ext cx="14750" cy="15800"/>
            </a:xfrm>
            <a:custGeom>
              <a:avLst/>
              <a:gdLst/>
              <a:ahLst/>
              <a:cxnLst/>
              <a:rect l="l" t="t" r="r" b="b"/>
              <a:pathLst>
                <a:path w="590" h="632" extrusionOk="0">
                  <a:moveTo>
                    <a:pt x="377" y="0"/>
                  </a:moveTo>
                  <a:lnTo>
                    <a:pt x="245" y="6"/>
                  </a:lnTo>
                  <a:cubicBezTo>
                    <a:pt x="164" y="115"/>
                    <a:pt x="44" y="213"/>
                    <a:pt x="27" y="327"/>
                  </a:cubicBezTo>
                  <a:cubicBezTo>
                    <a:pt x="1" y="493"/>
                    <a:pt x="106" y="631"/>
                    <a:pt x="257" y="631"/>
                  </a:cubicBezTo>
                  <a:cubicBezTo>
                    <a:pt x="274" y="631"/>
                    <a:pt x="291" y="629"/>
                    <a:pt x="308" y="626"/>
                  </a:cubicBezTo>
                  <a:cubicBezTo>
                    <a:pt x="423" y="603"/>
                    <a:pt x="578" y="454"/>
                    <a:pt x="584" y="350"/>
                  </a:cubicBezTo>
                  <a:cubicBezTo>
                    <a:pt x="590" y="241"/>
                    <a:pt x="446" y="121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1"/>
            <p:cNvSpPr/>
            <p:nvPr/>
          </p:nvSpPr>
          <p:spPr>
            <a:xfrm>
              <a:off x="1772600" y="1996100"/>
              <a:ext cx="14250" cy="15975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357" y="1"/>
                  </a:moveTo>
                  <a:lnTo>
                    <a:pt x="219" y="7"/>
                  </a:lnTo>
                  <a:cubicBezTo>
                    <a:pt x="144" y="110"/>
                    <a:pt x="1" y="236"/>
                    <a:pt x="18" y="323"/>
                  </a:cubicBezTo>
                  <a:cubicBezTo>
                    <a:pt x="41" y="443"/>
                    <a:pt x="196" y="535"/>
                    <a:pt x="294" y="639"/>
                  </a:cubicBezTo>
                  <a:cubicBezTo>
                    <a:pt x="386" y="541"/>
                    <a:pt x="552" y="461"/>
                    <a:pt x="564" y="351"/>
                  </a:cubicBezTo>
                  <a:cubicBezTo>
                    <a:pt x="569" y="242"/>
                    <a:pt x="426" y="116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1"/>
            <p:cNvSpPr/>
            <p:nvPr/>
          </p:nvSpPr>
          <p:spPr>
            <a:xfrm>
              <a:off x="1510525" y="2138700"/>
              <a:ext cx="16125" cy="1422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301" y="0"/>
                  </a:moveTo>
                  <a:cubicBezTo>
                    <a:pt x="297" y="0"/>
                    <a:pt x="293" y="0"/>
                    <a:pt x="288" y="1"/>
                  </a:cubicBezTo>
                  <a:cubicBezTo>
                    <a:pt x="191" y="6"/>
                    <a:pt x="47" y="173"/>
                    <a:pt x="30" y="282"/>
                  </a:cubicBezTo>
                  <a:cubicBezTo>
                    <a:pt x="0" y="436"/>
                    <a:pt x="116" y="568"/>
                    <a:pt x="259" y="568"/>
                  </a:cubicBezTo>
                  <a:cubicBezTo>
                    <a:pt x="282" y="568"/>
                    <a:pt x="305" y="565"/>
                    <a:pt x="329" y="558"/>
                  </a:cubicBezTo>
                  <a:cubicBezTo>
                    <a:pt x="443" y="535"/>
                    <a:pt x="541" y="414"/>
                    <a:pt x="644" y="340"/>
                  </a:cubicBezTo>
                  <a:cubicBezTo>
                    <a:pt x="644" y="294"/>
                    <a:pt x="644" y="248"/>
                    <a:pt x="644" y="207"/>
                  </a:cubicBezTo>
                  <a:cubicBezTo>
                    <a:pt x="528" y="136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1"/>
            <p:cNvSpPr/>
            <p:nvPr/>
          </p:nvSpPr>
          <p:spPr>
            <a:xfrm>
              <a:off x="1482250" y="2112600"/>
              <a:ext cx="16000" cy="14375"/>
            </a:xfrm>
            <a:custGeom>
              <a:avLst/>
              <a:gdLst/>
              <a:ahLst/>
              <a:cxnLst/>
              <a:rect l="l" t="t" r="r" b="b"/>
              <a:pathLst>
                <a:path w="640" h="575" extrusionOk="0">
                  <a:moveTo>
                    <a:pt x="384" y="0"/>
                  </a:moveTo>
                  <a:cubicBezTo>
                    <a:pt x="362" y="0"/>
                    <a:pt x="339" y="4"/>
                    <a:pt x="316" y="11"/>
                  </a:cubicBezTo>
                  <a:cubicBezTo>
                    <a:pt x="202" y="34"/>
                    <a:pt x="104" y="154"/>
                    <a:pt x="1" y="235"/>
                  </a:cubicBezTo>
                  <a:cubicBezTo>
                    <a:pt x="1" y="281"/>
                    <a:pt x="6" y="332"/>
                    <a:pt x="6" y="378"/>
                  </a:cubicBezTo>
                  <a:cubicBezTo>
                    <a:pt x="117" y="445"/>
                    <a:pt x="238" y="574"/>
                    <a:pt x="344" y="574"/>
                  </a:cubicBezTo>
                  <a:cubicBezTo>
                    <a:pt x="348" y="574"/>
                    <a:pt x="352" y="574"/>
                    <a:pt x="357" y="574"/>
                  </a:cubicBezTo>
                  <a:cubicBezTo>
                    <a:pt x="454" y="556"/>
                    <a:pt x="598" y="396"/>
                    <a:pt x="609" y="287"/>
                  </a:cubicBezTo>
                  <a:cubicBezTo>
                    <a:pt x="639" y="133"/>
                    <a:pt x="523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1"/>
            <p:cNvSpPr/>
            <p:nvPr/>
          </p:nvSpPr>
          <p:spPr>
            <a:xfrm>
              <a:off x="895725" y="2467825"/>
              <a:ext cx="14600" cy="15650"/>
            </a:xfrm>
            <a:custGeom>
              <a:avLst/>
              <a:gdLst/>
              <a:ahLst/>
              <a:cxnLst/>
              <a:rect l="l" t="t" r="r" b="b"/>
              <a:pathLst>
                <a:path w="584" h="626" extrusionOk="0">
                  <a:moveTo>
                    <a:pt x="250" y="1"/>
                  </a:moveTo>
                  <a:cubicBezTo>
                    <a:pt x="170" y="110"/>
                    <a:pt x="43" y="208"/>
                    <a:pt x="26" y="328"/>
                  </a:cubicBezTo>
                  <a:cubicBezTo>
                    <a:pt x="0" y="479"/>
                    <a:pt x="92" y="626"/>
                    <a:pt x="251" y="626"/>
                  </a:cubicBezTo>
                  <a:cubicBezTo>
                    <a:pt x="268" y="626"/>
                    <a:pt x="284" y="624"/>
                    <a:pt x="302" y="621"/>
                  </a:cubicBezTo>
                  <a:cubicBezTo>
                    <a:pt x="411" y="598"/>
                    <a:pt x="572" y="455"/>
                    <a:pt x="578" y="363"/>
                  </a:cubicBezTo>
                  <a:cubicBezTo>
                    <a:pt x="583" y="248"/>
                    <a:pt x="451" y="12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1"/>
            <p:cNvSpPr/>
            <p:nvPr/>
          </p:nvSpPr>
          <p:spPr>
            <a:xfrm>
              <a:off x="1150400" y="2086125"/>
              <a:ext cx="15825" cy="13850"/>
            </a:xfrm>
            <a:custGeom>
              <a:avLst/>
              <a:gdLst/>
              <a:ahLst/>
              <a:cxnLst/>
              <a:rect l="l" t="t" r="r" b="b"/>
              <a:pathLst>
                <a:path w="633" h="554" extrusionOk="0">
                  <a:moveTo>
                    <a:pt x="283" y="1"/>
                  </a:moveTo>
                  <a:cubicBezTo>
                    <a:pt x="279" y="1"/>
                    <a:pt x="275" y="1"/>
                    <a:pt x="270" y="1"/>
                  </a:cubicBezTo>
                  <a:cubicBezTo>
                    <a:pt x="173" y="13"/>
                    <a:pt x="0" y="208"/>
                    <a:pt x="18" y="277"/>
                  </a:cubicBezTo>
                  <a:cubicBezTo>
                    <a:pt x="69" y="415"/>
                    <a:pt x="184" y="513"/>
                    <a:pt x="322" y="553"/>
                  </a:cubicBezTo>
                  <a:cubicBezTo>
                    <a:pt x="325" y="553"/>
                    <a:pt x="328" y="553"/>
                    <a:pt x="331" y="553"/>
                  </a:cubicBezTo>
                  <a:cubicBezTo>
                    <a:pt x="416" y="553"/>
                    <a:pt x="527" y="406"/>
                    <a:pt x="632" y="329"/>
                  </a:cubicBezTo>
                  <a:lnTo>
                    <a:pt x="632" y="197"/>
                  </a:lnTo>
                  <a:cubicBezTo>
                    <a:pt x="511" y="131"/>
                    <a:pt x="389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1"/>
            <p:cNvSpPr/>
            <p:nvPr/>
          </p:nvSpPr>
          <p:spPr>
            <a:xfrm>
              <a:off x="1648300" y="2396475"/>
              <a:ext cx="14625" cy="15500"/>
            </a:xfrm>
            <a:custGeom>
              <a:avLst/>
              <a:gdLst/>
              <a:ahLst/>
              <a:cxnLst/>
              <a:rect l="l" t="t" r="r" b="b"/>
              <a:pathLst>
                <a:path w="585" h="620" extrusionOk="0">
                  <a:moveTo>
                    <a:pt x="246" y="0"/>
                  </a:moveTo>
                  <a:cubicBezTo>
                    <a:pt x="165" y="109"/>
                    <a:pt x="45" y="213"/>
                    <a:pt x="22" y="327"/>
                  </a:cubicBezTo>
                  <a:cubicBezTo>
                    <a:pt x="1" y="483"/>
                    <a:pt x="97" y="620"/>
                    <a:pt x="255" y="620"/>
                  </a:cubicBezTo>
                  <a:cubicBezTo>
                    <a:pt x="272" y="620"/>
                    <a:pt x="290" y="618"/>
                    <a:pt x="309" y="615"/>
                  </a:cubicBezTo>
                  <a:cubicBezTo>
                    <a:pt x="418" y="592"/>
                    <a:pt x="573" y="448"/>
                    <a:pt x="579" y="350"/>
                  </a:cubicBezTo>
                  <a:cubicBezTo>
                    <a:pt x="584" y="236"/>
                    <a:pt x="447" y="115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1"/>
            <p:cNvSpPr/>
            <p:nvPr/>
          </p:nvSpPr>
          <p:spPr>
            <a:xfrm>
              <a:off x="1669600" y="2416150"/>
              <a:ext cx="16450" cy="14175"/>
            </a:xfrm>
            <a:custGeom>
              <a:avLst/>
              <a:gdLst/>
              <a:ahLst/>
              <a:cxnLst/>
              <a:rect l="l" t="t" r="r" b="b"/>
              <a:pathLst>
                <a:path w="658" h="567" extrusionOk="0">
                  <a:moveTo>
                    <a:pt x="318" y="0"/>
                  </a:moveTo>
                  <a:cubicBezTo>
                    <a:pt x="226" y="0"/>
                    <a:pt x="77" y="149"/>
                    <a:pt x="48" y="258"/>
                  </a:cubicBezTo>
                  <a:cubicBezTo>
                    <a:pt x="1" y="417"/>
                    <a:pt x="124" y="566"/>
                    <a:pt x="278" y="566"/>
                  </a:cubicBezTo>
                  <a:cubicBezTo>
                    <a:pt x="291" y="566"/>
                    <a:pt x="305" y="565"/>
                    <a:pt x="318" y="563"/>
                  </a:cubicBezTo>
                  <a:cubicBezTo>
                    <a:pt x="433" y="546"/>
                    <a:pt x="542" y="425"/>
                    <a:pt x="652" y="356"/>
                  </a:cubicBezTo>
                  <a:cubicBezTo>
                    <a:pt x="652" y="310"/>
                    <a:pt x="657" y="270"/>
                    <a:pt x="657" y="224"/>
                  </a:cubicBezTo>
                  <a:cubicBezTo>
                    <a:pt x="542" y="144"/>
                    <a:pt x="433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1"/>
            <p:cNvSpPr/>
            <p:nvPr/>
          </p:nvSpPr>
          <p:spPr>
            <a:xfrm>
              <a:off x="837625" y="2490225"/>
              <a:ext cx="15825" cy="13925"/>
            </a:xfrm>
            <a:custGeom>
              <a:avLst/>
              <a:gdLst/>
              <a:ahLst/>
              <a:cxnLst/>
              <a:rect l="l" t="t" r="r" b="b"/>
              <a:pathLst>
                <a:path w="633" h="557" extrusionOk="0">
                  <a:moveTo>
                    <a:pt x="288" y="1"/>
                  </a:moveTo>
                  <a:cubicBezTo>
                    <a:pt x="191" y="1"/>
                    <a:pt x="1" y="185"/>
                    <a:pt x="18" y="259"/>
                  </a:cubicBezTo>
                  <a:cubicBezTo>
                    <a:pt x="58" y="391"/>
                    <a:pt x="162" y="506"/>
                    <a:pt x="294" y="552"/>
                  </a:cubicBezTo>
                  <a:cubicBezTo>
                    <a:pt x="302" y="555"/>
                    <a:pt x="310" y="556"/>
                    <a:pt x="318" y="556"/>
                  </a:cubicBezTo>
                  <a:cubicBezTo>
                    <a:pt x="403" y="556"/>
                    <a:pt x="522" y="431"/>
                    <a:pt x="621" y="363"/>
                  </a:cubicBezTo>
                  <a:lnTo>
                    <a:pt x="633" y="236"/>
                  </a:lnTo>
                  <a:cubicBezTo>
                    <a:pt x="518" y="150"/>
                    <a:pt x="40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1"/>
            <p:cNvSpPr/>
            <p:nvPr/>
          </p:nvSpPr>
          <p:spPr>
            <a:xfrm>
              <a:off x="1512500" y="2282000"/>
              <a:ext cx="16150" cy="14225"/>
            </a:xfrm>
            <a:custGeom>
              <a:avLst/>
              <a:gdLst/>
              <a:ahLst/>
              <a:cxnLst/>
              <a:rect l="l" t="t" r="r" b="b"/>
              <a:pathLst>
                <a:path w="646" h="569" extrusionOk="0">
                  <a:moveTo>
                    <a:pt x="308" y="1"/>
                  </a:moveTo>
                  <a:cubicBezTo>
                    <a:pt x="306" y="1"/>
                    <a:pt x="303" y="1"/>
                    <a:pt x="301" y="1"/>
                  </a:cubicBezTo>
                  <a:cubicBezTo>
                    <a:pt x="204" y="7"/>
                    <a:pt x="54" y="168"/>
                    <a:pt x="37" y="277"/>
                  </a:cubicBezTo>
                  <a:cubicBezTo>
                    <a:pt x="1" y="428"/>
                    <a:pt x="124" y="569"/>
                    <a:pt x="276" y="569"/>
                  </a:cubicBezTo>
                  <a:cubicBezTo>
                    <a:pt x="292" y="569"/>
                    <a:pt x="308" y="567"/>
                    <a:pt x="324" y="564"/>
                  </a:cubicBezTo>
                  <a:cubicBezTo>
                    <a:pt x="439" y="541"/>
                    <a:pt x="537" y="420"/>
                    <a:pt x="646" y="340"/>
                  </a:cubicBezTo>
                  <a:lnTo>
                    <a:pt x="646" y="208"/>
                  </a:lnTo>
                  <a:cubicBezTo>
                    <a:pt x="533" y="135"/>
                    <a:pt x="415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7" name="Google Shape;1587;p11"/>
          <p:cNvGrpSpPr/>
          <p:nvPr/>
        </p:nvGrpSpPr>
        <p:grpSpPr>
          <a:xfrm rot="10800000" flipH="1">
            <a:off x="154578" y="129590"/>
            <a:ext cx="8989203" cy="4934985"/>
            <a:chOff x="1841100" y="2854975"/>
            <a:chExt cx="3754575" cy="2061225"/>
          </a:xfrm>
        </p:grpSpPr>
        <p:sp>
          <p:nvSpPr>
            <p:cNvPr id="1588" name="Google Shape;1588;p11"/>
            <p:cNvSpPr/>
            <p:nvPr/>
          </p:nvSpPr>
          <p:spPr>
            <a:xfrm>
              <a:off x="1841100" y="3721975"/>
              <a:ext cx="30050" cy="26350"/>
            </a:xfrm>
            <a:custGeom>
              <a:avLst/>
              <a:gdLst/>
              <a:ahLst/>
              <a:cxnLst/>
              <a:rect l="l" t="t" r="r" b="b"/>
              <a:pathLst>
                <a:path w="1202" h="1054" extrusionOk="0">
                  <a:moveTo>
                    <a:pt x="612" y="1"/>
                  </a:moveTo>
                  <a:cubicBezTo>
                    <a:pt x="498" y="1"/>
                    <a:pt x="384" y="35"/>
                    <a:pt x="288" y="106"/>
                  </a:cubicBezTo>
                  <a:cubicBezTo>
                    <a:pt x="185" y="186"/>
                    <a:pt x="93" y="272"/>
                    <a:pt x="1" y="359"/>
                  </a:cubicBezTo>
                  <a:lnTo>
                    <a:pt x="1" y="703"/>
                  </a:lnTo>
                  <a:cubicBezTo>
                    <a:pt x="110" y="784"/>
                    <a:pt x="219" y="870"/>
                    <a:pt x="334" y="944"/>
                  </a:cubicBezTo>
                  <a:cubicBezTo>
                    <a:pt x="441" y="1018"/>
                    <a:pt x="559" y="1054"/>
                    <a:pt x="672" y="1054"/>
                  </a:cubicBezTo>
                  <a:cubicBezTo>
                    <a:pt x="813" y="1054"/>
                    <a:pt x="945" y="998"/>
                    <a:pt x="1035" y="893"/>
                  </a:cubicBezTo>
                  <a:cubicBezTo>
                    <a:pt x="1201" y="669"/>
                    <a:pt x="1184" y="353"/>
                    <a:pt x="994" y="152"/>
                  </a:cubicBezTo>
                  <a:cubicBezTo>
                    <a:pt x="888" y="51"/>
                    <a:pt x="75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1"/>
            <p:cNvSpPr/>
            <p:nvPr/>
          </p:nvSpPr>
          <p:spPr>
            <a:xfrm>
              <a:off x="4891575" y="2854975"/>
              <a:ext cx="30175" cy="26950"/>
            </a:xfrm>
            <a:custGeom>
              <a:avLst/>
              <a:gdLst/>
              <a:ahLst/>
              <a:cxnLst/>
              <a:rect l="l" t="t" r="r" b="b"/>
              <a:pathLst>
                <a:path w="1207" h="1078" extrusionOk="0">
                  <a:moveTo>
                    <a:pt x="466" y="0"/>
                  </a:moveTo>
                  <a:cubicBezTo>
                    <a:pt x="391" y="46"/>
                    <a:pt x="322" y="92"/>
                    <a:pt x="259" y="144"/>
                  </a:cubicBezTo>
                  <a:cubicBezTo>
                    <a:pt x="23" y="351"/>
                    <a:pt x="0" y="632"/>
                    <a:pt x="190" y="862"/>
                  </a:cubicBezTo>
                  <a:cubicBezTo>
                    <a:pt x="308" y="1001"/>
                    <a:pt x="490" y="1077"/>
                    <a:pt x="660" y="1077"/>
                  </a:cubicBezTo>
                  <a:cubicBezTo>
                    <a:pt x="772" y="1077"/>
                    <a:pt x="878" y="1045"/>
                    <a:pt x="960" y="977"/>
                  </a:cubicBezTo>
                  <a:cubicBezTo>
                    <a:pt x="1172" y="793"/>
                    <a:pt x="1207" y="471"/>
                    <a:pt x="1034" y="247"/>
                  </a:cubicBezTo>
                  <a:cubicBezTo>
                    <a:pt x="965" y="161"/>
                    <a:pt x="891" y="75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1"/>
            <p:cNvSpPr/>
            <p:nvPr/>
          </p:nvSpPr>
          <p:spPr>
            <a:xfrm>
              <a:off x="2270025" y="4898975"/>
              <a:ext cx="19125" cy="17225"/>
            </a:xfrm>
            <a:custGeom>
              <a:avLst/>
              <a:gdLst/>
              <a:ahLst/>
              <a:cxnLst/>
              <a:rect l="l" t="t" r="r" b="b"/>
              <a:pathLst>
                <a:path w="765" h="689" extrusionOk="0">
                  <a:moveTo>
                    <a:pt x="390" y="1"/>
                  </a:moveTo>
                  <a:cubicBezTo>
                    <a:pt x="310" y="1"/>
                    <a:pt x="231" y="22"/>
                    <a:pt x="162" y="63"/>
                  </a:cubicBezTo>
                  <a:cubicBezTo>
                    <a:pt x="1" y="172"/>
                    <a:pt x="24" y="356"/>
                    <a:pt x="139" y="511"/>
                  </a:cubicBezTo>
                  <a:cubicBezTo>
                    <a:pt x="173" y="568"/>
                    <a:pt x="208" y="632"/>
                    <a:pt x="242" y="689"/>
                  </a:cubicBezTo>
                  <a:lnTo>
                    <a:pt x="587" y="689"/>
                  </a:lnTo>
                  <a:cubicBezTo>
                    <a:pt x="615" y="614"/>
                    <a:pt x="650" y="540"/>
                    <a:pt x="679" y="465"/>
                  </a:cubicBezTo>
                  <a:cubicBezTo>
                    <a:pt x="765" y="275"/>
                    <a:pt x="719" y="103"/>
                    <a:pt x="547" y="28"/>
                  </a:cubicBezTo>
                  <a:cubicBezTo>
                    <a:pt x="496" y="10"/>
                    <a:pt x="44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1"/>
            <p:cNvSpPr/>
            <p:nvPr/>
          </p:nvSpPr>
          <p:spPr>
            <a:xfrm>
              <a:off x="5579700" y="4124600"/>
              <a:ext cx="15975" cy="1607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48" y="0"/>
                  </a:moveTo>
                  <a:cubicBezTo>
                    <a:pt x="166" y="0"/>
                    <a:pt x="50" y="105"/>
                    <a:pt x="29" y="268"/>
                  </a:cubicBezTo>
                  <a:cubicBezTo>
                    <a:pt x="0" y="446"/>
                    <a:pt x="115" y="629"/>
                    <a:pt x="299" y="641"/>
                  </a:cubicBezTo>
                  <a:cubicBezTo>
                    <a:pt x="306" y="642"/>
                    <a:pt x="313" y="642"/>
                    <a:pt x="319" y="642"/>
                  </a:cubicBezTo>
                  <a:cubicBezTo>
                    <a:pt x="422" y="642"/>
                    <a:pt x="530" y="563"/>
                    <a:pt x="638" y="520"/>
                  </a:cubicBezTo>
                  <a:lnTo>
                    <a:pt x="638" y="90"/>
                  </a:lnTo>
                  <a:cubicBezTo>
                    <a:pt x="563" y="49"/>
                    <a:pt x="483" y="26"/>
                    <a:pt x="403" y="3"/>
                  </a:cubicBezTo>
                  <a:cubicBezTo>
                    <a:pt x="384" y="1"/>
                    <a:pt x="365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1"/>
            <p:cNvSpPr/>
            <p:nvPr/>
          </p:nvSpPr>
          <p:spPr>
            <a:xfrm>
              <a:off x="4982604" y="3150324"/>
              <a:ext cx="82900" cy="146650"/>
            </a:xfrm>
            <a:custGeom>
              <a:avLst/>
              <a:gdLst/>
              <a:ahLst/>
              <a:cxnLst/>
              <a:rect l="l" t="t" r="r" b="b"/>
              <a:pathLst>
                <a:path w="3316" h="5866" extrusionOk="0">
                  <a:moveTo>
                    <a:pt x="1695" y="2281"/>
                  </a:moveTo>
                  <a:lnTo>
                    <a:pt x="2385" y="2970"/>
                  </a:lnTo>
                  <a:cubicBezTo>
                    <a:pt x="2143" y="3194"/>
                    <a:pt x="1868" y="3441"/>
                    <a:pt x="1586" y="3700"/>
                  </a:cubicBezTo>
                  <a:lnTo>
                    <a:pt x="1115" y="3091"/>
                  </a:lnTo>
                  <a:lnTo>
                    <a:pt x="1695" y="2281"/>
                  </a:lnTo>
                  <a:close/>
                  <a:moveTo>
                    <a:pt x="1632" y="1"/>
                  </a:moveTo>
                  <a:cubicBezTo>
                    <a:pt x="1609" y="104"/>
                    <a:pt x="1581" y="196"/>
                    <a:pt x="1575" y="288"/>
                  </a:cubicBezTo>
                  <a:cubicBezTo>
                    <a:pt x="1512" y="857"/>
                    <a:pt x="1466" y="1425"/>
                    <a:pt x="1391" y="2000"/>
                  </a:cubicBezTo>
                  <a:cubicBezTo>
                    <a:pt x="1322" y="2580"/>
                    <a:pt x="1190" y="2695"/>
                    <a:pt x="593" y="2758"/>
                  </a:cubicBezTo>
                  <a:cubicBezTo>
                    <a:pt x="478" y="2769"/>
                    <a:pt x="369" y="2787"/>
                    <a:pt x="254" y="2815"/>
                  </a:cubicBezTo>
                  <a:cubicBezTo>
                    <a:pt x="185" y="2838"/>
                    <a:pt x="133" y="2907"/>
                    <a:pt x="1" y="3016"/>
                  </a:cubicBezTo>
                  <a:cubicBezTo>
                    <a:pt x="259" y="3097"/>
                    <a:pt x="443" y="3149"/>
                    <a:pt x="627" y="3200"/>
                  </a:cubicBezTo>
                  <a:cubicBezTo>
                    <a:pt x="1179" y="3361"/>
                    <a:pt x="1345" y="3574"/>
                    <a:pt x="1397" y="4148"/>
                  </a:cubicBezTo>
                  <a:cubicBezTo>
                    <a:pt x="1437" y="4636"/>
                    <a:pt x="1489" y="5124"/>
                    <a:pt x="1546" y="5607"/>
                  </a:cubicBezTo>
                  <a:cubicBezTo>
                    <a:pt x="1563" y="5693"/>
                    <a:pt x="1586" y="5779"/>
                    <a:pt x="1621" y="5865"/>
                  </a:cubicBezTo>
                  <a:cubicBezTo>
                    <a:pt x="1684" y="5745"/>
                    <a:pt x="1724" y="5618"/>
                    <a:pt x="1730" y="5486"/>
                  </a:cubicBezTo>
                  <a:cubicBezTo>
                    <a:pt x="1787" y="5073"/>
                    <a:pt x="1833" y="4659"/>
                    <a:pt x="1896" y="4246"/>
                  </a:cubicBezTo>
                  <a:cubicBezTo>
                    <a:pt x="1988" y="3625"/>
                    <a:pt x="2339" y="3235"/>
                    <a:pt x="2959" y="3091"/>
                  </a:cubicBezTo>
                  <a:cubicBezTo>
                    <a:pt x="3080" y="3051"/>
                    <a:pt x="3200" y="3005"/>
                    <a:pt x="3315" y="2953"/>
                  </a:cubicBezTo>
                  <a:cubicBezTo>
                    <a:pt x="3085" y="2879"/>
                    <a:pt x="2959" y="2833"/>
                    <a:pt x="2827" y="2798"/>
                  </a:cubicBezTo>
                  <a:cubicBezTo>
                    <a:pt x="2350" y="2678"/>
                    <a:pt x="2046" y="2385"/>
                    <a:pt x="1954" y="1896"/>
                  </a:cubicBezTo>
                  <a:cubicBezTo>
                    <a:pt x="1919" y="1741"/>
                    <a:pt x="1896" y="1580"/>
                    <a:pt x="1885" y="1425"/>
                  </a:cubicBezTo>
                  <a:cubicBezTo>
                    <a:pt x="1862" y="1052"/>
                    <a:pt x="1851" y="679"/>
                    <a:pt x="1833" y="305"/>
                  </a:cubicBezTo>
                  <a:cubicBezTo>
                    <a:pt x="1828" y="185"/>
                    <a:pt x="1839" y="47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1"/>
            <p:cNvSpPr/>
            <p:nvPr/>
          </p:nvSpPr>
          <p:spPr>
            <a:xfrm>
              <a:off x="2203750" y="3308100"/>
              <a:ext cx="81025" cy="147225"/>
            </a:xfrm>
            <a:custGeom>
              <a:avLst/>
              <a:gdLst/>
              <a:ahLst/>
              <a:cxnLst/>
              <a:rect l="l" t="t" r="r" b="b"/>
              <a:pathLst>
                <a:path w="3241" h="5889" extrusionOk="0">
                  <a:moveTo>
                    <a:pt x="1707" y="2281"/>
                  </a:moveTo>
                  <a:lnTo>
                    <a:pt x="2385" y="2982"/>
                  </a:lnTo>
                  <a:lnTo>
                    <a:pt x="1603" y="3706"/>
                  </a:lnTo>
                  <a:lnTo>
                    <a:pt x="1121" y="3085"/>
                  </a:lnTo>
                  <a:lnTo>
                    <a:pt x="1707" y="2281"/>
                  </a:lnTo>
                  <a:close/>
                  <a:moveTo>
                    <a:pt x="1626" y="1"/>
                  </a:moveTo>
                  <a:cubicBezTo>
                    <a:pt x="1609" y="121"/>
                    <a:pt x="1598" y="208"/>
                    <a:pt x="1592" y="288"/>
                  </a:cubicBezTo>
                  <a:cubicBezTo>
                    <a:pt x="1517" y="914"/>
                    <a:pt x="1454" y="1546"/>
                    <a:pt x="1374" y="2172"/>
                  </a:cubicBezTo>
                  <a:cubicBezTo>
                    <a:pt x="1333" y="2505"/>
                    <a:pt x="1144" y="2683"/>
                    <a:pt x="811" y="2718"/>
                  </a:cubicBezTo>
                  <a:cubicBezTo>
                    <a:pt x="638" y="2735"/>
                    <a:pt x="466" y="2764"/>
                    <a:pt x="299" y="2804"/>
                  </a:cubicBezTo>
                  <a:cubicBezTo>
                    <a:pt x="219" y="2821"/>
                    <a:pt x="156" y="2901"/>
                    <a:pt x="1" y="3011"/>
                  </a:cubicBezTo>
                  <a:lnTo>
                    <a:pt x="736" y="3229"/>
                  </a:lnTo>
                  <a:cubicBezTo>
                    <a:pt x="1121" y="3338"/>
                    <a:pt x="1351" y="3585"/>
                    <a:pt x="1391" y="3993"/>
                  </a:cubicBezTo>
                  <a:cubicBezTo>
                    <a:pt x="1408" y="4194"/>
                    <a:pt x="1414" y="4395"/>
                    <a:pt x="1437" y="4596"/>
                  </a:cubicBezTo>
                  <a:cubicBezTo>
                    <a:pt x="1483" y="5027"/>
                    <a:pt x="1540" y="5457"/>
                    <a:pt x="1592" y="5888"/>
                  </a:cubicBezTo>
                  <a:lnTo>
                    <a:pt x="1695" y="5883"/>
                  </a:lnTo>
                  <a:cubicBezTo>
                    <a:pt x="1712" y="5704"/>
                    <a:pt x="1730" y="5521"/>
                    <a:pt x="1758" y="5337"/>
                  </a:cubicBezTo>
                  <a:cubicBezTo>
                    <a:pt x="1799" y="4981"/>
                    <a:pt x="1850" y="4630"/>
                    <a:pt x="1902" y="4268"/>
                  </a:cubicBezTo>
                  <a:cubicBezTo>
                    <a:pt x="1988" y="3625"/>
                    <a:pt x="2344" y="3229"/>
                    <a:pt x="2982" y="3085"/>
                  </a:cubicBezTo>
                  <a:cubicBezTo>
                    <a:pt x="3074" y="3057"/>
                    <a:pt x="3160" y="3016"/>
                    <a:pt x="3240" y="2970"/>
                  </a:cubicBezTo>
                  <a:cubicBezTo>
                    <a:pt x="3189" y="2924"/>
                    <a:pt x="3171" y="2896"/>
                    <a:pt x="3148" y="2884"/>
                  </a:cubicBezTo>
                  <a:cubicBezTo>
                    <a:pt x="3097" y="2861"/>
                    <a:pt x="3039" y="2844"/>
                    <a:pt x="2988" y="2833"/>
                  </a:cubicBezTo>
                  <a:cubicBezTo>
                    <a:pt x="2298" y="2718"/>
                    <a:pt x="1965" y="2287"/>
                    <a:pt x="1914" y="1621"/>
                  </a:cubicBezTo>
                  <a:cubicBezTo>
                    <a:pt x="1879" y="1201"/>
                    <a:pt x="1868" y="788"/>
                    <a:pt x="1845" y="368"/>
                  </a:cubicBezTo>
                  <a:cubicBezTo>
                    <a:pt x="1839" y="236"/>
                    <a:pt x="1879" y="75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1"/>
            <p:cNvSpPr/>
            <p:nvPr/>
          </p:nvSpPr>
          <p:spPr>
            <a:xfrm>
              <a:off x="2169809" y="4768984"/>
              <a:ext cx="71550" cy="130550"/>
            </a:xfrm>
            <a:custGeom>
              <a:avLst/>
              <a:gdLst/>
              <a:ahLst/>
              <a:cxnLst/>
              <a:rect l="l" t="t" r="r" b="b"/>
              <a:pathLst>
                <a:path w="2862" h="5222" extrusionOk="0">
                  <a:moveTo>
                    <a:pt x="1368" y="2143"/>
                  </a:moveTo>
                  <a:lnTo>
                    <a:pt x="1930" y="2779"/>
                  </a:lnTo>
                  <a:lnTo>
                    <a:pt x="1930" y="2779"/>
                  </a:lnTo>
                  <a:lnTo>
                    <a:pt x="1345" y="3326"/>
                  </a:lnTo>
                  <a:lnTo>
                    <a:pt x="920" y="2763"/>
                  </a:lnTo>
                  <a:lnTo>
                    <a:pt x="1368" y="2143"/>
                  </a:lnTo>
                  <a:close/>
                  <a:moveTo>
                    <a:pt x="1379" y="0"/>
                  </a:moveTo>
                  <a:cubicBezTo>
                    <a:pt x="1362" y="115"/>
                    <a:pt x="1339" y="230"/>
                    <a:pt x="1327" y="351"/>
                  </a:cubicBezTo>
                  <a:cubicBezTo>
                    <a:pt x="1276" y="822"/>
                    <a:pt x="1247" y="1293"/>
                    <a:pt x="1172" y="1764"/>
                  </a:cubicBezTo>
                  <a:cubicBezTo>
                    <a:pt x="1086" y="2333"/>
                    <a:pt x="1006" y="2396"/>
                    <a:pt x="437" y="2476"/>
                  </a:cubicBezTo>
                  <a:cubicBezTo>
                    <a:pt x="293" y="2499"/>
                    <a:pt x="150" y="2539"/>
                    <a:pt x="6" y="2574"/>
                  </a:cubicBezTo>
                  <a:lnTo>
                    <a:pt x="1" y="2717"/>
                  </a:lnTo>
                  <a:cubicBezTo>
                    <a:pt x="190" y="2775"/>
                    <a:pt x="368" y="2838"/>
                    <a:pt x="558" y="2890"/>
                  </a:cubicBezTo>
                  <a:cubicBezTo>
                    <a:pt x="943" y="2987"/>
                    <a:pt x="1138" y="3234"/>
                    <a:pt x="1161" y="3631"/>
                  </a:cubicBezTo>
                  <a:cubicBezTo>
                    <a:pt x="1178" y="3929"/>
                    <a:pt x="1207" y="4234"/>
                    <a:pt x="1241" y="4532"/>
                  </a:cubicBezTo>
                  <a:cubicBezTo>
                    <a:pt x="1270" y="4762"/>
                    <a:pt x="1270" y="5003"/>
                    <a:pt x="1396" y="5222"/>
                  </a:cubicBezTo>
                  <a:cubicBezTo>
                    <a:pt x="1437" y="5101"/>
                    <a:pt x="1465" y="4980"/>
                    <a:pt x="1477" y="4860"/>
                  </a:cubicBezTo>
                  <a:cubicBezTo>
                    <a:pt x="1528" y="4475"/>
                    <a:pt x="1574" y="4090"/>
                    <a:pt x="1643" y="3711"/>
                  </a:cubicBezTo>
                  <a:cubicBezTo>
                    <a:pt x="1724" y="3240"/>
                    <a:pt x="1994" y="2936"/>
                    <a:pt x="2459" y="2804"/>
                  </a:cubicBezTo>
                  <a:cubicBezTo>
                    <a:pt x="2574" y="2769"/>
                    <a:pt x="2677" y="2717"/>
                    <a:pt x="2861" y="2648"/>
                  </a:cubicBezTo>
                  <a:cubicBezTo>
                    <a:pt x="2769" y="2602"/>
                    <a:pt x="2677" y="2568"/>
                    <a:pt x="2580" y="2539"/>
                  </a:cubicBezTo>
                  <a:cubicBezTo>
                    <a:pt x="1959" y="2424"/>
                    <a:pt x="1672" y="2028"/>
                    <a:pt x="1626" y="1425"/>
                  </a:cubicBezTo>
                  <a:cubicBezTo>
                    <a:pt x="1603" y="1080"/>
                    <a:pt x="1586" y="736"/>
                    <a:pt x="1563" y="391"/>
                  </a:cubicBezTo>
                  <a:cubicBezTo>
                    <a:pt x="1557" y="265"/>
                    <a:pt x="1528" y="133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1877574" y="3967915"/>
              <a:ext cx="48425" cy="137150"/>
            </a:xfrm>
            <a:custGeom>
              <a:avLst/>
              <a:gdLst/>
              <a:ahLst/>
              <a:cxnLst/>
              <a:rect l="l" t="t" r="r" b="b"/>
              <a:pathLst>
                <a:path w="1937" h="5486" extrusionOk="0">
                  <a:moveTo>
                    <a:pt x="1006" y="1885"/>
                  </a:moveTo>
                  <a:lnTo>
                    <a:pt x="1368" y="2574"/>
                  </a:lnTo>
                  <a:cubicBezTo>
                    <a:pt x="1265" y="2792"/>
                    <a:pt x="1161" y="3022"/>
                    <a:pt x="1046" y="3269"/>
                  </a:cubicBezTo>
                  <a:lnTo>
                    <a:pt x="575" y="2580"/>
                  </a:lnTo>
                  <a:lnTo>
                    <a:pt x="1006" y="1885"/>
                  </a:lnTo>
                  <a:close/>
                  <a:moveTo>
                    <a:pt x="995" y="1"/>
                  </a:moveTo>
                  <a:cubicBezTo>
                    <a:pt x="788" y="98"/>
                    <a:pt x="834" y="259"/>
                    <a:pt x="828" y="385"/>
                  </a:cubicBezTo>
                  <a:cubicBezTo>
                    <a:pt x="794" y="787"/>
                    <a:pt x="776" y="1190"/>
                    <a:pt x="742" y="1592"/>
                  </a:cubicBezTo>
                  <a:cubicBezTo>
                    <a:pt x="719" y="1948"/>
                    <a:pt x="518" y="2264"/>
                    <a:pt x="213" y="2442"/>
                  </a:cubicBezTo>
                  <a:cubicBezTo>
                    <a:pt x="139" y="2499"/>
                    <a:pt x="64" y="2562"/>
                    <a:pt x="1" y="2631"/>
                  </a:cubicBezTo>
                  <a:cubicBezTo>
                    <a:pt x="64" y="2683"/>
                    <a:pt x="99" y="2735"/>
                    <a:pt x="133" y="2735"/>
                  </a:cubicBezTo>
                  <a:cubicBezTo>
                    <a:pt x="541" y="2769"/>
                    <a:pt x="707" y="3033"/>
                    <a:pt x="753" y="3395"/>
                  </a:cubicBezTo>
                  <a:cubicBezTo>
                    <a:pt x="817" y="3860"/>
                    <a:pt x="857" y="4337"/>
                    <a:pt x="908" y="4808"/>
                  </a:cubicBezTo>
                  <a:cubicBezTo>
                    <a:pt x="931" y="5032"/>
                    <a:pt x="960" y="5256"/>
                    <a:pt x="989" y="5486"/>
                  </a:cubicBezTo>
                  <a:lnTo>
                    <a:pt x="1081" y="5480"/>
                  </a:lnTo>
                  <a:cubicBezTo>
                    <a:pt x="1104" y="5296"/>
                    <a:pt x="1121" y="5113"/>
                    <a:pt x="1138" y="4929"/>
                  </a:cubicBezTo>
                  <a:cubicBezTo>
                    <a:pt x="1196" y="4383"/>
                    <a:pt x="1224" y="3837"/>
                    <a:pt x="1299" y="3298"/>
                  </a:cubicBezTo>
                  <a:cubicBezTo>
                    <a:pt x="1339" y="2953"/>
                    <a:pt x="1471" y="2654"/>
                    <a:pt x="1937" y="2631"/>
                  </a:cubicBezTo>
                  <a:cubicBezTo>
                    <a:pt x="1356" y="2315"/>
                    <a:pt x="1253" y="1770"/>
                    <a:pt x="1161" y="1230"/>
                  </a:cubicBezTo>
                  <a:cubicBezTo>
                    <a:pt x="1109" y="931"/>
                    <a:pt x="1098" y="627"/>
                    <a:pt x="1064" y="328"/>
                  </a:cubicBezTo>
                  <a:cubicBezTo>
                    <a:pt x="1046" y="225"/>
                    <a:pt x="1018" y="121"/>
                    <a:pt x="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5131950" y="4661725"/>
              <a:ext cx="50875" cy="136875"/>
            </a:xfrm>
            <a:custGeom>
              <a:avLst/>
              <a:gdLst/>
              <a:ahLst/>
              <a:cxnLst/>
              <a:rect l="l" t="t" r="r" b="b"/>
              <a:pathLst>
                <a:path w="2035" h="5475" extrusionOk="0">
                  <a:moveTo>
                    <a:pt x="1023" y="1885"/>
                  </a:moveTo>
                  <a:lnTo>
                    <a:pt x="1385" y="2580"/>
                  </a:lnTo>
                  <a:lnTo>
                    <a:pt x="1069" y="3263"/>
                  </a:lnTo>
                  <a:cubicBezTo>
                    <a:pt x="897" y="3022"/>
                    <a:pt x="736" y="2804"/>
                    <a:pt x="587" y="2597"/>
                  </a:cubicBezTo>
                  <a:lnTo>
                    <a:pt x="1023" y="1885"/>
                  </a:lnTo>
                  <a:close/>
                  <a:moveTo>
                    <a:pt x="920" y="1"/>
                  </a:moveTo>
                  <a:cubicBezTo>
                    <a:pt x="891" y="156"/>
                    <a:pt x="851" y="311"/>
                    <a:pt x="839" y="472"/>
                  </a:cubicBezTo>
                  <a:cubicBezTo>
                    <a:pt x="811" y="816"/>
                    <a:pt x="811" y="1161"/>
                    <a:pt x="776" y="1506"/>
                  </a:cubicBezTo>
                  <a:cubicBezTo>
                    <a:pt x="736" y="1931"/>
                    <a:pt x="564" y="2281"/>
                    <a:pt x="167" y="2488"/>
                  </a:cubicBezTo>
                  <a:cubicBezTo>
                    <a:pt x="110" y="2517"/>
                    <a:pt x="75" y="2603"/>
                    <a:pt x="1" y="2700"/>
                  </a:cubicBezTo>
                  <a:cubicBezTo>
                    <a:pt x="627" y="2746"/>
                    <a:pt x="770" y="3154"/>
                    <a:pt x="822" y="3631"/>
                  </a:cubicBezTo>
                  <a:cubicBezTo>
                    <a:pt x="857" y="3958"/>
                    <a:pt x="880" y="4291"/>
                    <a:pt x="908" y="4619"/>
                  </a:cubicBezTo>
                  <a:cubicBezTo>
                    <a:pt x="937" y="4906"/>
                    <a:pt x="966" y="5188"/>
                    <a:pt x="995" y="5475"/>
                  </a:cubicBezTo>
                  <a:lnTo>
                    <a:pt x="1098" y="5475"/>
                  </a:lnTo>
                  <a:cubicBezTo>
                    <a:pt x="1115" y="5308"/>
                    <a:pt x="1138" y="5147"/>
                    <a:pt x="1155" y="4981"/>
                  </a:cubicBezTo>
                  <a:cubicBezTo>
                    <a:pt x="1201" y="4452"/>
                    <a:pt x="1236" y="3918"/>
                    <a:pt x="1299" y="3390"/>
                  </a:cubicBezTo>
                  <a:cubicBezTo>
                    <a:pt x="1339" y="3016"/>
                    <a:pt x="1460" y="2683"/>
                    <a:pt x="2034" y="2637"/>
                  </a:cubicBezTo>
                  <a:cubicBezTo>
                    <a:pt x="1397" y="2327"/>
                    <a:pt x="1282" y="1816"/>
                    <a:pt x="1196" y="1299"/>
                  </a:cubicBezTo>
                  <a:cubicBezTo>
                    <a:pt x="1161" y="1104"/>
                    <a:pt x="1150" y="903"/>
                    <a:pt x="1127" y="701"/>
                  </a:cubicBezTo>
                  <a:cubicBezTo>
                    <a:pt x="1098" y="466"/>
                    <a:pt x="1063" y="236"/>
                    <a:pt x="1035" y="6"/>
                  </a:cubicBezTo>
                  <a:lnTo>
                    <a:pt x="9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5277700" y="3722025"/>
              <a:ext cx="27325" cy="26175"/>
            </a:xfrm>
            <a:custGeom>
              <a:avLst/>
              <a:gdLst/>
              <a:ahLst/>
              <a:cxnLst/>
              <a:rect l="l" t="t" r="r" b="b"/>
              <a:pathLst>
                <a:path w="1093" h="1047" extrusionOk="0">
                  <a:moveTo>
                    <a:pt x="534" y="0"/>
                  </a:moveTo>
                  <a:cubicBezTo>
                    <a:pt x="531" y="0"/>
                    <a:pt x="527" y="0"/>
                    <a:pt x="524" y="0"/>
                  </a:cubicBezTo>
                  <a:cubicBezTo>
                    <a:pt x="219" y="6"/>
                    <a:pt x="1" y="224"/>
                    <a:pt x="1" y="512"/>
                  </a:cubicBezTo>
                  <a:cubicBezTo>
                    <a:pt x="1" y="804"/>
                    <a:pt x="264" y="1046"/>
                    <a:pt x="582" y="1046"/>
                  </a:cubicBezTo>
                  <a:cubicBezTo>
                    <a:pt x="589" y="1046"/>
                    <a:pt x="597" y="1046"/>
                    <a:pt x="604" y="1046"/>
                  </a:cubicBezTo>
                  <a:cubicBezTo>
                    <a:pt x="874" y="1046"/>
                    <a:pt x="1092" y="810"/>
                    <a:pt x="1075" y="540"/>
                  </a:cubicBezTo>
                  <a:cubicBezTo>
                    <a:pt x="1075" y="239"/>
                    <a:pt x="834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2265848" y="2949927"/>
              <a:ext cx="27475" cy="26225"/>
            </a:xfrm>
            <a:custGeom>
              <a:avLst/>
              <a:gdLst/>
              <a:ahLst/>
              <a:cxnLst/>
              <a:rect l="l" t="t" r="r" b="b"/>
              <a:pathLst>
                <a:path w="1099" h="1049" extrusionOk="0">
                  <a:moveTo>
                    <a:pt x="529" y="0"/>
                  </a:moveTo>
                  <a:cubicBezTo>
                    <a:pt x="242" y="0"/>
                    <a:pt x="6" y="228"/>
                    <a:pt x="1" y="519"/>
                  </a:cubicBezTo>
                  <a:cubicBezTo>
                    <a:pt x="1" y="795"/>
                    <a:pt x="265" y="1042"/>
                    <a:pt x="575" y="1047"/>
                  </a:cubicBezTo>
                  <a:cubicBezTo>
                    <a:pt x="588" y="1048"/>
                    <a:pt x="601" y="1049"/>
                    <a:pt x="614" y="1049"/>
                  </a:cubicBezTo>
                  <a:cubicBezTo>
                    <a:pt x="868" y="1049"/>
                    <a:pt x="1081" y="839"/>
                    <a:pt x="1081" y="576"/>
                  </a:cubicBezTo>
                  <a:cubicBezTo>
                    <a:pt x="1098" y="278"/>
                    <a:pt x="868" y="19"/>
                    <a:pt x="570" y="2"/>
                  </a:cubicBezTo>
                  <a:cubicBezTo>
                    <a:pt x="556" y="1"/>
                    <a:pt x="542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4893000" y="3085054"/>
              <a:ext cx="27175" cy="26175"/>
            </a:xfrm>
            <a:custGeom>
              <a:avLst/>
              <a:gdLst/>
              <a:ahLst/>
              <a:cxnLst/>
              <a:rect l="l" t="t" r="r" b="b"/>
              <a:pathLst>
                <a:path w="1087" h="1047" extrusionOk="0">
                  <a:moveTo>
                    <a:pt x="556" y="0"/>
                  </a:moveTo>
                  <a:cubicBezTo>
                    <a:pt x="549" y="0"/>
                    <a:pt x="542" y="0"/>
                    <a:pt x="535" y="1"/>
                  </a:cubicBezTo>
                  <a:cubicBezTo>
                    <a:pt x="531" y="1"/>
                    <a:pt x="528" y="1"/>
                    <a:pt x="524" y="1"/>
                  </a:cubicBezTo>
                  <a:cubicBezTo>
                    <a:pt x="242" y="1"/>
                    <a:pt x="7" y="223"/>
                    <a:pt x="1" y="506"/>
                  </a:cubicBezTo>
                  <a:cubicBezTo>
                    <a:pt x="1" y="793"/>
                    <a:pt x="281" y="1046"/>
                    <a:pt x="595" y="1046"/>
                  </a:cubicBezTo>
                  <a:cubicBezTo>
                    <a:pt x="602" y="1046"/>
                    <a:pt x="609" y="1046"/>
                    <a:pt x="615" y="1046"/>
                  </a:cubicBezTo>
                  <a:cubicBezTo>
                    <a:pt x="891" y="1040"/>
                    <a:pt x="1081" y="822"/>
                    <a:pt x="1081" y="535"/>
                  </a:cubicBezTo>
                  <a:cubicBezTo>
                    <a:pt x="1086" y="237"/>
                    <a:pt x="845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1888200" y="4240525"/>
              <a:ext cx="27175" cy="27050"/>
            </a:xfrm>
            <a:custGeom>
              <a:avLst/>
              <a:gdLst/>
              <a:ahLst/>
              <a:cxnLst/>
              <a:rect l="l" t="t" r="r" b="b"/>
              <a:pathLst>
                <a:path w="1087" h="1082" extrusionOk="0">
                  <a:moveTo>
                    <a:pt x="509" y="1"/>
                  </a:moveTo>
                  <a:cubicBezTo>
                    <a:pt x="253" y="1"/>
                    <a:pt x="35" y="202"/>
                    <a:pt x="24" y="461"/>
                  </a:cubicBezTo>
                  <a:cubicBezTo>
                    <a:pt x="1" y="783"/>
                    <a:pt x="248" y="1076"/>
                    <a:pt x="546" y="1082"/>
                  </a:cubicBezTo>
                  <a:cubicBezTo>
                    <a:pt x="828" y="1082"/>
                    <a:pt x="1063" y="852"/>
                    <a:pt x="1063" y="565"/>
                  </a:cubicBezTo>
                  <a:cubicBezTo>
                    <a:pt x="1086" y="260"/>
                    <a:pt x="845" y="2"/>
                    <a:pt x="541" y="2"/>
                  </a:cubicBezTo>
                  <a:cubicBezTo>
                    <a:pt x="530" y="1"/>
                    <a:pt x="520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3561794" y="2869175"/>
              <a:ext cx="27325" cy="26600"/>
            </a:xfrm>
            <a:custGeom>
              <a:avLst/>
              <a:gdLst/>
              <a:ahLst/>
              <a:cxnLst/>
              <a:rect l="l" t="t" r="r" b="b"/>
              <a:pathLst>
                <a:path w="1093" h="1064" extrusionOk="0">
                  <a:moveTo>
                    <a:pt x="531" y="1"/>
                  </a:moveTo>
                  <a:cubicBezTo>
                    <a:pt x="253" y="1"/>
                    <a:pt x="18" y="221"/>
                    <a:pt x="12" y="501"/>
                  </a:cubicBezTo>
                  <a:cubicBezTo>
                    <a:pt x="1" y="794"/>
                    <a:pt x="277" y="1064"/>
                    <a:pt x="592" y="1064"/>
                  </a:cubicBezTo>
                  <a:cubicBezTo>
                    <a:pt x="868" y="1064"/>
                    <a:pt x="1063" y="857"/>
                    <a:pt x="1075" y="564"/>
                  </a:cubicBezTo>
                  <a:cubicBezTo>
                    <a:pt x="1092" y="260"/>
                    <a:pt x="851" y="7"/>
                    <a:pt x="552" y="1"/>
                  </a:cubicBezTo>
                  <a:cubicBezTo>
                    <a:pt x="545" y="1"/>
                    <a:pt x="53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3573008" y="3279454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0"/>
                  </a:moveTo>
                  <a:cubicBezTo>
                    <a:pt x="138" y="12"/>
                    <a:pt x="0" y="161"/>
                    <a:pt x="6" y="339"/>
                  </a:cubicBezTo>
                  <a:cubicBezTo>
                    <a:pt x="23" y="517"/>
                    <a:pt x="167" y="655"/>
                    <a:pt x="345" y="672"/>
                  </a:cubicBezTo>
                  <a:cubicBezTo>
                    <a:pt x="352" y="673"/>
                    <a:pt x="358" y="673"/>
                    <a:pt x="365" y="673"/>
                  </a:cubicBezTo>
                  <a:cubicBezTo>
                    <a:pt x="539" y="673"/>
                    <a:pt x="678" y="528"/>
                    <a:pt x="672" y="351"/>
                  </a:cubicBezTo>
                  <a:cubicBezTo>
                    <a:pt x="672" y="155"/>
                    <a:pt x="517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4749275" y="2954625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1"/>
                  </a:moveTo>
                  <a:cubicBezTo>
                    <a:pt x="144" y="1"/>
                    <a:pt x="0" y="156"/>
                    <a:pt x="12" y="334"/>
                  </a:cubicBezTo>
                  <a:cubicBezTo>
                    <a:pt x="29" y="529"/>
                    <a:pt x="190" y="673"/>
                    <a:pt x="385" y="673"/>
                  </a:cubicBezTo>
                  <a:cubicBezTo>
                    <a:pt x="546" y="656"/>
                    <a:pt x="672" y="518"/>
                    <a:pt x="678" y="357"/>
                  </a:cubicBezTo>
                  <a:cubicBezTo>
                    <a:pt x="678" y="162"/>
                    <a:pt x="517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1870550" y="3203450"/>
              <a:ext cx="17525" cy="16725"/>
            </a:xfrm>
            <a:custGeom>
              <a:avLst/>
              <a:gdLst/>
              <a:ahLst/>
              <a:cxnLst/>
              <a:rect l="l" t="t" r="r" b="b"/>
              <a:pathLst>
                <a:path w="701" h="669" extrusionOk="0">
                  <a:moveTo>
                    <a:pt x="347" y="1"/>
                  </a:moveTo>
                  <a:cubicBezTo>
                    <a:pt x="337" y="1"/>
                    <a:pt x="326" y="1"/>
                    <a:pt x="316" y="2"/>
                  </a:cubicBezTo>
                  <a:cubicBezTo>
                    <a:pt x="132" y="14"/>
                    <a:pt x="0" y="174"/>
                    <a:pt x="29" y="352"/>
                  </a:cubicBezTo>
                  <a:cubicBezTo>
                    <a:pt x="52" y="530"/>
                    <a:pt x="201" y="663"/>
                    <a:pt x="379" y="668"/>
                  </a:cubicBezTo>
                  <a:cubicBezTo>
                    <a:pt x="563" y="663"/>
                    <a:pt x="701" y="507"/>
                    <a:pt x="689" y="329"/>
                  </a:cubicBezTo>
                  <a:cubicBezTo>
                    <a:pt x="679" y="144"/>
                    <a:pt x="52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4898110" y="4139960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36" y="1"/>
                  </a:moveTo>
                  <a:cubicBezTo>
                    <a:pt x="329" y="1"/>
                    <a:pt x="323" y="1"/>
                    <a:pt x="316" y="1"/>
                  </a:cubicBezTo>
                  <a:cubicBezTo>
                    <a:pt x="138" y="13"/>
                    <a:pt x="0" y="162"/>
                    <a:pt x="0" y="340"/>
                  </a:cubicBezTo>
                  <a:cubicBezTo>
                    <a:pt x="28" y="532"/>
                    <a:pt x="189" y="668"/>
                    <a:pt x="379" y="668"/>
                  </a:cubicBezTo>
                  <a:cubicBezTo>
                    <a:pt x="383" y="668"/>
                    <a:pt x="387" y="668"/>
                    <a:pt x="391" y="668"/>
                  </a:cubicBezTo>
                  <a:cubicBezTo>
                    <a:pt x="557" y="656"/>
                    <a:pt x="667" y="536"/>
                    <a:pt x="667" y="352"/>
                  </a:cubicBezTo>
                  <a:cubicBezTo>
                    <a:pt x="678" y="163"/>
                    <a:pt x="528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5084425" y="4860300"/>
              <a:ext cx="17400" cy="16700"/>
            </a:xfrm>
            <a:custGeom>
              <a:avLst/>
              <a:gdLst/>
              <a:ahLst/>
              <a:cxnLst/>
              <a:rect l="l" t="t" r="r" b="b"/>
              <a:pathLst>
                <a:path w="696" h="668" extrusionOk="0">
                  <a:moveTo>
                    <a:pt x="338" y="1"/>
                  </a:moveTo>
                  <a:cubicBezTo>
                    <a:pt x="331" y="1"/>
                    <a:pt x="324" y="1"/>
                    <a:pt x="316" y="2"/>
                  </a:cubicBezTo>
                  <a:cubicBezTo>
                    <a:pt x="138" y="13"/>
                    <a:pt x="1" y="174"/>
                    <a:pt x="24" y="352"/>
                  </a:cubicBezTo>
                  <a:cubicBezTo>
                    <a:pt x="47" y="530"/>
                    <a:pt x="196" y="662"/>
                    <a:pt x="374" y="668"/>
                  </a:cubicBezTo>
                  <a:cubicBezTo>
                    <a:pt x="552" y="668"/>
                    <a:pt x="696" y="513"/>
                    <a:pt x="690" y="335"/>
                  </a:cubicBezTo>
                  <a:cubicBezTo>
                    <a:pt x="679" y="147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2744050" y="4889200"/>
              <a:ext cx="16975" cy="16525"/>
            </a:xfrm>
            <a:custGeom>
              <a:avLst/>
              <a:gdLst/>
              <a:ahLst/>
              <a:cxnLst/>
              <a:rect l="l" t="t" r="r" b="b"/>
              <a:pathLst>
                <a:path w="679" h="661" extrusionOk="0">
                  <a:moveTo>
                    <a:pt x="328" y="0"/>
                  </a:moveTo>
                  <a:cubicBezTo>
                    <a:pt x="150" y="6"/>
                    <a:pt x="6" y="149"/>
                    <a:pt x="1" y="333"/>
                  </a:cubicBezTo>
                  <a:cubicBezTo>
                    <a:pt x="18" y="519"/>
                    <a:pt x="178" y="661"/>
                    <a:pt x="368" y="661"/>
                  </a:cubicBezTo>
                  <a:cubicBezTo>
                    <a:pt x="372" y="661"/>
                    <a:pt x="376" y="661"/>
                    <a:pt x="380" y="661"/>
                  </a:cubicBezTo>
                  <a:cubicBezTo>
                    <a:pt x="546" y="661"/>
                    <a:pt x="678" y="523"/>
                    <a:pt x="667" y="356"/>
                  </a:cubicBezTo>
                  <a:cubicBezTo>
                    <a:pt x="678" y="161"/>
                    <a:pt x="523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2598173" y="3202833"/>
              <a:ext cx="17100" cy="16700"/>
            </a:xfrm>
            <a:custGeom>
              <a:avLst/>
              <a:gdLst/>
              <a:ahLst/>
              <a:cxnLst/>
              <a:rect l="l" t="t" r="r" b="b"/>
              <a:pathLst>
                <a:path w="684" h="668" extrusionOk="0">
                  <a:moveTo>
                    <a:pt x="347" y="1"/>
                  </a:moveTo>
                  <a:cubicBezTo>
                    <a:pt x="341" y="1"/>
                    <a:pt x="334" y="1"/>
                    <a:pt x="328" y="1"/>
                  </a:cubicBezTo>
                  <a:cubicBezTo>
                    <a:pt x="324" y="1"/>
                    <a:pt x="321" y="1"/>
                    <a:pt x="318" y="1"/>
                  </a:cubicBezTo>
                  <a:cubicBezTo>
                    <a:pt x="139" y="1"/>
                    <a:pt x="1" y="154"/>
                    <a:pt x="23" y="334"/>
                  </a:cubicBezTo>
                  <a:cubicBezTo>
                    <a:pt x="40" y="520"/>
                    <a:pt x="201" y="668"/>
                    <a:pt x="386" y="668"/>
                  </a:cubicBezTo>
                  <a:cubicBezTo>
                    <a:pt x="390" y="668"/>
                    <a:pt x="393" y="668"/>
                    <a:pt x="397" y="667"/>
                  </a:cubicBezTo>
                  <a:cubicBezTo>
                    <a:pt x="557" y="639"/>
                    <a:pt x="678" y="507"/>
                    <a:pt x="684" y="346"/>
                  </a:cubicBezTo>
                  <a:cubicBezTo>
                    <a:pt x="684" y="157"/>
                    <a:pt x="53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2540152" y="4073522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22" y="1"/>
                  </a:moveTo>
                  <a:cubicBezTo>
                    <a:pt x="144" y="1"/>
                    <a:pt x="0" y="144"/>
                    <a:pt x="0" y="328"/>
                  </a:cubicBezTo>
                  <a:cubicBezTo>
                    <a:pt x="0" y="517"/>
                    <a:pt x="150" y="668"/>
                    <a:pt x="336" y="668"/>
                  </a:cubicBezTo>
                  <a:cubicBezTo>
                    <a:pt x="343" y="668"/>
                    <a:pt x="349" y="667"/>
                    <a:pt x="356" y="667"/>
                  </a:cubicBezTo>
                  <a:cubicBezTo>
                    <a:pt x="534" y="661"/>
                    <a:pt x="678" y="506"/>
                    <a:pt x="661" y="328"/>
                  </a:cubicBezTo>
                  <a:cubicBezTo>
                    <a:pt x="643" y="150"/>
                    <a:pt x="500" y="12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2829925" y="3450750"/>
              <a:ext cx="17125" cy="16550"/>
            </a:xfrm>
            <a:custGeom>
              <a:avLst/>
              <a:gdLst/>
              <a:ahLst/>
              <a:cxnLst/>
              <a:rect l="l" t="t" r="r" b="b"/>
              <a:pathLst>
                <a:path w="685" h="662" extrusionOk="0">
                  <a:moveTo>
                    <a:pt x="335" y="1"/>
                  </a:moveTo>
                  <a:cubicBezTo>
                    <a:pt x="156" y="1"/>
                    <a:pt x="12" y="142"/>
                    <a:pt x="6" y="317"/>
                  </a:cubicBezTo>
                  <a:cubicBezTo>
                    <a:pt x="1" y="509"/>
                    <a:pt x="161" y="662"/>
                    <a:pt x="352" y="662"/>
                  </a:cubicBezTo>
                  <a:cubicBezTo>
                    <a:pt x="355" y="662"/>
                    <a:pt x="359" y="662"/>
                    <a:pt x="362" y="662"/>
                  </a:cubicBezTo>
                  <a:cubicBezTo>
                    <a:pt x="366" y="662"/>
                    <a:pt x="369" y="662"/>
                    <a:pt x="373" y="662"/>
                  </a:cubicBezTo>
                  <a:cubicBezTo>
                    <a:pt x="529" y="662"/>
                    <a:pt x="667" y="537"/>
                    <a:pt x="673" y="380"/>
                  </a:cubicBezTo>
                  <a:cubicBezTo>
                    <a:pt x="684" y="185"/>
                    <a:pt x="535" y="18"/>
                    <a:pt x="345" y="1"/>
                  </a:cubicBezTo>
                  <a:cubicBezTo>
                    <a:pt x="342" y="1"/>
                    <a:pt x="338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2084950" y="4671775"/>
              <a:ext cx="17375" cy="16700"/>
            </a:xfrm>
            <a:custGeom>
              <a:avLst/>
              <a:gdLst/>
              <a:ahLst/>
              <a:cxnLst/>
              <a:rect l="l" t="t" r="r" b="b"/>
              <a:pathLst>
                <a:path w="695" h="668" extrusionOk="0">
                  <a:moveTo>
                    <a:pt x="344" y="1"/>
                  </a:moveTo>
                  <a:cubicBezTo>
                    <a:pt x="340" y="1"/>
                    <a:pt x="337" y="1"/>
                    <a:pt x="333" y="1"/>
                  </a:cubicBezTo>
                  <a:cubicBezTo>
                    <a:pt x="330" y="1"/>
                    <a:pt x="326" y="1"/>
                    <a:pt x="323" y="1"/>
                  </a:cubicBezTo>
                  <a:cubicBezTo>
                    <a:pt x="144" y="1"/>
                    <a:pt x="0" y="153"/>
                    <a:pt x="17" y="334"/>
                  </a:cubicBezTo>
                  <a:cubicBezTo>
                    <a:pt x="34" y="520"/>
                    <a:pt x="189" y="667"/>
                    <a:pt x="380" y="667"/>
                  </a:cubicBezTo>
                  <a:cubicBezTo>
                    <a:pt x="383" y="667"/>
                    <a:pt x="387" y="667"/>
                    <a:pt x="391" y="667"/>
                  </a:cubicBezTo>
                  <a:cubicBezTo>
                    <a:pt x="569" y="644"/>
                    <a:pt x="695" y="489"/>
                    <a:pt x="683" y="311"/>
                  </a:cubicBezTo>
                  <a:cubicBezTo>
                    <a:pt x="661" y="137"/>
                    <a:pt x="51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2062100" y="3293950"/>
              <a:ext cx="17550" cy="16550"/>
            </a:xfrm>
            <a:custGeom>
              <a:avLst/>
              <a:gdLst/>
              <a:ahLst/>
              <a:cxnLst/>
              <a:rect l="l" t="t" r="r" b="b"/>
              <a:pathLst>
                <a:path w="702" h="662" extrusionOk="0">
                  <a:moveTo>
                    <a:pt x="335" y="0"/>
                  </a:moveTo>
                  <a:cubicBezTo>
                    <a:pt x="161" y="0"/>
                    <a:pt x="17" y="129"/>
                    <a:pt x="6" y="305"/>
                  </a:cubicBezTo>
                  <a:cubicBezTo>
                    <a:pt x="1" y="477"/>
                    <a:pt x="179" y="656"/>
                    <a:pt x="363" y="661"/>
                  </a:cubicBezTo>
                  <a:cubicBezTo>
                    <a:pt x="529" y="661"/>
                    <a:pt x="661" y="535"/>
                    <a:pt x="673" y="374"/>
                  </a:cubicBezTo>
                  <a:cubicBezTo>
                    <a:pt x="701" y="179"/>
                    <a:pt x="552" y="6"/>
                    <a:pt x="357" y="1"/>
                  </a:cubicBezTo>
                  <a:cubicBezTo>
                    <a:pt x="349" y="0"/>
                    <a:pt x="342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5461075" y="3597375"/>
              <a:ext cx="16825" cy="16975"/>
            </a:xfrm>
            <a:custGeom>
              <a:avLst/>
              <a:gdLst/>
              <a:ahLst/>
              <a:cxnLst/>
              <a:rect l="l" t="t" r="r" b="b"/>
              <a:pathLst>
                <a:path w="673" h="679" extrusionOk="0">
                  <a:moveTo>
                    <a:pt x="337" y="0"/>
                  </a:moveTo>
                  <a:cubicBezTo>
                    <a:pt x="330" y="0"/>
                    <a:pt x="323" y="0"/>
                    <a:pt x="317" y="1"/>
                  </a:cubicBezTo>
                  <a:cubicBezTo>
                    <a:pt x="150" y="1"/>
                    <a:pt x="18" y="139"/>
                    <a:pt x="18" y="305"/>
                  </a:cubicBezTo>
                  <a:cubicBezTo>
                    <a:pt x="1" y="495"/>
                    <a:pt x="145" y="667"/>
                    <a:pt x="346" y="678"/>
                  </a:cubicBezTo>
                  <a:cubicBezTo>
                    <a:pt x="524" y="673"/>
                    <a:pt x="667" y="529"/>
                    <a:pt x="673" y="345"/>
                  </a:cubicBezTo>
                  <a:cubicBezTo>
                    <a:pt x="673" y="157"/>
                    <a:pt x="52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2386200" y="4621975"/>
              <a:ext cx="16250" cy="16950"/>
            </a:xfrm>
            <a:custGeom>
              <a:avLst/>
              <a:gdLst/>
              <a:ahLst/>
              <a:cxnLst/>
              <a:rect l="l" t="t" r="r" b="b"/>
              <a:pathLst>
                <a:path w="650" h="678" extrusionOk="0">
                  <a:moveTo>
                    <a:pt x="331" y="1"/>
                  </a:moveTo>
                  <a:cubicBezTo>
                    <a:pt x="313" y="1"/>
                    <a:pt x="295" y="2"/>
                    <a:pt x="276" y="5"/>
                  </a:cubicBezTo>
                  <a:cubicBezTo>
                    <a:pt x="93" y="23"/>
                    <a:pt x="1" y="138"/>
                    <a:pt x="1" y="316"/>
                  </a:cubicBezTo>
                  <a:cubicBezTo>
                    <a:pt x="1" y="510"/>
                    <a:pt x="157" y="678"/>
                    <a:pt x="323" y="678"/>
                  </a:cubicBezTo>
                  <a:cubicBezTo>
                    <a:pt x="329" y="678"/>
                    <a:pt x="334" y="678"/>
                    <a:pt x="340" y="677"/>
                  </a:cubicBezTo>
                  <a:cubicBezTo>
                    <a:pt x="518" y="649"/>
                    <a:pt x="644" y="499"/>
                    <a:pt x="644" y="321"/>
                  </a:cubicBezTo>
                  <a:cubicBezTo>
                    <a:pt x="649" y="144"/>
                    <a:pt x="504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5" name="Google Shape;1615;p11"/>
          <p:cNvGrpSpPr/>
          <p:nvPr/>
        </p:nvGrpSpPr>
        <p:grpSpPr>
          <a:xfrm rot="-7660492" flipH="1">
            <a:off x="1823349" y="50937"/>
            <a:ext cx="993540" cy="823072"/>
            <a:chOff x="3328800" y="3319225"/>
            <a:chExt cx="1698075" cy="1406725"/>
          </a:xfrm>
        </p:grpSpPr>
        <p:sp>
          <p:nvSpPr>
            <p:cNvPr id="1616" name="Google Shape;1616;p11"/>
            <p:cNvSpPr/>
            <p:nvPr/>
          </p:nvSpPr>
          <p:spPr>
            <a:xfrm>
              <a:off x="4844750" y="4544850"/>
              <a:ext cx="182125" cy="181100"/>
            </a:xfrm>
            <a:custGeom>
              <a:avLst/>
              <a:gdLst/>
              <a:ahLst/>
              <a:cxnLst/>
              <a:rect l="l" t="t" r="r" b="b"/>
              <a:pathLst>
                <a:path w="7285" h="7244" extrusionOk="0">
                  <a:moveTo>
                    <a:pt x="6922" y="2039"/>
                  </a:moveTo>
                  <a:cubicBezTo>
                    <a:pt x="7032" y="1884"/>
                    <a:pt x="7043" y="1591"/>
                    <a:pt x="6980" y="1402"/>
                  </a:cubicBezTo>
                  <a:cubicBezTo>
                    <a:pt x="6951" y="1321"/>
                    <a:pt x="6612" y="1275"/>
                    <a:pt x="6440" y="1321"/>
                  </a:cubicBezTo>
                  <a:cubicBezTo>
                    <a:pt x="6021" y="1442"/>
                    <a:pt x="5618" y="1626"/>
                    <a:pt x="5182" y="1787"/>
                  </a:cubicBezTo>
                  <a:cubicBezTo>
                    <a:pt x="4832" y="1275"/>
                    <a:pt x="4550" y="804"/>
                    <a:pt x="4205" y="379"/>
                  </a:cubicBezTo>
                  <a:cubicBezTo>
                    <a:pt x="3895" y="0"/>
                    <a:pt x="3499" y="63"/>
                    <a:pt x="3344" y="523"/>
                  </a:cubicBezTo>
                  <a:cubicBezTo>
                    <a:pt x="3189" y="1017"/>
                    <a:pt x="3074" y="1517"/>
                    <a:pt x="2999" y="2028"/>
                  </a:cubicBezTo>
                  <a:cubicBezTo>
                    <a:pt x="2913" y="2522"/>
                    <a:pt x="2672" y="2815"/>
                    <a:pt x="2184" y="2964"/>
                  </a:cubicBezTo>
                  <a:cubicBezTo>
                    <a:pt x="1558" y="3159"/>
                    <a:pt x="949" y="3401"/>
                    <a:pt x="346" y="3648"/>
                  </a:cubicBezTo>
                  <a:cubicBezTo>
                    <a:pt x="208" y="3705"/>
                    <a:pt x="1" y="3883"/>
                    <a:pt x="18" y="3975"/>
                  </a:cubicBezTo>
                  <a:cubicBezTo>
                    <a:pt x="58" y="4159"/>
                    <a:pt x="167" y="4325"/>
                    <a:pt x="323" y="4440"/>
                  </a:cubicBezTo>
                  <a:cubicBezTo>
                    <a:pt x="518" y="4567"/>
                    <a:pt x="771" y="4624"/>
                    <a:pt x="1000" y="4681"/>
                  </a:cubicBezTo>
                  <a:cubicBezTo>
                    <a:pt x="1454" y="4791"/>
                    <a:pt x="1914" y="4883"/>
                    <a:pt x="2321" y="4969"/>
                  </a:cubicBezTo>
                  <a:cubicBezTo>
                    <a:pt x="2494" y="5767"/>
                    <a:pt x="1644" y="6669"/>
                    <a:pt x="2959" y="7243"/>
                  </a:cubicBezTo>
                  <a:cubicBezTo>
                    <a:pt x="3286" y="6772"/>
                    <a:pt x="3631" y="6347"/>
                    <a:pt x="3890" y="5876"/>
                  </a:cubicBezTo>
                  <a:cubicBezTo>
                    <a:pt x="4160" y="5394"/>
                    <a:pt x="4481" y="5193"/>
                    <a:pt x="5050" y="5285"/>
                  </a:cubicBezTo>
                  <a:cubicBezTo>
                    <a:pt x="5751" y="5394"/>
                    <a:pt x="6469" y="5405"/>
                    <a:pt x="7284" y="5463"/>
                  </a:cubicBezTo>
                  <a:cubicBezTo>
                    <a:pt x="7267" y="4354"/>
                    <a:pt x="6124" y="3975"/>
                    <a:pt x="6072" y="2976"/>
                  </a:cubicBezTo>
                  <a:cubicBezTo>
                    <a:pt x="6336" y="2700"/>
                    <a:pt x="6670" y="2395"/>
                    <a:pt x="6922" y="20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4459050" y="4309050"/>
              <a:ext cx="182100" cy="181250"/>
            </a:xfrm>
            <a:custGeom>
              <a:avLst/>
              <a:gdLst/>
              <a:ahLst/>
              <a:cxnLst/>
              <a:rect l="l" t="t" r="r" b="b"/>
              <a:pathLst>
                <a:path w="7284" h="7250" extrusionOk="0">
                  <a:moveTo>
                    <a:pt x="6922" y="2040"/>
                  </a:moveTo>
                  <a:cubicBezTo>
                    <a:pt x="7031" y="1885"/>
                    <a:pt x="7043" y="1597"/>
                    <a:pt x="6980" y="1408"/>
                  </a:cubicBezTo>
                  <a:cubicBezTo>
                    <a:pt x="6951" y="1322"/>
                    <a:pt x="6606" y="1276"/>
                    <a:pt x="6440" y="1327"/>
                  </a:cubicBezTo>
                  <a:cubicBezTo>
                    <a:pt x="6020" y="1442"/>
                    <a:pt x="5618" y="1626"/>
                    <a:pt x="5182" y="1793"/>
                  </a:cubicBezTo>
                  <a:cubicBezTo>
                    <a:pt x="4831" y="1282"/>
                    <a:pt x="4550" y="805"/>
                    <a:pt x="4205" y="380"/>
                  </a:cubicBezTo>
                  <a:cubicBezTo>
                    <a:pt x="3895" y="1"/>
                    <a:pt x="3499" y="64"/>
                    <a:pt x="3344" y="523"/>
                  </a:cubicBezTo>
                  <a:cubicBezTo>
                    <a:pt x="3189" y="1017"/>
                    <a:pt x="3074" y="1523"/>
                    <a:pt x="2999" y="2034"/>
                  </a:cubicBezTo>
                  <a:cubicBezTo>
                    <a:pt x="2913" y="2528"/>
                    <a:pt x="2672" y="2821"/>
                    <a:pt x="2183" y="2970"/>
                  </a:cubicBezTo>
                  <a:cubicBezTo>
                    <a:pt x="1557" y="3160"/>
                    <a:pt x="948" y="3407"/>
                    <a:pt x="340" y="3654"/>
                  </a:cubicBezTo>
                  <a:cubicBezTo>
                    <a:pt x="202" y="3711"/>
                    <a:pt x="1" y="3884"/>
                    <a:pt x="18" y="3975"/>
                  </a:cubicBezTo>
                  <a:cubicBezTo>
                    <a:pt x="58" y="4165"/>
                    <a:pt x="167" y="4332"/>
                    <a:pt x="322" y="4441"/>
                  </a:cubicBezTo>
                  <a:cubicBezTo>
                    <a:pt x="518" y="4567"/>
                    <a:pt x="765" y="4630"/>
                    <a:pt x="1000" y="4688"/>
                  </a:cubicBezTo>
                  <a:cubicBezTo>
                    <a:pt x="1454" y="4797"/>
                    <a:pt x="1908" y="4889"/>
                    <a:pt x="2321" y="4975"/>
                  </a:cubicBezTo>
                  <a:cubicBezTo>
                    <a:pt x="2494" y="5773"/>
                    <a:pt x="1643" y="6669"/>
                    <a:pt x="2953" y="7249"/>
                  </a:cubicBezTo>
                  <a:cubicBezTo>
                    <a:pt x="3286" y="6773"/>
                    <a:pt x="3631" y="6353"/>
                    <a:pt x="3889" y="5882"/>
                  </a:cubicBezTo>
                  <a:cubicBezTo>
                    <a:pt x="4159" y="5400"/>
                    <a:pt x="4475" y="5199"/>
                    <a:pt x="5050" y="5291"/>
                  </a:cubicBezTo>
                  <a:cubicBezTo>
                    <a:pt x="5750" y="5400"/>
                    <a:pt x="6468" y="5411"/>
                    <a:pt x="7284" y="5469"/>
                  </a:cubicBezTo>
                  <a:cubicBezTo>
                    <a:pt x="7267" y="4360"/>
                    <a:pt x="6124" y="3981"/>
                    <a:pt x="6072" y="2982"/>
                  </a:cubicBezTo>
                  <a:cubicBezTo>
                    <a:pt x="6330" y="2700"/>
                    <a:pt x="6669" y="2402"/>
                    <a:pt x="6922" y="20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4231875" y="4171925"/>
              <a:ext cx="182125" cy="181100"/>
            </a:xfrm>
            <a:custGeom>
              <a:avLst/>
              <a:gdLst/>
              <a:ahLst/>
              <a:cxnLst/>
              <a:rect l="l" t="t" r="r" b="b"/>
              <a:pathLst>
                <a:path w="7285" h="7244" extrusionOk="0">
                  <a:moveTo>
                    <a:pt x="6922" y="2039"/>
                  </a:moveTo>
                  <a:cubicBezTo>
                    <a:pt x="7031" y="1884"/>
                    <a:pt x="7043" y="1597"/>
                    <a:pt x="6980" y="1407"/>
                  </a:cubicBezTo>
                  <a:cubicBezTo>
                    <a:pt x="6951" y="1321"/>
                    <a:pt x="6606" y="1275"/>
                    <a:pt x="6440" y="1321"/>
                  </a:cubicBezTo>
                  <a:cubicBezTo>
                    <a:pt x="6020" y="1442"/>
                    <a:pt x="5618" y="1626"/>
                    <a:pt x="5182" y="1792"/>
                  </a:cubicBezTo>
                  <a:cubicBezTo>
                    <a:pt x="4831" y="1275"/>
                    <a:pt x="4550" y="804"/>
                    <a:pt x="4205" y="379"/>
                  </a:cubicBezTo>
                  <a:cubicBezTo>
                    <a:pt x="3895" y="0"/>
                    <a:pt x="3499" y="63"/>
                    <a:pt x="3344" y="523"/>
                  </a:cubicBezTo>
                  <a:cubicBezTo>
                    <a:pt x="3189" y="1017"/>
                    <a:pt x="3074" y="1522"/>
                    <a:pt x="2999" y="2034"/>
                  </a:cubicBezTo>
                  <a:cubicBezTo>
                    <a:pt x="2919" y="2527"/>
                    <a:pt x="2672" y="2820"/>
                    <a:pt x="2183" y="2970"/>
                  </a:cubicBezTo>
                  <a:cubicBezTo>
                    <a:pt x="1557" y="3159"/>
                    <a:pt x="948" y="3406"/>
                    <a:pt x="345" y="3648"/>
                  </a:cubicBezTo>
                  <a:cubicBezTo>
                    <a:pt x="208" y="3705"/>
                    <a:pt x="1" y="3883"/>
                    <a:pt x="18" y="3975"/>
                  </a:cubicBezTo>
                  <a:cubicBezTo>
                    <a:pt x="58" y="4165"/>
                    <a:pt x="167" y="4331"/>
                    <a:pt x="322" y="4440"/>
                  </a:cubicBezTo>
                  <a:cubicBezTo>
                    <a:pt x="523" y="4567"/>
                    <a:pt x="770" y="4624"/>
                    <a:pt x="1000" y="4681"/>
                  </a:cubicBezTo>
                  <a:cubicBezTo>
                    <a:pt x="1454" y="4796"/>
                    <a:pt x="1913" y="4883"/>
                    <a:pt x="2321" y="4969"/>
                  </a:cubicBezTo>
                  <a:cubicBezTo>
                    <a:pt x="2494" y="5773"/>
                    <a:pt x="1644" y="6669"/>
                    <a:pt x="2959" y="7243"/>
                  </a:cubicBezTo>
                  <a:cubicBezTo>
                    <a:pt x="3286" y="6772"/>
                    <a:pt x="3631" y="6353"/>
                    <a:pt x="3889" y="5882"/>
                  </a:cubicBezTo>
                  <a:cubicBezTo>
                    <a:pt x="4159" y="5394"/>
                    <a:pt x="4481" y="5198"/>
                    <a:pt x="5055" y="5285"/>
                  </a:cubicBezTo>
                  <a:cubicBezTo>
                    <a:pt x="5750" y="5394"/>
                    <a:pt x="6468" y="5405"/>
                    <a:pt x="7284" y="5468"/>
                  </a:cubicBezTo>
                  <a:cubicBezTo>
                    <a:pt x="7267" y="4360"/>
                    <a:pt x="6130" y="3981"/>
                    <a:pt x="6072" y="2976"/>
                  </a:cubicBezTo>
                  <a:cubicBezTo>
                    <a:pt x="6331" y="2700"/>
                    <a:pt x="6669" y="2401"/>
                    <a:pt x="6922" y="20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4235050" y="4046275"/>
              <a:ext cx="117200" cy="116775"/>
            </a:xfrm>
            <a:custGeom>
              <a:avLst/>
              <a:gdLst/>
              <a:ahLst/>
              <a:cxnLst/>
              <a:rect l="l" t="t" r="r" b="b"/>
              <a:pathLst>
                <a:path w="4688" h="4671" extrusionOk="0">
                  <a:moveTo>
                    <a:pt x="4457" y="1316"/>
                  </a:moveTo>
                  <a:cubicBezTo>
                    <a:pt x="4532" y="1218"/>
                    <a:pt x="4532" y="1028"/>
                    <a:pt x="4492" y="908"/>
                  </a:cubicBezTo>
                  <a:cubicBezTo>
                    <a:pt x="4475" y="856"/>
                    <a:pt x="4256" y="822"/>
                    <a:pt x="4147" y="856"/>
                  </a:cubicBezTo>
                  <a:cubicBezTo>
                    <a:pt x="3877" y="931"/>
                    <a:pt x="3619" y="1046"/>
                    <a:pt x="3337" y="1155"/>
                  </a:cubicBezTo>
                  <a:cubicBezTo>
                    <a:pt x="3108" y="827"/>
                    <a:pt x="2930" y="517"/>
                    <a:pt x="2705" y="247"/>
                  </a:cubicBezTo>
                  <a:cubicBezTo>
                    <a:pt x="2510" y="0"/>
                    <a:pt x="2252" y="46"/>
                    <a:pt x="2148" y="339"/>
                  </a:cubicBezTo>
                  <a:cubicBezTo>
                    <a:pt x="2051" y="655"/>
                    <a:pt x="1976" y="982"/>
                    <a:pt x="1930" y="1310"/>
                  </a:cubicBezTo>
                  <a:cubicBezTo>
                    <a:pt x="1873" y="1631"/>
                    <a:pt x="1718" y="1815"/>
                    <a:pt x="1402" y="1913"/>
                  </a:cubicBezTo>
                  <a:cubicBezTo>
                    <a:pt x="1000" y="2039"/>
                    <a:pt x="609" y="2194"/>
                    <a:pt x="218" y="2355"/>
                  </a:cubicBezTo>
                  <a:cubicBezTo>
                    <a:pt x="126" y="2390"/>
                    <a:pt x="0" y="2505"/>
                    <a:pt x="6" y="2562"/>
                  </a:cubicBezTo>
                  <a:cubicBezTo>
                    <a:pt x="35" y="2683"/>
                    <a:pt x="103" y="2792"/>
                    <a:pt x="207" y="2861"/>
                  </a:cubicBezTo>
                  <a:cubicBezTo>
                    <a:pt x="339" y="2935"/>
                    <a:pt x="488" y="2993"/>
                    <a:pt x="643" y="3022"/>
                  </a:cubicBezTo>
                  <a:cubicBezTo>
                    <a:pt x="931" y="3090"/>
                    <a:pt x="1229" y="3148"/>
                    <a:pt x="1494" y="3205"/>
                  </a:cubicBezTo>
                  <a:cubicBezTo>
                    <a:pt x="1603" y="3722"/>
                    <a:pt x="1057" y="4302"/>
                    <a:pt x="1901" y="4670"/>
                  </a:cubicBezTo>
                  <a:cubicBezTo>
                    <a:pt x="2120" y="4366"/>
                    <a:pt x="2332" y="4096"/>
                    <a:pt x="2504" y="3791"/>
                  </a:cubicBezTo>
                  <a:cubicBezTo>
                    <a:pt x="2677" y="3487"/>
                    <a:pt x="2884" y="3349"/>
                    <a:pt x="3251" y="3412"/>
                  </a:cubicBezTo>
                  <a:cubicBezTo>
                    <a:pt x="3705" y="3481"/>
                    <a:pt x="4164" y="3487"/>
                    <a:pt x="4687" y="3527"/>
                  </a:cubicBezTo>
                  <a:cubicBezTo>
                    <a:pt x="4676" y="2809"/>
                    <a:pt x="3946" y="2568"/>
                    <a:pt x="3912" y="1919"/>
                  </a:cubicBezTo>
                  <a:cubicBezTo>
                    <a:pt x="4078" y="1746"/>
                    <a:pt x="4297" y="1551"/>
                    <a:pt x="4457" y="13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4090000" y="4026025"/>
              <a:ext cx="117200" cy="116775"/>
            </a:xfrm>
            <a:custGeom>
              <a:avLst/>
              <a:gdLst/>
              <a:ahLst/>
              <a:cxnLst/>
              <a:rect l="l" t="t" r="r" b="b"/>
              <a:pathLst>
                <a:path w="4688" h="4671" extrusionOk="0">
                  <a:moveTo>
                    <a:pt x="4458" y="1316"/>
                  </a:moveTo>
                  <a:cubicBezTo>
                    <a:pt x="4533" y="1212"/>
                    <a:pt x="4533" y="1028"/>
                    <a:pt x="4492" y="902"/>
                  </a:cubicBezTo>
                  <a:cubicBezTo>
                    <a:pt x="4475" y="850"/>
                    <a:pt x="4257" y="822"/>
                    <a:pt x="4148" y="850"/>
                  </a:cubicBezTo>
                  <a:cubicBezTo>
                    <a:pt x="3878" y="931"/>
                    <a:pt x="3614" y="1046"/>
                    <a:pt x="3338" y="1155"/>
                  </a:cubicBezTo>
                  <a:cubicBezTo>
                    <a:pt x="3108" y="822"/>
                    <a:pt x="2930" y="517"/>
                    <a:pt x="2706" y="242"/>
                  </a:cubicBezTo>
                  <a:cubicBezTo>
                    <a:pt x="2505" y="0"/>
                    <a:pt x="2252" y="41"/>
                    <a:pt x="2149" y="333"/>
                  </a:cubicBezTo>
                  <a:cubicBezTo>
                    <a:pt x="2051" y="655"/>
                    <a:pt x="1977" y="977"/>
                    <a:pt x="1925" y="1304"/>
                  </a:cubicBezTo>
                  <a:cubicBezTo>
                    <a:pt x="1873" y="1626"/>
                    <a:pt x="1718" y="1815"/>
                    <a:pt x="1402" y="1913"/>
                  </a:cubicBezTo>
                  <a:cubicBezTo>
                    <a:pt x="1000" y="2034"/>
                    <a:pt x="610" y="2194"/>
                    <a:pt x="219" y="2350"/>
                  </a:cubicBezTo>
                  <a:cubicBezTo>
                    <a:pt x="127" y="2390"/>
                    <a:pt x="1" y="2499"/>
                    <a:pt x="6" y="2562"/>
                  </a:cubicBezTo>
                  <a:cubicBezTo>
                    <a:pt x="35" y="2683"/>
                    <a:pt x="104" y="2786"/>
                    <a:pt x="207" y="2861"/>
                  </a:cubicBezTo>
                  <a:cubicBezTo>
                    <a:pt x="340" y="2935"/>
                    <a:pt x="489" y="2987"/>
                    <a:pt x="644" y="3016"/>
                  </a:cubicBezTo>
                  <a:cubicBezTo>
                    <a:pt x="931" y="3091"/>
                    <a:pt x="1230" y="3148"/>
                    <a:pt x="1494" y="3200"/>
                  </a:cubicBezTo>
                  <a:cubicBezTo>
                    <a:pt x="1603" y="3717"/>
                    <a:pt x="1058" y="4297"/>
                    <a:pt x="1902" y="4670"/>
                  </a:cubicBezTo>
                  <a:cubicBezTo>
                    <a:pt x="2120" y="4366"/>
                    <a:pt x="2333" y="4096"/>
                    <a:pt x="2505" y="3791"/>
                  </a:cubicBezTo>
                  <a:cubicBezTo>
                    <a:pt x="2677" y="3475"/>
                    <a:pt x="2884" y="3349"/>
                    <a:pt x="3252" y="3406"/>
                  </a:cubicBezTo>
                  <a:cubicBezTo>
                    <a:pt x="3706" y="3481"/>
                    <a:pt x="4165" y="3481"/>
                    <a:pt x="4688" y="3521"/>
                  </a:cubicBezTo>
                  <a:cubicBezTo>
                    <a:pt x="4676" y="2803"/>
                    <a:pt x="3941" y="2562"/>
                    <a:pt x="3907" y="1919"/>
                  </a:cubicBezTo>
                  <a:cubicBezTo>
                    <a:pt x="4079" y="1741"/>
                    <a:pt x="4291" y="1545"/>
                    <a:pt x="4458" y="13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3967375" y="3710525"/>
              <a:ext cx="164150" cy="163600"/>
            </a:xfrm>
            <a:custGeom>
              <a:avLst/>
              <a:gdLst/>
              <a:ahLst/>
              <a:cxnLst/>
              <a:rect l="l" t="t" r="r" b="b"/>
              <a:pathLst>
                <a:path w="6566" h="6544" extrusionOk="0">
                  <a:moveTo>
                    <a:pt x="6244" y="1845"/>
                  </a:moveTo>
                  <a:cubicBezTo>
                    <a:pt x="6347" y="1701"/>
                    <a:pt x="6353" y="1443"/>
                    <a:pt x="6296" y="1270"/>
                  </a:cubicBezTo>
                  <a:cubicBezTo>
                    <a:pt x="6273" y="1196"/>
                    <a:pt x="5963" y="1155"/>
                    <a:pt x="5808" y="1196"/>
                  </a:cubicBezTo>
                  <a:cubicBezTo>
                    <a:pt x="5428" y="1305"/>
                    <a:pt x="5067" y="1466"/>
                    <a:pt x="4670" y="1621"/>
                  </a:cubicBezTo>
                  <a:cubicBezTo>
                    <a:pt x="4354" y="1155"/>
                    <a:pt x="4096" y="725"/>
                    <a:pt x="3791" y="346"/>
                  </a:cubicBezTo>
                  <a:cubicBezTo>
                    <a:pt x="3516" y="1"/>
                    <a:pt x="3154" y="58"/>
                    <a:pt x="3016" y="472"/>
                  </a:cubicBezTo>
                  <a:cubicBezTo>
                    <a:pt x="2872" y="920"/>
                    <a:pt x="2769" y="1374"/>
                    <a:pt x="2700" y="1839"/>
                  </a:cubicBezTo>
                  <a:cubicBezTo>
                    <a:pt x="2631" y="2281"/>
                    <a:pt x="2407" y="2545"/>
                    <a:pt x="1965" y="2683"/>
                  </a:cubicBezTo>
                  <a:cubicBezTo>
                    <a:pt x="1402" y="2856"/>
                    <a:pt x="856" y="3074"/>
                    <a:pt x="305" y="3298"/>
                  </a:cubicBezTo>
                  <a:cubicBezTo>
                    <a:pt x="184" y="3350"/>
                    <a:pt x="0" y="3510"/>
                    <a:pt x="12" y="3591"/>
                  </a:cubicBezTo>
                  <a:cubicBezTo>
                    <a:pt x="46" y="3763"/>
                    <a:pt x="150" y="3913"/>
                    <a:pt x="288" y="4010"/>
                  </a:cubicBezTo>
                  <a:cubicBezTo>
                    <a:pt x="466" y="4125"/>
                    <a:pt x="690" y="4177"/>
                    <a:pt x="902" y="4228"/>
                  </a:cubicBezTo>
                  <a:cubicBezTo>
                    <a:pt x="1310" y="4332"/>
                    <a:pt x="1724" y="4412"/>
                    <a:pt x="2091" y="4493"/>
                  </a:cubicBezTo>
                  <a:cubicBezTo>
                    <a:pt x="2246" y="5211"/>
                    <a:pt x="1482" y="6021"/>
                    <a:pt x="2666" y="6543"/>
                  </a:cubicBezTo>
                  <a:cubicBezTo>
                    <a:pt x="2964" y="6112"/>
                    <a:pt x="3274" y="5733"/>
                    <a:pt x="3510" y="5314"/>
                  </a:cubicBezTo>
                  <a:cubicBezTo>
                    <a:pt x="3751" y="4877"/>
                    <a:pt x="4038" y="4694"/>
                    <a:pt x="4555" y="4774"/>
                  </a:cubicBezTo>
                  <a:cubicBezTo>
                    <a:pt x="5187" y="4877"/>
                    <a:pt x="5836" y="4883"/>
                    <a:pt x="6566" y="4941"/>
                  </a:cubicBezTo>
                  <a:cubicBezTo>
                    <a:pt x="6554" y="3941"/>
                    <a:pt x="5526" y="3597"/>
                    <a:pt x="5474" y="2695"/>
                  </a:cubicBezTo>
                  <a:cubicBezTo>
                    <a:pt x="5716" y="2442"/>
                    <a:pt x="6014" y="2166"/>
                    <a:pt x="6244" y="1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3328800" y="3667750"/>
              <a:ext cx="164150" cy="163425"/>
            </a:xfrm>
            <a:custGeom>
              <a:avLst/>
              <a:gdLst/>
              <a:ahLst/>
              <a:cxnLst/>
              <a:rect l="l" t="t" r="r" b="b"/>
              <a:pathLst>
                <a:path w="6566" h="6537" extrusionOk="0">
                  <a:moveTo>
                    <a:pt x="6244" y="1838"/>
                  </a:moveTo>
                  <a:cubicBezTo>
                    <a:pt x="6341" y="1695"/>
                    <a:pt x="6353" y="1436"/>
                    <a:pt x="6295" y="1264"/>
                  </a:cubicBezTo>
                  <a:cubicBezTo>
                    <a:pt x="6272" y="1195"/>
                    <a:pt x="5962" y="1149"/>
                    <a:pt x="5807" y="1195"/>
                  </a:cubicBezTo>
                  <a:cubicBezTo>
                    <a:pt x="5428" y="1298"/>
                    <a:pt x="5066" y="1465"/>
                    <a:pt x="4670" y="1614"/>
                  </a:cubicBezTo>
                  <a:cubicBezTo>
                    <a:pt x="4354" y="1155"/>
                    <a:pt x="4095" y="724"/>
                    <a:pt x="3791" y="345"/>
                  </a:cubicBezTo>
                  <a:cubicBezTo>
                    <a:pt x="3515" y="0"/>
                    <a:pt x="3153" y="58"/>
                    <a:pt x="3016" y="471"/>
                  </a:cubicBezTo>
                  <a:cubicBezTo>
                    <a:pt x="2872" y="913"/>
                    <a:pt x="2769" y="1373"/>
                    <a:pt x="2700" y="1833"/>
                  </a:cubicBezTo>
                  <a:cubicBezTo>
                    <a:pt x="2631" y="2281"/>
                    <a:pt x="2407" y="2539"/>
                    <a:pt x="1964" y="2677"/>
                  </a:cubicBezTo>
                  <a:cubicBezTo>
                    <a:pt x="1402" y="2849"/>
                    <a:pt x="856" y="3073"/>
                    <a:pt x="310" y="3291"/>
                  </a:cubicBezTo>
                  <a:cubicBezTo>
                    <a:pt x="184" y="3343"/>
                    <a:pt x="0" y="3504"/>
                    <a:pt x="12" y="3584"/>
                  </a:cubicBezTo>
                  <a:cubicBezTo>
                    <a:pt x="46" y="3757"/>
                    <a:pt x="149" y="3906"/>
                    <a:pt x="287" y="4004"/>
                  </a:cubicBezTo>
                  <a:cubicBezTo>
                    <a:pt x="465" y="4119"/>
                    <a:pt x="689" y="4170"/>
                    <a:pt x="902" y="4222"/>
                  </a:cubicBezTo>
                  <a:cubicBezTo>
                    <a:pt x="1310" y="4325"/>
                    <a:pt x="1723" y="4406"/>
                    <a:pt x="2091" y="4486"/>
                  </a:cubicBezTo>
                  <a:cubicBezTo>
                    <a:pt x="2246" y="5204"/>
                    <a:pt x="1482" y="6014"/>
                    <a:pt x="2665" y="6537"/>
                  </a:cubicBezTo>
                  <a:cubicBezTo>
                    <a:pt x="2964" y="6112"/>
                    <a:pt x="3274" y="5727"/>
                    <a:pt x="3510" y="5308"/>
                  </a:cubicBezTo>
                  <a:cubicBezTo>
                    <a:pt x="3751" y="4871"/>
                    <a:pt x="4038" y="4687"/>
                    <a:pt x="4555" y="4773"/>
                  </a:cubicBezTo>
                  <a:cubicBezTo>
                    <a:pt x="5187" y="4871"/>
                    <a:pt x="5836" y="4877"/>
                    <a:pt x="6565" y="4934"/>
                  </a:cubicBezTo>
                  <a:cubicBezTo>
                    <a:pt x="6554" y="3935"/>
                    <a:pt x="5526" y="3590"/>
                    <a:pt x="5474" y="2688"/>
                  </a:cubicBezTo>
                  <a:cubicBezTo>
                    <a:pt x="5710" y="2436"/>
                    <a:pt x="6014" y="2166"/>
                    <a:pt x="6244" y="18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3999825" y="4186575"/>
              <a:ext cx="167600" cy="154800"/>
            </a:xfrm>
            <a:custGeom>
              <a:avLst/>
              <a:gdLst/>
              <a:ahLst/>
              <a:cxnLst/>
              <a:rect l="l" t="t" r="r" b="b"/>
              <a:pathLst>
                <a:path w="6704" h="6192" extrusionOk="0">
                  <a:moveTo>
                    <a:pt x="5440" y="2728"/>
                  </a:moveTo>
                  <a:cubicBezTo>
                    <a:pt x="5635" y="2200"/>
                    <a:pt x="5836" y="1746"/>
                    <a:pt x="5968" y="1275"/>
                  </a:cubicBezTo>
                  <a:cubicBezTo>
                    <a:pt x="6089" y="850"/>
                    <a:pt x="5831" y="586"/>
                    <a:pt x="5411" y="712"/>
                  </a:cubicBezTo>
                  <a:cubicBezTo>
                    <a:pt x="4969" y="856"/>
                    <a:pt x="4538" y="1034"/>
                    <a:pt x="4119" y="1241"/>
                  </a:cubicBezTo>
                  <a:cubicBezTo>
                    <a:pt x="3717" y="1442"/>
                    <a:pt x="3372" y="1413"/>
                    <a:pt x="3005" y="1132"/>
                  </a:cubicBezTo>
                  <a:cubicBezTo>
                    <a:pt x="2539" y="770"/>
                    <a:pt x="2040" y="448"/>
                    <a:pt x="1546" y="132"/>
                  </a:cubicBezTo>
                  <a:cubicBezTo>
                    <a:pt x="1431" y="57"/>
                    <a:pt x="1195" y="0"/>
                    <a:pt x="1138" y="57"/>
                  </a:cubicBezTo>
                  <a:cubicBezTo>
                    <a:pt x="1017" y="184"/>
                    <a:pt x="954" y="356"/>
                    <a:pt x="954" y="528"/>
                  </a:cubicBezTo>
                  <a:cubicBezTo>
                    <a:pt x="960" y="741"/>
                    <a:pt x="1046" y="954"/>
                    <a:pt x="1126" y="1155"/>
                  </a:cubicBezTo>
                  <a:cubicBezTo>
                    <a:pt x="1281" y="1545"/>
                    <a:pt x="1454" y="1930"/>
                    <a:pt x="1603" y="2275"/>
                  </a:cubicBezTo>
                  <a:cubicBezTo>
                    <a:pt x="1098" y="2820"/>
                    <a:pt x="1" y="2659"/>
                    <a:pt x="259" y="3929"/>
                  </a:cubicBezTo>
                  <a:cubicBezTo>
                    <a:pt x="776" y="3929"/>
                    <a:pt x="1264" y="3958"/>
                    <a:pt x="1747" y="3906"/>
                  </a:cubicBezTo>
                  <a:cubicBezTo>
                    <a:pt x="2246" y="3854"/>
                    <a:pt x="2562" y="3981"/>
                    <a:pt x="2792" y="4452"/>
                  </a:cubicBezTo>
                  <a:cubicBezTo>
                    <a:pt x="3074" y="5026"/>
                    <a:pt x="3435" y="5560"/>
                    <a:pt x="3820" y="6192"/>
                  </a:cubicBezTo>
                  <a:cubicBezTo>
                    <a:pt x="4630" y="5600"/>
                    <a:pt x="4314" y="4561"/>
                    <a:pt x="5026" y="4004"/>
                  </a:cubicBezTo>
                  <a:cubicBezTo>
                    <a:pt x="5365" y="4050"/>
                    <a:pt x="5762" y="4136"/>
                    <a:pt x="6158" y="4136"/>
                  </a:cubicBezTo>
                  <a:cubicBezTo>
                    <a:pt x="6330" y="4136"/>
                    <a:pt x="6549" y="3992"/>
                    <a:pt x="6658" y="3848"/>
                  </a:cubicBezTo>
                  <a:cubicBezTo>
                    <a:pt x="6704" y="3791"/>
                    <a:pt x="6560" y="3510"/>
                    <a:pt x="6434" y="3412"/>
                  </a:cubicBezTo>
                  <a:cubicBezTo>
                    <a:pt x="6129" y="3165"/>
                    <a:pt x="5790" y="2964"/>
                    <a:pt x="5440" y="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3747375" y="3487375"/>
              <a:ext cx="282350" cy="265400"/>
            </a:xfrm>
            <a:custGeom>
              <a:avLst/>
              <a:gdLst/>
              <a:ahLst/>
              <a:cxnLst/>
              <a:rect l="l" t="t" r="r" b="b"/>
              <a:pathLst>
                <a:path w="11294" h="10616" extrusionOk="0">
                  <a:moveTo>
                    <a:pt x="8749" y="7950"/>
                  </a:moveTo>
                  <a:cubicBezTo>
                    <a:pt x="7772" y="7100"/>
                    <a:pt x="6824" y="6227"/>
                    <a:pt x="5854" y="5377"/>
                  </a:cubicBezTo>
                  <a:cubicBezTo>
                    <a:pt x="4016" y="3757"/>
                    <a:pt x="2264" y="2046"/>
                    <a:pt x="604" y="254"/>
                  </a:cubicBezTo>
                  <a:cubicBezTo>
                    <a:pt x="368" y="1"/>
                    <a:pt x="1" y="374"/>
                    <a:pt x="225" y="627"/>
                  </a:cubicBezTo>
                  <a:cubicBezTo>
                    <a:pt x="1833" y="2471"/>
                    <a:pt x="3481" y="4292"/>
                    <a:pt x="5314" y="5917"/>
                  </a:cubicBezTo>
                  <a:cubicBezTo>
                    <a:pt x="6273" y="6779"/>
                    <a:pt x="7209" y="7663"/>
                    <a:pt x="8163" y="8531"/>
                  </a:cubicBezTo>
                  <a:cubicBezTo>
                    <a:pt x="9019" y="9306"/>
                    <a:pt x="9874" y="10219"/>
                    <a:pt x="10989" y="10575"/>
                  </a:cubicBezTo>
                  <a:cubicBezTo>
                    <a:pt x="11161" y="10616"/>
                    <a:pt x="11293" y="10438"/>
                    <a:pt x="11213" y="10288"/>
                  </a:cubicBezTo>
                  <a:cubicBezTo>
                    <a:pt x="10598" y="9335"/>
                    <a:pt x="9593" y="8680"/>
                    <a:pt x="8749" y="79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3462050" y="3817950"/>
              <a:ext cx="530900" cy="371075"/>
            </a:xfrm>
            <a:custGeom>
              <a:avLst/>
              <a:gdLst/>
              <a:ahLst/>
              <a:cxnLst/>
              <a:rect l="l" t="t" r="r" b="b"/>
              <a:pathLst>
                <a:path w="21236" h="14843" extrusionOk="0">
                  <a:moveTo>
                    <a:pt x="16313" y="11408"/>
                  </a:moveTo>
                  <a:cubicBezTo>
                    <a:pt x="14435" y="10225"/>
                    <a:pt x="12597" y="8990"/>
                    <a:pt x="10782" y="7714"/>
                  </a:cubicBezTo>
                  <a:cubicBezTo>
                    <a:pt x="7284" y="5262"/>
                    <a:pt x="3860" y="2711"/>
                    <a:pt x="448" y="144"/>
                  </a:cubicBezTo>
                  <a:cubicBezTo>
                    <a:pt x="253" y="0"/>
                    <a:pt x="0" y="328"/>
                    <a:pt x="190" y="483"/>
                  </a:cubicBezTo>
                  <a:cubicBezTo>
                    <a:pt x="3418" y="3085"/>
                    <a:pt x="6635" y="5704"/>
                    <a:pt x="9978" y="8151"/>
                  </a:cubicBezTo>
                  <a:cubicBezTo>
                    <a:pt x="11770" y="9461"/>
                    <a:pt x="13596" y="10724"/>
                    <a:pt x="15469" y="11908"/>
                  </a:cubicBezTo>
                  <a:cubicBezTo>
                    <a:pt x="17192" y="12999"/>
                    <a:pt x="18996" y="14194"/>
                    <a:pt x="20954" y="14797"/>
                  </a:cubicBezTo>
                  <a:cubicBezTo>
                    <a:pt x="21098" y="14843"/>
                    <a:pt x="21236" y="14636"/>
                    <a:pt x="21115" y="14527"/>
                  </a:cubicBezTo>
                  <a:cubicBezTo>
                    <a:pt x="19645" y="13321"/>
                    <a:pt x="17916" y="12419"/>
                    <a:pt x="16313" y="114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4122175" y="3856575"/>
              <a:ext cx="87625" cy="188575"/>
            </a:xfrm>
            <a:custGeom>
              <a:avLst/>
              <a:gdLst/>
              <a:ahLst/>
              <a:cxnLst/>
              <a:rect l="l" t="t" r="r" b="b"/>
              <a:pathLst>
                <a:path w="3505" h="7543" extrusionOk="0">
                  <a:moveTo>
                    <a:pt x="2057" y="3763"/>
                  </a:moveTo>
                  <a:cubicBezTo>
                    <a:pt x="1574" y="2591"/>
                    <a:pt x="1086" y="1431"/>
                    <a:pt x="546" y="288"/>
                  </a:cubicBezTo>
                  <a:cubicBezTo>
                    <a:pt x="414" y="0"/>
                    <a:pt x="0" y="253"/>
                    <a:pt x="121" y="535"/>
                  </a:cubicBezTo>
                  <a:cubicBezTo>
                    <a:pt x="1074" y="2723"/>
                    <a:pt x="1620" y="5463"/>
                    <a:pt x="3073" y="7370"/>
                  </a:cubicBezTo>
                  <a:cubicBezTo>
                    <a:pt x="3211" y="7542"/>
                    <a:pt x="3504" y="7456"/>
                    <a:pt x="3447" y="7215"/>
                  </a:cubicBezTo>
                  <a:cubicBezTo>
                    <a:pt x="3137" y="6020"/>
                    <a:pt x="2528" y="4900"/>
                    <a:pt x="2057" y="37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4203300" y="4049000"/>
              <a:ext cx="60200" cy="46250"/>
            </a:xfrm>
            <a:custGeom>
              <a:avLst/>
              <a:gdLst/>
              <a:ahLst/>
              <a:cxnLst/>
              <a:rect l="l" t="t" r="r" b="b"/>
              <a:pathLst>
                <a:path w="2408" h="1850" extrusionOk="0">
                  <a:moveTo>
                    <a:pt x="1712" y="833"/>
                  </a:moveTo>
                  <a:cubicBezTo>
                    <a:pt x="1351" y="598"/>
                    <a:pt x="943" y="425"/>
                    <a:pt x="575" y="190"/>
                  </a:cubicBezTo>
                  <a:cubicBezTo>
                    <a:pt x="271" y="0"/>
                    <a:pt x="1" y="477"/>
                    <a:pt x="294" y="667"/>
                  </a:cubicBezTo>
                  <a:cubicBezTo>
                    <a:pt x="604" y="873"/>
                    <a:pt x="937" y="1034"/>
                    <a:pt x="1253" y="1224"/>
                  </a:cubicBezTo>
                  <a:cubicBezTo>
                    <a:pt x="1575" y="1413"/>
                    <a:pt x="1844" y="1712"/>
                    <a:pt x="2206" y="1833"/>
                  </a:cubicBezTo>
                  <a:cubicBezTo>
                    <a:pt x="2281" y="1850"/>
                    <a:pt x="2356" y="1792"/>
                    <a:pt x="2356" y="1718"/>
                  </a:cubicBezTo>
                  <a:cubicBezTo>
                    <a:pt x="2407" y="1304"/>
                    <a:pt x="2011" y="1029"/>
                    <a:pt x="1712" y="8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4173875" y="4261800"/>
              <a:ext cx="46550" cy="26600"/>
            </a:xfrm>
            <a:custGeom>
              <a:avLst/>
              <a:gdLst/>
              <a:ahLst/>
              <a:cxnLst/>
              <a:rect l="l" t="t" r="r" b="b"/>
              <a:pathLst>
                <a:path w="1862" h="1064" extrusionOk="0">
                  <a:moveTo>
                    <a:pt x="488" y="133"/>
                  </a:moveTo>
                  <a:cubicBezTo>
                    <a:pt x="150" y="1"/>
                    <a:pt x="0" y="547"/>
                    <a:pt x="339" y="673"/>
                  </a:cubicBezTo>
                  <a:cubicBezTo>
                    <a:pt x="575" y="765"/>
                    <a:pt x="816" y="834"/>
                    <a:pt x="1057" y="908"/>
                  </a:cubicBezTo>
                  <a:cubicBezTo>
                    <a:pt x="1258" y="977"/>
                    <a:pt x="1488" y="1063"/>
                    <a:pt x="1700" y="1058"/>
                  </a:cubicBezTo>
                  <a:cubicBezTo>
                    <a:pt x="1792" y="1058"/>
                    <a:pt x="1861" y="972"/>
                    <a:pt x="1838" y="880"/>
                  </a:cubicBezTo>
                  <a:cubicBezTo>
                    <a:pt x="1666" y="380"/>
                    <a:pt x="913" y="300"/>
                    <a:pt x="488" y="1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4410950" y="4312075"/>
              <a:ext cx="94375" cy="60900"/>
            </a:xfrm>
            <a:custGeom>
              <a:avLst/>
              <a:gdLst/>
              <a:ahLst/>
              <a:cxnLst/>
              <a:rect l="l" t="t" r="r" b="b"/>
              <a:pathLst>
                <a:path w="3775" h="2436" extrusionOk="0">
                  <a:moveTo>
                    <a:pt x="2149" y="1086"/>
                  </a:moveTo>
                  <a:cubicBezTo>
                    <a:pt x="1637" y="862"/>
                    <a:pt x="1172" y="540"/>
                    <a:pt x="701" y="241"/>
                  </a:cubicBezTo>
                  <a:cubicBezTo>
                    <a:pt x="328" y="0"/>
                    <a:pt x="0" y="586"/>
                    <a:pt x="357" y="833"/>
                  </a:cubicBezTo>
                  <a:cubicBezTo>
                    <a:pt x="1195" y="1408"/>
                    <a:pt x="2488" y="2436"/>
                    <a:pt x="3579" y="2005"/>
                  </a:cubicBezTo>
                  <a:cubicBezTo>
                    <a:pt x="3734" y="1947"/>
                    <a:pt x="3774" y="1752"/>
                    <a:pt x="3625" y="1654"/>
                  </a:cubicBezTo>
                  <a:cubicBezTo>
                    <a:pt x="3183" y="1379"/>
                    <a:pt x="2631" y="1298"/>
                    <a:pt x="2149" y="1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4669275" y="4469025"/>
              <a:ext cx="188725" cy="115175"/>
            </a:xfrm>
            <a:custGeom>
              <a:avLst/>
              <a:gdLst/>
              <a:ahLst/>
              <a:cxnLst/>
              <a:rect l="l" t="t" r="r" b="b"/>
              <a:pathLst>
                <a:path w="7549" h="4607" extrusionOk="0">
                  <a:moveTo>
                    <a:pt x="7353" y="4205"/>
                  </a:moveTo>
                  <a:cubicBezTo>
                    <a:pt x="5033" y="2947"/>
                    <a:pt x="2764" y="1833"/>
                    <a:pt x="638" y="242"/>
                  </a:cubicBezTo>
                  <a:cubicBezTo>
                    <a:pt x="317" y="0"/>
                    <a:pt x="1" y="546"/>
                    <a:pt x="322" y="787"/>
                  </a:cubicBezTo>
                  <a:cubicBezTo>
                    <a:pt x="2385" y="2338"/>
                    <a:pt x="4671" y="3923"/>
                    <a:pt x="7204" y="4555"/>
                  </a:cubicBezTo>
                  <a:cubicBezTo>
                    <a:pt x="7410" y="4607"/>
                    <a:pt x="7548" y="4314"/>
                    <a:pt x="7353" y="42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3641550" y="3319225"/>
              <a:ext cx="173500" cy="190300"/>
            </a:xfrm>
            <a:custGeom>
              <a:avLst/>
              <a:gdLst/>
              <a:ahLst/>
              <a:cxnLst/>
              <a:rect l="l" t="t" r="r" b="b"/>
              <a:pathLst>
                <a:path w="6940" h="7612" extrusionOk="0">
                  <a:moveTo>
                    <a:pt x="6698" y="5618"/>
                  </a:moveTo>
                  <a:cubicBezTo>
                    <a:pt x="6175" y="4785"/>
                    <a:pt x="5652" y="3952"/>
                    <a:pt x="5095" y="3079"/>
                  </a:cubicBezTo>
                  <a:cubicBezTo>
                    <a:pt x="5434" y="2620"/>
                    <a:pt x="5739" y="2252"/>
                    <a:pt x="5986" y="1844"/>
                  </a:cubicBezTo>
                  <a:cubicBezTo>
                    <a:pt x="6089" y="1678"/>
                    <a:pt x="6158" y="1396"/>
                    <a:pt x="6089" y="1241"/>
                  </a:cubicBezTo>
                  <a:cubicBezTo>
                    <a:pt x="5945" y="931"/>
                    <a:pt x="5652" y="1081"/>
                    <a:pt x="5423" y="1172"/>
                  </a:cubicBezTo>
                  <a:cubicBezTo>
                    <a:pt x="4963" y="1356"/>
                    <a:pt x="4509" y="1552"/>
                    <a:pt x="4015" y="1764"/>
                  </a:cubicBezTo>
                  <a:cubicBezTo>
                    <a:pt x="3757" y="1299"/>
                    <a:pt x="3539" y="908"/>
                    <a:pt x="3320" y="518"/>
                  </a:cubicBezTo>
                  <a:cubicBezTo>
                    <a:pt x="3194" y="299"/>
                    <a:pt x="3062" y="1"/>
                    <a:pt x="2769" y="150"/>
                  </a:cubicBezTo>
                  <a:cubicBezTo>
                    <a:pt x="2591" y="242"/>
                    <a:pt x="2442" y="523"/>
                    <a:pt x="2401" y="736"/>
                  </a:cubicBezTo>
                  <a:cubicBezTo>
                    <a:pt x="2344" y="1126"/>
                    <a:pt x="2327" y="1523"/>
                    <a:pt x="2361" y="1913"/>
                  </a:cubicBezTo>
                  <a:cubicBezTo>
                    <a:pt x="2390" y="2425"/>
                    <a:pt x="2212" y="2746"/>
                    <a:pt x="1741" y="2976"/>
                  </a:cubicBezTo>
                  <a:cubicBezTo>
                    <a:pt x="1241" y="3234"/>
                    <a:pt x="759" y="3522"/>
                    <a:pt x="299" y="3843"/>
                  </a:cubicBezTo>
                  <a:cubicBezTo>
                    <a:pt x="155" y="3941"/>
                    <a:pt x="0" y="4165"/>
                    <a:pt x="23" y="4297"/>
                  </a:cubicBezTo>
                  <a:cubicBezTo>
                    <a:pt x="52" y="4441"/>
                    <a:pt x="270" y="4573"/>
                    <a:pt x="431" y="4653"/>
                  </a:cubicBezTo>
                  <a:cubicBezTo>
                    <a:pt x="609" y="4728"/>
                    <a:pt x="816" y="4728"/>
                    <a:pt x="1006" y="4780"/>
                  </a:cubicBezTo>
                  <a:cubicBezTo>
                    <a:pt x="1402" y="4877"/>
                    <a:pt x="1798" y="4992"/>
                    <a:pt x="2258" y="5118"/>
                  </a:cubicBezTo>
                  <a:cubicBezTo>
                    <a:pt x="2137" y="5739"/>
                    <a:pt x="2022" y="6285"/>
                    <a:pt x="1919" y="6830"/>
                  </a:cubicBezTo>
                  <a:cubicBezTo>
                    <a:pt x="1867" y="7112"/>
                    <a:pt x="1815" y="7456"/>
                    <a:pt x="2143" y="7554"/>
                  </a:cubicBezTo>
                  <a:cubicBezTo>
                    <a:pt x="2338" y="7611"/>
                    <a:pt x="2637" y="7491"/>
                    <a:pt x="2815" y="7359"/>
                  </a:cubicBezTo>
                  <a:cubicBezTo>
                    <a:pt x="3240" y="7037"/>
                    <a:pt x="3619" y="6652"/>
                    <a:pt x="4021" y="6302"/>
                  </a:cubicBezTo>
                  <a:cubicBezTo>
                    <a:pt x="4676" y="5733"/>
                    <a:pt x="5135" y="5699"/>
                    <a:pt x="5905" y="6152"/>
                  </a:cubicBezTo>
                  <a:cubicBezTo>
                    <a:pt x="6049" y="6233"/>
                    <a:pt x="6181" y="6376"/>
                    <a:pt x="6336" y="6411"/>
                  </a:cubicBezTo>
                  <a:cubicBezTo>
                    <a:pt x="6525" y="6463"/>
                    <a:pt x="6738" y="6428"/>
                    <a:pt x="6939" y="6434"/>
                  </a:cubicBezTo>
                  <a:cubicBezTo>
                    <a:pt x="6910" y="6227"/>
                    <a:pt x="6887" y="6026"/>
                    <a:pt x="6841" y="5825"/>
                  </a:cubicBezTo>
                  <a:cubicBezTo>
                    <a:pt x="6824" y="5750"/>
                    <a:pt x="6744" y="5687"/>
                    <a:pt x="6698" y="56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32" name="Google Shape;1632;p11"/>
          <p:cNvPicPr preferRelativeResize="0"/>
          <p:nvPr/>
        </p:nvPicPr>
        <p:blipFill rotWithShape="1">
          <a:blip r:embed="rId5"/>
          <a:srcRect t="2090" r="43426" b="-2090"/>
          <a:stretch>
            <a:fillRect/>
          </a:stretch>
        </p:blipFill>
        <p:spPr>
          <a:xfrm rot="-260576">
            <a:off x="2539929" y="3870385"/>
            <a:ext cx="1633311" cy="1213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3" name="Google Shape;1633;p11"/>
          <p:cNvGrpSpPr/>
          <p:nvPr/>
        </p:nvGrpSpPr>
        <p:grpSpPr>
          <a:xfrm rot="1855488">
            <a:off x="2821791" y="4034287"/>
            <a:ext cx="1069588" cy="885212"/>
            <a:chOff x="765400" y="1065875"/>
            <a:chExt cx="1766875" cy="1462300"/>
          </a:xfrm>
        </p:grpSpPr>
        <p:sp>
          <p:nvSpPr>
            <p:cNvPr id="1634" name="Google Shape;1634;p11"/>
            <p:cNvSpPr/>
            <p:nvPr/>
          </p:nvSpPr>
          <p:spPr>
            <a:xfrm>
              <a:off x="765400" y="1207175"/>
              <a:ext cx="148225" cy="147800"/>
            </a:xfrm>
            <a:custGeom>
              <a:avLst/>
              <a:gdLst/>
              <a:ahLst/>
              <a:cxnLst/>
              <a:rect l="l" t="t" r="r" b="b"/>
              <a:pathLst>
                <a:path w="5929" h="5912" extrusionOk="0">
                  <a:moveTo>
                    <a:pt x="5693" y="1718"/>
                  </a:moveTo>
                  <a:cubicBezTo>
                    <a:pt x="5785" y="1592"/>
                    <a:pt x="5796" y="1356"/>
                    <a:pt x="5745" y="1201"/>
                  </a:cubicBezTo>
                  <a:cubicBezTo>
                    <a:pt x="5728" y="1132"/>
                    <a:pt x="5446" y="1086"/>
                    <a:pt x="5308" y="1127"/>
                  </a:cubicBezTo>
                  <a:cubicBezTo>
                    <a:pt x="4964" y="1218"/>
                    <a:pt x="4630" y="1362"/>
                    <a:pt x="4269" y="1488"/>
                  </a:cubicBezTo>
                  <a:cubicBezTo>
                    <a:pt x="3993" y="1063"/>
                    <a:pt x="3769" y="673"/>
                    <a:pt x="3493" y="317"/>
                  </a:cubicBezTo>
                  <a:cubicBezTo>
                    <a:pt x="3246" y="1"/>
                    <a:pt x="2919" y="47"/>
                    <a:pt x="2787" y="420"/>
                  </a:cubicBezTo>
                  <a:cubicBezTo>
                    <a:pt x="2654" y="822"/>
                    <a:pt x="2551" y="1236"/>
                    <a:pt x="2482" y="1649"/>
                  </a:cubicBezTo>
                  <a:cubicBezTo>
                    <a:pt x="2407" y="2051"/>
                    <a:pt x="2201" y="2287"/>
                    <a:pt x="1799" y="2402"/>
                  </a:cubicBezTo>
                  <a:cubicBezTo>
                    <a:pt x="1282" y="2551"/>
                    <a:pt x="782" y="2741"/>
                    <a:pt x="282" y="2930"/>
                  </a:cubicBezTo>
                  <a:cubicBezTo>
                    <a:pt x="167" y="2976"/>
                    <a:pt x="1" y="3114"/>
                    <a:pt x="12" y="3189"/>
                  </a:cubicBezTo>
                  <a:cubicBezTo>
                    <a:pt x="41" y="3344"/>
                    <a:pt x="127" y="3482"/>
                    <a:pt x="254" y="3574"/>
                  </a:cubicBezTo>
                  <a:cubicBezTo>
                    <a:pt x="414" y="3683"/>
                    <a:pt x="610" y="3734"/>
                    <a:pt x="805" y="3786"/>
                  </a:cubicBezTo>
                  <a:cubicBezTo>
                    <a:pt x="1173" y="3884"/>
                    <a:pt x="1546" y="3964"/>
                    <a:pt x="1879" y="4045"/>
                  </a:cubicBezTo>
                  <a:cubicBezTo>
                    <a:pt x="2005" y="4699"/>
                    <a:pt x="1293" y="5423"/>
                    <a:pt x="2362" y="5911"/>
                  </a:cubicBezTo>
                  <a:cubicBezTo>
                    <a:pt x="2637" y="5532"/>
                    <a:pt x="2924" y="5193"/>
                    <a:pt x="3148" y="4808"/>
                  </a:cubicBezTo>
                  <a:cubicBezTo>
                    <a:pt x="3367" y="4429"/>
                    <a:pt x="3642" y="4263"/>
                    <a:pt x="4108" y="4343"/>
                  </a:cubicBezTo>
                  <a:cubicBezTo>
                    <a:pt x="4682" y="4447"/>
                    <a:pt x="5268" y="4464"/>
                    <a:pt x="5929" y="4527"/>
                  </a:cubicBezTo>
                  <a:cubicBezTo>
                    <a:pt x="5929" y="3619"/>
                    <a:pt x="5010" y="3292"/>
                    <a:pt x="4981" y="2471"/>
                  </a:cubicBezTo>
                  <a:cubicBezTo>
                    <a:pt x="5199" y="2252"/>
                    <a:pt x="5475" y="2011"/>
                    <a:pt x="5693" y="17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983525" y="1310575"/>
              <a:ext cx="154250" cy="133000"/>
            </a:xfrm>
            <a:custGeom>
              <a:avLst/>
              <a:gdLst/>
              <a:ahLst/>
              <a:cxnLst/>
              <a:rect l="l" t="t" r="r" b="b"/>
              <a:pathLst>
                <a:path w="6170" h="5320" extrusionOk="0">
                  <a:moveTo>
                    <a:pt x="5871" y="2430"/>
                  </a:moveTo>
                  <a:cubicBezTo>
                    <a:pt x="5555" y="2258"/>
                    <a:pt x="5216" y="2126"/>
                    <a:pt x="4872" y="1971"/>
                  </a:cubicBezTo>
                  <a:cubicBezTo>
                    <a:pt x="4964" y="1471"/>
                    <a:pt x="5073" y="1034"/>
                    <a:pt x="5119" y="592"/>
                  </a:cubicBezTo>
                  <a:cubicBezTo>
                    <a:pt x="5159" y="190"/>
                    <a:pt x="4895" y="0"/>
                    <a:pt x="4539" y="178"/>
                  </a:cubicBezTo>
                  <a:cubicBezTo>
                    <a:pt x="4165" y="374"/>
                    <a:pt x="3803" y="598"/>
                    <a:pt x="3464" y="851"/>
                  </a:cubicBezTo>
                  <a:cubicBezTo>
                    <a:pt x="3131" y="1086"/>
                    <a:pt x="2821" y="1115"/>
                    <a:pt x="2454" y="919"/>
                  </a:cubicBezTo>
                  <a:cubicBezTo>
                    <a:pt x="1983" y="672"/>
                    <a:pt x="1489" y="460"/>
                    <a:pt x="995" y="253"/>
                  </a:cubicBezTo>
                  <a:cubicBezTo>
                    <a:pt x="880" y="207"/>
                    <a:pt x="661" y="190"/>
                    <a:pt x="615" y="253"/>
                  </a:cubicBezTo>
                  <a:cubicBezTo>
                    <a:pt x="529" y="385"/>
                    <a:pt x="501" y="540"/>
                    <a:pt x="529" y="701"/>
                  </a:cubicBezTo>
                  <a:cubicBezTo>
                    <a:pt x="564" y="885"/>
                    <a:pt x="673" y="1063"/>
                    <a:pt x="776" y="1230"/>
                  </a:cubicBezTo>
                  <a:cubicBezTo>
                    <a:pt x="977" y="1557"/>
                    <a:pt x="1184" y="1873"/>
                    <a:pt x="1374" y="2160"/>
                  </a:cubicBezTo>
                  <a:cubicBezTo>
                    <a:pt x="1012" y="2723"/>
                    <a:pt x="1" y="2752"/>
                    <a:pt x="426" y="3843"/>
                  </a:cubicBezTo>
                  <a:cubicBezTo>
                    <a:pt x="891" y="3763"/>
                    <a:pt x="1333" y="3717"/>
                    <a:pt x="1758" y="3596"/>
                  </a:cubicBezTo>
                  <a:cubicBezTo>
                    <a:pt x="2189" y="3470"/>
                    <a:pt x="2494" y="3539"/>
                    <a:pt x="2769" y="3924"/>
                  </a:cubicBezTo>
                  <a:cubicBezTo>
                    <a:pt x="3114" y="4395"/>
                    <a:pt x="3522" y="4814"/>
                    <a:pt x="3958" y="5319"/>
                  </a:cubicBezTo>
                  <a:cubicBezTo>
                    <a:pt x="4590" y="4670"/>
                    <a:pt x="4148" y="3791"/>
                    <a:pt x="4699" y="3177"/>
                  </a:cubicBezTo>
                  <a:cubicBezTo>
                    <a:pt x="5010" y="3165"/>
                    <a:pt x="5377" y="3183"/>
                    <a:pt x="5733" y="3125"/>
                  </a:cubicBezTo>
                  <a:cubicBezTo>
                    <a:pt x="5888" y="3096"/>
                    <a:pt x="6061" y="2936"/>
                    <a:pt x="6130" y="2792"/>
                  </a:cubicBezTo>
                  <a:cubicBezTo>
                    <a:pt x="6170" y="2723"/>
                    <a:pt x="5998" y="2499"/>
                    <a:pt x="5871" y="2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881300" y="1065875"/>
              <a:ext cx="126525" cy="109450"/>
            </a:xfrm>
            <a:custGeom>
              <a:avLst/>
              <a:gdLst/>
              <a:ahLst/>
              <a:cxnLst/>
              <a:rect l="l" t="t" r="r" b="b"/>
              <a:pathLst>
                <a:path w="5061" h="4378" extrusionOk="0">
                  <a:moveTo>
                    <a:pt x="4819" y="2000"/>
                  </a:moveTo>
                  <a:cubicBezTo>
                    <a:pt x="4561" y="1856"/>
                    <a:pt x="4285" y="1753"/>
                    <a:pt x="3998" y="1621"/>
                  </a:cubicBezTo>
                  <a:cubicBezTo>
                    <a:pt x="4073" y="1213"/>
                    <a:pt x="4165" y="851"/>
                    <a:pt x="4205" y="489"/>
                  </a:cubicBezTo>
                  <a:cubicBezTo>
                    <a:pt x="4239" y="162"/>
                    <a:pt x="4015" y="1"/>
                    <a:pt x="3722" y="144"/>
                  </a:cubicBezTo>
                  <a:cubicBezTo>
                    <a:pt x="3418" y="305"/>
                    <a:pt x="3125" y="495"/>
                    <a:pt x="2843" y="702"/>
                  </a:cubicBezTo>
                  <a:cubicBezTo>
                    <a:pt x="2568" y="897"/>
                    <a:pt x="2315" y="914"/>
                    <a:pt x="2011" y="759"/>
                  </a:cubicBezTo>
                  <a:cubicBezTo>
                    <a:pt x="1620" y="552"/>
                    <a:pt x="1218" y="380"/>
                    <a:pt x="810" y="208"/>
                  </a:cubicBezTo>
                  <a:cubicBezTo>
                    <a:pt x="718" y="173"/>
                    <a:pt x="540" y="156"/>
                    <a:pt x="506" y="208"/>
                  </a:cubicBezTo>
                  <a:cubicBezTo>
                    <a:pt x="431" y="317"/>
                    <a:pt x="408" y="449"/>
                    <a:pt x="431" y="575"/>
                  </a:cubicBezTo>
                  <a:cubicBezTo>
                    <a:pt x="477" y="730"/>
                    <a:pt x="546" y="880"/>
                    <a:pt x="638" y="1012"/>
                  </a:cubicBezTo>
                  <a:cubicBezTo>
                    <a:pt x="799" y="1282"/>
                    <a:pt x="977" y="1540"/>
                    <a:pt x="1126" y="1781"/>
                  </a:cubicBezTo>
                  <a:cubicBezTo>
                    <a:pt x="827" y="2241"/>
                    <a:pt x="0" y="2264"/>
                    <a:pt x="351" y="3160"/>
                  </a:cubicBezTo>
                  <a:cubicBezTo>
                    <a:pt x="730" y="3097"/>
                    <a:pt x="1097" y="3057"/>
                    <a:pt x="1442" y="2959"/>
                  </a:cubicBezTo>
                  <a:cubicBezTo>
                    <a:pt x="1787" y="2861"/>
                    <a:pt x="2045" y="2913"/>
                    <a:pt x="2275" y="3229"/>
                  </a:cubicBezTo>
                  <a:cubicBezTo>
                    <a:pt x="2556" y="3614"/>
                    <a:pt x="2895" y="3958"/>
                    <a:pt x="3251" y="4378"/>
                  </a:cubicBezTo>
                  <a:cubicBezTo>
                    <a:pt x="3774" y="3838"/>
                    <a:pt x="3412" y="3120"/>
                    <a:pt x="3860" y="2620"/>
                  </a:cubicBezTo>
                  <a:cubicBezTo>
                    <a:pt x="4119" y="2608"/>
                    <a:pt x="4417" y="2620"/>
                    <a:pt x="4710" y="2574"/>
                  </a:cubicBezTo>
                  <a:cubicBezTo>
                    <a:pt x="4837" y="2551"/>
                    <a:pt x="4980" y="2419"/>
                    <a:pt x="5038" y="2298"/>
                  </a:cubicBezTo>
                  <a:cubicBezTo>
                    <a:pt x="5061" y="2241"/>
                    <a:pt x="4923" y="2057"/>
                    <a:pt x="4819" y="20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948350" y="2004000"/>
              <a:ext cx="126675" cy="109450"/>
            </a:xfrm>
            <a:custGeom>
              <a:avLst/>
              <a:gdLst/>
              <a:ahLst/>
              <a:cxnLst/>
              <a:rect l="l" t="t" r="r" b="b"/>
              <a:pathLst>
                <a:path w="5067" h="4378" extrusionOk="0">
                  <a:moveTo>
                    <a:pt x="4825" y="2000"/>
                  </a:moveTo>
                  <a:cubicBezTo>
                    <a:pt x="4567" y="1856"/>
                    <a:pt x="4286" y="1753"/>
                    <a:pt x="4004" y="1621"/>
                  </a:cubicBezTo>
                  <a:cubicBezTo>
                    <a:pt x="4079" y="1213"/>
                    <a:pt x="4171" y="851"/>
                    <a:pt x="4205" y="489"/>
                  </a:cubicBezTo>
                  <a:cubicBezTo>
                    <a:pt x="4240" y="162"/>
                    <a:pt x="4021" y="1"/>
                    <a:pt x="3728" y="150"/>
                  </a:cubicBezTo>
                  <a:cubicBezTo>
                    <a:pt x="3418" y="311"/>
                    <a:pt x="3125" y="495"/>
                    <a:pt x="2850" y="702"/>
                  </a:cubicBezTo>
                  <a:cubicBezTo>
                    <a:pt x="2574" y="897"/>
                    <a:pt x="2321" y="914"/>
                    <a:pt x="2017" y="759"/>
                  </a:cubicBezTo>
                  <a:cubicBezTo>
                    <a:pt x="1626" y="552"/>
                    <a:pt x="1224" y="380"/>
                    <a:pt x="816" y="208"/>
                  </a:cubicBezTo>
                  <a:cubicBezTo>
                    <a:pt x="724" y="173"/>
                    <a:pt x="541" y="156"/>
                    <a:pt x="506" y="208"/>
                  </a:cubicBezTo>
                  <a:cubicBezTo>
                    <a:pt x="437" y="317"/>
                    <a:pt x="408" y="449"/>
                    <a:pt x="431" y="575"/>
                  </a:cubicBezTo>
                  <a:cubicBezTo>
                    <a:pt x="477" y="730"/>
                    <a:pt x="546" y="880"/>
                    <a:pt x="638" y="1018"/>
                  </a:cubicBezTo>
                  <a:cubicBezTo>
                    <a:pt x="799" y="1282"/>
                    <a:pt x="977" y="1540"/>
                    <a:pt x="1126" y="1782"/>
                  </a:cubicBezTo>
                  <a:cubicBezTo>
                    <a:pt x="833" y="2241"/>
                    <a:pt x="1" y="2264"/>
                    <a:pt x="351" y="3166"/>
                  </a:cubicBezTo>
                  <a:cubicBezTo>
                    <a:pt x="730" y="3091"/>
                    <a:pt x="1098" y="3057"/>
                    <a:pt x="1442" y="2959"/>
                  </a:cubicBezTo>
                  <a:cubicBezTo>
                    <a:pt x="1793" y="2861"/>
                    <a:pt x="2051" y="2913"/>
                    <a:pt x="2275" y="3229"/>
                  </a:cubicBezTo>
                  <a:cubicBezTo>
                    <a:pt x="2557" y="3614"/>
                    <a:pt x="2896" y="3958"/>
                    <a:pt x="3252" y="4378"/>
                  </a:cubicBezTo>
                  <a:cubicBezTo>
                    <a:pt x="3774" y="3844"/>
                    <a:pt x="3412" y="3120"/>
                    <a:pt x="3861" y="2620"/>
                  </a:cubicBezTo>
                  <a:cubicBezTo>
                    <a:pt x="4119" y="2609"/>
                    <a:pt x="4418" y="2620"/>
                    <a:pt x="4711" y="2574"/>
                  </a:cubicBezTo>
                  <a:cubicBezTo>
                    <a:pt x="4837" y="2551"/>
                    <a:pt x="4981" y="2419"/>
                    <a:pt x="5038" y="2298"/>
                  </a:cubicBezTo>
                  <a:cubicBezTo>
                    <a:pt x="5067" y="2241"/>
                    <a:pt x="4923" y="2057"/>
                    <a:pt x="4825" y="20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1030925" y="1723275"/>
              <a:ext cx="78150" cy="67525"/>
            </a:xfrm>
            <a:custGeom>
              <a:avLst/>
              <a:gdLst/>
              <a:ahLst/>
              <a:cxnLst/>
              <a:rect l="l" t="t" r="r" b="b"/>
              <a:pathLst>
                <a:path w="3126" h="2701" extrusionOk="0">
                  <a:moveTo>
                    <a:pt x="2976" y="1235"/>
                  </a:moveTo>
                  <a:cubicBezTo>
                    <a:pt x="2821" y="1144"/>
                    <a:pt x="2648" y="1080"/>
                    <a:pt x="2470" y="1000"/>
                  </a:cubicBezTo>
                  <a:cubicBezTo>
                    <a:pt x="2516" y="747"/>
                    <a:pt x="2574" y="523"/>
                    <a:pt x="2597" y="299"/>
                  </a:cubicBezTo>
                  <a:cubicBezTo>
                    <a:pt x="2620" y="98"/>
                    <a:pt x="2482" y="1"/>
                    <a:pt x="2304" y="92"/>
                  </a:cubicBezTo>
                  <a:cubicBezTo>
                    <a:pt x="2114" y="190"/>
                    <a:pt x="1930" y="305"/>
                    <a:pt x="1758" y="431"/>
                  </a:cubicBezTo>
                  <a:cubicBezTo>
                    <a:pt x="1614" y="552"/>
                    <a:pt x="1408" y="569"/>
                    <a:pt x="1247" y="466"/>
                  </a:cubicBezTo>
                  <a:cubicBezTo>
                    <a:pt x="1006" y="339"/>
                    <a:pt x="753" y="236"/>
                    <a:pt x="506" y="127"/>
                  </a:cubicBezTo>
                  <a:cubicBezTo>
                    <a:pt x="448" y="104"/>
                    <a:pt x="333" y="98"/>
                    <a:pt x="316" y="127"/>
                  </a:cubicBezTo>
                  <a:cubicBezTo>
                    <a:pt x="270" y="196"/>
                    <a:pt x="253" y="276"/>
                    <a:pt x="270" y="357"/>
                  </a:cubicBezTo>
                  <a:cubicBezTo>
                    <a:pt x="293" y="454"/>
                    <a:pt x="339" y="546"/>
                    <a:pt x="397" y="627"/>
                  </a:cubicBezTo>
                  <a:cubicBezTo>
                    <a:pt x="494" y="793"/>
                    <a:pt x="603" y="954"/>
                    <a:pt x="695" y="1098"/>
                  </a:cubicBezTo>
                  <a:cubicBezTo>
                    <a:pt x="512" y="1385"/>
                    <a:pt x="0" y="1396"/>
                    <a:pt x="219" y="1953"/>
                  </a:cubicBezTo>
                  <a:cubicBezTo>
                    <a:pt x="454" y="1907"/>
                    <a:pt x="678" y="1885"/>
                    <a:pt x="891" y="1827"/>
                  </a:cubicBezTo>
                  <a:cubicBezTo>
                    <a:pt x="1109" y="1764"/>
                    <a:pt x="1264" y="1798"/>
                    <a:pt x="1408" y="1994"/>
                  </a:cubicBezTo>
                  <a:cubicBezTo>
                    <a:pt x="1580" y="2229"/>
                    <a:pt x="1787" y="2442"/>
                    <a:pt x="2011" y="2700"/>
                  </a:cubicBezTo>
                  <a:cubicBezTo>
                    <a:pt x="2327" y="2367"/>
                    <a:pt x="2103" y="1925"/>
                    <a:pt x="2384" y="1615"/>
                  </a:cubicBezTo>
                  <a:cubicBezTo>
                    <a:pt x="2556" y="1615"/>
                    <a:pt x="2734" y="1609"/>
                    <a:pt x="2907" y="1586"/>
                  </a:cubicBezTo>
                  <a:cubicBezTo>
                    <a:pt x="2993" y="1563"/>
                    <a:pt x="3068" y="1500"/>
                    <a:pt x="3108" y="1419"/>
                  </a:cubicBezTo>
                  <a:cubicBezTo>
                    <a:pt x="3125" y="1385"/>
                    <a:pt x="3039" y="1270"/>
                    <a:pt x="2976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784075" y="2334850"/>
              <a:ext cx="183250" cy="193325"/>
            </a:xfrm>
            <a:custGeom>
              <a:avLst/>
              <a:gdLst/>
              <a:ahLst/>
              <a:cxnLst/>
              <a:rect l="l" t="t" r="r" b="b"/>
              <a:pathLst>
                <a:path w="7330" h="7733" extrusionOk="0">
                  <a:moveTo>
                    <a:pt x="4848" y="1960"/>
                  </a:moveTo>
                  <a:cubicBezTo>
                    <a:pt x="4923" y="1569"/>
                    <a:pt x="5044" y="1110"/>
                    <a:pt x="5067" y="650"/>
                  </a:cubicBezTo>
                  <a:cubicBezTo>
                    <a:pt x="5072" y="449"/>
                    <a:pt x="4917" y="190"/>
                    <a:pt x="4756" y="58"/>
                  </a:cubicBezTo>
                  <a:cubicBezTo>
                    <a:pt x="4682" y="1"/>
                    <a:pt x="4354" y="156"/>
                    <a:pt x="4234" y="288"/>
                  </a:cubicBezTo>
                  <a:cubicBezTo>
                    <a:pt x="3929" y="633"/>
                    <a:pt x="3677" y="1023"/>
                    <a:pt x="3384" y="1420"/>
                  </a:cubicBezTo>
                  <a:cubicBezTo>
                    <a:pt x="2786" y="1167"/>
                    <a:pt x="2269" y="903"/>
                    <a:pt x="1724" y="725"/>
                  </a:cubicBezTo>
                  <a:cubicBezTo>
                    <a:pt x="1235" y="564"/>
                    <a:pt x="920" y="845"/>
                    <a:pt x="1046" y="1339"/>
                  </a:cubicBezTo>
                  <a:cubicBezTo>
                    <a:pt x="1189" y="1862"/>
                    <a:pt x="1373" y="2373"/>
                    <a:pt x="1597" y="2867"/>
                  </a:cubicBezTo>
                  <a:cubicBezTo>
                    <a:pt x="1804" y="3350"/>
                    <a:pt x="1752" y="3746"/>
                    <a:pt x="1408" y="4154"/>
                  </a:cubicBezTo>
                  <a:cubicBezTo>
                    <a:pt x="965" y="4682"/>
                    <a:pt x="563" y="5239"/>
                    <a:pt x="167" y="5802"/>
                  </a:cubicBezTo>
                  <a:cubicBezTo>
                    <a:pt x="81" y="5929"/>
                    <a:pt x="0" y="6199"/>
                    <a:pt x="64" y="6273"/>
                  </a:cubicBezTo>
                  <a:cubicBezTo>
                    <a:pt x="207" y="6417"/>
                    <a:pt x="397" y="6503"/>
                    <a:pt x="598" y="6509"/>
                  </a:cubicBezTo>
                  <a:cubicBezTo>
                    <a:pt x="845" y="6509"/>
                    <a:pt x="1098" y="6423"/>
                    <a:pt x="1339" y="6342"/>
                  </a:cubicBezTo>
                  <a:cubicBezTo>
                    <a:pt x="1798" y="6181"/>
                    <a:pt x="2252" y="6003"/>
                    <a:pt x="2666" y="5848"/>
                  </a:cubicBezTo>
                  <a:cubicBezTo>
                    <a:pt x="3269" y="6457"/>
                    <a:pt x="3028" y="7732"/>
                    <a:pt x="4515" y="7491"/>
                  </a:cubicBezTo>
                  <a:cubicBezTo>
                    <a:pt x="4538" y="6888"/>
                    <a:pt x="4601" y="6319"/>
                    <a:pt x="4567" y="5762"/>
                  </a:cubicBezTo>
                  <a:cubicBezTo>
                    <a:pt x="4527" y="5182"/>
                    <a:pt x="4699" y="4826"/>
                    <a:pt x="5256" y="4579"/>
                  </a:cubicBezTo>
                  <a:cubicBezTo>
                    <a:pt x="5934" y="4280"/>
                    <a:pt x="6577" y="3878"/>
                    <a:pt x="7330" y="3470"/>
                  </a:cubicBezTo>
                  <a:cubicBezTo>
                    <a:pt x="6686" y="2505"/>
                    <a:pt x="5463" y="2815"/>
                    <a:pt x="4848" y="19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1133175" y="2206775"/>
              <a:ext cx="140025" cy="147775"/>
            </a:xfrm>
            <a:custGeom>
              <a:avLst/>
              <a:gdLst/>
              <a:ahLst/>
              <a:cxnLst/>
              <a:rect l="l" t="t" r="r" b="b"/>
              <a:pathLst>
                <a:path w="5601" h="5911" extrusionOk="0">
                  <a:moveTo>
                    <a:pt x="3705" y="1500"/>
                  </a:moveTo>
                  <a:cubicBezTo>
                    <a:pt x="3757" y="1201"/>
                    <a:pt x="3854" y="856"/>
                    <a:pt x="3871" y="500"/>
                  </a:cubicBezTo>
                  <a:cubicBezTo>
                    <a:pt x="3877" y="345"/>
                    <a:pt x="3757" y="150"/>
                    <a:pt x="3630" y="46"/>
                  </a:cubicBezTo>
                  <a:cubicBezTo>
                    <a:pt x="3579" y="0"/>
                    <a:pt x="3326" y="115"/>
                    <a:pt x="3234" y="224"/>
                  </a:cubicBezTo>
                  <a:cubicBezTo>
                    <a:pt x="3004" y="489"/>
                    <a:pt x="2809" y="787"/>
                    <a:pt x="2585" y="1086"/>
                  </a:cubicBezTo>
                  <a:cubicBezTo>
                    <a:pt x="2125" y="891"/>
                    <a:pt x="1729" y="695"/>
                    <a:pt x="1315" y="558"/>
                  </a:cubicBezTo>
                  <a:cubicBezTo>
                    <a:pt x="942" y="431"/>
                    <a:pt x="701" y="649"/>
                    <a:pt x="798" y="1029"/>
                  </a:cubicBezTo>
                  <a:cubicBezTo>
                    <a:pt x="908" y="1425"/>
                    <a:pt x="1045" y="1815"/>
                    <a:pt x="1218" y="2195"/>
                  </a:cubicBezTo>
                  <a:cubicBezTo>
                    <a:pt x="1379" y="2562"/>
                    <a:pt x="1338" y="2867"/>
                    <a:pt x="1074" y="3182"/>
                  </a:cubicBezTo>
                  <a:cubicBezTo>
                    <a:pt x="735" y="3579"/>
                    <a:pt x="425" y="4010"/>
                    <a:pt x="126" y="4440"/>
                  </a:cubicBezTo>
                  <a:cubicBezTo>
                    <a:pt x="57" y="4538"/>
                    <a:pt x="0" y="4745"/>
                    <a:pt x="46" y="4797"/>
                  </a:cubicBezTo>
                  <a:cubicBezTo>
                    <a:pt x="155" y="4906"/>
                    <a:pt x="304" y="4969"/>
                    <a:pt x="454" y="4980"/>
                  </a:cubicBezTo>
                  <a:cubicBezTo>
                    <a:pt x="649" y="4969"/>
                    <a:pt x="839" y="4923"/>
                    <a:pt x="1022" y="4848"/>
                  </a:cubicBezTo>
                  <a:cubicBezTo>
                    <a:pt x="1373" y="4728"/>
                    <a:pt x="1723" y="4590"/>
                    <a:pt x="2033" y="4475"/>
                  </a:cubicBezTo>
                  <a:cubicBezTo>
                    <a:pt x="2499" y="4940"/>
                    <a:pt x="2315" y="5911"/>
                    <a:pt x="3452" y="5733"/>
                  </a:cubicBezTo>
                  <a:cubicBezTo>
                    <a:pt x="3469" y="5268"/>
                    <a:pt x="3515" y="4837"/>
                    <a:pt x="3492" y="4406"/>
                  </a:cubicBezTo>
                  <a:cubicBezTo>
                    <a:pt x="3464" y="3964"/>
                    <a:pt x="3590" y="3688"/>
                    <a:pt x="4021" y="3504"/>
                  </a:cubicBezTo>
                  <a:cubicBezTo>
                    <a:pt x="4538" y="3274"/>
                    <a:pt x="5026" y="2970"/>
                    <a:pt x="5600" y="2654"/>
                  </a:cubicBezTo>
                  <a:cubicBezTo>
                    <a:pt x="5106" y="1919"/>
                    <a:pt x="4176" y="2154"/>
                    <a:pt x="3705" y="1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1617800" y="1870475"/>
              <a:ext cx="203800" cy="197750"/>
            </a:xfrm>
            <a:custGeom>
              <a:avLst/>
              <a:gdLst/>
              <a:ahLst/>
              <a:cxnLst/>
              <a:rect l="l" t="t" r="r" b="b"/>
              <a:pathLst>
                <a:path w="8152" h="7910" extrusionOk="0">
                  <a:moveTo>
                    <a:pt x="7525" y="1838"/>
                  </a:moveTo>
                  <a:cubicBezTo>
                    <a:pt x="7043" y="1913"/>
                    <a:pt x="6566" y="2056"/>
                    <a:pt x="6061" y="2177"/>
                  </a:cubicBezTo>
                  <a:cubicBezTo>
                    <a:pt x="5745" y="1557"/>
                    <a:pt x="5498" y="988"/>
                    <a:pt x="5182" y="465"/>
                  </a:cubicBezTo>
                  <a:cubicBezTo>
                    <a:pt x="4895" y="0"/>
                    <a:pt x="4441" y="12"/>
                    <a:pt x="4200" y="500"/>
                  </a:cubicBezTo>
                  <a:cubicBezTo>
                    <a:pt x="3958" y="1028"/>
                    <a:pt x="3757" y="1568"/>
                    <a:pt x="3597" y="2125"/>
                  </a:cubicBezTo>
                  <a:cubicBezTo>
                    <a:pt x="3436" y="2665"/>
                    <a:pt x="3120" y="2952"/>
                    <a:pt x="2557" y="3050"/>
                  </a:cubicBezTo>
                  <a:cubicBezTo>
                    <a:pt x="1833" y="3171"/>
                    <a:pt x="1121" y="3354"/>
                    <a:pt x="414" y="3538"/>
                  </a:cubicBezTo>
                  <a:cubicBezTo>
                    <a:pt x="254" y="3579"/>
                    <a:pt x="1" y="3745"/>
                    <a:pt x="7" y="3848"/>
                  </a:cubicBezTo>
                  <a:cubicBezTo>
                    <a:pt x="18" y="4067"/>
                    <a:pt x="116" y="4268"/>
                    <a:pt x="277" y="4411"/>
                  </a:cubicBezTo>
                  <a:cubicBezTo>
                    <a:pt x="478" y="4584"/>
                    <a:pt x="742" y="4681"/>
                    <a:pt x="995" y="4779"/>
                  </a:cubicBezTo>
                  <a:cubicBezTo>
                    <a:pt x="1477" y="4969"/>
                    <a:pt x="1977" y="5135"/>
                    <a:pt x="2419" y="5296"/>
                  </a:cubicBezTo>
                  <a:cubicBezTo>
                    <a:pt x="2488" y="6209"/>
                    <a:pt x="1420" y="7082"/>
                    <a:pt x="2792" y="7909"/>
                  </a:cubicBezTo>
                  <a:cubicBezTo>
                    <a:pt x="3229" y="7433"/>
                    <a:pt x="3671" y="7013"/>
                    <a:pt x="4027" y="6537"/>
                  </a:cubicBezTo>
                  <a:cubicBezTo>
                    <a:pt x="4401" y="6037"/>
                    <a:pt x="4786" y="5859"/>
                    <a:pt x="5406" y="6043"/>
                  </a:cubicBezTo>
                  <a:cubicBezTo>
                    <a:pt x="6170" y="6267"/>
                    <a:pt x="6963" y="6382"/>
                    <a:pt x="7859" y="6565"/>
                  </a:cubicBezTo>
                  <a:cubicBezTo>
                    <a:pt x="8002" y="5336"/>
                    <a:pt x="6790" y="4745"/>
                    <a:pt x="6876" y="3624"/>
                  </a:cubicBezTo>
                  <a:cubicBezTo>
                    <a:pt x="7204" y="3354"/>
                    <a:pt x="7623" y="3067"/>
                    <a:pt x="7956" y="2705"/>
                  </a:cubicBezTo>
                  <a:cubicBezTo>
                    <a:pt x="8100" y="2545"/>
                    <a:pt x="8152" y="2229"/>
                    <a:pt x="8111" y="2010"/>
                  </a:cubicBezTo>
                  <a:cubicBezTo>
                    <a:pt x="8094" y="1913"/>
                    <a:pt x="7721" y="1815"/>
                    <a:pt x="7525" y="1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1401250" y="2118600"/>
              <a:ext cx="97675" cy="87475"/>
            </a:xfrm>
            <a:custGeom>
              <a:avLst/>
              <a:gdLst/>
              <a:ahLst/>
              <a:cxnLst/>
              <a:rect l="l" t="t" r="r" b="b"/>
              <a:pathLst>
                <a:path w="3907" h="3499" extrusionOk="0">
                  <a:moveTo>
                    <a:pt x="2896" y="977"/>
                  </a:moveTo>
                  <a:cubicBezTo>
                    <a:pt x="2741" y="696"/>
                    <a:pt x="2620" y="443"/>
                    <a:pt x="2459" y="207"/>
                  </a:cubicBezTo>
                  <a:cubicBezTo>
                    <a:pt x="2316" y="1"/>
                    <a:pt x="2103" y="1"/>
                    <a:pt x="1994" y="213"/>
                  </a:cubicBezTo>
                  <a:cubicBezTo>
                    <a:pt x="1879" y="449"/>
                    <a:pt x="1787" y="684"/>
                    <a:pt x="1713" y="931"/>
                  </a:cubicBezTo>
                  <a:cubicBezTo>
                    <a:pt x="1644" y="1172"/>
                    <a:pt x="1494" y="1299"/>
                    <a:pt x="1224" y="1333"/>
                  </a:cubicBezTo>
                  <a:cubicBezTo>
                    <a:pt x="874" y="1385"/>
                    <a:pt x="535" y="1460"/>
                    <a:pt x="196" y="1534"/>
                  </a:cubicBezTo>
                  <a:cubicBezTo>
                    <a:pt x="122" y="1551"/>
                    <a:pt x="1" y="1626"/>
                    <a:pt x="1" y="1672"/>
                  </a:cubicBezTo>
                  <a:cubicBezTo>
                    <a:pt x="12" y="1770"/>
                    <a:pt x="64" y="1862"/>
                    <a:pt x="139" y="1925"/>
                  </a:cubicBezTo>
                  <a:cubicBezTo>
                    <a:pt x="242" y="1999"/>
                    <a:pt x="363" y="2057"/>
                    <a:pt x="483" y="2097"/>
                  </a:cubicBezTo>
                  <a:cubicBezTo>
                    <a:pt x="719" y="2183"/>
                    <a:pt x="960" y="2258"/>
                    <a:pt x="1173" y="2333"/>
                  </a:cubicBezTo>
                  <a:cubicBezTo>
                    <a:pt x="1213" y="2740"/>
                    <a:pt x="707" y="3125"/>
                    <a:pt x="1374" y="3499"/>
                  </a:cubicBezTo>
                  <a:cubicBezTo>
                    <a:pt x="1575" y="3309"/>
                    <a:pt x="1770" y="3108"/>
                    <a:pt x="1954" y="2896"/>
                  </a:cubicBezTo>
                  <a:cubicBezTo>
                    <a:pt x="2132" y="2677"/>
                    <a:pt x="2316" y="2603"/>
                    <a:pt x="2614" y="2689"/>
                  </a:cubicBezTo>
                  <a:cubicBezTo>
                    <a:pt x="2982" y="2792"/>
                    <a:pt x="3361" y="2850"/>
                    <a:pt x="3798" y="2941"/>
                  </a:cubicBezTo>
                  <a:cubicBezTo>
                    <a:pt x="3855" y="2396"/>
                    <a:pt x="3269" y="2126"/>
                    <a:pt x="3304" y="1626"/>
                  </a:cubicBezTo>
                  <a:cubicBezTo>
                    <a:pt x="3482" y="1505"/>
                    <a:pt x="3648" y="1368"/>
                    <a:pt x="3809" y="1224"/>
                  </a:cubicBezTo>
                  <a:cubicBezTo>
                    <a:pt x="3878" y="1138"/>
                    <a:pt x="3907" y="1023"/>
                    <a:pt x="3884" y="920"/>
                  </a:cubicBezTo>
                  <a:cubicBezTo>
                    <a:pt x="3872" y="874"/>
                    <a:pt x="3694" y="828"/>
                    <a:pt x="3602" y="839"/>
                  </a:cubicBezTo>
                  <a:cubicBezTo>
                    <a:pt x="3367" y="862"/>
                    <a:pt x="3137" y="925"/>
                    <a:pt x="2896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2040850" y="1793350"/>
              <a:ext cx="97675" cy="87475"/>
            </a:xfrm>
            <a:custGeom>
              <a:avLst/>
              <a:gdLst/>
              <a:ahLst/>
              <a:cxnLst/>
              <a:rect l="l" t="t" r="r" b="b"/>
              <a:pathLst>
                <a:path w="3907" h="3499" extrusionOk="0">
                  <a:moveTo>
                    <a:pt x="2895" y="977"/>
                  </a:moveTo>
                  <a:cubicBezTo>
                    <a:pt x="2740" y="696"/>
                    <a:pt x="2620" y="443"/>
                    <a:pt x="2465" y="207"/>
                  </a:cubicBezTo>
                  <a:cubicBezTo>
                    <a:pt x="2321" y="1"/>
                    <a:pt x="2103" y="1"/>
                    <a:pt x="1994" y="213"/>
                  </a:cubicBezTo>
                  <a:cubicBezTo>
                    <a:pt x="1879" y="449"/>
                    <a:pt x="1787" y="684"/>
                    <a:pt x="1718" y="931"/>
                  </a:cubicBezTo>
                  <a:cubicBezTo>
                    <a:pt x="1643" y="1172"/>
                    <a:pt x="1494" y="1299"/>
                    <a:pt x="1224" y="1333"/>
                  </a:cubicBezTo>
                  <a:cubicBezTo>
                    <a:pt x="879" y="1385"/>
                    <a:pt x="535" y="1460"/>
                    <a:pt x="202" y="1534"/>
                  </a:cubicBezTo>
                  <a:cubicBezTo>
                    <a:pt x="121" y="1551"/>
                    <a:pt x="1" y="1626"/>
                    <a:pt x="6" y="1672"/>
                  </a:cubicBezTo>
                  <a:cubicBezTo>
                    <a:pt x="18" y="1770"/>
                    <a:pt x="64" y="1862"/>
                    <a:pt x="138" y="1925"/>
                  </a:cubicBezTo>
                  <a:cubicBezTo>
                    <a:pt x="248" y="1999"/>
                    <a:pt x="362" y="2057"/>
                    <a:pt x="489" y="2091"/>
                  </a:cubicBezTo>
                  <a:cubicBezTo>
                    <a:pt x="724" y="2183"/>
                    <a:pt x="960" y="2258"/>
                    <a:pt x="1172" y="2333"/>
                  </a:cubicBezTo>
                  <a:cubicBezTo>
                    <a:pt x="1218" y="2740"/>
                    <a:pt x="707" y="3125"/>
                    <a:pt x="1373" y="3499"/>
                  </a:cubicBezTo>
                  <a:cubicBezTo>
                    <a:pt x="1580" y="3292"/>
                    <a:pt x="1793" y="3108"/>
                    <a:pt x="1959" y="2895"/>
                  </a:cubicBezTo>
                  <a:cubicBezTo>
                    <a:pt x="2126" y="2683"/>
                    <a:pt x="2315" y="2603"/>
                    <a:pt x="2614" y="2689"/>
                  </a:cubicBezTo>
                  <a:cubicBezTo>
                    <a:pt x="2982" y="2798"/>
                    <a:pt x="3367" y="2855"/>
                    <a:pt x="3797" y="2941"/>
                  </a:cubicBezTo>
                  <a:cubicBezTo>
                    <a:pt x="3855" y="2396"/>
                    <a:pt x="3269" y="2126"/>
                    <a:pt x="3303" y="1626"/>
                  </a:cubicBezTo>
                  <a:cubicBezTo>
                    <a:pt x="3481" y="1505"/>
                    <a:pt x="3654" y="1368"/>
                    <a:pt x="3815" y="1224"/>
                  </a:cubicBezTo>
                  <a:cubicBezTo>
                    <a:pt x="3883" y="1138"/>
                    <a:pt x="3906" y="1023"/>
                    <a:pt x="3883" y="914"/>
                  </a:cubicBezTo>
                  <a:cubicBezTo>
                    <a:pt x="3878" y="874"/>
                    <a:pt x="3694" y="828"/>
                    <a:pt x="3602" y="833"/>
                  </a:cubicBezTo>
                  <a:cubicBezTo>
                    <a:pt x="3367" y="862"/>
                    <a:pt x="3137" y="925"/>
                    <a:pt x="2895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2127725" y="1550100"/>
              <a:ext cx="183975" cy="165150"/>
            </a:xfrm>
            <a:custGeom>
              <a:avLst/>
              <a:gdLst/>
              <a:ahLst/>
              <a:cxnLst/>
              <a:rect l="l" t="t" r="r" b="b"/>
              <a:pathLst>
                <a:path w="7359" h="6606" extrusionOk="0">
                  <a:moveTo>
                    <a:pt x="6790" y="1580"/>
                  </a:moveTo>
                  <a:cubicBezTo>
                    <a:pt x="6353" y="1637"/>
                    <a:pt x="5923" y="1746"/>
                    <a:pt x="5469" y="1844"/>
                  </a:cubicBezTo>
                  <a:cubicBezTo>
                    <a:pt x="5170" y="1316"/>
                    <a:pt x="4940" y="839"/>
                    <a:pt x="4647" y="397"/>
                  </a:cubicBezTo>
                  <a:cubicBezTo>
                    <a:pt x="4378" y="0"/>
                    <a:pt x="3970" y="6"/>
                    <a:pt x="3763" y="408"/>
                  </a:cubicBezTo>
                  <a:cubicBezTo>
                    <a:pt x="3550" y="845"/>
                    <a:pt x="3372" y="1298"/>
                    <a:pt x="3234" y="1764"/>
                  </a:cubicBezTo>
                  <a:cubicBezTo>
                    <a:pt x="3097" y="2212"/>
                    <a:pt x="2815" y="2447"/>
                    <a:pt x="2304" y="2522"/>
                  </a:cubicBezTo>
                  <a:cubicBezTo>
                    <a:pt x="1649" y="2614"/>
                    <a:pt x="1012" y="2757"/>
                    <a:pt x="368" y="2901"/>
                  </a:cubicBezTo>
                  <a:cubicBezTo>
                    <a:pt x="225" y="2935"/>
                    <a:pt x="1" y="3068"/>
                    <a:pt x="6" y="3159"/>
                  </a:cubicBezTo>
                  <a:cubicBezTo>
                    <a:pt x="24" y="3343"/>
                    <a:pt x="116" y="3516"/>
                    <a:pt x="259" y="3630"/>
                  </a:cubicBezTo>
                  <a:cubicBezTo>
                    <a:pt x="443" y="3774"/>
                    <a:pt x="684" y="3866"/>
                    <a:pt x="914" y="3952"/>
                  </a:cubicBezTo>
                  <a:cubicBezTo>
                    <a:pt x="1356" y="4119"/>
                    <a:pt x="1810" y="4268"/>
                    <a:pt x="2212" y="4406"/>
                  </a:cubicBezTo>
                  <a:cubicBezTo>
                    <a:pt x="2292" y="5170"/>
                    <a:pt x="1333" y="5888"/>
                    <a:pt x="2591" y="6606"/>
                  </a:cubicBezTo>
                  <a:cubicBezTo>
                    <a:pt x="2976" y="6210"/>
                    <a:pt x="3372" y="5865"/>
                    <a:pt x="3688" y="5469"/>
                  </a:cubicBezTo>
                  <a:cubicBezTo>
                    <a:pt x="4016" y="5055"/>
                    <a:pt x="4360" y="4911"/>
                    <a:pt x="4929" y="5078"/>
                  </a:cubicBezTo>
                  <a:cubicBezTo>
                    <a:pt x="5624" y="5273"/>
                    <a:pt x="6342" y="5382"/>
                    <a:pt x="7152" y="5555"/>
                  </a:cubicBezTo>
                  <a:cubicBezTo>
                    <a:pt x="7267" y="4521"/>
                    <a:pt x="6158" y="4010"/>
                    <a:pt x="6221" y="3068"/>
                  </a:cubicBezTo>
                  <a:cubicBezTo>
                    <a:pt x="6514" y="2849"/>
                    <a:pt x="6888" y="2614"/>
                    <a:pt x="7186" y="2315"/>
                  </a:cubicBezTo>
                  <a:cubicBezTo>
                    <a:pt x="7313" y="2183"/>
                    <a:pt x="7359" y="1919"/>
                    <a:pt x="7313" y="1729"/>
                  </a:cubicBezTo>
                  <a:cubicBezTo>
                    <a:pt x="7307" y="1655"/>
                    <a:pt x="6968" y="1563"/>
                    <a:pt x="6790" y="15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2364675" y="1647025"/>
              <a:ext cx="167600" cy="187700"/>
            </a:xfrm>
            <a:custGeom>
              <a:avLst/>
              <a:gdLst/>
              <a:ahLst/>
              <a:cxnLst/>
              <a:rect l="l" t="t" r="r" b="b"/>
              <a:pathLst>
                <a:path w="6704" h="7508" extrusionOk="0">
                  <a:moveTo>
                    <a:pt x="6054" y="2154"/>
                  </a:moveTo>
                  <a:cubicBezTo>
                    <a:pt x="5572" y="2160"/>
                    <a:pt x="5089" y="2206"/>
                    <a:pt x="4613" y="2298"/>
                  </a:cubicBezTo>
                  <a:cubicBezTo>
                    <a:pt x="4147" y="2373"/>
                    <a:pt x="3808" y="2229"/>
                    <a:pt x="3515" y="1810"/>
                  </a:cubicBezTo>
                  <a:cubicBezTo>
                    <a:pt x="3136" y="1270"/>
                    <a:pt x="2723" y="759"/>
                    <a:pt x="2303" y="259"/>
                  </a:cubicBezTo>
                  <a:cubicBezTo>
                    <a:pt x="2206" y="144"/>
                    <a:pt x="1982" y="0"/>
                    <a:pt x="1907" y="46"/>
                  </a:cubicBezTo>
                  <a:cubicBezTo>
                    <a:pt x="1752" y="150"/>
                    <a:pt x="1643" y="305"/>
                    <a:pt x="1603" y="489"/>
                  </a:cubicBezTo>
                  <a:cubicBezTo>
                    <a:pt x="1551" y="718"/>
                    <a:pt x="1580" y="971"/>
                    <a:pt x="1608" y="1218"/>
                  </a:cubicBezTo>
                  <a:cubicBezTo>
                    <a:pt x="1660" y="1683"/>
                    <a:pt x="1735" y="2154"/>
                    <a:pt x="1792" y="2579"/>
                  </a:cubicBezTo>
                  <a:cubicBezTo>
                    <a:pt x="1149" y="2999"/>
                    <a:pt x="69" y="2465"/>
                    <a:pt x="0" y="3912"/>
                  </a:cubicBezTo>
                  <a:cubicBezTo>
                    <a:pt x="523" y="4079"/>
                    <a:pt x="1011" y="4274"/>
                    <a:pt x="1511" y="4377"/>
                  </a:cubicBezTo>
                  <a:cubicBezTo>
                    <a:pt x="2028" y="4481"/>
                    <a:pt x="2309" y="4728"/>
                    <a:pt x="2418" y="5308"/>
                  </a:cubicBezTo>
                  <a:cubicBezTo>
                    <a:pt x="2556" y="6014"/>
                    <a:pt x="2786" y="6704"/>
                    <a:pt x="3004" y="7508"/>
                  </a:cubicBezTo>
                  <a:cubicBezTo>
                    <a:pt x="3975" y="7140"/>
                    <a:pt x="3929" y="5922"/>
                    <a:pt x="4802" y="5555"/>
                  </a:cubicBezTo>
                  <a:cubicBezTo>
                    <a:pt x="5129" y="5716"/>
                    <a:pt x="5509" y="5940"/>
                    <a:pt x="5911" y="6072"/>
                  </a:cubicBezTo>
                  <a:cubicBezTo>
                    <a:pt x="6083" y="6129"/>
                    <a:pt x="6341" y="6049"/>
                    <a:pt x="6491" y="5928"/>
                  </a:cubicBezTo>
                  <a:cubicBezTo>
                    <a:pt x="6548" y="5877"/>
                    <a:pt x="6479" y="5532"/>
                    <a:pt x="6382" y="5388"/>
                  </a:cubicBezTo>
                  <a:cubicBezTo>
                    <a:pt x="6135" y="5015"/>
                    <a:pt x="5842" y="4688"/>
                    <a:pt x="5549" y="4320"/>
                  </a:cubicBezTo>
                  <a:cubicBezTo>
                    <a:pt x="5888" y="3820"/>
                    <a:pt x="6209" y="3401"/>
                    <a:pt x="6468" y="2936"/>
                  </a:cubicBezTo>
                  <a:cubicBezTo>
                    <a:pt x="6703" y="2516"/>
                    <a:pt x="6514" y="2154"/>
                    <a:pt x="6054" y="21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2133900" y="1873900"/>
              <a:ext cx="167600" cy="187725"/>
            </a:xfrm>
            <a:custGeom>
              <a:avLst/>
              <a:gdLst/>
              <a:ahLst/>
              <a:cxnLst/>
              <a:rect l="l" t="t" r="r" b="b"/>
              <a:pathLst>
                <a:path w="6704" h="7509" extrusionOk="0">
                  <a:moveTo>
                    <a:pt x="6055" y="2149"/>
                  </a:moveTo>
                  <a:cubicBezTo>
                    <a:pt x="5572" y="2155"/>
                    <a:pt x="5090" y="2207"/>
                    <a:pt x="4613" y="2293"/>
                  </a:cubicBezTo>
                  <a:cubicBezTo>
                    <a:pt x="4148" y="2373"/>
                    <a:pt x="3809" y="2230"/>
                    <a:pt x="3516" y="1804"/>
                  </a:cubicBezTo>
                  <a:cubicBezTo>
                    <a:pt x="3137" y="1265"/>
                    <a:pt x="2723" y="759"/>
                    <a:pt x="2304" y="254"/>
                  </a:cubicBezTo>
                  <a:cubicBezTo>
                    <a:pt x="2206" y="139"/>
                    <a:pt x="1982" y="1"/>
                    <a:pt x="1908" y="41"/>
                  </a:cubicBezTo>
                  <a:cubicBezTo>
                    <a:pt x="1753" y="144"/>
                    <a:pt x="1643" y="305"/>
                    <a:pt x="1603" y="483"/>
                  </a:cubicBezTo>
                  <a:cubicBezTo>
                    <a:pt x="1551" y="713"/>
                    <a:pt x="1580" y="972"/>
                    <a:pt x="1609" y="1213"/>
                  </a:cubicBezTo>
                  <a:cubicBezTo>
                    <a:pt x="1661" y="1684"/>
                    <a:pt x="1735" y="2149"/>
                    <a:pt x="1793" y="2574"/>
                  </a:cubicBezTo>
                  <a:cubicBezTo>
                    <a:pt x="1149" y="2993"/>
                    <a:pt x="70" y="2459"/>
                    <a:pt x="1" y="3907"/>
                  </a:cubicBezTo>
                  <a:cubicBezTo>
                    <a:pt x="523" y="4073"/>
                    <a:pt x="1012" y="4269"/>
                    <a:pt x="1511" y="4372"/>
                  </a:cubicBezTo>
                  <a:cubicBezTo>
                    <a:pt x="2028" y="4475"/>
                    <a:pt x="2310" y="4722"/>
                    <a:pt x="2419" y="5303"/>
                  </a:cubicBezTo>
                  <a:cubicBezTo>
                    <a:pt x="2557" y="6009"/>
                    <a:pt x="2786" y="6704"/>
                    <a:pt x="3005" y="7508"/>
                  </a:cubicBezTo>
                  <a:cubicBezTo>
                    <a:pt x="3975" y="7141"/>
                    <a:pt x="3929" y="5923"/>
                    <a:pt x="4803" y="5555"/>
                  </a:cubicBezTo>
                  <a:cubicBezTo>
                    <a:pt x="5130" y="5710"/>
                    <a:pt x="5509" y="5940"/>
                    <a:pt x="5911" y="6072"/>
                  </a:cubicBezTo>
                  <a:cubicBezTo>
                    <a:pt x="6083" y="6130"/>
                    <a:pt x="6342" y="6044"/>
                    <a:pt x="6491" y="5929"/>
                  </a:cubicBezTo>
                  <a:cubicBezTo>
                    <a:pt x="6549" y="5877"/>
                    <a:pt x="6480" y="5532"/>
                    <a:pt x="6382" y="5383"/>
                  </a:cubicBezTo>
                  <a:cubicBezTo>
                    <a:pt x="6135" y="5015"/>
                    <a:pt x="5842" y="4688"/>
                    <a:pt x="5549" y="4320"/>
                  </a:cubicBezTo>
                  <a:cubicBezTo>
                    <a:pt x="5888" y="3815"/>
                    <a:pt x="6210" y="3396"/>
                    <a:pt x="6468" y="2936"/>
                  </a:cubicBezTo>
                  <a:cubicBezTo>
                    <a:pt x="6704" y="2517"/>
                    <a:pt x="6514" y="2155"/>
                    <a:pt x="6055" y="2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2357925" y="1876925"/>
              <a:ext cx="125525" cy="109025"/>
            </a:xfrm>
            <a:custGeom>
              <a:avLst/>
              <a:gdLst/>
              <a:ahLst/>
              <a:cxnLst/>
              <a:rect l="l" t="t" r="r" b="b"/>
              <a:pathLst>
                <a:path w="5021" h="4361" extrusionOk="0">
                  <a:moveTo>
                    <a:pt x="4659" y="1218"/>
                  </a:moveTo>
                  <a:cubicBezTo>
                    <a:pt x="4360" y="1230"/>
                    <a:pt x="4067" y="1281"/>
                    <a:pt x="3751" y="1322"/>
                  </a:cubicBezTo>
                  <a:cubicBezTo>
                    <a:pt x="3584" y="948"/>
                    <a:pt x="3458" y="615"/>
                    <a:pt x="3280" y="299"/>
                  </a:cubicBezTo>
                  <a:cubicBezTo>
                    <a:pt x="3125" y="18"/>
                    <a:pt x="2849" y="1"/>
                    <a:pt x="2683" y="259"/>
                  </a:cubicBezTo>
                  <a:cubicBezTo>
                    <a:pt x="2516" y="540"/>
                    <a:pt x="2372" y="833"/>
                    <a:pt x="2252" y="1144"/>
                  </a:cubicBezTo>
                  <a:cubicBezTo>
                    <a:pt x="2137" y="1437"/>
                    <a:pt x="1930" y="1580"/>
                    <a:pt x="1586" y="1597"/>
                  </a:cubicBezTo>
                  <a:cubicBezTo>
                    <a:pt x="1143" y="1626"/>
                    <a:pt x="701" y="1683"/>
                    <a:pt x="264" y="1741"/>
                  </a:cubicBezTo>
                  <a:cubicBezTo>
                    <a:pt x="161" y="1758"/>
                    <a:pt x="6" y="1833"/>
                    <a:pt x="0" y="1896"/>
                  </a:cubicBezTo>
                  <a:cubicBezTo>
                    <a:pt x="6" y="2017"/>
                    <a:pt x="58" y="2137"/>
                    <a:pt x="144" y="2229"/>
                  </a:cubicBezTo>
                  <a:cubicBezTo>
                    <a:pt x="270" y="2333"/>
                    <a:pt x="414" y="2419"/>
                    <a:pt x="569" y="2482"/>
                  </a:cubicBezTo>
                  <a:cubicBezTo>
                    <a:pt x="856" y="2614"/>
                    <a:pt x="1149" y="2740"/>
                    <a:pt x="1413" y="2855"/>
                  </a:cubicBezTo>
                  <a:cubicBezTo>
                    <a:pt x="1425" y="3378"/>
                    <a:pt x="741" y="3809"/>
                    <a:pt x="1545" y="4360"/>
                  </a:cubicBezTo>
                  <a:cubicBezTo>
                    <a:pt x="1827" y="4119"/>
                    <a:pt x="2114" y="3906"/>
                    <a:pt x="2349" y="3654"/>
                  </a:cubicBezTo>
                  <a:cubicBezTo>
                    <a:pt x="2585" y="3407"/>
                    <a:pt x="2832" y="3321"/>
                    <a:pt x="3205" y="3464"/>
                  </a:cubicBezTo>
                  <a:cubicBezTo>
                    <a:pt x="3659" y="3636"/>
                    <a:pt x="4142" y="3751"/>
                    <a:pt x="4682" y="3912"/>
                  </a:cubicBezTo>
                  <a:cubicBezTo>
                    <a:pt x="4814" y="3223"/>
                    <a:pt x="4096" y="2815"/>
                    <a:pt x="4193" y="2189"/>
                  </a:cubicBezTo>
                  <a:cubicBezTo>
                    <a:pt x="4400" y="2051"/>
                    <a:pt x="4664" y="1919"/>
                    <a:pt x="4883" y="1735"/>
                  </a:cubicBezTo>
                  <a:cubicBezTo>
                    <a:pt x="4980" y="1655"/>
                    <a:pt x="5020" y="1477"/>
                    <a:pt x="5003" y="1350"/>
                  </a:cubicBezTo>
                  <a:cubicBezTo>
                    <a:pt x="5003" y="1299"/>
                    <a:pt x="4779" y="1218"/>
                    <a:pt x="4659" y="12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866800" y="1159950"/>
              <a:ext cx="54425" cy="72525"/>
            </a:xfrm>
            <a:custGeom>
              <a:avLst/>
              <a:gdLst/>
              <a:ahLst/>
              <a:cxnLst/>
              <a:rect l="l" t="t" r="r" b="b"/>
              <a:pathLst>
                <a:path w="2177" h="2901" extrusionOk="0">
                  <a:moveTo>
                    <a:pt x="1838" y="103"/>
                  </a:moveTo>
                  <a:cubicBezTo>
                    <a:pt x="1155" y="672"/>
                    <a:pt x="689" y="1574"/>
                    <a:pt x="201" y="2309"/>
                  </a:cubicBezTo>
                  <a:cubicBezTo>
                    <a:pt x="0" y="2619"/>
                    <a:pt x="488" y="2901"/>
                    <a:pt x="695" y="2596"/>
                  </a:cubicBezTo>
                  <a:cubicBezTo>
                    <a:pt x="1189" y="1867"/>
                    <a:pt x="1861" y="1126"/>
                    <a:pt x="2125" y="270"/>
                  </a:cubicBezTo>
                  <a:cubicBezTo>
                    <a:pt x="2177" y="98"/>
                    <a:pt x="1964" y="0"/>
                    <a:pt x="1838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985250" y="1178025"/>
              <a:ext cx="39225" cy="103575"/>
            </a:xfrm>
            <a:custGeom>
              <a:avLst/>
              <a:gdLst/>
              <a:ahLst/>
              <a:cxnLst/>
              <a:rect l="l" t="t" r="r" b="b"/>
              <a:pathLst>
                <a:path w="1569" h="4143" extrusionOk="0">
                  <a:moveTo>
                    <a:pt x="81" y="443"/>
                  </a:moveTo>
                  <a:cubicBezTo>
                    <a:pt x="403" y="1621"/>
                    <a:pt x="707" y="2855"/>
                    <a:pt x="1196" y="3970"/>
                  </a:cubicBezTo>
                  <a:cubicBezTo>
                    <a:pt x="1270" y="4142"/>
                    <a:pt x="1569" y="4062"/>
                    <a:pt x="1546" y="3878"/>
                  </a:cubicBezTo>
                  <a:cubicBezTo>
                    <a:pt x="1402" y="2660"/>
                    <a:pt x="891" y="1488"/>
                    <a:pt x="569" y="311"/>
                  </a:cubicBezTo>
                  <a:cubicBezTo>
                    <a:pt x="483" y="1"/>
                    <a:pt x="1" y="133"/>
                    <a:pt x="81" y="4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874250" y="1324225"/>
              <a:ext cx="86200" cy="56300"/>
            </a:xfrm>
            <a:custGeom>
              <a:avLst/>
              <a:gdLst/>
              <a:ahLst/>
              <a:cxnLst/>
              <a:rect l="l" t="t" r="r" b="b"/>
              <a:pathLst>
                <a:path w="3448" h="2252" extrusionOk="0">
                  <a:moveTo>
                    <a:pt x="2298" y="1074"/>
                  </a:moveTo>
                  <a:cubicBezTo>
                    <a:pt x="1776" y="776"/>
                    <a:pt x="1247" y="494"/>
                    <a:pt x="719" y="207"/>
                  </a:cubicBezTo>
                  <a:cubicBezTo>
                    <a:pt x="340" y="0"/>
                    <a:pt x="1" y="574"/>
                    <a:pt x="380" y="787"/>
                  </a:cubicBezTo>
                  <a:cubicBezTo>
                    <a:pt x="845" y="1045"/>
                    <a:pt x="1310" y="1304"/>
                    <a:pt x="1776" y="1568"/>
                  </a:cubicBezTo>
                  <a:cubicBezTo>
                    <a:pt x="2224" y="1827"/>
                    <a:pt x="2654" y="2171"/>
                    <a:pt x="3177" y="2229"/>
                  </a:cubicBezTo>
                  <a:cubicBezTo>
                    <a:pt x="3344" y="2252"/>
                    <a:pt x="3447" y="2028"/>
                    <a:pt x="3367" y="1896"/>
                  </a:cubicBezTo>
                  <a:cubicBezTo>
                    <a:pt x="3120" y="1505"/>
                    <a:pt x="2695" y="1304"/>
                    <a:pt x="2298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1042125" y="1447125"/>
              <a:ext cx="25300" cy="227500"/>
            </a:xfrm>
            <a:custGeom>
              <a:avLst/>
              <a:gdLst/>
              <a:ahLst/>
              <a:cxnLst/>
              <a:rect l="l" t="t" r="r" b="b"/>
              <a:pathLst>
                <a:path w="1012" h="9100" extrusionOk="0">
                  <a:moveTo>
                    <a:pt x="552" y="357"/>
                  </a:moveTo>
                  <a:cubicBezTo>
                    <a:pt x="540" y="7"/>
                    <a:pt x="0" y="1"/>
                    <a:pt x="6" y="357"/>
                  </a:cubicBezTo>
                  <a:cubicBezTo>
                    <a:pt x="35" y="1787"/>
                    <a:pt x="35" y="3212"/>
                    <a:pt x="69" y="4642"/>
                  </a:cubicBezTo>
                  <a:cubicBezTo>
                    <a:pt x="104" y="6038"/>
                    <a:pt x="58" y="7606"/>
                    <a:pt x="586" y="8915"/>
                  </a:cubicBezTo>
                  <a:cubicBezTo>
                    <a:pt x="655" y="9099"/>
                    <a:pt x="919" y="9082"/>
                    <a:pt x="931" y="8870"/>
                  </a:cubicBezTo>
                  <a:cubicBezTo>
                    <a:pt x="1011" y="7474"/>
                    <a:pt x="730" y="6044"/>
                    <a:pt x="667" y="4642"/>
                  </a:cubicBezTo>
                  <a:cubicBezTo>
                    <a:pt x="603" y="3212"/>
                    <a:pt x="598" y="1787"/>
                    <a:pt x="552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029350" y="1806700"/>
              <a:ext cx="34050" cy="148075"/>
            </a:xfrm>
            <a:custGeom>
              <a:avLst/>
              <a:gdLst/>
              <a:ahLst/>
              <a:cxnLst/>
              <a:rect l="l" t="t" r="r" b="b"/>
              <a:pathLst>
                <a:path w="1362" h="5923" extrusionOk="0">
                  <a:moveTo>
                    <a:pt x="747" y="380"/>
                  </a:moveTo>
                  <a:cubicBezTo>
                    <a:pt x="580" y="1213"/>
                    <a:pt x="488" y="2051"/>
                    <a:pt x="396" y="2890"/>
                  </a:cubicBezTo>
                  <a:cubicBezTo>
                    <a:pt x="305" y="3780"/>
                    <a:pt x="0" y="4734"/>
                    <a:pt x="98" y="5624"/>
                  </a:cubicBezTo>
                  <a:cubicBezTo>
                    <a:pt x="92" y="5842"/>
                    <a:pt x="385" y="5923"/>
                    <a:pt x="500" y="5733"/>
                  </a:cubicBezTo>
                  <a:cubicBezTo>
                    <a:pt x="954" y="5124"/>
                    <a:pt x="971" y="4332"/>
                    <a:pt x="1040" y="3596"/>
                  </a:cubicBezTo>
                  <a:cubicBezTo>
                    <a:pt x="1137" y="2574"/>
                    <a:pt x="1155" y="1546"/>
                    <a:pt x="1310" y="529"/>
                  </a:cubicBezTo>
                  <a:cubicBezTo>
                    <a:pt x="1361" y="167"/>
                    <a:pt x="822" y="1"/>
                    <a:pt x="747" y="3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908850" y="2100075"/>
              <a:ext cx="105875" cy="234525"/>
            </a:xfrm>
            <a:custGeom>
              <a:avLst/>
              <a:gdLst/>
              <a:ahLst/>
              <a:cxnLst/>
              <a:rect l="l" t="t" r="r" b="b"/>
              <a:pathLst>
                <a:path w="4235" h="9381" extrusionOk="0">
                  <a:moveTo>
                    <a:pt x="3499" y="334"/>
                  </a:moveTo>
                  <a:cubicBezTo>
                    <a:pt x="2884" y="1735"/>
                    <a:pt x="2264" y="3137"/>
                    <a:pt x="1655" y="4544"/>
                  </a:cubicBezTo>
                  <a:cubicBezTo>
                    <a:pt x="1052" y="5951"/>
                    <a:pt x="300" y="7428"/>
                    <a:pt x="47" y="8950"/>
                  </a:cubicBezTo>
                  <a:cubicBezTo>
                    <a:pt x="1" y="9208"/>
                    <a:pt x="340" y="9380"/>
                    <a:pt x="489" y="9133"/>
                  </a:cubicBezTo>
                  <a:cubicBezTo>
                    <a:pt x="1207" y="7933"/>
                    <a:pt x="1615" y="6543"/>
                    <a:pt x="2143" y="5251"/>
                  </a:cubicBezTo>
                  <a:cubicBezTo>
                    <a:pt x="2775" y="3688"/>
                    <a:pt x="3442" y="2137"/>
                    <a:pt x="4091" y="581"/>
                  </a:cubicBezTo>
                  <a:cubicBezTo>
                    <a:pt x="4234" y="248"/>
                    <a:pt x="3648" y="1"/>
                    <a:pt x="3499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963850" y="2325525"/>
              <a:ext cx="144650" cy="86475"/>
            </a:xfrm>
            <a:custGeom>
              <a:avLst/>
              <a:gdLst/>
              <a:ahLst/>
              <a:cxnLst/>
              <a:rect l="l" t="t" r="r" b="b"/>
              <a:pathLst>
                <a:path w="5786" h="3459" extrusionOk="0">
                  <a:moveTo>
                    <a:pt x="5423" y="35"/>
                  </a:moveTo>
                  <a:cubicBezTo>
                    <a:pt x="3620" y="385"/>
                    <a:pt x="1839" y="1787"/>
                    <a:pt x="317" y="2763"/>
                  </a:cubicBezTo>
                  <a:cubicBezTo>
                    <a:pt x="1" y="2964"/>
                    <a:pt x="288" y="3458"/>
                    <a:pt x="610" y="3269"/>
                  </a:cubicBezTo>
                  <a:cubicBezTo>
                    <a:pt x="1437" y="2781"/>
                    <a:pt x="2276" y="2315"/>
                    <a:pt x="3120" y="1867"/>
                  </a:cubicBezTo>
                  <a:cubicBezTo>
                    <a:pt x="3976" y="1408"/>
                    <a:pt x="4901" y="1034"/>
                    <a:pt x="5624" y="374"/>
                  </a:cubicBezTo>
                  <a:cubicBezTo>
                    <a:pt x="5785" y="230"/>
                    <a:pt x="5613" y="1"/>
                    <a:pt x="542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1248175" y="2203600"/>
              <a:ext cx="141900" cy="57325"/>
            </a:xfrm>
            <a:custGeom>
              <a:avLst/>
              <a:gdLst/>
              <a:ahLst/>
              <a:cxnLst/>
              <a:rect l="l" t="t" r="r" b="b"/>
              <a:pathLst>
                <a:path w="5676" h="2293" extrusionOk="0">
                  <a:moveTo>
                    <a:pt x="5486" y="18"/>
                  </a:moveTo>
                  <a:cubicBezTo>
                    <a:pt x="3729" y="254"/>
                    <a:pt x="1994" y="1087"/>
                    <a:pt x="323" y="1672"/>
                  </a:cubicBezTo>
                  <a:cubicBezTo>
                    <a:pt x="1" y="1782"/>
                    <a:pt x="133" y="2293"/>
                    <a:pt x="466" y="2184"/>
                  </a:cubicBezTo>
                  <a:cubicBezTo>
                    <a:pt x="2143" y="1655"/>
                    <a:pt x="4085" y="1299"/>
                    <a:pt x="5561" y="311"/>
                  </a:cubicBezTo>
                  <a:cubicBezTo>
                    <a:pt x="5676" y="231"/>
                    <a:pt x="5653" y="1"/>
                    <a:pt x="548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1507375" y="2041500"/>
              <a:ext cx="131000" cy="100250"/>
            </a:xfrm>
            <a:custGeom>
              <a:avLst/>
              <a:gdLst/>
              <a:ahLst/>
              <a:cxnLst/>
              <a:rect l="l" t="t" r="r" b="b"/>
              <a:pathLst>
                <a:path w="5240" h="4010" extrusionOk="0">
                  <a:moveTo>
                    <a:pt x="4935" y="40"/>
                  </a:moveTo>
                  <a:cubicBezTo>
                    <a:pt x="3177" y="540"/>
                    <a:pt x="1540" y="2108"/>
                    <a:pt x="242" y="3349"/>
                  </a:cubicBezTo>
                  <a:cubicBezTo>
                    <a:pt x="1" y="3573"/>
                    <a:pt x="322" y="4009"/>
                    <a:pt x="598" y="3808"/>
                  </a:cubicBezTo>
                  <a:cubicBezTo>
                    <a:pt x="2092" y="2751"/>
                    <a:pt x="4022" y="1781"/>
                    <a:pt x="5142" y="304"/>
                  </a:cubicBezTo>
                  <a:cubicBezTo>
                    <a:pt x="5239" y="172"/>
                    <a:pt x="5078" y="0"/>
                    <a:pt x="4935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1810100" y="1862850"/>
              <a:ext cx="243850" cy="107725"/>
            </a:xfrm>
            <a:custGeom>
              <a:avLst/>
              <a:gdLst/>
              <a:ahLst/>
              <a:cxnLst/>
              <a:rect l="l" t="t" r="r" b="b"/>
              <a:pathLst>
                <a:path w="9754" h="4309" extrusionOk="0">
                  <a:moveTo>
                    <a:pt x="9110" y="167"/>
                  </a:moveTo>
                  <a:cubicBezTo>
                    <a:pt x="7795" y="868"/>
                    <a:pt x="6479" y="1448"/>
                    <a:pt x="5106" y="2040"/>
                  </a:cubicBezTo>
                  <a:cubicBezTo>
                    <a:pt x="3504" y="2729"/>
                    <a:pt x="1941" y="3545"/>
                    <a:pt x="224" y="3906"/>
                  </a:cubicBezTo>
                  <a:cubicBezTo>
                    <a:pt x="0" y="3952"/>
                    <a:pt x="52" y="4309"/>
                    <a:pt x="276" y="4297"/>
                  </a:cubicBezTo>
                  <a:cubicBezTo>
                    <a:pt x="2120" y="4217"/>
                    <a:pt x="3699" y="3367"/>
                    <a:pt x="5382" y="2689"/>
                  </a:cubicBezTo>
                  <a:cubicBezTo>
                    <a:pt x="6738" y="2149"/>
                    <a:pt x="8426" y="1695"/>
                    <a:pt x="9489" y="661"/>
                  </a:cubicBezTo>
                  <a:cubicBezTo>
                    <a:pt x="9753" y="403"/>
                    <a:pt x="9420" y="1"/>
                    <a:pt x="9110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2131450" y="1699450"/>
              <a:ext cx="107875" cy="103550"/>
            </a:xfrm>
            <a:custGeom>
              <a:avLst/>
              <a:gdLst/>
              <a:ahLst/>
              <a:cxnLst/>
              <a:rect l="l" t="t" r="r" b="b"/>
              <a:pathLst>
                <a:path w="4315" h="4142" extrusionOk="0">
                  <a:moveTo>
                    <a:pt x="3993" y="80"/>
                  </a:moveTo>
                  <a:cubicBezTo>
                    <a:pt x="3177" y="396"/>
                    <a:pt x="2597" y="1086"/>
                    <a:pt x="1977" y="1677"/>
                  </a:cubicBezTo>
                  <a:cubicBezTo>
                    <a:pt x="1311" y="2326"/>
                    <a:pt x="702" y="3027"/>
                    <a:pt x="145" y="3774"/>
                  </a:cubicBezTo>
                  <a:cubicBezTo>
                    <a:pt x="1" y="3958"/>
                    <a:pt x="294" y="4141"/>
                    <a:pt x="449" y="4009"/>
                  </a:cubicBezTo>
                  <a:cubicBezTo>
                    <a:pt x="1144" y="3412"/>
                    <a:pt x="1851" y="2849"/>
                    <a:pt x="2534" y="2234"/>
                  </a:cubicBezTo>
                  <a:cubicBezTo>
                    <a:pt x="3149" y="1671"/>
                    <a:pt x="3878" y="1166"/>
                    <a:pt x="4240" y="396"/>
                  </a:cubicBezTo>
                  <a:cubicBezTo>
                    <a:pt x="4315" y="247"/>
                    <a:pt x="4194" y="0"/>
                    <a:pt x="3993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2297025" y="1630075"/>
              <a:ext cx="78725" cy="51575"/>
            </a:xfrm>
            <a:custGeom>
              <a:avLst/>
              <a:gdLst/>
              <a:ahLst/>
              <a:cxnLst/>
              <a:rect l="l" t="t" r="r" b="b"/>
              <a:pathLst>
                <a:path w="3149" h="2063" extrusionOk="0">
                  <a:moveTo>
                    <a:pt x="1936" y="971"/>
                  </a:moveTo>
                  <a:cubicBezTo>
                    <a:pt x="1460" y="696"/>
                    <a:pt x="977" y="420"/>
                    <a:pt x="495" y="156"/>
                  </a:cubicBezTo>
                  <a:cubicBezTo>
                    <a:pt x="225" y="1"/>
                    <a:pt x="1" y="397"/>
                    <a:pt x="253" y="564"/>
                  </a:cubicBezTo>
                  <a:cubicBezTo>
                    <a:pt x="719" y="868"/>
                    <a:pt x="1161" y="1207"/>
                    <a:pt x="1621" y="1517"/>
                  </a:cubicBezTo>
                  <a:cubicBezTo>
                    <a:pt x="2005" y="1776"/>
                    <a:pt x="2436" y="2063"/>
                    <a:pt x="2919" y="2057"/>
                  </a:cubicBezTo>
                  <a:cubicBezTo>
                    <a:pt x="3091" y="2051"/>
                    <a:pt x="3148" y="1862"/>
                    <a:pt x="3051" y="1741"/>
                  </a:cubicBezTo>
                  <a:cubicBezTo>
                    <a:pt x="2769" y="1385"/>
                    <a:pt x="2321" y="1195"/>
                    <a:pt x="1936" y="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2450975" y="1806125"/>
              <a:ext cx="25425" cy="65075"/>
            </a:xfrm>
            <a:custGeom>
              <a:avLst/>
              <a:gdLst/>
              <a:ahLst/>
              <a:cxnLst/>
              <a:rect l="l" t="t" r="r" b="b"/>
              <a:pathLst>
                <a:path w="1017" h="2603" extrusionOk="0">
                  <a:moveTo>
                    <a:pt x="356" y="397"/>
                  </a:moveTo>
                  <a:cubicBezTo>
                    <a:pt x="305" y="770"/>
                    <a:pt x="253" y="1144"/>
                    <a:pt x="178" y="1511"/>
                  </a:cubicBezTo>
                  <a:cubicBezTo>
                    <a:pt x="115" y="1822"/>
                    <a:pt x="0" y="2120"/>
                    <a:pt x="86" y="2436"/>
                  </a:cubicBezTo>
                  <a:cubicBezTo>
                    <a:pt x="121" y="2551"/>
                    <a:pt x="253" y="2603"/>
                    <a:pt x="356" y="2545"/>
                  </a:cubicBezTo>
                  <a:cubicBezTo>
                    <a:pt x="649" y="2339"/>
                    <a:pt x="718" y="2017"/>
                    <a:pt x="787" y="1684"/>
                  </a:cubicBezTo>
                  <a:cubicBezTo>
                    <a:pt x="873" y="1259"/>
                    <a:pt x="914" y="828"/>
                    <a:pt x="965" y="403"/>
                  </a:cubicBezTo>
                  <a:cubicBezTo>
                    <a:pt x="1017" y="1"/>
                    <a:pt x="402" y="12"/>
                    <a:pt x="356" y="3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2286550" y="1958200"/>
              <a:ext cx="69375" cy="32900"/>
            </a:xfrm>
            <a:custGeom>
              <a:avLst/>
              <a:gdLst/>
              <a:ahLst/>
              <a:cxnLst/>
              <a:rect l="l" t="t" r="r" b="b"/>
              <a:pathLst>
                <a:path w="2775" h="1316" extrusionOk="0">
                  <a:moveTo>
                    <a:pt x="2643" y="190"/>
                  </a:moveTo>
                  <a:cubicBezTo>
                    <a:pt x="2315" y="1"/>
                    <a:pt x="1936" y="138"/>
                    <a:pt x="1603" y="236"/>
                  </a:cubicBezTo>
                  <a:cubicBezTo>
                    <a:pt x="1195" y="357"/>
                    <a:pt x="799" y="506"/>
                    <a:pt x="391" y="621"/>
                  </a:cubicBezTo>
                  <a:cubicBezTo>
                    <a:pt x="0" y="724"/>
                    <a:pt x="167" y="1316"/>
                    <a:pt x="552" y="1218"/>
                  </a:cubicBezTo>
                  <a:cubicBezTo>
                    <a:pt x="919" y="1126"/>
                    <a:pt x="1270" y="1006"/>
                    <a:pt x="1632" y="897"/>
                  </a:cubicBezTo>
                  <a:cubicBezTo>
                    <a:pt x="1988" y="793"/>
                    <a:pt x="2419" y="770"/>
                    <a:pt x="2683" y="506"/>
                  </a:cubicBezTo>
                  <a:cubicBezTo>
                    <a:pt x="2775" y="414"/>
                    <a:pt x="2758" y="253"/>
                    <a:pt x="2643" y="1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2098300" y="1880075"/>
              <a:ext cx="50000" cy="68525"/>
            </a:xfrm>
            <a:custGeom>
              <a:avLst/>
              <a:gdLst/>
              <a:ahLst/>
              <a:cxnLst/>
              <a:rect l="l" t="t" r="r" b="b"/>
              <a:pathLst>
                <a:path w="2000" h="2741" extrusionOk="0">
                  <a:moveTo>
                    <a:pt x="569" y="265"/>
                  </a:moveTo>
                  <a:cubicBezTo>
                    <a:pt x="414" y="1"/>
                    <a:pt x="0" y="242"/>
                    <a:pt x="161" y="506"/>
                  </a:cubicBezTo>
                  <a:cubicBezTo>
                    <a:pt x="632" y="1293"/>
                    <a:pt x="1086" y="2097"/>
                    <a:pt x="1815" y="2672"/>
                  </a:cubicBezTo>
                  <a:cubicBezTo>
                    <a:pt x="1890" y="2741"/>
                    <a:pt x="1999" y="2655"/>
                    <a:pt x="1953" y="2568"/>
                  </a:cubicBezTo>
                  <a:cubicBezTo>
                    <a:pt x="1511" y="1787"/>
                    <a:pt x="1034" y="1029"/>
                    <a:pt x="569" y="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63" name="Google Shape;1663;p11"/>
          <p:cNvPicPr preferRelativeResize="0"/>
          <p:nvPr/>
        </p:nvPicPr>
        <p:blipFill rotWithShape="1">
          <a:blip r:embed="rId5"/>
          <a:srcRect t="2090" r="43426" b="-2090"/>
          <a:stretch>
            <a:fillRect/>
          </a:stretch>
        </p:blipFill>
        <p:spPr>
          <a:xfrm rot="750286" flipH="1">
            <a:off x="6740520" y="398632"/>
            <a:ext cx="1103686" cy="712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4" name="Google Shape;1664;p11"/>
          <p:cNvGrpSpPr/>
          <p:nvPr/>
        </p:nvGrpSpPr>
        <p:grpSpPr>
          <a:xfrm rot="-3959659">
            <a:off x="6991283" y="178080"/>
            <a:ext cx="602154" cy="967000"/>
            <a:chOff x="4391575" y="1027675"/>
            <a:chExt cx="951350" cy="1527775"/>
          </a:xfrm>
        </p:grpSpPr>
        <p:sp>
          <p:nvSpPr>
            <p:cNvPr id="1665" name="Google Shape;1665;p11"/>
            <p:cNvSpPr/>
            <p:nvPr/>
          </p:nvSpPr>
          <p:spPr>
            <a:xfrm>
              <a:off x="4877650" y="2425625"/>
              <a:ext cx="147350" cy="129825"/>
            </a:xfrm>
            <a:custGeom>
              <a:avLst/>
              <a:gdLst/>
              <a:ahLst/>
              <a:cxnLst/>
              <a:rect l="l" t="t" r="r" b="b"/>
              <a:pathLst>
                <a:path w="5894" h="5193" extrusionOk="0">
                  <a:moveTo>
                    <a:pt x="5417" y="2832"/>
                  </a:moveTo>
                  <a:cubicBezTo>
                    <a:pt x="5135" y="2591"/>
                    <a:pt x="4848" y="2361"/>
                    <a:pt x="4590" y="2154"/>
                  </a:cubicBezTo>
                  <a:cubicBezTo>
                    <a:pt x="4756" y="1522"/>
                    <a:pt x="5681" y="1201"/>
                    <a:pt x="4969" y="316"/>
                  </a:cubicBezTo>
                  <a:cubicBezTo>
                    <a:pt x="4561" y="534"/>
                    <a:pt x="4165" y="707"/>
                    <a:pt x="3814" y="942"/>
                  </a:cubicBezTo>
                  <a:cubicBezTo>
                    <a:pt x="3458" y="1178"/>
                    <a:pt x="3148" y="1206"/>
                    <a:pt x="2780" y="942"/>
                  </a:cubicBezTo>
                  <a:cubicBezTo>
                    <a:pt x="2327" y="609"/>
                    <a:pt x="1821" y="339"/>
                    <a:pt x="1270" y="0"/>
                  </a:cubicBezTo>
                  <a:cubicBezTo>
                    <a:pt x="879" y="793"/>
                    <a:pt x="1545" y="1471"/>
                    <a:pt x="1218" y="2194"/>
                  </a:cubicBezTo>
                  <a:cubicBezTo>
                    <a:pt x="937" y="2298"/>
                    <a:pt x="592" y="2390"/>
                    <a:pt x="282" y="2550"/>
                  </a:cubicBezTo>
                  <a:cubicBezTo>
                    <a:pt x="150" y="2625"/>
                    <a:pt x="35" y="2820"/>
                    <a:pt x="12" y="2981"/>
                  </a:cubicBezTo>
                  <a:cubicBezTo>
                    <a:pt x="0" y="3050"/>
                    <a:pt x="224" y="3205"/>
                    <a:pt x="362" y="3234"/>
                  </a:cubicBezTo>
                  <a:cubicBezTo>
                    <a:pt x="701" y="3309"/>
                    <a:pt x="1051" y="3320"/>
                    <a:pt x="1419" y="3360"/>
                  </a:cubicBezTo>
                  <a:cubicBezTo>
                    <a:pt x="1482" y="3854"/>
                    <a:pt x="1505" y="4291"/>
                    <a:pt x="1597" y="4710"/>
                  </a:cubicBezTo>
                  <a:cubicBezTo>
                    <a:pt x="1672" y="5089"/>
                    <a:pt x="1976" y="5193"/>
                    <a:pt x="2258" y="4923"/>
                  </a:cubicBezTo>
                  <a:cubicBezTo>
                    <a:pt x="2545" y="4630"/>
                    <a:pt x="2809" y="4320"/>
                    <a:pt x="3045" y="3986"/>
                  </a:cubicBezTo>
                  <a:cubicBezTo>
                    <a:pt x="3280" y="3670"/>
                    <a:pt x="3562" y="3556"/>
                    <a:pt x="3958" y="3625"/>
                  </a:cubicBezTo>
                  <a:cubicBezTo>
                    <a:pt x="4469" y="3716"/>
                    <a:pt x="4986" y="3768"/>
                    <a:pt x="5503" y="3808"/>
                  </a:cubicBezTo>
                  <a:cubicBezTo>
                    <a:pt x="5624" y="3820"/>
                    <a:pt x="5830" y="3768"/>
                    <a:pt x="5853" y="3699"/>
                  </a:cubicBezTo>
                  <a:cubicBezTo>
                    <a:pt x="5894" y="3556"/>
                    <a:pt x="5876" y="3395"/>
                    <a:pt x="5802" y="3263"/>
                  </a:cubicBezTo>
                  <a:cubicBezTo>
                    <a:pt x="5716" y="3090"/>
                    <a:pt x="5560" y="2958"/>
                    <a:pt x="5417" y="28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4597775" y="2330275"/>
              <a:ext cx="146050" cy="138600"/>
            </a:xfrm>
            <a:custGeom>
              <a:avLst/>
              <a:gdLst/>
              <a:ahLst/>
              <a:cxnLst/>
              <a:rect l="l" t="t" r="r" b="b"/>
              <a:pathLst>
                <a:path w="5842" h="5544" extrusionOk="0">
                  <a:moveTo>
                    <a:pt x="4354" y="2091"/>
                  </a:moveTo>
                  <a:cubicBezTo>
                    <a:pt x="3912" y="2120"/>
                    <a:pt x="3642" y="1988"/>
                    <a:pt x="3458" y="1568"/>
                  </a:cubicBezTo>
                  <a:cubicBezTo>
                    <a:pt x="3234" y="1051"/>
                    <a:pt x="2935" y="569"/>
                    <a:pt x="2631" y="0"/>
                  </a:cubicBezTo>
                  <a:cubicBezTo>
                    <a:pt x="1896" y="483"/>
                    <a:pt x="2126" y="1407"/>
                    <a:pt x="1482" y="1867"/>
                  </a:cubicBezTo>
                  <a:cubicBezTo>
                    <a:pt x="1184" y="1815"/>
                    <a:pt x="839" y="1718"/>
                    <a:pt x="494" y="1700"/>
                  </a:cubicBezTo>
                  <a:cubicBezTo>
                    <a:pt x="339" y="1695"/>
                    <a:pt x="144" y="1809"/>
                    <a:pt x="41" y="1930"/>
                  </a:cubicBezTo>
                  <a:cubicBezTo>
                    <a:pt x="0" y="1988"/>
                    <a:pt x="115" y="2235"/>
                    <a:pt x="219" y="2326"/>
                  </a:cubicBezTo>
                  <a:cubicBezTo>
                    <a:pt x="477" y="2556"/>
                    <a:pt x="770" y="2751"/>
                    <a:pt x="1069" y="2975"/>
                  </a:cubicBezTo>
                  <a:cubicBezTo>
                    <a:pt x="873" y="3429"/>
                    <a:pt x="678" y="3820"/>
                    <a:pt x="540" y="4228"/>
                  </a:cubicBezTo>
                  <a:cubicBezTo>
                    <a:pt x="414" y="4595"/>
                    <a:pt x="626" y="4837"/>
                    <a:pt x="1000" y="4739"/>
                  </a:cubicBezTo>
                  <a:cubicBezTo>
                    <a:pt x="1396" y="4635"/>
                    <a:pt x="1787" y="4498"/>
                    <a:pt x="2160" y="4331"/>
                  </a:cubicBezTo>
                  <a:cubicBezTo>
                    <a:pt x="2522" y="4176"/>
                    <a:pt x="2821" y="4216"/>
                    <a:pt x="3131" y="4475"/>
                  </a:cubicBezTo>
                  <a:cubicBezTo>
                    <a:pt x="3527" y="4808"/>
                    <a:pt x="3946" y="5112"/>
                    <a:pt x="4371" y="5417"/>
                  </a:cubicBezTo>
                  <a:cubicBezTo>
                    <a:pt x="4469" y="5486"/>
                    <a:pt x="4670" y="5543"/>
                    <a:pt x="4728" y="5497"/>
                  </a:cubicBezTo>
                  <a:cubicBezTo>
                    <a:pt x="4837" y="5388"/>
                    <a:pt x="4906" y="5244"/>
                    <a:pt x="4911" y="5089"/>
                  </a:cubicBezTo>
                  <a:cubicBezTo>
                    <a:pt x="4911" y="4905"/>
                    <a:pt x="4842" y="4716"/>
                    <a:pt x="4785" y="4532"/>
                  </a:cubicBezTo>
                  <a:cubicBezTo>
                    <a:pt x="4664" y="4187"/>
                    <a:pt x="4532" y="3843"/>
                    <a:pt x="4417" y="3527"/>
                  </a:cubicBezTo>
                  <a:cubicBezTo>
                    <a:pt x="4877" y="3073"/>
                    <a:pt x="5842" y="3263"/>
                    <a:pt x="5664" y="2137"/>
                  </a:cubicBezTo>
                  <a:cubicBezTo>
                    <a:pt x="5204" y="2120"/>
                    <a:pt x="4779" y="2068"/>
                    <a:pt x="4354" y="20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518225" y="2172600"/>
              <a:ext cx="107275" cy="101675"/>
            </a:xfrm>
            <a:custGeom>
              <a:avLst/>
              <a:gdLst/>
              <a:ahLst/>
              <a:cxnLst/>
              <a:rect l="l" t="t" r="r" b="b"/>
              <a:pathLst>
                <a:path w="4291" h="4067" extrusionOk="0">
                  <a:moveTo>
                    <a:pt x="3200" y="1534"/>
                  </a:moveTo>
                  <a:cubicBezTo>
                    <a:pt x="2878" y="1557"/>
                    <a:pt x="2677" y="1459"/>
                    <a:pt x="2545" y="1149"/>
                  </a:cubicBezTo>
                  <a:cubicBezTo>
                    <a:pt x="2378" y="770"/>
                    <a:pt x="2160" y="420"/>
                    <a:pt x="1930" y="0"/>
                  </a:cubicBezTo>
                  <a:cubicBezTo>
                    <a:pt x="1396" y="351"/>
                    <a:pt x="1563" y="1034"/>
                    <a:pt x="1086" y="1373"/>
                  </a:cubicBezTo>
                  <a:cubicBezTo>
                    <a:pt x="850" y="1316"/>
                    <a:pt x="603" y="1275"/>
                    <a:pt x="362" y="1247"/>
                  </a:cubicBezTo>
                  <a:cubicBezTo>
                    <a:pt x="230" y="1258"/>
                    <a:pt x="115" y="1321"/>
                    <a:pt x="35" y="1419"/>
                  </a:cubicBezTo>
                  <a:cubicBezTo>
                    <a:pt x="0" y="1459"/>
                    <a:pt x="86" y="1643"/>
                    <a:pt x="161" y="1706"/>
                  </a:cubicBezTo>
                  <a:cubicBezTo>
                    <a:pt x="351" y="1873"/>
                    <a:pt x="563" y="2016"/>
                    <a:pt x="787" y="2177"/>
                  </a:cubicBezTo>
                  <a:cubicBezTo>
                    <a:pt x="643" y="2510"/>
                    <a:pt x="500" y="2798"/>
                    <a:pt x="396" y="3102"/>
                  </a:cubicBezTo>
                  <a:cubicBezTo>
                    <a:pt x="305" y="3372"/>
                    <a:pt x="465" y="3544"/>
                    <a:pt x="735" y="3475"/>
                  </a:cubicBezTo>
                  <a:cubicBezTo>
                    <a:pt x="1028" y="3401"/>
                    <a:pt x="1310" y="3297"/>
                    <a:pt x="1585" y="3177"/>
                  </a:cubicBezTo>
                  <a:cubicBezTo>
                    <a:pt x="1821" y="3056"/>
                    <a:pt x="2114" y="3096"/>
                    <a:pt x="2303" y="3286"/>
                  </a:cubicBezTo>
                  <a:cubicBezTo>
                    <a:pt x="2591" y="3533"/>
                    <a:pt x="2901" y="3751"/>
                    <a:pt x="3211" y="3975"/>
                  </a:cubicBezTo>
                  <a:cubicBezTo>
                    <a:pt x="3286" y="4021"/>
                    <a:pt x="3435" y="4067"/>
                    <a:pt x="3475" y="4033"/>
                  </a:cubicBezTo>
                  <a:cubicBezTo>
                    <a:pt x="3556" y="3952"/>
                    <a:pt x="3602" y="3849"/>
                    <a:pt x="3607" y="3734"/>
                  </a:cubicBezTo>
                  <a:cubicBezTo>
                    <a:pt x="3596" y="3596"/>
                    <a:pt x="3567" y="3458"/>
                    <a:pt x="3515" y="3326"/>
                  </a:cubicBezTo>
                  <a:cubicBezTo>
                    <a:pt x="3429" y="3073"/>
                    <a:pt x="3326" y="2821"/>
                    <a:pt x="3245" y="2591"/>
                  </a:cubicBezTo>
                  <a:cubicBezTo>
                    <a:pt x="3584" y="2252"/>
                    <a:pt x="4291" y="2390"/>
                    <a:pt x="4165" y="1568"/>
                  </a:cubicBezTo>
                  <a:cubicBezTo>
                    <a:pt x="3826" y="1557"/>
                    <a:pt x="3510" y="1522"/>
                    <a:pt x="3200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5069050" y="2223725"/>
              <a:ext cx="107300" cy="101675"/>
            </a:xfrm>
            <a:custGeom>
              <a:avLst/>
              <a:gdLst/>
              <a:ahLst/>
              <a:cxnLst/>
              <a:rect l="l" t="t" r="r" b="b"/>
              <a:pathLst>
                <a:path w="4292" h="4067" extrusionOk="0">
                  <a:moveTo>
                    <a:pt x="3195" y="1534"/>
                  </a:moveTo>
                  <a:cubicBezTo>
                    <a:pt x="2873" y="1551"/>
                    <a:pt x="2678" y="1459"/>
                    <a:pt x="2540" y="1149"/>
                  </a:cubicBezTo>
                  <a:cubicBezTo>
                    <a:pt x="2379" y="770"/>
                    <a:pt x="2155" y="414"/>
                    <a:pt x="1931" y="0"/>
                  </a:cubicBezTo>
                  <a:cubicBezTo>
                    <a:pt x="1391" y="351"/>
                    <a:pt x="1563" y="1028"/>
                    <a:pt x="1087" y="1373"/>
                  </a:cubicBezTo>
                  <a:cubicBezTo>
                    <a:pt x="851" y="1315"/>
                    <a:pt x="604" y="1275"/>
                    <a:pt x="363" y="1247"/>
                  </a:cubicBezTo>
                  <a:cubicBezTo>
                    <a:pt x="231" y="1258"/>
                    <a:pt x="116" y="1315"/>
                    <a:pt x="30" y="1419"/>
                  </a:cubicBezTo>
                  <a:cubicBezTo>
                    <a:pt x="1" y="1459"/>
                    <a:pt x="81" y="1643"/>
                    <a:pt x="162" y="1706"/>
                  </a:cubicBezTo>
                  <a:cubicBezTo>
                    <a:pt x="351" y="1878"/>
                    <a:pt x="564" y="2016"/>
                    <a:pt x="782" y="2177"/>
                  </a:cubicBezTo>
                  <a:cubicBezTo>
                    <a:pt x="639" y="2510"/>
                    <a:pt x="495" y="2797"/>
                    <a:pt x="397" y="3102"/>
                  </a:cubicBezTo>
                  <a:cubicBezTo>
                    <a:pt x="305" y="3372"/>
                    <a:pt x="460" y="3544"/>
                    <a:pt x="736" y="3475"/>
                  </a:cubicBezTo>
                  <a:cubicBezTo>
                    <a:pt x="1023" y="3401"/>
                    <a:pt x="1311" y="3297"/>
                    <a:pt x="1586" y="3177"/>
                  </a:cubicBezTo>
                  <a:cubicBezTo>
                    <a:pt x="1851" y="3062"/>
                    <a:pt x="2075" y="3090"/>
                    <a:pt x="2304" y="3286"/>
                  </a:cubicBezTo>
                  <a:cubicBezTo>
                    <a:pt x="2591" y="3527"/>
                    <a:pt x="2902" y="3751"/>
                    <a:pt x="3212" y="3975"/>
                  </a:cubicBezTo>
                  <a:cubicBezTo>
                    <a:pt x="3286" y="4021"/>
                    <a:pt x="3436" y="4067"/>
                    <a:pt x="3476" y="4032"/>
                  </a:cubicBezTo>
                  <a:cubicBezTo>
                    <a:pt x="3556" y="3952"/>
                    <a:pt x="3602" y="3849"/>
                    <a:pt x="3608" y="3734"/>
                  </a:cubicBezTo>
                  <a:cubicBezTo>
                    <a:pt x="3597" y="3596"/>
                    <a:pt x="3568" y="3458"/>
                    <a:pt x="3516" y="3326"/>
                  </a:cubicBezTo>
                  <a:cubicBezTo>
                    <a:pt x="3424" y="3073"/>
                    <a:pt x="3327" y="2820"/>
                    <a:pt x="3241" y="2591"/>
                  </a:cubicBezTo>
                  <a:cubicBezTo>
                    <a:pt x="3579" y="2252"/>
                    <a:pt x="4292" y="2390"/>
                    <a:pt x="4160" y="1568"/>
                  </a:cubicBezTo>
                  <a:cubicBezTo>
                    <a:pt x="3821" y="1551"/>
                    <a:pt x="3511" y="1511"/>
                    <a:pt x="3195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5008475" y="1907950"/>
              <a:ext cx="131125" cy="124650"/>
            </a:xfrm>
            <a:custGeom>
              <a:avLst/>
              <a:gdLst/>
              <a:ahLst/>
              <a:cxnLst/>
              <a:rect l="l" t="t" r="r" b="b"/>
              <a:pathLst>
                <a:path w="5245" h="4986" extrusionOk="0">
                  <a:moveTo>
                    <a:pt x="3912" y="1884"/>
                  </a:moveTo>
                  <a:cubicBezTo>
                    <a:pt x="3521" y="1907"/>
                    <a:pt x="3274" y="1792"/>
                    <a:pt x="3113" y="1413"/>
                  </a:cubicBezTo>
                  <a:cubicBezTo>
                    <a:pt x="2912" y="948"/>
                    <a:pt x="2642" y="511"/>
                    <a:pt x="2367" y="0"/>
                  </a:cubicBezTo>
                  <a:cubicBezTo>
                    <a:pt x="1706" y="437"/>
                    <a:pt x="1913" y="1264"/>
                    <a:pt x="1333" y="1683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10" y="1522"/>
                    <a:pt x="132" y="1631"/>
                    <a:pt x="40" y="1741"/>
                  </a:cubicBezTo>
                  <a:cubicBezTo>
                    <a:pt x="0" y="1787"/>
                    <a:pt x="103" y="2011"/>
                    <a:pt x="201" y="2097"/>
                  </a:cubicBezTo>
                  <a:cubicBezTo>
                    <a:pt x="431" y="2304"/>
                    <a:pt x="695" y="2476"/>
                    <a:pt x="959" y="2671"/>
                  </a:cubicBezTo>
                  <a:cubicBezTo>
                    <a:pt x="787" y="3079"/>
                    <a:pt x="609" y="3429"/>
                    <a:pt x="488" y="3797"/>
                  </a:cubicBezTo>
                  <a:cubicBezTo>
                    <a:pt x="373" y="4130"/>
                    <a:pt x="569" y="4343"/>
                    <a:pt x="902" y="4262"/>
                  </a:cubicBezTo>
                  <a:cubicBezTo>
                    <a:pt x="1258" y="4165"/>
                    <a:pt x="1603" y="4044"/>
                    <a:pt x="1941" y="3895"/>
                  </a:cubicBezTo>
                  <a:cubicBezTo>
                    <a:pt x="2269" y="3751"/>
                    <a:pt x="2539" y="3791"/>
                    <a:pt x="2815" y="4021"/>
                  </a:cubicBezTo>
                  <a:cubicBezTo>
                    <a:pt x="3171" y="4325"/>
                    <a:pt x="3550" y="4595"/>
                    <a:pt x="3929" y="4871"/>
                  </a:cubicBezTo>
                  <a:cubicBezTo>
                    <a:pt x="4015" y="4929"/>
                    <a:pt x="4199" y="4986"/>
                    <a:pt x="4251" y="4940"/>
                  </a:cubicBezTo>
                  <a:cubicBezTo>
                    <a:pt x="4348" y="4842"/>
                    <a:pt x="4406" y="4716"/>
                    <a:pt x="4411" y="4578"/>
                  </a:cubicBezTo>
                  <a:cubicBezTo>
                    <a:pt x="4400" y="4406"/>
                    <a:pt x="4365" y="4233"/>
                    <a:pt x="4296" y="4073"/>
                  </a:cubicBezTo>
                  <a:cubicBezTo>
                    <a:pt x="4193" y="3762"/>
                    <a:pt x="4072" y="3452"/>
                    <a:pt x="3969" y="3171"/>
                  </a:cubicBezTo>
                  <a:cubicBezTo>
                    <a:pt x="4383" y="2763"/>
                    <a:pt x="5244" y="2930"/>
                    <a:pt x="5089" y="1919"/>
                  </a:cubicBezTo>
                  <a:cubicBezTo>
                    <a:pt x="4681" y="1907"/>
                    <a:pt x="4296" y="1861"/>
                    <a:pt x="3912" y="18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4603075" y="1811150"/>
              <a:ext cx="131150" cy="124525"/>
            </a:xfrm>
            <a:custGeom>
              <a:avLst/>
              <a:gdLst/>
              <a:ahLst/>
              <a:cxnLst/>
              <a:rect l="l" t="t" r="r" b="b"/>
              <a:pathLst>
                <a:path w="5246" h="4981" extrusionOk="0">
                  <a:moveTo>
                    <a:pt x="3907" y="1879"/>
                  </a:moveTo>
                  <a:cubicBezTo>
                    <a:pt x="3516" y="1902"/>
                    <a:pt x="3275" y="1787"/>
                    <a:pt x="3108" y="1408"/>
                  </a:cubicBezTo>
                  <a:cubicBezTo>
                    <a:pt x="2907" y="943"/>
                    <a:pt x="2637" y="512"/>
                    <a:pt x="2362" y="1"/>
                  </a:cubicBezTo>
                  <a:cubicBezTo>
                    <a:pt x="1701" y="432"/>
                    <a:pt x="1914" y="1264"/>
                    <a:pt x="1328" y="1678"/>
                  </a:cubicBezTo>
                  <a:cubicBezTo>
                    <a:pt x="1063" y="1626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35"/>
                  </a:cubicBezTo>
                  <a:cubicBezTo>
                    <a:pt x="1" y="1781"/>
                    <a:pt x="104" y="2005"/>
                    <a:pt x="196" y="2092"/>
                  </a:cubicBezTo>
                  <a:cubicBezTo>
                    <a:pt x="426" y="2298"/>
                    <a:pt x="690" y="2471"/>
                    <a:pt x="960" y="2666"/>
                  </a:cubicBezTo>
                  <a:cubicBezTo>
                    <a:pt x="782" y="3074"/>
                    <a:pt x="604" y="3424"/>
                    <a:pt x="483" y="3798"/>
                  </a:cubicBezTo>
                  <a:cubicBezTo>
                    <a:pt x="374" y="4125"/>
                    <a:pt x="564" y="4337"/>
                    <a:pt x="897" y="4257"/>
                  </a:cubicBezTo>
                  <a:cubicBezTo>
                    <a:pt x="1253" y="4159"/>
                    <a:pt x="1603" y="4039"/>
                    <a:pt x="1937" y="3889"/>
                  </a:cubicBezTo>
                  <a:cubicBezTo>
                    <a:pt x="2264" y="3752"/>
                    <a:pt x="2534" y="3786"/>
                    <a:pt x="2810" y="4022"/>
                  </a:cubicBezTo>
                  <a:cubicBezTo>
                    <a:pt x="3166" y="4320"/>
                    <a:pt x="3545" y="4596"/>
                    <a:pt x="3924" y="4866"/>
                  </a:cubicBezTo>
                  <a:cubicBezTo>
                    <a:pt x="4010" y="4923"/>
                    <a:pt x="4194" y="4981"/>
                    <a:pt x="4246" y="4935"/>
                  </a:cubicBezTo>
                  <a:cubicBezTo>
                    <a:pt x="4343" y="4843"/>
                    <a:pt x="4401" y="4711"/>
                    <a:pt x="4406" y="4573"/>
                  </a:cubicBezTo>
                  <a:cubicBezTo>
                    <a:pt x="4401" y="4401"/>
                    <a:pt x="4360" y="4234"/>
                    <a:pt x="4297" y="4073"/>
                  </a:cubicBezTo>
                  <a:cubicBezTo>
                    <a:pt x="4188" y="3757"/>
                    <a:pt x="4068" y="3447"/>
                    <a:pt x="3964" y="3166"/>
                  </a:cubicBezTo>
                  <a:cubicBezTo>
                    <a:pt x="4378" y="2758"/>
                    <a:pt x="5245" y="2924"/>
                    <a:pt x="5084" y="1914"/>
                  </a:cubicBezTo>
                  <a:cubicBezTo>
                    <a:pt x="4676" y="1908"/>
                    <a:pt x="4292" y="1856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5018525" y="1721850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12" y="1878"/>
                  </a:moveTo>
                  <a:cubicBezTo>
                    <a:pt x="3521" y="1907"/>
                    <a:pt x="3274" y="1786"/>
                    <a:pt x="3108" y="1407"/>
                  </a:cubicBezTo>
                  <a:cubicBezTo>
                    <a:pt x="2907" y="948"/>
                    <a:pt x="2642" y="511"/>
                    <a:pt x="2367" y="0"/>
                  </a:cubicBezTo>
                  <a:cubicBezTo>
                    <a:pt x="1706" y="431"/>
                    <a:pt x="1913" y="1264"/>
                    <a:pt x="1333" y="1677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05" y="1522"/>
                    <a:pt x="132" y="1626"/>
                    <a:pt x="40" y="1735"/>
                  </a:cubicBezTo>
                  <a:cubicBezTo>
                    <a:pt x="0" y="1786"/>
                    <a:pt x="103" y="2010"/>
                    <a:pt x="195" y="2091"/>
                  </a:cubicBezTo>
                  <a:cubicBezTo>
                    <a:pt x="431" y="2298"/>
                    <a:pt x="695" y="2470"/>
                    <a:pt x="959" y="2665"/>
                  </a:cubicBezTo>
                  <a:cubicBezTo>
                    <a:pt x="787" y="3073"/>
                    <a:pt x="609" y="3423"/>
                    <a:pt x="488" y="3791"/>
                  </a:cubicBezTo>
                  <a:cubicBezTo>
                    <a:pt x="373" y="4124"/>
                    <a:pt x="569" y="4337"/>
                    <a:pt x="902" y="4256"/>
                  </a:cubicBezTo>
                  <a:cubicBezTo>
                    <a:pt x="1258" y="4159"/>
                    <a:pt x="1603" y="4038"/>
                    <a:pt x="1942" y="3889"/>
                  </a:cubicBezTo>
                  <a:cubicBezTo>
                    <a:pt x="2269" y="3745"/>
                    <a:pt x="2539" y="3785"/>
                    <a:pt x="2815" y="4021"/>
                  </a:cubicBezTo>
                  <a:cubicBezTo>
                    <a:pt x="3171" y="4320"/>
                    <a:pt x="3550" y="4595"/>
                    <a:pt x="3929" y="4865"/>
                  </a:cubicBezTo>
                  <a:cubicBezTo>
                    <a:pt x="4015" y="4923"/>
                    <a:pt x="4199" y="4980"/>
                    <a:pt x="4245" y="4934"/>
                  </a:cubicBezTo>
                  <a:cubicBezTo>
                    <a:pt x="4343" y="4836"/>
                    <a:pt x="4400" y="4710"/>
                    <a:pt x="4411" y="4578"/>
                  </a:cubicBezTo>
                  <a:cubicBezTo>
                    <a:pt x="4400" y="4400"/>
                    <a:pt x="4360" y="4233"/>
                    <a:pt x="4297" y="4073"/>
                  </a:cubicBezTo>
                  <a:cubicBezTo>
                    <a:pt x="4193" y="3757"/>
                    <a:pt x="4067" y="3452"/>
                    <a:pt x="3963" y="3171"/>
                  </a:cubicBezTo>
                  <a:cubicBezTo>
                    <a:pt x="4383" y="2757"/>
                    <a:pt x="5244" y="2929"/>
                    <a:pt x="5089" y="1919"/>
                  </a:cubicBezTo>
                  <a:cubicBezTo>
                    <a:pt x="4681" y="1901"/>
                    <a:pt x="4297" y="1861"/>
                    <a:pt x="3912" y="18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4986200" y="1345175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07" y="1879"/>
                  </a:moveTo>
                  <a:cubicBezTo>
                    <a:pt x="3516" y="1908"/>
                    <a:pt x="3275" y="1787"/>
                    <a:pt x="3108" y="1408"/>
                  </a:cubicBezTo>
                  <a:cubicBezTo>
                    <a:pt x="2907" y="948"/>
                    <a:pt x="2637" y="512"/>
                    <a:pt x="2361" y="1"/>
                  </a:cubicBezTo>
                  <a:cubicBezTo>
                    <a:pt x="1701" y="437"/>
                    <a:pt x="1913" y="1264"/>
                    <a:pt x="1328" y="1678"/>
                  </a:cubicBezTo>
                  <a:cubicBezTo>
                    <a:pt x="1063" y="1632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41"/>
                  </a:cubicBezTo>
                  <a:cubicBezTo>
                    <a:pt x="1" y="1787"/>
                    <a:pt x="104" y="2011"/>
                    <a:pt x="196" y="2092"/>
                  </a:cubicBezTo>
                  <a:cubicBezTo>
                    <a:pt x="426" y="2298"/>
                    <a:pt x="690" y="2471"/>
                    <a:pt x="960" y="2672"/>
                  </a:cubicBezTo>
                  <a:cubicBezTo>
                    <a:pt x="782" y="3079"/>
                    <a:pt x="604" y="3430"/>
                    <a:pt x="483" y="3797"/>
                  </a:cubicBezTo>
                  <a:cubicBezTo>
                    <a:pt x="374" y="4131"/>
                    <a:pt x="564" y="4343"/>
                    <a:pt x="897" y="4263"/>
                  </a:cubicBezTo>
                  <a:cubicBezTo>
                    <a:pt x="1253" y="4165"/>
                    <a:pt x="1603" y="4044"/>
                    <a:pt x="1936" y="3895"/>
                  </a:cubicBezTo>
                  <a:cubicBezTo>
                    <a:pt x="2264" y="3751"/>
                    <a:pt x="2534" y="3786"/>
                    <a:pt x="2809" y="4021"/>
                  </a:cubicBezTo>
                  <a:cubicBezTo>
                    <a:pt x="3166" y="4326"/>
                    <a:pt x="3545" y="4596"/>
                    <a:pt x="3924" y="4866"/>
                  </a:cubicBezTo>
                  <a:cubicBezTo>
                    <a:pt x="4010" y="4929"/>
                    <a:pt x="4194" y="4981"/>
                    <a:pt x="4245" y="4940"/>
                  </a:cubicBezTo>
                  <a:cubicBezTo>
                    <a:pt x="4343" y="4843"/>
                    <a:pt x="4401" y="4711"/>
                    <a:pt x="4406" y="4579"/>
                  </a:cubicBezTo>
                  <a:cubicBezTo>
                    <a:pt x="4395" y="4401"/>
                    <a:pt x="4360" y="4234"/>
                    <a:pt x="4297" y="4073"/>
                  </a:cubicBezTo>
                  <a:cubicBezTo>
                    <a:pt x="4188" y="3757"/>
                    <a:pt x="4067" y="3447"/>
                    <a:pt x="3964" y="3171"/>
                  </a:cubicBezTo>
                  <a:cubicBezTo>
                    <a:pt x="4378" y="2758"/>
                    <a:pt x="5245" y="2930"/>
                    <a:pt x="5084" y="1919"/>
                  </a:cubicBezTo>
                  <a:cubicBezTo>
                    <a:pt x="4676" y="1902"/>
                    <a:pt x="4297" y="1862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4804850" y="1274250"/>
              <a:ext cx="109425" cy="103975"/>
            </a:xfrm>
            <a:custGeom>
              <a:avLst/>
              <a:gdLst/>
              <a:ahLst/>
              <a:cxnLst/>
              <a:rect l="l" t="t" r="r" b="b"/>
              <a:pathLst>
                <a:path w="4377" h="4159" extrusionOk="0">
                  <a:moveTo>
                    <a:pt x="3263" y="1568"/>
                  </a:moveTo>
                  <a:cubicBezTo>
                    <a:pt x="2935" y="1591"/>
                    <a:pt x="2728" y="1494"/>
                    <a:pt x="2596" y="1178"/>
                  </a:cubicBezTo>
                  <a:cubicBezTo>
                    <a:pt x="2424" y="793"/>
                    <a:pt x="2200" y="425"/>
                    <a:pt x="1970" y="0"/>
                  </a:cubicBezTo>
                  <a:cubicBezTo>
                    <a:pt x="1419" y="362"/>
                    <a:pt x="1591" y="1057"/>
                    <a:pt x="1109" y="1402"/>
                  </a:cubicBezTo>
                  <a:cubicBezTo>
                    <a:pt x="885" y="1362"/>
                    <a:pt x="626" y="1293"/>
                    <a:pt x="368" y="1275"/>
                  </a:cubicBezTo>
                  <a:cubicBezTo>
                    <a:pt x="236" y="1287"/>
                    <a:pt x="115" y="1350"/>
                    <a:pt x="29" y="1453"/>
                  </a:cubicBezTo>
                  <a:cubicBezTo>
                    <a:pt x="0" y="1494"/>
                    <a:pt x="86" y="1677"/>
                    <a:pt x="161" y="1746"/>
                  </a:cubicBezTo>
                  <a:cubicBezTo>
                    <a:pt x="356" y="1919"/>
                    <a:pt x="574" y="2062"/>
                    <a:pt x="798" y="2229"/>
                  </a:cubicBezTo>
                  <a:cubicBezTo>
                    <a:pt x="655" y="2568"/>
                    <a:pt x="506" y="2861"/>
                    <a:pt x="402" y="3171"/>
                  </a:cubicBezTo>
                  <a:cubicBezTo>
                    <a:pt x="310" y="3447"/>
                    <a:pt x="471" y="3625"/>
                    <a:pt x="747" y="3556"/>
                  </a:cubicBezTo>
                  <a:cubicBezTo>
                    <a:pt x="1045" y="3475"/>
                    <a:pt x="1333" y="3372"/>
                    <a:pt x="1614" y="3251"/>
                  </a:cubicBezTo>
                  <a:cubicBezTo>
                    <a:pt x="1890" y="3131"/>
                    <a:pt x="2114" y="3159"/>
                    <a:pt x="2344" y="3360"/>
                  </a:cubicBezTo>
                  <a:cubicBezTo>
                    <a:pt x="2642" y="3607"/>
                    <a:pt x="2958" y="3837"/>
                    <a:pt x="3274" y="4061"/>
                  </a:cubicBezTo>
                  <a:cubicBezTo>
                    <a:pt x="3349" y="4113"/>
                    <a:pt x="3504" y="4159"/>
                    <a:pt x="3544" y="4124"/>
                  </a:cubicBezTo>
                  <a:cubicBezTo>
                    <a:pt x="3625" y="4044"/>
                    <a:pt x="3670" y="3935"/>
                    <a:pt x="3676" y="3820"/>
                  </a:cubicBezTo>
                  <a:cubicBezTo>
                    <a:pt x="3670" y="3676"/>
                    <a:pt x="3636" y="3538"/>
                    <a:pt x="3584" y="3401"/>
                  </a:cubicBezTo>
                  <a:cubicBezTo>
                    <a:pt x="3492" y="3142"/>
                    <a:pt x="3395" y="2884"/>
                    <a:pt x="3309" y="2648"/>
                  </a:cubicBezTo>
                  <a:cubicBezTo>
                    <a:pt x="3653" y="2304"/>
                    <a:pt x="4377" y="2447"/>
                    <a:pt x="4245" y="1603"/>
                  </a:cubicBezTo>
                  <a:cubicBezTo>
                    <a:pt x="3900" y="1591"/>
                    <a:pt x="3579" y="1557"/>
                    <a:pt x="3263" y="1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4547800" y="1300525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9" y="1609"/>
                  </a:moveTo>
                  <a:cubicBezTo>
                    <a:pt x="3671" y="1097"/>
                    <a:pt x="3608" y="586"/>
                    <a:pt x="3567" y="0"/>
                  </a:cubicBezTo>
                  <a:cubicBezTo>
                    <a:pt x="2780" y="121"/>
                    <a:pt x="2620" y="971"/>
                    <a:pt x="1913" y="1103"/>
                  </a:cubicBezTo>
                  <a:cubicBezTo>
                    <a:pt x="1689" y="948"/>
                    <a:pt x="1442" y="741"/>
                    <a:pt x="1161" y="592"/>
                  </a:cubicBezTo>
                  <a:cubicBezTo>
                    <a:pt x="1040" y="529"/>
                    <a:pt x="833" y="552"/>
                    <a:pt x="707" y="615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8" y="1293"/>
                    <a:pt x="994" y="1563"/>
                    <a:pt x="1155" y="1856"/>
                  </a:cubicBezTo>
                  <a:cubicBezTo>
                    <a:pt x="822" y="2154"/>
                    <a:pt x="512" y="2401"/>
                    <a:pt x="242" y="2689"/>
                  </a:cubicBezTo>
                  <a:cubicBezTo>
                    <a:pt x="0" y="2941"/>
                    <a:pt x="87" y="3223"/>
                    <a:pt x="431" y="3286"/>
                  </a:cubicBezTo>
                  <a:cubicBezTo>
                    <a:pt x="793" y="3349"/>
                    <a:pt x="1166" y="3384"/>
                    <a:pt x="1534" y="3389"/>
                  </a:cubicBezTo>
                  <a:cubicBezTo>
                    <a:pt x="1896" y="3401"/>
                    <a:pt x="2126" y="3544"/>
                    <a:pt x="2281" y="3878"/>
                  </a:cubicBezTo>
                  <a:cubicBezTo>
                    <a:pt x="2482" y="4303"/>
                    <a:pt x="2712" y="4716"/>
                    <a:pt x="2947" y="5124"/>
                  </a:cubicBezTo>
                  <a:cubicBezTo>
                    <a:pt x="2999" y="5216"/>
                    <a:pt x="3142" y="5342"/>
                    <a:pt x="3211" y="5325"/>
                  </a:cubicBezTo>
                  <a:cubicBezTo>
                    <a:pt x="3338" y="5273"/>
                    <a:pt x="3447" y="5181"/>
                    <a:pt x="3510" y="5061"/>
                  </a:cubicBezTo>
                  <a:cubicBezTo>
                    <a:pt x="3573" y="4900"/>
                    <a:pt x="3608" y="4728"/>
                    <a:pt x="3619" y="4555"/>
                  </a:cubicBezTo>
                  <a:cubicBezTo>
                    <a:pt x="3654" y="4222"/>
                    <a:pt x="3671" y="3889"/>
                    <a:pt x="3694" y="3590"/>
                  </a:cubicBezTo>
                  <a:cubicBezTo>
                    <a:pt x="4251" y="3389"/>
                    <a:pt x="4969" y="3906"/>
                    <a:pt x="5256" y="2913"/>
                  </a:cubicBezTo>
                  <a:cubicBezTo>
                    <a:pt x="4883" y="2723"/>
                    <a:pt x="4550" y="2522"/>
                    <a:pt x="4194" y="2378"/>
                  </a:cubicBezTo>
                  <a:cubicBezTo>
                    <a:pt x="3820" y="2235"/>
                    <a:pt x="3648" y="2028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5211500" y="1281700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4" y="1609"/>
                  </a:moveTo>
                  <a:cubicBezTo>
                    <a:pt x="3666" y="1098"/>
                    <a:pt x="3602" y="587"/>
                    <a:pt x="3568" y="1"/>
                  </a:cubicBezTo>
                  <a:cubicBezTo>
                    <a:pt x="2781" y="122"/>
                    <a:pt x="2620" y="966"/>
                    <a:pt x="1914" y="1104"/>
                  </a:cubicBezTo>
                  <a:cubicBezTo>
                    <a:pt x="1690" y="949"/>
                    <a:pt x="1443" y="736"/>
                    <a:pt x="1161" y="593"/>
                  </a:cubicBezTo>
                  <a:cubicBezTo>
                    <a:pt x="1041" y="529"/>
                    <a:pt x="834" y="547"/>
                    <a:pt x="702" y="610"/>
                  </a:cubicBezTo>
                  <a:cubicBezTo>
                    <a:pt x="650" y="638"/>
                    <a:pt x="650" y="885"/>
                    <a:pt x="696" y="1006"/>
                  </a:cubicBezTo>
                  <a:cubicBezTo>
                    <a:pt x="822" y="1293"/>
                    <a:pt x="995" y="1563"/>
                    <a:pt x="1155" y="1856"/>
                  </a:cubicBezTo>
                  <a:cubicBezTo>
                    <a:pt x="822" y="2155"/>
                    <a:pt x="512" y="2402"/>
                    <a:pt x="242" y="2689"/>
                  </a:cubicBezTo>
                  <a:cubicBezTo>
                    <a:pt x="1" y="2942"/>
                    <a:pt x="87" y="3223"/>
                    <a:pt x="426" y="3286"/>
                  </a:cubicBezTo>
                  <a:cubicBezTo>
                    <a:pt x="794" y="3350"/>
                    <a:pt x="1167" y="3384"/>
                    <a:pt x="1535" y="3390"/>
                  </a:cubicBezTo>
                  <a:cubicBezTo>
                    <a:pt x="1896" y="3396"/>
                    <a:pt x="2126" y="3545"/>
                    <a:pt x="2281" y="3878"/>
                  </a:cubicBezTo>
                  <a:cubicBezTo>
                    <a:pt x="2482" y="4303"/>
                    <a:pt x="2712" y="4711"/>
                    <a:pt x="2948" y="5119"/>
                  </a:cubicBezTo>
                  <a:cubicBezTo>
                    <a:pt x="2999" y="5211"/>
                    <a:pt x="3143" y="5343"/>
                    <a:pt x="3206" y="5320"/>
                  </a:cubicBezTo>
                  <a:cubicBezTo>
                    <a:pt x="3338" y="5274"/>
                    <a:pt x="3447" y="5182"/>
                    <a:pt x="3511" y="5056"/>
                  </a:cubicBezTo>
                  <a:cubicBezTo>
                    <a:pt x="3574" y="4895"/>
                    <a:pt x="3608" y="4728"/>
                    <a:pt x="3620" y="4556"/>
                  </a:cubicBezTo>
                  <a:cubicBezTo>
                    <a:pt x="3654" y="4223"/>
                    <a:pt x="3671" y="3890"/>
                    <a:pt x="3694" y="3585"/>
                  </a:cubicBezTo>
                  <a:cubicBezTo>
                    <a:pt x="4251" y="3384"/>
                    <a:pt x="4969" y="3907"/>
                    <a:pt x="5257" y="2913"/>
                  </a:cubicBezTo>
                  <a:cubicBezTo>
                    <a:pt x="4883" y="2724"/>
                    <a:pt x="4550" y="2522"/>
                    <a:pt x="4194" y="2379"/>
                  </a:cubicBezTo>
                  <a:cubicBezTo>
                    <a:pt x="3832" y="2241"/>
                    <a:pt x="3648" y="2023"/>
                    <a:pt x="3654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4391575" y="1027675"/>
              <a:ext cx="131400" cy="133575"/>
            </a:xfrm>
            <a:custGeom>
              <a:avLst/>
              <a:gdLst/>
              <a:ahLst/>
              <a:cxnLst/>
              <a:rect l="l" t="t" r="r" b="b"/>
              <a:pathLst>
                <a:path w="5256" h="5343" extrusionOk="0">
                  <a:moveTo>
                    <a:pt x="3659" y="1609"/>
                  </a:moveTo>
                  <a:cubicBezTo>
                    <a:pt x="3670" y="1098"/>
                    <a:pt x="3607" y="587"/>
                    <a:pt x="3567" y="1"/>
                  </a:cubicBezTo>
                  <a:cubicBezTo>
                    <a:pt x="2780" y="121"/>
                    <a:pt x="2619" y="966"/>
                    <a:pt x="1913" y="1104"/>
                  </a:cubicBezTo>
                  <a:cubicBezTo>
                    <a:pt x="1689" y="949"/>
                    <a:pt x="1442" y="736"/>
                    <a:pt x="1160" y="592"/>
                  </a:cubicBezTo>
                  <a:cubicBezTo>
                    <a:pt x="1040" y="529"/>
                    <a:pt x="833" y="552"/>
                    <a:pt x="707" y="610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7" y="1293"/>
                    <a:pt x="994" y="1563"/>
                    <a:pt x="1155" y="1856"/>
                  </a:cubicBezTo>
                  <a:cubicBezTo>
                    <a:pt x="821" y="2155"/>
                    <a:pt x="511" y="2402"/>
                    <a:pt x="241" y="2689"/>
                  </a:cubicBezTo>
                  <a:cubicBezTo>
                    <a:pt x="0" y="2942"/>
                    <a:pt x="86" y="3223"/>
                    <a:pt x="431" y="3286"/>
                  </a:cubicBezTo>
                  <a:cubicBezTo>
                    <a:pt x="793" y="3350"/>
                    <a:pt x="1166" y="3384"/>
                    <a:pt x="1534" y="3390"/>
                  </a:cubicBezTo>
                  <a:cubicBezTo>
                    <a:pt x="1896" y="3401"/>
                    <a:pt x="2125" y="3545"/>
                    <a:pt x="2280" y="3878"/>
                  </a:cubicBezTo>
                  <a:cubicBezTo>
                    <a:pt x="2481" y="4303"/>
                    <a:pt x="2711" y="4711"/>
                    <a:pt x="2947" y="5119"/>
                  </a:cubicBezTo>
                  <a:cubicBezTo>
                    <a:pt x="2998" y="5211"/>
                    <a:pt x="3148" y="5343"/>
                    <a:pt x="3211" y="5320"/>
                  </a:cubicBezTo>
                  <a:cubicBezTo>
                    <a:pt x="3337" y="5274"/>
                    <a:pt x="3446" y="5182"/>
                    <a:pt x="3510" y="5061"/>
                  </a:cubicBezTo>
                  <a:cubicBezTo>
                    <a:pt x="3573" y="4895"/>
                    <a:pt x="3613" y="4728"/>
                    <a:pt x="3619" y="4550"/>
                  </a:cubicBezTo>
                  <a:cubicBezTo>
                    <a:pt x="3653" y="4217"/>
                    <a:pt x="3676" y="3884"/>
                    <a:pt x="3699" y="3585"/>
                  </a:cubicBezTo>
                  <a:cubicBezTo>
                    <a:pt x="4251" y="3384"/>
                    <a:pt x="4969" y="3901"/>
                    <a:pt x="5256" y="2913"/>
                  </a:cubicBezTo>
                  <a:cubicBezTo>
                    <a:pt x="4888" y="2723"/>
                    <a:pt x="4555" y="2517"/>
                    <a:pt x="4193" y="2379"/>
                  </a:cubicBezTo>
                  <a:cubicBezTo>
                    <a:pt x="3831" y="2235"/>
                    <a:pt x="3647" y="2023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4754000" y="2425900"/>
              <a:ext cx="132000" cy="43400"/>
            </a:xfrm>
            <a:custGeom>
              <a:avLst/>
              <a:gdLst/>
              <a:ahLst/>
              <a:cxnLst/>
              <a:rect l="l" t="t" r="r" b="b"/>
              <a:pathLst>
                <a:path w="5280" h="1736" extrusionOk="0">
                  <a:moveTo>
                    <a:pt x="5090" y="1350"/>
                  </a:moveTo>
                  <a:cubicBezTo>
                    <a:pt x="4349" y="1080"/>
                    <a:pt x="3579" y="908"/>
                    <a:pt x="2815" y="719"/>
                  </a:cubicBezTo>
                  <a:cubicBezTo>
                    <a:pt x="2005" y="512"/>
                    <a:pt x="1081" y="1"/>
                    <a:pt x="242" y="98"/>
                  </a:cubicBezTo>
                  <a:cubicBezTo>
                    <a:pt x="52" y="115"/>
                    <a:pt x="1" y="362"/>
                    <a:pt x="162" y="454"/>
                  </a:cubicBezTo>
                  <a:cubicBezTo>
                    <a:pt x="799" y="856"/>
                    <a:pt x="1718" y="960"/>
                    <a:pt x="2442" y="1161"/>
                  </a:cubicBezTo>
                  <a:cubicBezTo>
                    <a:pt x="3275" y="1385"/>
                    <a:pt x="4142" y="1431"/>
                    <a:pt x="4975" y="1678"/>
                  </a:cubicBezTo>
                  <a:cubicBezTo>
                    <a:pt x="5165" y="1735"/>
                    <a:pt x="5279" y="1419"/>
                    <a:pt x="5090" y="1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4976300" y="2343050"/>
              <a:ext cx="92925" cy="88625"/>
            </a:xfrm>
            <a:custGeom>
              <a:avLst/>
              <a:gdLst/>
              <a:ahLst/>
              <a:cxnLst/>
              <a:rect l="l" t="t" r="r" b="b"/>
              <a:pathLst>
                <a:path w="3717" h="3545" extrusionOk="0">
                  <a:moveTo>
                    <a:pt x="3435" y="64"/>
                  </a:moveTo>
                  <a:cubicBezTo>
                    <a:pt x="2838" y="345"/>
                    <a:pt x="2396" y="850"/>
                    <a:pt x="1936" y="1327"/>
                  </a:cubicBezTo>
                  <a:cubicBezTo>
                    <a:pt x="1362" y="1919"/>
                    <a:pt x="782" y="2516"/>
                    <a:pt x="173" y="3073"/>
                  </a:cubicBezTo>
                  <a:cubicBezTo>
                    <a:pt x="0" y="3234"/>
                    <a:pt x="265" y="3544"/>
                    <a:pt x="443" y="3395"/>
                  </a:cubicBezTo>
                  <a:cubicBezTo>
                    <a:pt x="1017" y="2913"/>
                    <a:pt x="1557" y="2401"/>
                    <a:pt x="2103" y="1890"/>
                  </a:cubicBezTo>
                  <a:cubicBezTo>
                    <a:pt x="2631" y="1390"/>
                    <a:pt x="3251" y="919"/>
                    <a:pt x="3642" y="299"/>
                  </a:cubicBezTo>
                  <a:cubicBezTo>
                    <a:pt x="3717" y="184"/>
                    <a:pt x="3567" y="0"/>
                    <a:pt x="3435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5098775" y="2077525"/>
              <a:ext cx="33925" cy="151525"/>
            </a:xfrm>
            <a:custGeom>
              <a:avLst/>
              <a:gdLst/>
              <a:ahLst/>
              <a:cxnLst/>
              <a:rect l="l" t="t" r="r" b="b"/>
              <a:pathLst>
                <a:path w="1357" h="6061" extrusionOk="0">
                  <a:moveTo>
                    <a:pt x="7" y="277"/>
                  </a:moveTo>
                  <a:cubicBezTo>
                    <a:pt x="1" y="1046"/>
                    <a:pt x="254" y="1799"/>
                    <a:pt x="403" y="2551"/>
                  </a:cubicBezTo>
                  <a:cubicBezTo>
                    <a:pt x="616" y="3631"/>
                    <a:pt x="788" y="4711"/>
                    <a:pt x="920" y="5796"/>
                  </a:cubicBezTo>
                  <a:cubicBezTo>
                    <a:pt x="949" y="6061"/>
                    <a:pt x="1357" y="6049"/>
                    <a:pt x="1339" y="5779"/>
                  </a:cubicBezTo>
                  <a:cubicBezTo>
                    <a:pt x="1207" y="4027"/>
                    <a:pt x="1196" y="1741"/>
                    <a:pt x="346" y="167"/>
                  </a:cubicBezTo>
                  <a:cubicBezTo>
                    <a:pt x="254" y="1"/>
                    <a:pt x="7" y="110"/>
                    <a:pt x="7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5072950" y="1839150"/>
              <a:ext cx="16525" cy="73425"/>
            </a:xfrm>
            <a:custGeom>
              <a:avLst/>
              <a:gdLst/>
              <a:ahLst/>
              <a:cxnLst/>
              <a:rect l="l" t="t" r="r" b="b"/>
              <a:pathLst>
                <a:path w="661" h="2937" extrusionOk="0">
                  <a:moveTo>
                    <a:pt x="213" y="121"/>
                  </a:moveTo>
                  <a:cubicBezTo>
                    <a:pt x="0" y="466"/>
                    <a:pt x="46" y="885"/>
                    <a:pt x="40" y="1270"/>
                  </a:cubicBezTo>
                  <a:cubicBezTo>
                    <a:pt x="40" y="1730"/>
                    <a:pt x="35" y="2189"/>
                    <a:pt x="35" y="2643"/>
                  </a:cubicBezTo>
                  <a:cubicBezTo>
                    <a:pt x="35" y="2936"/>
                    <a:pt x="460" y="2902"/>
                    <a:pt x="477" y="2626"/>
                  </a:cubicBezTo>
                  <a:cubicBezTo>
                    <a:pt x="511" y="2166"/>
                    <a:pt x="540" y="1707"/>
                    <a:pt x="574" y="1247"/>
                  </a:cubicBezTo>
                  <a:cubicBezTo>
                    <a:pt x="603" y="857"/>
                    <a:pt x="661" y="466"/>
                    <a:pt x="477" y="110"/>
                  </a:cubicBezTo>
                  <a:cubicBezTo>
                    <a:pt x="419" y="1"/>
                    <a:pt x="270" y="35"/>
                    <a:pt x="213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5050525" y="1495375"/>
              <a:ext cx="51025" cy="226500"/>
            </a:xfrm>
            <a:custGeom>
              <a:avLst/>
              <a:gdLst/>
              <a:ahLst/>
              <a:cxnLst/>
              <a:rect l="l" t="t" r="r" b="b"/>
              <a:pathLst>
                <a:path w="2041" h="9060" extrusionOk="0">
                  <a:moveTo>
                    <a:pt x="294" y="116"/>
                  </a:moveTo>
                  <a:cubicBezTo>
                    <a:pt x="179" y="1"/>
                    <a:pt x="1" y="139"/>
                    <a:pt x="41" y="282"/>
                  </a:cubicBezTo>
                  <a:cubicBezTo>
                    <a:pt x="426" y="1661"/>
                    <a:pt x="949" y="2919"/>
                    <a:pt x="1167" y="4349"/>
                  </a:cubicBezTo>
                  <a:cubicBezTo>
                    <a:pt x="1385" y="5785"/>
                    <a:pt x="1403" y="7250"/>
                    <a:pt x="1471" y="8703"/>
                  </a:cubicBezTo>
                  <a:cubicBezTo>
                    <a:pt x="1494" y="9059"/>
                    <a:pt x="2040" y="9030"/>
                    <a:pt x="2029" y="8674"/>
                  </a:cubicBezTo>
                  <a:cubicBezTo>
                    <a:pt x="1971" y="7112"/>
                    <a:pt x="1960" y="5544"/>
                    <a:pt x="1764" y="3987"/>
                  </a:cubicBezTo>
                  <a:cubicBezTo>
                    <a:pt x="1598" y="2649"/>
                    <a:pt x="1276" y="1104"/>
                    <a:pt x="294" y="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5098500" y="1350925"/>
              <a:ext cx="99250" cy="40650"/>
            </a:xfrm>
            <a:custGeom>
              <a:avLst/>
              <a:gdLst/>
              <a:ahLst/>
              <a:cxnLst/>
              <a:rect l="l" t="t" r="r" b="b"/>
              <a:pathLst>
                <a:path w="3970" h="1626" extrusionOk="0">
                  <a:moveTo>
                    <a:pt x="3723" y="6"/>
                  </a:moveTo>
                  <a:cubicBezTo>
                    <a:pt x="2585" y="18"/>
                    <a:pt x="1396" y="707"/>
                    <a:pt x="322" y="1052"/>
                  </a:cubicBezTo>
                  <a:cubicBezTo>
                    <a:pt x="0" y="1155"/>
                    <a:pt x="156" y="1626"/>
                    <a:pt x="477" y="1546"/>
                  </a:cubicBezTo>
                  <a:cubicBezTo>
                    <a:pt x="1551" y="1276"/>
                    <a:pt x="2941" y="1034"/>
                    <a:pt x="3826" y="328"/>
                  </a:cubicBezTo>
                  <a:cubicBezTo>
                    <a:pt x="3970" y="230"/>
                    <a:pt x="3901" y="0"/>
                    <a:pt x="372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4913125" y="1343600"/>
              <a:ext cx="82000" cy="45125"/>
            </a:xfrm>
            <a:custGeom>
              <a:avLst/>
              <a:gdLst/>
              <a:ahLst/>
              <a:cxnLst/>
              <a:rect l="l" t="t" r="r" b="b"/>
              <a:pathLst>
                <a:path w="3280" h="1805" extrusionOk="0">
                  <a:moveTo>
                    <a:pt x="2120" y="604"/>
                  </a:moveTo>
                  <a:cubicBezTo>
                    <a:pt x="1488" y="345"/>
                    <a:pt x="931" y="1"/>
                    <a:pt x="224" y="23"/>
                  </a:cubicBezTo>
                  <a:cubicBezTo>
                    <a:pt x="103" y="29"/>
                    <a:pt x="0" y="190"/>
                    <a:pt x="80" y="293"/>
                  </a:cubicBezTo>
                  <a:cubicBezTo>
                    <a:pt x="402" y="690"/>
                    <a:pt x="810" y="845"/>
                    <a:pt x="1275" y="1023"/>
                  </a:cubicBezTo>
                  <a:cubicBezTo>
                    <a:pt x="1516" y="1115"/>
                    <a:pt x="1758" y="1207"/>
                    <a:pt x="2005" y="1287"/>
                  </a:cubicBezTo>
                  <a:cubicBezTo>
                    <a:pt x="2269" y="1368"/>
                    <a:pt x="2631" y="1396"/>
                    <a:pt x="2815" y="1632"/>
                  </a:cubicBezTo>
                  <a:cubicBezTo>
                    <a:pt x="2947" y="1804"/>
                    <a:pt x="3280" y="1689"/>
                    <a:pt x="3188" y="1459"/>
                  </a:cubicBezTo>
                  <a:cubicBezTo>
                    <a:pt x="3010" y="1000"/>
                    <a:pt x="2556" y="782"/>
                    <a:pt x="2120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647600" y="1330100"/>
              <a:ext cx="135725" cy="24575"/>
            </a:xfrm>
            <a:custGeom>
              <a:avLst/>
              <a:gdLst/>
              <a:ahLst/>
              <a:cxnLst/>
              <a:rect l="l" t="t" r="r" b="b"/>
              <a:pathLst>
                <a:path w="5429" h="983" extrusionOk="0">
                  <a:moveTo>
                    <a:pt x="5279" y="167"/>
                  </a:moveTo>
                  <a:cubicBezTo>
                    <a:pt x="3625" y="1"/>
                    <a:pt x="1965" y="248"/>
                    <a:pt x="322" y="443"/>
                  </a:cubicBezTo>
                  <a:cubicBezTo>
                    <a:pt x="0" y="483"/>
                    <a:pt x="18" y="983"/>
                    <a:pt x="345" y="948"/>
                  </a:cubicBezTo>
                  <a:cubicBezTo>
                    <a:pt x="1994" y="788"/>
                    <a:pt x="3671" y="788"/>
                    <a:pt x="5291" y="437"/>
                  </a:cubicBezTo>
                  <a:cubicBezTo>
                    <a:pt x="5428" y="414"/>
                    <a:pt x="5417" y="184"/>
                    <a:pt x="52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621600" y="1436800"/>
              <a:ext cx="48275" cy="334450"/>
            </a:xfrm>
            <a:custGeom>
              <a:avLst/>
              <a:gdLst/>
              <a:ahLst/>
              <a:cxnLst/>
              <a:rect l="l" t="t" r="r" b="b"/>
              <a:pathLst>
                <a:path w="1931" h="13378" extrusionOk="0">
                  <a:moveTo>
                    <a:pt x="305" y="138"/>
                  </a:moveTo>
                  <a:cubicBezTo>
                    <a:pt x="213" y="0"/>
                    <a:pt x="1" y="69"/>
                    <a:pt x="1" y="236"/>
                  </a:cubicBezTo>
                  <a:cubicBezTo>
                    <a:pt x="64" y="1195"/>
                    <a:pt x="403" y="2131"/>
                    <a:pt x="604" y="3068"/>
                  </a:cubicBezTo>
                  <a:cubicBezTo>
                    <a:pt x="845" y="4176"/>
                    <a:pt x="983" y="5308"/>
                    <a:pt x="1098" y="6434"/>
                  </a:cubicBezTo>
                  <a:cubicBezTo>
                    <a:pt x="1328" y="8645"/>
                    <a:pt x="1385" y="10868"/>
                    <a:pt x="1471" y="13085"/>
                  </a:cubicBezTo>
                  <a:cubicBezTo>
                    <a:pt x="1483" y="13378"/>
                    <a:pt x="1931" y="13355"/>
                    <a:pt x="1925" y="13062"/>
                  </a:cubicBezTo>
                  <a:cubicBezTo>
                    <a:pt x="1896" y="10845"/>
                    <a:pt x="1914" y="8622"/>
                    <a:pt x="1741" y="6405"/>
                  </a:cubicBezTo>
                  <a:cubicBezTo>
                    <a:pt x="1586" y="4446"/>
                    <a:pt x="1414" y="1815"/>
                    <a:pt x="305" y="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589150" y="1945850"/>
              <a:ext cx="69525" cy="219150"/>
            </a:xfrm>
            <a:custGeom>
              <a:avLst/>
              <a:gdLst/>
              <a:ahLst/>
              <a:cxnLst/>
              <a:rect l="l" t="t" r="r" b="b"/>
              <a:pathLst>
                <a:path w="2781" h="8766" extrusionOk="0">
                  <a:moveTo>
                    <a:pt x="2379" y="167"/>
                  </a:moveTo>
                  <a:cubicBezTo>
                    <a:pt x="1850" y="1345"/>
                    <a:pt x="1689" y="2700"/>
                    <a:pt x="1379" y="3947"/>
                  </a:cubicBezTo>
                  <a:cubicBezTo>
                    <a:pt x="1006" y="5434"/>
                    <a:pt x="564" y="6911"/>
                    <a:pt x="98" y="8370"/>
                  </a:cubicBezTo>
                  <a:cubicBezTo>
                    <a:pt x="1" y="8674"/>
                    <a:pt x="472" y="8766"/>
                    <a:pt x="575" y="8473"/>
                  </a:cubicBezTo>
                  <a:cubicBezTo>
                    <a:pt x="1046" y="7129"/>
                    <a:pt x="1494" y="5779"/>
                    <a:pt x="1896" y="4418"/>
                  </a:cubicBezTo>
                  <a:cubicBezTo>
                    <a:pt x="2287" y="3091"/>
                    <a:pt x="2781" y="1632"/>
                    <a:pt x="2706" y="236"/>
                  </a:cubicBezTo>
                  <a:cubicBezTo>
                    <a:pt x="2700" y="70"/>
                    <a:pt x="2448" y="1"/>
                    <a:pt x="23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601500" y="2288200"/>
              <a:ext cx="45975" cy="64775"/>
            </a:xfrm>
            <a:custGeom>
              <a:avLst/>
              <a:gdLst/>
              <a:ahLst/>
              <a:cxnLst/>
              <a:rect l="l" t="t" r="r" b="b"/>
              <a:pathLst>
                <a:path w="1839" h="2591" extrusionOk="0">
                  <a:moveTo>
                    <a:pt x="317" y="149"/>
                  </a:moveTo>
                  <a:cubicBezTo>
                    <a:pt x="219" y="0"/>
                    <a:pt x="1" y="144"/>
                    <a:pt x="93" y="293"/>
                  </a:cubicBezTo>
                  <a:cubicBezTo>
                    <a:pt x="449" y="1011"/>
                    <a:pt x="897" y="1683"/>
                    <a:pt x="1328" y="2355"/>
                  </a:cubicBezTo>
                  <a:cubicBezTo>
                    <a:pt x="1471" y="2591"/>
                    <a:pt x="1839" y="2355"/>
                    <a:pt x="1689" y="2125"/>
                  </a:cubicBezTo>
                  <a:cubicBezTo>
                    <a:pt x="1247" y="1453"/>
                    <a:pt x="828" y="764"/>
                    <a:pt x="317" y="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515500" y="1162375"/>
              <a:ext cx="58600" cy="131125"/>
            </a:xfrm>
            <a:custGeom>
              <a:avLst/>
              <a:gdLst/>
              <a:ahLst/>
              <a:cxnLst/>
              <a:rect l="l" t="t" r="r" b="b"/>
              <a:pathLst>
                <a:path w="2344" h="5245" extrusionOk="0">
                  <a:moveTo>
                    <a:pt x="276" y="121"/>
                  </a:moveTo>
                  <a:cubicBezTo>
                    <a:pt x="190" y="1"/>
                    <a:pt x="0" y="87"/>
                    <a:pt x="40" y="230"/>
                  </a:cubicBezTo>
                  <a:cubicBezTo>
                    <a:pt x="385" y="1844"/>
                    <a:pt x="1160" y="3424"/>
                    <a:pt x="1775" y="4958"/>
                  </a:cubicBezTo>
                  <a:cubicBezTo>
                    <a:pt x="1890" y="5245"/>
                    <a:pt x="2344" y="5101"/>
                    <a:pt x="2229" y="4814"/>
                  </a:cubicBezTo>
                  <a:cubicBezTo>
                    <a:pt x="1643" y="3263"/>
                    <a:pt x="1229" y="1494"/>
                    <a:pt x="276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6" name="Google Shape;1846;p14"/>
          <p:cNvPicPr preferRelativeResize="0"/>
          <p:nvPr/>
        </p:nvPicPr>
        <p:blipFill rotWithShape="1">
          <a:blip r:embed="rId3"/>
          <a:srcRect l="25424" t="1956" r="47838" b="-17724"/>
          <a:stretch>
            <a:fillRect/>
          </a:stretch>
        </p:blipFill>
        <p:spPr>
          <a:xfrm rot="-5400000" flipH="1">
            <a:off x="1635369" y="-1009663"/>
            <a:ext cx="1406725" cy="342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14"/>
          <p:cNvPicPr preferRelativeResize="0"/>
          <p:nvPr/>
        </p:nvPicPr>
        <p:blipFill rotWithShape="1">
          <a:blip r:embed="rId4"/>
          <a:srcRect l="58420" t="16872" r="26067" b="-11929"/>
          <a:stretch>
            <a:fillRect/>
          </a:stretch>
        </p:blipFill>
        <p:spPr>
          <a:xfrm rot="-5400000" flipH="1">
            <a:off x="1334256" y="2648250"/>
            <a:ext cx="1158001" cy="3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14"/>
          <p:cNvPicPr preferRelativeResize="0"/>
          <p:nvPr/>
        </p:nvPicPr>
        <p:blipFill rotWithShape="1">
          <a:blip r:embed="rId5"/>
          <a:srcRect l="3576" t="-9544" r="42961" b="69692"/>
          <a:stretch>
            <a:fillRect/>
          </a:stretch>
        </p:blipFill>
        <p:spPr>
          <a:xfrm rot="-5400000" flipH="1">
            <a:off x="7062707" y="1478940"/>
            <a:ext cx="2986424" cy="125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Google Shape;1849;p14"/>
          <p:cNvPicPr preferRelativeResize="0"/>
          <p:nvPr/>
        </p:nvPicPr>
        <p:blipFill rotWithShape="1">
          <a:blip r:embed="rId6"/>
          <a:srcRect t="2090" r="43426" b="-2090"/>
          <a:stretch>
            <a:fillRect/>
          </a:stretch>
        </p:blipFill>
        <p:spPr>
          <a:xfrm rot="3084592" flipH="1">
            <a:off x="8375966" y="4355595"/>
            <a:ext cx="990903" cy="985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0" name="Google Shape;1850;p14"/>
          <p:cNvGrpSpPr/>
          <p:nvPr/>
        </p:nvGrpSpPr>
        <p:grpSpPr>
          <a:xfrm rot="-1454423" flipH="1">
            <a:off x="-323534" y="-880895"/>
            <a:ext cx="1877672" cy="1841132"/>
            <a:chOff x="374525" y="828125"/>
            <a:chExt cx="848550" cy="836725"/>
          </a:xfrm>
        </p:grpSpPr>
        <p:sp>
          <p:nvSpPr>
            <p:cNvPr id="1851" name="Google Shape;1851;p14"/>
            <p:cNvSpPr/>
            <p:nvPr/>
          </p:nvSpPr>
          <p:spPr>
            <a:xfrm>
              <a:off x="374525" y="1291825"/>
              <a:ext cx="131700" cy="37275"/>
            </a:xfrm>
            <a:custGeom>
              <a:avLst/>
              <a:gdLst/>
              <a:ahLst/>
              <a:cxnLst/>
              <a:rect l="l" t="t" r="r" b="b"/>
              <a:pathLst>
                <a:path w="5268" h="1491" extrusionOk="0">
                  <a:moveTo>
                    <a:pt x="4973" y="1"/>
                  </a:moveTo>
                  <a:cubicBezTo>
                    <a:pt x="4955" y="1"/>
                    <a:pt x="4937" y="2"/>
                    <a:pt x="4918" y="4"/>
                  </a:cubicBezTo>
                  <a:cubicBezTo>
                    <a:pt x="3372" y="165"/>
                    <a:pt x="1845" y="480"/>
                    <a:pt x="363" y="951"/>
                  </a:cubicBezTo>
                  <a:cubicBezTo>
                    <a:pt x="236" y="1003"/>
                    <a:pt x="116" y="1066"/>
                    <a:pt x="1" y="1141"/>
                  </a:cubicBezTo>
                  <a:lnTo>
                    <a:pt x="1" y="1325"/>
                  </a:lnTo>
                  <a:cubicBezTo>
                    <a:pt x="79" y="1447"/>
                    <a:pt x="171" y="1490"/>
                    <a:pt x="280" y="1490"/>
                  </a:cubicBezTo>
                  <a:cubicBezTo>
                    <a:pt x="341" y="1490"/>
                    <a:pt x="406" y="1477"/>
                    <a:pt x="478" y="1457"/>
                  </a:cubicBezTo>
                  <a:cubicBezTo>
                    <a:pt x="1259" y="1244"/>
                    <a:pt x="2046" y="1020"/>
                    <a:pt x="2833" y="854"/>
                  </a:cubicBezTo>
                  <a:cubicBezTo>
                    <a:pt x="3533" y="704"/>
                    <a:pt x="4240" y="630"/>
                    <a:pt x="4946" y="526"/>
                  </a:cubicBezTo>
                  <a:cubicBezTo>
                    <a:pt x="5124" y="498"/>
                    <a:pt x="5268" y="429"/>
                    <a:pt x="5239" y="222"/>
                  </a:cubicBezTo>
                  <a:cubicBezTo>
                    <a:pt x="5219" y="64"/>
                    <a:pt x="5117" y="1"/>
                    <a:pt x="4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4"/>
            <p:cNvSpPr/>
            <p:nvPr/>
          </p:nvSpPr>
          <p:spPr>
            <a:xfrm>
              <a:off x="395200" y="1343650"/>
              <a:ext cx="642925" cy="132375"/>
            </a:xfrm>
            <a:custGeom>
              <a:avLst/>
              <a:gdLst/>
              <a:ahLst/>
              <a:cxnLst/>
              <a:rect l="l" t="t" r="r" b="b"/>
              <a:pathLst>
                <a:path w="25717" h="5295" extrusionOk="0">
                  <a:moveTo>
                    <a:pt x="25469" y="0"/>
                  </a:moveTo>
                  <a:cubicBezTo>
                    <a:pt x="25427" y="0"/>
                    <a:pt x="25384" y="4"/>
                    <a:pt x="25349" y="10"/>
                  </a:cubicBezTo>
                  <a:cubicBezTo>
                    <a:pt x="25297" y="16"/>
                    <a:pt x="25246" y="108"/>
                    <a:pt x="25205" y="177"/>
                  </a:cubicBezTo>
                  <a:cubicBezTo>
                    <a:pt x="23411" y="3132"/>
                    <a:pt x="20518" y="4770"/>
                    <a:pt x="17246" y="4770"/>
                  </a:cubicBezTo>
                  <a:cubicBezTo>
                    <a:pt x="16602" y="4770"/>
                    <a:pt x="15942" y="4706"/>
                    <a:pt x="15274" y="4576"/>
                  </a:cubicBezTo>
                  <a:cubicBezTo>
                    <a:pt x="13913" y="4318"/>
                    <a:pt x="12609" y="3864"/>
                    <a:pt x="11311" y="3387"/>
                  </a:cubicBezTo>
                  <a:cubicBezTo>
                    <a:pt x="9760" y="2819"/>
                    <a:pt x="8209" y="2227"/>
                    <a:pt x="6629" y="1733"/>
                  </a:cubicBezTo>
                  <a:cubicBezTo>
                    <a:pt x="5523" y="1385"/>
                    <a:pt x="4393" y="1177"/>
                    <a:pt x="3250" y="1177"/>
                  </a:cubicBezTo>
                  <a:cubicBezTo>
                    <a:pt x="2696" y="1177"/>
                    <a:pt x="2139" y="1226"/>
                    <a:pt x="1580" y="1331"/>
                  </a:cubicBezTo>
                  <a:cubicBezTo>
                    <a:pt x="1132" y="1417"/>
                    <a:pt x="702" y="1555"/>
                    <a:pt x="265" y="1670"/>
                  </a:cubicBezTo>
                  <a:cubicBezTo>
                    <a:pt x="87" y="1722"/>
                    <a:pt x="1" y="1842"/>
                    <a:pt x="64" y="2020"/>
                  </a:cubicBezTo>
                  <a:cubicBezTo>
                    <a:pt x="104" y="2136"/>
                    <a:pt x="182" y="2190"/>
                    <a:pt x="280" y="2190"/>
                  </a:cubicBezTo>
                  <a:cubicBezTo>
                    <a:pt x="323" y="2190"/>
                    <a:pt x="371" y="2179"/>
                    <a:pt x="420" y="2158"/>
                  </a:cubicBezTo>
                  <a:cubicBezTo>
                    <a:pt x="478" y="2135"/>
                    <a:pt x="541" y="2124"/>
                    <a:pt x="598" y="2101"/>
                  </a:cubicBezTo>
                  <a:cubicBezTo>
                    <a:pt x="1453" y="1820"/>
                    <a:pt x="2322" y="1692"/>
                    <a:pt x="3202" y="1692"/>
                  </a:cubicBezTo>
                  <a:cubicBezTo>
                    <a:pt x="3599" y="1692"/>
                    <a:pt x="3999" y="1718"/>
                    <a:pt x="4401" y="1768"/>
                  </a:cubicBezTo>
                  <a:cubicBezTo>
                    <a:pt x="5659" y="1917"/>
                    <a:pt x="6865" y="2256"/>
                    <a:pt x="8054" y="2687"/>
                  </a:cubicBezTo>
                  <a:cubicBezTo>
                    <a:pt x="9524" y="3227"/>
                    <a:pt x="10995" y="3801"/>
                    <a:pt x="12471" y="4341"/>
                  </a:cubicBezTo>
                  <a:cubicBezTo>
                    <a:pt x="13936" y="4875"/>
                    <a:pt x="15435" y="5243"/>
                    <a:pt x="17009" y="5294"/>
                  </a:cubicBezTo>
                  <a:cubicBezTo>
                    <a:pt x="17428" y="5277"/>
                    <a:pt x="17853" y="5271"/>
                    <a:pt x="18267" y="5231"/>
                  </a:cubicBezTo>
                  <a:cubicBezTo>
                    <a:pt x="20765" y="4967"/>
                    <a:pt x="22839" y="3870"/>
                    <a:pt x="24499" y="2003"/>
                  </a:cubicBezTo>
                  <a:cubicBezTo>
                    <a:pt x="24941" y="1509"/>
                    <a:pt x="25297" y="929"/>
                    <a:pt x="25671" y="378"/>
                  </a:cubicBezTo>
                  <a:cubicBezTo>
                    <a:pt x="25717" y="274"/>
                    <a:pt x="25717" y="154"/>
                    <a:pt x="25659" y="56"/>
                  </a:cubicBezTo>
                  <a:cubicBezTo>
                    <a:pt x="25629" y="14"/>
                    <a:pt x="25549" y="0"/>
                    <a:pt x="25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4"/>
            <p:cNvSpPr/>
            <p:nvPr/>
          </p:nvSpPr>
          <p:spPr>
            <a:xfrm>
              <a:off x="1058775" y="885975"/>
              <a:ext cx="164300" cy="342925"/>
            </a:xfrm>
            <a:custGeom>
              <a:avLst/>
              <a:gdLst/>
              <a:ahLst/>
              <a:cxnLst/>
              <a:rect l="l" t="t" r="r" b="b"/>
              <a:pathLst>
                <a:path w="6572" h="13717" extrusionOk="0">
                  <a:moveTo>
                    <a:pt x="6285" y="1"/>
                  </a:moveTo>
                  <a:cubicBezTo>
                    <a:pt x="6266" y="1"/>
                    <a:pt x="6247" y="2"/>
                    <a:pt x="6227" y="5"/>
                  </a:cubicBezTo>
                  <a:cubicBezTo>
                    <a:pt x="6158" y="17"/>
                    <a:pt x="6095" y="34"/>
                    <a:pt x="6026" y="57"/>
                  </a:cubicBezTo>
                  <a:cubicBezTo>
                    <a:pt x="4906" y="384"/>
                    <a:pt x="3889" y="988"/>
                    <a:pt x="3068" y="1815"/>
                  </a:cubicBezTo>
                  <a:cubicBezTo>
                    <a:pt x="1689" y="3170"/>
                    <a:pt x="885" y="4836"/>
                    <a:pt x="449" y="6703"/>
                  </a:cubicBezTo>
                  <a:cubicBezTo>
                    <a:pt x="81" y="8277"/>
                    <a:pt x="1" y="9879"/>
                    <a:pt x="24" y="11487"/>
                  </a:cubicBezTo>
                  <a:lnTo>
                    <a:pt x="24" y="13446"/>
                  </a:lnTo>
                  <a:cubicBezTo>
                    <a:pt x="24" y="13601"/>
                    <a:pt x="81" y="13716"/>
                    <a:pt x="259" y="13716"/>
                  </a:cubicBezTo>
                  <a:cubicBezTo>
                    <a:pt x="264" y="13716"/>
                    <a:pt x="268" y="13716"/>
                    <a:pt x="272" y="13716"/>
                  </a:cubicBezTo>
                  <a:cubicBezTo>
                    <a:pt x="441" y="13716"/>
                    <a:pt x="524" y="13608"/>
                    <a:pt x="529" y="13440"/>
                  </a:cubicBezTo>
                  <a:lnTo>
                    <a:pt x="529" y="13257"/>
                  </a:lnTo>
                  <a:cubicBezTo>
                    <a:pt x="506" y="11689"/>
                    <a:pt x="523" y="10120"/>
                    <a:pt x="719" y="8564"/>
                  </a:cubicBezTo>
                  <a:cubicBezTo>
                    <a:pt x="891" y="7191"/>
                    <a:pt x="1172" y="5853"/>
                    <a:pt x="1730" y="4583"/>
                  </a:cubicBezTo>
                  <a:cubicBezTo>
                    <a:pt x="2488" y="2854"/>
                    <a:pt x="3648" y="1522"/>
                    <a:pt x="5434" y="804"/>
                  </a:cubicBezTo>
                  <a:cubicBezTo>
                    <a:pt x="5733" y="683"/>
                    <a:pt x="6043" y="591"/>
                    <a:pt x="6353" y="494"/>
                  </a:cubicBezTo>
                  <a:cubicBezTo>
                    <a:pt x="6491" y="465"/>
                    <a:pt x="6572" y="327"/>
                    <a:pt x="6526" y="195"/>
                  </a:cubicBezTo>
                  <a:cubicBezTo>
                    <a:pt x="6496" y="65"/>
                    <a:pt x="6406" y="1"/>
                    <a:pt x="6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4"/>
            <p:cNvSpPr/>
            <p:nvPr/>
          </p:nvSpPr>
          <p:spPr>
            <a:xfrm>
              <a:off x="381275" y="1334400"/>
              <a:ext cx="374675" cy="82150"/>
            </a:xfrm>
            <a:custGeom>
              <a:avLst/>
              <a:gdLst/>
              <a:ahLst/>
              <a:cxnLst/>
              <a:rect l="l" t="t" r="r" b="b"/>
              <a:pathLst>
                <a:path w="14987" h="3286" extrusionOk="0">
                  <a:moveTo>
                    <a:pt x="4867" y="0"/>
                  </a:moveTo>
                  <a:cubicBezTo>
                    <a:pt x="4823" y="0"/>
                    <a:pt x="4778" y="0"/>
                    <a:pt x="4734" y="1"/>
                  </a:cubicBezTo>
                  <a:cubicBezTo>
                    <a:pt x="4709" y="1"/>
                    <a:pt x="4685" y="1"/>
                    <a:pt x="4661" y="1"/>
                  </a:cubicBezTo>
                  <a:cubicBezTo>
                    <a:pt x="3714" y="1"/>
                    <a:pt x="2768" y="110"/>
                    <a:pt x="1839" y="328"/>
                  </a:cubicBezTo>
                  <a:cubicBezTo>
                    <a:pt x="1305" y="460"/>
                    <a:pt x="782" y="633"/>
                    <a:pt x="253" y="794"/>
                  </a:cubicBezTo>
                  <a:cubicBezTo>
                    <a:pt x="75" y="845"/>
                    <a:pt x="1" y="977"/>
                    <a:pt x="64" y="1150"/>
                  </a:cubicBezTo>
                  <a:cubicBezTo>
                    <a:pt x="106" y="1261"/>
                    <a:pt x="182" y="1308"/>
                    <a:pt x="274" y="1308"/>
                  </a:cubicBezTo>
                  <a:cubicBezTo>
                    <a:pt x="319" y="1308"/>
                    <a:pt x="369" y="1297"/>
                    <a:pt x="420" y="1276"/>
                  </a:cubicBezTo>
                  <a:cubicBezTo>
                    <a:pt x="500" y="1247"/>
                    <a:pt x="581" y="1219"/>
                    <a:pt x="661" y="1190"/>
                  </a:cubicBezTo>
                  <a:cubicBezTo>
                    <a:pt x="2009" y="741"/>
                    <a:pt x="3370" y="497"/>
                    <a:pt x="4736" y="497"/>
                  </a:cubicBezTo>
                  <a:cubicBezTo>
                    <a:pt x="5763" y="497"/>
                    <a:pt x="6794" y="635"/>
                    <a:pt x="7824" y="926"/>
                  </a:cubicBezTo>
                  <a:cubicBezTo>
                    <a:pt x="9122" y="1299"/>
                    <a:pt x="10374" y="1850"/>
                    <a:pt x="11649" y="2304"/>
                  </a:cubicBezTo>
                  <a:cubicBezTo>
                    <a:pt x="12597" y="2637"/>
                    <a:pt x="13556" y="2942"/>
                    <a:pt x="14510" y="3252"/>
                  </a:cubicBezTo>
                  <a:cubicBezTo>
                    <a:pt x="14573" y="3271"/>
                    <a:pt x="14637" y="3286"/>
                    <a:pt x="14698" y="3286"/>
                  </a:cubicBezTo>
                  <a:cubicBezTo>
                    <a:pt x="14802" y="3286"/>
                    <a:pt x="14893" y="3241"/>
                    <a:pt x="14941" y="3091"/>
                  </a:cubicBezTo>
                  <a:cubicBezTo>
                    <a:pt x="14987" y="2925"/>
                    <a:pt x="14883" y="2815"/>
                    <a:pt x="14631" y="2752"/>
                  </a:cubicBezTo>
                  <a:cubicBezTo>
                    <a:pt x="14263" y="2655"/>
                    <a:pt x="13895" y="2580"/>
                    <a:pt x="13545" y="2448"/>
                  </a:cubicBezTo>
                  <a:cubicBezTo>
                    <a:pt x="12373" y="2017"/>
                    <a:pt x="11201" y="1569"/>
                    <a:pt x="10041" y="1115"/>
                  </a:cubicBezTo>
                  <a:cubicBezTo>
                    <a:pt x="8376" y="454"/>
                    <a:pt x="6673" y="0"/>
                    <a:pt x="4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4"/>
            <p:cNvSpPr/>
            <p:nvPr/>
          </p:nvSpPr>
          <p:spPr>
            <a:xfrm>
              <a:off x="585625" y="1302200"/>
              <a:ext cx="334475" cy="76600"/>
            </a:xfrm>
            <a:custGeom>
              <a:avLst/>
              <a:gdLst/>
              <a:ahLst/>
              <a:cxnLst/>
              <a:rect l="l" t="t" r="r" b="b"/>
              <a:pathLst>
                <a:path w="13379" h="3064" extrusionOk="0">
                  <a:moveTo>
                    <a:pt x="330" y="1"/>
                  </a:moveTo>
                  <a:cubicBezTo>
                    <a:pt x="325" y="1"/>
                    <a:pt x="321" y="1"/>
                    <a:pt x="316" y="2"/>
                  </a:cubicBezTo>
                  <a:cubicBezTo>
                    <a:pt x="213" y="25"/>
                    <a:pt x="64" y="54"/>
                    <a:pt x="35" y="129"/>
                  </a:cubicBezTo>
                  <a:cubicBezTo>
                    <a:pt x="0" y="215"/>
                    <a:pt x="64" y="347"/>
                    <a:pt x="104" y="450"/>
                  </a:cubicBezTo>
                  <a:cubicBezTo>
                    <a:pt x="121" y="485"/>
                    <a:pt x="196" y="502"/>
                    <a:pt x="242" y="525"/>
                  </a:cubicBezTo>
                  <a:cubicBezTo>
                    <a:pt x="1792" y="1277"/>
                    <a:pt x="3407" y="1881"/>
                    <a:pt x="5067" y="2323"/>
                  </a:cubicBezTo>
                  <a:cubicBezTo>
                    <a:pt x="6531" y="2713"/>
                    <a:pt x="8013" y="3018"/>
                    <a:pt x="9794" y="3064"/>
                  </a:cubicBezTo>
                  <a:cubicBezTo>
                    <a:pt x="10064" y="3029"/>
                    <a:pt x="10592" y="2989"/>
                    <a:pt x="11109" y="2880"/>
                  </a:cubicBezTo>
                  <a:cubicBezTo>
                    <a:pt x="11931" y="2702"/>
                    <a:pt x="12666" y="2265"/>
                    <a:pt x="13211" y="1628"/>
                  </a:cubicBezTo>
                  <a:cubicBezTo>
                    <a:pt x="13378" y="1438"/>
                    <a:pt x="13355" y="1208"/>
                    <a:pt x="13148" y="1168"/>
                  </a:cubicBezTo>
                  <a:cubicBezTo>
                    <a:pt x="13139" y="1167"/>
                    <a:pt x="13129" y="1166"/>
                    <a:pt x="13118" y="1166"/>
                  </a:cubicBezTo>
                  <a:cubicBezTo>
                    <a:pt x="13021" y="1166"/>
                    <a:pt x="12888" y="1234"/>
                    <a:pt x="12821" y="1306"/>
                  </a:cubicBezTo>
                  <a:cubicBezTo>
                    <a:pt x="12373" y="1800"/>
                    <a:pt x="11787" y="2168"/>
                    <a:pt x="11144" y="2352"/>
                  </a:cubicBezTo>
                  <a:cubicBezTo>
                    <a:pt x="10619" y="2503"/>
                    <a:pt x="10092" y="2563"/>
                    <a:pt x="9563" y="2563"/>
                  </a:cubicBezTo>
                  <a:cubicBezTo>
                    <a:pt x="9131" y="2563"/>
                    <a:pt x="8698" y="2523"/>
                    <a:pt x="8266" y="2461"/>
                  </a:cubicBezTo>
                  <a:cubicBezTo>
                    <a:pt x="5561" y="2070"/>
                    <a:pt x="2936" y="1266"/>
                    <a:pt x="483" y="71"/>
                  </a:cubicBezTo>
                  <a:cubicBezTo>
                    <a:pt x="431" y="45"/>
                    <a:pt x="37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4"/>
            <p:cNvSpPr/>
            <p:nvPr/>
          </p:nvSpPr>
          <p:spPr>
            <a:xfrm>
              <a:off x="947200" y="902725"/>
              <a:ext cx="84325" cy="328075"/>
            </a:xfrm>
            <a:custGeom>
              <a:avLst/>
              <a:gdLst/>
              <a:ahLst/>
              <a:cxnLst/>
              <a:rect l="l" t="t" r="r" b="b"/>
              <a:pathLst>
                <a:path w="3373" h="13123" extrusionOk="0">
                  <a:moveTo>
                    <a:pt x="3068" y="1"/>
                  </a:moveTo>
                  <a:cubicBezTo>
                    <a:pt x="2991" y="1"/>
                    <a:pt x="2916" y="43"/>
                    <a:pt x="2850" y="117"/>
                  </a:cubicBezTo>
                  <a:cubicBezTo>
                    <a:pt x="2436" y="582"/>
                    <a:pt x="2097" y="1110"/>
                    <a:pt x="1862" y="1690"/>
                  </a:cubicBezTo>
                  <a:cubicBezTo>
                    <a:pt x="1402" y="2782"/>
                    <a:pt x="1253" y="3948"/>
                    <a:pt x="1086" y="5114"/>
                  </a:cubicBezTo>
                  <a:cubicBezTo>
                    <a:pt x="828" y="6929"/>
                    <a:pt x="575" y="8744"/>
                    <a:pt x="322" y="10559"/>
                  </a:cubicBezTo>
                  <a:cubicBezTo>
                    <a:pt x="213" y="11311"/>
                    <a:pt x="110" y="12058"/>
                    <a:pt x="6" y="12788"/>
                  </a:cubicBezTo>
                  <a:cubicBezTo>
                    <a:pt x="1" y="12989"/>
                    <a:pt x="58" y="13104"/>
                    <a:pt x="242" y="13121"/>
                  </a:cubicBezTo>
                  <a:cubicBezTo>
                    <a:pt x="253" y="13122"/>
                    <a:pt x="264" y="13122"/>
                    <a:pt x="274" y="13122"/>
                  </a:cubicBezTo>
                  <a:cubicBezTo>
                    <a:pt x="434" y="13122"/>
                    <a:pt x="496" y="13002"/>
                    <a:pt x="518" y="12851"/>
                  </a:cubicBezTo>
                  <a:cubicBezTo>
                    <a:pt x="719" y="11409"/>
                    <a:pt x="920" y="9962"/>
                    <a:pt x="1126" y="8520"/>
                  </a:cubicBezTo>
                  <a:cubicBezTo>
                    <a:pt x="1356" y="6900"/>
                    <a:pt x="1563" y="5280"/>
                    <a:pt x="1821" y="3666"/>
                  </a:cubicBezTo>
                  <a:cubicBezTo>
                    <a:pt x="2011" y="2477"/>
                    <a:pt x="2407" y="1363"/>
                    <a:pt x="3246" y="450"/>
                  </a:cubicBezTo>
                  <a:cubicBezTo>
                    <a:pt x="3361" y="318"/>
                    <a:pt x="3372" y="180"/>
                    <a:pt x="3234" y="71"/>
                  </a:cubicBezTo>
                  <a:cubicBezTo>
                    <a:pt x="3179" y="23"/>
                    <a:pt x="312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4"/>
            <p:cNvSpPr/>
            <p:nvPr/>
          </p:nvSpPr>
          <p:spPr>
            <a:xfrm>
              <a:off x="837200" y="1195525"/>
              <a:ext cx="177950" cy="223200"/>
            </a:xfrm>
            <a:custGeom>
              <a:avLst/>
              <a:gdLst/>
              <a:ahLst/>
              <a:cxnLst/>
              <a:rect l="l" t="t" r="r" b="b"/>
              <a:pathLst>
                <a:path w="7118" h="8928" extrusionOk="0">
                  <a:moveTo>
                    <a:pt x="6833" y="1"/>
                  </a:moveTo>
                  <a:cubicBezTo>
                    <a:pt x="6675" y="1"/>
                    <a:pt x="6616" y="101"/>
                    <a:pt x="6589" y="249"/>
                  </a:cubicBezTo>
                  <a:cubicBezTo>
                    <a:pt x="6503" y="788"/>
                    <a:pt x="6428" y="1328"/>
                    <a:pt x="6313" y="1863"/>
                  </a:cubicBezTo>
                  <a:cubicBezTo>
                    <a:pt x="6003" y="3310"/>
                    <a:pt x="5532" y="4700"/>
                    <a:pt x="4699" y="5946"/>
                  </a:cubicBezTo>
                  <a:cubicBezTo>
                    <a:pt x="3958" y="7049"/>
                    <a:pt x="3011" y="7899"/>
                    <a:pt x="1689" y="8233"/>
                  </a:cubicBezTo>
                  <a:cubicBezTo>
                    <a:pt x="1241" y="8347"/>
                    <a:pt x="770" y="8359"/>
                    <a:pt x="305" y="8411"/>
                  </a:cubicBezTo>
                  <a:cubicBezTo>
                    <a:pt x="139" y="8428"/>
                    <a:pt x="7" y="8468"/>
                    <a:pt x="7" y="8652"/>
                  </a:cubicBezTo>
                  <a:cubicBezTo>
                    <a:pt x="1" y="8841"/>
                    <a:pt x="127" y="8928"/>
                    <a:pt x="305" y="8928"/>
                  </a:cubicBezTo>
                  <a:lnTo>
                    <a:pt x="627" y="8928"/>
                  </a:lnTo>
                  <a:cubicBezTo>
                    <a:pt x="822" y="8899"/>
                    <a:pt x="1069" y="8882"/>
                    <a:pt x="1310" y="8830"/>
                  </a:cubicBezTo>
                  <a:cubicBezTo>
                    <a:pt x="2884" y="8514"/>
                    <a:pt x="4108" y="7647"/>
                    <a:pt x="5055" y="6377"/>
                  </a:cubicBezTo>
                  <a:cubicBezTo>
                    <a:pt x="6405" y="4579"/>
                    <a:pt x="6830" y="2466"/>
                    <a:pt x="7095" y="300"/>
                  </a:cubicBezTo>
                  <a:cubicBezTo>
                    <a:pt x="7118" y="128"/>
                    <a:pt x="7031" y="13"/>
                    <a:pt x="6859" y="2"/>
                  </a:cubicBezTo>
                  <a:cubicBezTo>
                    <a:pt x="6850" y="1"/>
                    <a:pt x="6841" y="1"/>
                    <a:pt x="6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4"/>
            <p:cNvSpPr/>
            <p:nvPr/>
          </p:nvSpPr>
          <p:spPr>
            <a:xfrm>
              <a:off x="376975" y="1244800"/>
              <a:ext cx="261800" cy="42050"/>
            </a:xfrm>
            <a:custGeom>
              <a:avLst/>
              <a:gdLst/>
              <a:ahLst/>
              <a:cxnLst/>
              <a:rect l="l" t="t" r="r" b="b"/>
              <a:pathLst>
                <a:path w="10472" h="1682" extrusionOk="0">
                  <a:moveTo>
                    <a:pt x="4979" y="0"/>
                  </a:moveTo>
                  <a:cubicBezTo>
                    <a:pt x="4953" y="0"/>
                    <a:pt x="4926" y="1"/>
                    <a:pt x="4900" y="1"/>
                  </a:cubicBezTo>
                  <a:cubicBezTo>
                    <a:pt x="3326" y="6"/>
                    <a:pt x="1775" y="317"/>
                    <a:pt x="316" y="908"/>
                  </a:cubicBezTo>
                  <a:cubicBezTo>
                    <a:pt x="92" y="1000"/>
                    <a:pt x="0" y="1149"/>
                    <a:pt x="69" y="1299"/>
                  </a:cubicBezTo>
                  <a:cubicBezTo>
                    <a:pt x="125" y="1413"/>
                    <a:pt x="197" y="1451"/>
                    <a:pt x="278" y="1451"/>
                  </a:cubicBezTo>
                  <a:cubicBezTo>
                    <a:pt x="347" y="1451"/>
                    <a:pt x="423" y="1423"/>
                    <a:pt x="500" y="1391"/>
                  </a:cubicBezTo>
                  <a:cubicBezTo>
                    <a:pt x="2007" y="801"/>
                    <a:pt x="3507" y="506"/>
                    <a:pt x="5000" y="506"/>
                  </a:cubicBezTo>
                  <a:cubicBezTo>
                    <a:pt x="6664" y="506"/>
                    <a:pt x="8319" y="873"/>
                    <a:pt x="9966" y="1609"/>
                  </a:cubicBezTo>
                  <a:cubicBezTo>
                    <a:pt x="10031" y="1639"/>
                    <a:pt x="10104" y="1681"/>
                    <a:pt x="10170" y="1681"/>
                  </a:cubicBezTo>
                  <a:cubicBezTo>
                    <a:pt x="10181" y="1681"/>
                    <a:pt x="10191" y="1680"/>
                    <a:pt x="10202" y="1678"/>
                  </a:cubicBezTo>
                  <a:cubicBezTo>
                    <a:pt x="10294" y="1661"/>
                    <a:pt x="10414" y="1598"/>
                    <a:pt x="10443" y="1523"/>
                  </a:cubicBezTo>
                  <a:cubicBezTo>
                    <a:pt x="10472" y="1448"/>
                    <a:pt x="10414" y="1322"/>
                    <a:pt x="10362" y="1241"/>
                  </a:cubicBezTo>
                  <a:cubicBezTo>
                    <a:pt x="10328" y="1184"/>
                    <a:pt x="10236" y="1167"/>
                    <a:pt x="10167" y="1132"/>
                  </a:cubicBezTo>
                  <a:cubicBezTo>
                    <a:pt x="8537" y="385"/>
                    <a:pt x="6767" y="0"/>
                    <a:pt x="4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4"/>
            <p:cNvSpPr/>
            <p:nvPr/>
          </p:nvSpPr>
          <p:spPr>
            <a:xfrm>
              <a:off x="1011525" y="877200"/>
              <a:ext cx="104000" cy="223950"/>
            </a:xfrm>
            <a:custGeom>
              <a:avLst/>
              <a:gdLst/>
              <a:ahLst/>
              <a:cxnLst/>
              <a:rect l="l" t="t" r="r" b="b"/>
              <a:pathLst>
                <a:path w="4160" h="8958" extrusionOk="0">
                  <a:moveTo>
                    <a:pt x="3874" y="0"/>
                  </a:moveTo>
                  <a:cubicBezTo>
                    <a:pt x="3795" y="0"/>
                    <a:pt x="3717" y="51"/>
                    <a:pt x="3643" y="115"/>
                  </a:cubicBezTo>
                  <a:cubicBezTo>
                    <a:pt x="2890" y="758"/>
                    <a:pt x="2270" y="1534"/>
                    <a:pt x="1793" y="2395"/>
                  </a:cubicBezTo>
                  <a:cubicBezTo>
                    <a:pt x="1132" y="3596"/>
                    <a:pt x="730" y="4894"/>
                    <a:pt x="455" y="6232"/>
                  </a:cubicBezTo>
                  <a:cubicBezTo>
                    <a:pt x="288" y="7031"/>
                    <a:pt x="162" y="7846"/>
                    <a:pt x="1" y="8725"/>
                  </a:cubicBezTo>
                  <a:cubicBezTo>
                    <a:pt x="76" y="8788"/>
                    <a:pt x="156" y="8915"/>
                    <a:pt x="254" y="8944"/>
                  </a:cubicBezTo>
                  <a:cubicBezTo>
                    <a:pt x="282" y="8953"/>
                    <a:pt x="309" y="8958"/>
                    <a:pt x="333" y="8958"/>
                  </a:cubicBezTo>
                  <a:cubicBezTo>
                    <a:pt x="452" y="8958"/>
                    <a:pt x="512" y="8847"/>
                    <a:pt x="541" y="8708"/>
                  </a:cubicBezTo>
                  <a:cubicBezTo>
                    <a:pt x="782" y="7485"/>
                    <a:pt x="972" y="6255"/>
                    <a:pt x="1282" y="5055"/>
                  </a:cubicBezTo>
                  <a:cubicBezTo>
                    <a:pt x="1741" y="3280"/>
                    <a:pt x="2557" y="1700"/>
                    <a:pt x="3987" y="494"/>
                  </a:cubicBezTo>
                  <a:cubicBezTo>
                    <a:pt x="4131" y="374"/>
                    <a:pt x="4160" y="230"/>
                    <a:pt x="4039" y="86"/>
                  </a:cubicBezTo>
                  <a:cubicBezTo>
                    <a:pt x="3985" y="25"/>
                    <a:pt x="3929" y="0"/>
                    <a:pt x="3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4"/>
            <p:cNvSpPr/>
            <p:nvPr/>
          </p:nvSpPr>
          <p:spPr>
            <a:xfrm>
              <a:off x="740575" y="1255300"/>
              <a:ext cx="162125" cy="81450"/>
            </a:xfrm>
            <a:custGeom>
              <a:avLst/>
              <a:gdLst/>
              <a:ahLst/>
              <a:cxnLst/>
              <a:rect l="l" t="t" r="r" b="b"/>
              <a:pathLst>
                <a:path w="6485" h="3258" extrusionOk="0">
                  <a:moveTo>
                    <a:pt x="6228" y="0"/>
                  </a:moveTo>
                  <a:cubicBezTo>
                    <a:pt x="6187" y="0"/>
                    <a:pt x="6146" y="7"/>
                    <a:pt x="6117" y="23"/>
                  </a:cubicBezTo>
                  <a:cubicBezTo>
                    <a:pt x="6043" y="57"/>
                    <a:pt x="5991" y="167"/>
                    <a:pt x="5945" y="253"/>
                  </a:cubicBezTo>
                  <a:cubicBezTo>
                    <a:pt x="5572" y="1045"/>
                    <a:pt x="5026" y="1689"/>
                    <a:pt x="4274" y="2137"/>
                  </a:cubicBezTo>
                  <a:cubicBezTo>
                    <a:pt x="3574" y="2552"/>
                    <a:pt x="2855" y="2754"/>
                    <a:pt x="2118" y="2754"/>
                  </a:cubicBezTo>
                  <a:cubicBezTo>
                    <a:pt x="1591" y="2754"/>
                    <a:pt x="1055" y="2651"/>
                    <a:pt x="511" y="2447"/>
                  </a:cubicBezTo>
                  <a:cubicBezTo>
                    <a:pt x="428" y="2417"/>
                    <a:pt x="356" y="2402"/>
                    <a:pt x="296" y="2402"/>
                  </a:cubicBezTo>
                  <a:cubicBezTo>
                    <a:pt x="181" y="2402"/>
                    <a:pt x="107" y="2457"/>
                    <a:pt x="69" y="2573"/>
                  </a:cubicBezTo>
                  <a:cubicBezTo>
                    <a:pt x="0" y="2797"/>
                    <a:pt x="161" y="2860"/>
                    <a:pt x="327" y="2924"/>
                  </a:cubicBezTo>
                  <a:cubicBezTo>
                    <a:pt x="883" y="3142"/>
                    <a:pt x="1471" y="3257"/>
                    <a:pt x="2065" y="3257"/>
                  </a:cubicBezTo>
                  <a:cubicBezTo>
                    <a:pt x="2079" y="3257"/>
                    <a:pt x="2094" y="3257"/>
                    <a:pt x="2108" y="3257"/>
                  </a:cubicBezTo>
                  <a:cubicBezTo>
                    <a:pt x="3510" y="3234"/>
                    <a:pt x="4699" y="2723"/>
                    <a:pt x="5618" y="1660"/>
                  </a:cubicBezTo>
                  <a:cubicBezTo>
                    <a:pt x="5951" y="1287"/>
                    <a:pt x="6186" y="827"/>
                    <a:pt x="6433" y="391"/>
                  </a:cubicBezTo>
                  <a:cubicBezTo>
                    <a:pt x="6485" y="310"/>
                    <a:pt x="6433" y="144"/>
                    <a:pt x="6376" y="46"/>
                  </a:cubicBezTo>
                  <a:cubicBezTo>
                    <a:pt x="6358" y="18"/>
                    <a:pt x="6293" y="0"/>
                    <a:pt x="6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4"/>
            <p:cNvSpPr/>
            <p:nvPr/>
          </p:nvSpPr>
          <p:spPr>
            <a:xfrm>
              <a:off x="917475" y="1019500"/>
              <a:ext cx="27175" cy="116275"/>
            </a:xfrm>
            <a:custGeom>
              <a:avLst/>
              <a:gdLst/>
              <a:ahLst/>
              <a:cxnLst/>
              <a:rect l="l" t="t" r="r" b="b"/>
              <a:pathLst>
                <a:path w="1087" h="4651" extrusionOk="0">
                  <a:moveTo>
                    <a:pt x="839" y="0"/>
                  </a:moveTo>
                  <a:cubicBezTo>
                    <a:pt x="632" y="0"/>
                    <a:pt x="569" y="144"/>
                    <a:pt x="569" y="328"/>
                  </a:cubicBezTo>
                  <a:cubicBezTo>
                    <a:pt x="558" y="1649"/>
                    <a:pt x="385" y="2964"/>
                    <a:pt x="52" y="4245"/>
                  </a:cubicBezTo>
                  <a:cubicBezTo>
                    <a:pt x="6" y="4423"/>
                    <a:pt x="1" y="4567"/>
                    <a:pt x="202" y="4636"/>
                  </a:cubicBezTo>
                  <a:cubicBezTo>
                    <a:pt x="231" y="4646"/>
                    <a:pt x="260" y="4651"/>
                    <a:pt x="287" y="4651"/>
                  </a:cubicBezTo>
                  <a:cubicBezTo>
                    <a:pt x="411" y="4651"/>
                    <a:pt x="505" y="4545"/>
                    <a:pt x="552" y="4366"/>
                  </a:cubicBezTo>
                  <a:cubicBezTo>
                    <a:pt x="856" y="3183"/>
                    <a:pt x="1029" y="1971"/>
                    <a:pt x="1080" y="747"/>
                  </a:cubicBezTo>
                  <a:cubicBezTo>
                    <a:pt x="1080" y="609"/>
                    <a:pt x="1075" y="471"/>
                    <a:pt x="1080" y="334"/>
                  </a:cubicBezTo>
                  <a:cubicBezTo>
                    <a:pt x="1086" y="156"/>
                    <a:pt x="1058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4"/>
            <p:cNvSpPr/>
            <p:nvPr/>
          </p:nvSpPr>
          <p:spPr>
            <a:xfrm>
              <a:off x="1037675" y="1304100"/>
              <a:ext cx="18550" cy="12875"/>
            </a:xfrm>
            <a:custGeom>
              <a:avLst/>
              <a:gdLst/>
              <a:ahLst/>
              <a:cxnLst/>
              <a:rect l="l" t="t" r="r" b="b"/>
              <a:pathLst>
                <a:path w="742" h="515" extrusionOk="0">
                  <a:moveTo>
                    <a:pt x="417" y="1"/>
                  </a:moveTo>
                  <a:cubicBezTo>
                    <a:pt x="408" y="1"/>
                    <a:pt x="400" y="1"/>
                    <a:pt x="391" y="1"/>
                  </a:cubicBezTo>
                  <a:cubicBezTo>
                    <a:pt x="132" y="7"/>
                    <a:pt x="0" y="93"/>
                    <a:pt x="18" y="265"/>
                  </a:cubicBezTo>
                  <a:cubicBezTo>
                    <a:pt x="38" y="445"/>
                    <a:pt x="146" y="515"/>
                    <a:pt x="289" y="515"/>
                  </a:cubicBezTo>
                  <a:cubicBezTo>
                    <a:pt x="305" y="515"/>
                    <a:pt x="322" y="514"/>
                    <a:pt x="339" y="512"/>
                  </a:cubicBezTo>
                  <a:cubicBezTo>
                    <a:pt x="615" y="506"/>
                    <a:pt x="741" y="420"/>
                    <a:pt x="730" y="248"/>
                  </a:cubicBezTo>
                  <a:cubicBezTo>
                    <a:pt x="708" y="57"/>
                    <a:pt x="587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4"/>
            <p:cNvSpPr/>
            <p:nvPr/>
          </p:nvSpPr>
          <p:spPr>
            <a:xfrm>
              <a:off x="1133750" y="861950"/>
              <a:ext cx="18100" cy="12975"/>
            </a:xfrm>
            <a:custGeom>
              <a:avLst/>
              <a:gdLst/>
              <a:ahLst/>
              <a:cxnLst/>
              <a:rect l="l" t="t" r="r" b="b"/>
              <a:pathLst>
                <a:path w="724" h="519" extrusionOk="0">
                  <a:moveTo>
                    <a:pt x="409" y="1"/>
                  </a:moveTo>
                  <a:cubicBezTo>
                    <a:pt x="401" y="1"/>
                    <a:pt x="393" y="1"/>
                    <a:pt x="385" y="1"/>
                  </a:cubicBezTo>
                  <a:cubicBezTo>
                    <a:pt x="121" y="13"/>
                    <a:pt x="0" y="88"/>
                    <a:pt x="0" y="260"/>
                  </a:cubicBezTo>
                  <a:cubicBezTo>
                    <a:pt x="6" y="427"/>
                    <a:pt x="125" y="519"/>
                    <a:pt x="337" y="519"/>
                  </a:cubicBezTo>
                  <a:cubicBezTo>
                    <a:pt x="343" y="519"/>
                    <a:pt x="350" y="518"/>
                    <a:pt x="356" y="518"/>
                  </a:cubicBezTo>
                  <a:cubicBezTo>
                    <a:pt x="597" y="513"/>
                    <a:pt x="724" y="426"/>
                    <a:pt x="712" y="260"/>
                  </a:cubicBezTo>
                  <a:cubicBezTo>
                    <a:pt x="701" y="62"/>
                    <a:pt x="580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4"/>
            <p:cNvSpPr/>
            <p:nvPr/>
          </p:nvSpPr>
          <p:spPr>
            <a:xfrm>
              <a:off x="895800" y="1204150"/>
              <a:ext cx="12950" cy="17750"/>
            </a:xfrm>
            <a:custGeom>
              <a:avLst/>
              <a:gdLst/>
              <a:ahLst/>
              <a:cxnLst/>
              <a:rect l="l" t="t" r="r" b="b"/>
              <a:pathLst>
                <a:path w="518" h="710" extrusionOk="0">
                  <a:moveTo>
                    <a:pt x="238" y="0"/>
                  </a:moveTo>
                  <a:cubicBezTo>
                    <a:pt x="80" y="0"/>
                    <a:pt x="0" y="131"/>
                    <a:pt x="0" y="352"/>
                  </a:cubicBezTo>
                  <a:cubicBezTo>
                    <a:pt x="0" y="530"/>
                    <a:pt x="29" y="690"/>
                    <a:pt x="253" y="708"/>
                  </a:cubicBezTo>
                  <a:cubicBezTo>
                    <a:pt x="263" y="709"/>
                    <a:pt x="272" y="709"/>
                    <a:pt x="281" y="709"/>
                  </a:cubicBezTo>
                  <a:cubicBezTo>
                    <a:pt x="429" y="709"/>
                    <a:pt x="506" y="578"/>
                    <a:pt x="506" y="340"/>
                  </a:cubicBezTo>
                  <a:cubicBezTo>
                    <a:pt x="517" y="173"/>
                    <a:pt x="483" y="13"/>
                    <a:pt x="259" y="1"/>
                  </a:cubicBezTo>
                  <a:cubicBezTo>
                    <a:pt x="252" y="1"/>
                    <a:pt x="245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4"/>
            <p:cNvSpPr/>
            <p:nvPr/>
          </p:nvSpPr>
          <p:spPr>
            <a:xfrm>
              <a:off x="923500" y="1293100"/>
              <a:ext cx="16125" cy="15350"/>
            </a:xfrm>
            <a:custGeom>
              <a:avLst/>
              <a:gdLst/>
              <a:ahLst/>
              <a:cxnLst/>
              <a:rect l="l" t="t" r="r" b="b"/>
              <a:pathLst>
                <a:path w="645" h="614" extrusionOk="0">
                  <a:moveTo>
                    <a:pt x="317" y="1"/>
                  </a:moveTo>
                  <a:cubicBezTo>
                    <a:pt x="185" y="1"/>
                    <a:pt x="1" y="210"/>
                    <a:pt x="1" y="349"/>
                  </a:cubicBezTo>
                  <a:cubicBezTo>
                    <a:pt x="1" y="516"/>
                    <a:pt x="104" y="602"/>
                    <a:pt x="259" y="613"/>
                  </a:cubicBezTo>
                  <a:cubicBezTo>
                    <a:pt x="263" y="614"/>
                    <a:pt x="267" y="614"/>
                    <a:pt x="271" y="614"/>
                  </a:cubicBezTo>
                  <a:cubicBezTo>
                    <a:pt x="413" y="614"/>
                    <a:pt x="599" y="407"/>
                    <a:pt x="644" y="205"/>
                  </a:cubicBezTo>
                  <a:cubicBezTo>
                    <a:pt x="547" y="137"/>
                    <a:pt x="455" y="33"/>
                    <a:pt x="346" y="4"/>
                  </a:cubicBezTo>
                  <a:cubicBezTo>
                    <a:pt x="336" y="2"/>
                    <a:pt x="327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4"/>
            <p:cNvSpPr/>
            <p:nvPr/>
          </p:nvSpPr>
          <p:spPr>
            <a:xfrm>
              <a:off x="937150" y="1260575"/>
              <a:ext cx="16375" cy="15500"/>
            </a:xfrm>
            <a:custGeom>
              <a:avLst/>
              <a:gdLst/>
              <a:ahLst/>
              <a:cxnLst/>
              <a:rect l="l" t="t" r="r" b="b"/>
              <a:pathLst>
                <a:path w="655" h="620" extrusionOk="0">
                  <a:moveTo>
                    <a:pt x="394" y="1"/>
                  </a:moveTo>
                  <a:cubicBezTo>
                    <a:pt x="388" y="1"/>
                    <a:pt x="381" y="1"/>
                    <a:pt x="374" y="2"/>
                  </a:cubicBezTo>
                  <a:cubicBezTo>
                    <a:pt x="372" y="1"/>
                    <a:pt x="370" y="1"/>
                    <a:pt x="368" y="1"/>
                  </a:cubicBezTo>
                  <a:cubicBezTo>
                    <a:pt x="225" y="1"/>
                    <a:pt x="40" y="217"/>
                    <a:pt x="1" y="415"/>
                  </a:cubicBezTo>
                  <a:cubicBezTo>
                    <a:pt x="98" y="478"/>
                    <a:pt x="184" y="582"/>
                    <a:pt x="288" y="616"/>
                  </a:cubicBezTo>
                  <a:cubicBezTo>
                    <a:pt x="297" y="618"/>
                    <a:pt x="307" y="619"/>
                    <a:pt x="317" y="619"/>
                  </a:cubicBezTo>
                  <a:cubicBezTo>
                    <a:pt x="460" y="619"/>
                    <a:pt x="655" y="399"/>
                    <a:pt x="644" y="254"/>
                  </a:cubicBezTo>
                  <a:cubicBezTo>
                    <a:pt x="644" y="112"/>
                    <a:pt x="53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4"/>
            <p:cNvSpPr/>
            <p:nvPr/>
          </p:nvSpPr>
          <p:spPr>
            <a:xfrm>
              <a:off x="1006375" y="1122300"/>
              <a:ext cx="16375" cy="15200"/>
            </a:xfrm>
            <a:custGeom>
              <a:avLst/>
              <a:gdLst/>
              <a:ahLst/>
              <a:cxnLst/>
              <a:rect l="l" t="t" r="r" b="b"/>
              <a:pathLst>
                <a:path w="655" h="608" extrusionOk="0">
                  <a:moveTo>
                    <a:pt x="260" y="1"/>
                  </a:moveTo>
                  <a:cubicBezTo>
                    <a:pt x="115" y="1"/>
                    <a:pt x="0" y="119"/>
                    <a:pt x="12" y="265"/>
                  </a:cubicBezTo>
                  <a:cubicBezTo>
                    <a:pt x="6" y="394"/>
                    <a:pt x="196" y="608"/>
                    <a:pt x="329" y="608"/>
                  </a:cubicBezTo>
                  <a:cubicBezTo>
                    <a:pt x="338" y="608"/>
                    <a:pt x="347" y="607"/>
                    <a:pt x="356" y="604"/>
                  </a:cubicBezTo>
                  <a:cubicBezTo>
                    <a:pt x="465" y="581"/>
                    <a:pt x="557" y="478"/>
                    <a:pt x="655" y="403"/>
                  </a:cubicBezTo>
                  <a:cubicBezTo>
                    <a:pt x="615" y="210"/>
                    <a:pt x="419" y="1"/>
                    <a:pt x="276" y="1"/>
                  </a:cubicBezTo>
                  <a:cubicBezTo>
                    <a:pt x="274" y="1"/>
                    <a:pt x="272" y="1"/>
                    <a:pt x="270" y="1"/>
                  </a:cubicBezTo>
                  <a:cubicBezTo>
                    <a:pt x="267" y="1"/>
                    <a:pt x="263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4"/>
            <p:cNvSpPr/>
            <p:nvPr/>
          </p:nvSpPr>
          <p:spPr>
            <a:xfrm>
              <a:off x="907150" y="1161075"/>
              <a:ext cx="15225" cy="15125"/>
            </a:xfrm>
            <a:custGeom>
              <a:avLst/>
              <a:gdLst/>
              <a:ahLst/>
              <a:cxnLst/>
              <a:rect l="l" t="t" r="r" b="b"/>
              <a:pathLst>
                <a:path w="609" h="605" extrusionOk="0">
                  <a:moveTo>
                    <a:pt x="350" y="1"/>
                  </a:moveTo>
                  <a:cubicBezTo>
                    <a:pt x="207" y="1"/>
                    <a:pt x="12" y="198"/>
                    <a:pt x="12" y="346"/>
                  </a:cubicBezTo>
                  <a:cubicBezTo>
                    <a:pt x="0" y="483"/>
                    <a:pt x="103" y="604"/>
                    <a:pt x="247" y="604"/>
                  </a:cubicBezTo>
                  <a:cubicBezTo>
                    <a:pt x="419" y="604"/>
                    <a:pt x="609" y="426"/>
                    <a:pt x="609" y="259"/>
                  </a:cubicBezTo>
                  <a:cubicBezTo>
                    <a:pt x="609" y="93"/>
                    <a:pt x="517" y="7"/>
                    <a:pt x="356" y="1"/>
                  </a:cubicBezTo>
                  <a:cubicBezTo>
                    <a:pt x="354" y="1"/>
                    <a:pt x="352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002050" y="1159875"/>
              <a:ext cx="16250" cy="15025"/>
            </a:xfrm>
            <a:custGeom>
              <a:avLst/>
              <a:gdLst/>
              <a:ahLst/>
              <a:cxnLst/>
              <a:rect l="l" t="t" r="r" b="b"/>
              <a:pathLst>
                <a:path w="650" h="601" extrusionOk="0">
                  <a:moveTo>
                    <a:pt x="317" y="1"/>
                  </a:moveTo>
                  <a:cubicBezTo>
                    <a:pt x="307" y="1"/>
                    <a:pt x="298" y="1"/>
                    <a:pt x="288" y="3"/>
                  </a:cubicBezTo>
                  <a:cubicBezTo>
                    <a:pt x="185" y="26"/>
                    <a:pt x="93" y="124"/>
                    <a:pt x="1" y="187"/>
                  </a:cubicBezTo>
                  <a:cubicBezTo>
                    <a:pt x="29" y="396"/>
                    <a:pt x="220" y="601"/>
                    <a:pt x="385" y="601"/>
                  </a:cubicBezTo>
                  <a:cubicBezTo>
                    <a:pt x="387" y="601"/>
                    <a:pt x="389" y="600"/>
                    <a:pt x="391" y="600"/>
                  </a:cubicBezTo>
                  <a:cubicBezTo>
                    <a:pt x="395" y="601"/>
                    <a:pt x="398" y="601"/>
                    <a:pt x="401" y="601"/>
                  </a:cubicBezTo>
                  <a:cubicBezTo>
                    <a:pt x="534" y="601"/>
                    <a:pt x="638" y="488"/>
                    <a:pt x="638" y="353"/>
                  </a:cubicBezTo>
                  <a:cubicBezTo>
                    <a:pt x="649" y="207"/>
                    <a:pt x="472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653750" y="1651525"/>
              <a:ext cx="13175" cy="13325"/>
            </a:xfrm>
            <a:custGeom>
              <a:avLst/>
              <a:gdLst/>
              <a:ahLst/>
              <a:cxnLst/>
              <a:rect l="l" t="t" r="r" b="b"/>
              <a:pathLst>
                <a:path w="527" h="533" extrusionOk="0">
                  <a:moveTo>
                    <a:pt x="220" y="0"/>
                  </a:moveTo>
                  <a:cubicBezTo>
                    <a:pt x="96" y="0"/>
                    <a:pt x="1" y="111"/>
                    <a:pt x="27" y="240"/>
                  </a:cubicBezTo>
                  <a:cubicBezTo>
                    <a:pt x="44" y="343"/>
                    <a:pt x="165" y="435"/>
                    <a:pt x="233" y="533"/>
                  </a:cubicBezTo>
                  <a:lnTo>
                    <a:pt x="348" y="527"/>
                  </a:lnTo>
                  <a:cubicBezTo>
                    <a:pt x="406" y="429"/>
                    <a:pt x="526" y="320"/>
                    <a:pt x="509" y="240"/>
                  </a:cubicBezTo>
                  <a:cubicBezTo>
                    <a:pt x="469" y="125"/>
                    <a:pt x="377" y="39"/>
                    <a:pt x="262" y="4"/>
                  </a:cubicBezTo>
                  <a:cubicBezTo>
                    <a:pt x="248" y="1"/>
                    <a:pt x="234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700800" y="1310400"/>
              <a:ext cx="12800" cy="12425"/>
            </a:xfrm>
            <a:custGeom>
              <a:avLst/>
              <a:gdLst/>
              <a:ahLst/>
              <a:cxnLst/>
              <a:rect l="l" t="t" r="r" b="b"/>
              <a:pathLst>
                <a:path w="512" h="497" extrusionOk="0">
                  <a:moveTo>
                    <a:pt x="239" y="1"/>
                  </a:moveTo>
                  <a:cubicBezTo>
                    <a:pt x="105" y="1"/>
                    <a:pt x="1" y="112"/>
                    <a:pt x="11" y="249"/>
                  </a:cubicBezTo>
                  <a:cubicBezTo>
                    <a:pt x="11" y="396"/>
                    <a:pt x="99" y="497"/>
                    <a:pt x="231" y="497"/>
                  </a:cubicBezTo>
                  <a:cubicBezTo>
                    <a:pt x="238" y="497"/>
                    <a:pt x="245" y="496"/>
                    <a:pt x="253" y="496"/>
                  </a:cubicBezTo>
                  <a:cubicBezTo>
                    <a:pt x="356" y="484"/>
                    <a:pt x="448" y="387"/>
                    <a:pt x="511" y="346"/>
                  </a:cubicBezTo>
                  <a:cubicBezTo>
                    <a:pt x="511" y="99"/>
                    <a:pt x="414" y="7"/>
                    <a:pt x="258" y="2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4"/>
            <p:cNvSpPr/>
            <p:nvPr/>
          </p:nvSpPr>
          <p:spPr>
            <a:xfrm>
              <a:off x="1063525" y="828125"/>
              <a:ext cx="12475" cy="13325"/>
            </a:xfrm>
            <a:custGeom>
              <a:avLst/>
              <a:gdLst/>
              <a:ahLst/>
              <a:cxnLst/>
              <a:rect l="l" t="t" r="r" b="b"/>
              <a:pathLst>
                <a:path w="499" h="533" extrusionOk="0">
                  <a:moveTo>
                    <a:pt x="267" y="0"/>
                  </a:moveTo>
                  <a:cubicBezTo>
                    <a:pt x="253" y="0"/>
                    <a:pt x="239" y="2"/>
                    <a:pt x="224" y="5"/>
                  </a:cubicBezTo>
                  <a:cubicBezTo>
                    <a:pt x="132" y="22"/>
                    <a:pt x="0" y="160"/>
                    <a:pt x="0" y="234"/>
                  </a:cubicBezTo>
                  <a:cubicBezTo>
                    <a:pt x="6" y="338"/>
                    <a:pt x="121" y="435"/>
                    <a:pt x="196" y="533"/>
                  </a:cubicBezTo>
                  <a:lnTo>
                    <a:pt x="305" y="533"/>
                  </a:lnTo>
                  <a:cubicBezTo>
                    <a:pt x="368" y="435"/>
                    <a:pt x="471" y="343"/>
                    <a:pt x="483" y="246"/>
                  </a:cubicBezTo>
                  <a:cubicBezTo>
                    <a:pt x="498" y="111"/>
                    <a:pt x="393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4"/>
            <p:cNvSpPr/>
            <p:nvPr/>
          </p:nvSpPr>
          <p:spPr>
            <a:xfrm>
              <a:off x="1033225" y="871800"/>
              <a:ext cx="13525" cy="12375"/>
            </a:xfrm>
            <a:custGeom>
              <a:avLst/>
              <a:gdLst/>
              <a:ahLst/>
              <a:cxnLst/>
              <a:rect l="l" t="t" r="r" b="b"/>
              <a:pathLst>
                <a:path w="541" h="495" extrusionOk="0">
                  <a:moveTo>
                    <a:pt x="206" y="0"/>
                  </a:moveTo>
                  <a:cubicBezTo>
                    <a:pt x="84" y="0"/>
                    <a:pt x="0" y="94"/>
                    <a:pt x="0" y="239"/>
                  </a:cubicBezTo>
                  <a:cubicBezTo>
                    <a:pt x="0" y="386"/>
                    <a:pt x="91" y="495"/>
                    <a:pt x="226" y="495"/>
                  </a:cubicBezTo>
                  <a:cubicBezTo>
                    <a:pt x="238" y="495"/>
                    <a:pt x="251" y="494"/>
                    <a:pt x="264" y="492"/>
                  </a:cubicBezTo>
                  <a:cubicBezTo>
                    <a:pt x="362" y="475"/>
                    <a:pt x="448" y="366"/>
                    <a:pt x="540" y="297"/>
                  </a:cubicBezTo>
                  <a:lnTo>
                    <a:pt x="534" y="187"/>
                  </a:lnTo>
                  <a:cubicBezTo>
                    <a:pt x="443" y="124"/>
                    <a:pt x="351" y="21"/>
                    <a:pt x="247" y="4"/>
                  </a:cubicBezTo>
                  <a:cubicBezTo>
                    <a:pt x="233" y="1"/>
                    <a:pt x="220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548875" y="1297225"/>
              <a:ext cx="13500" cy="13525"/>
            </a:xfrm>
            <a:custGeom>
              <a:avLst/>
              <a:gdLst/>
              <a:ahLst/>
              <a:cxnLst/>
              <a:rect l="l" t="t" r="r" b="b"/>
              <a:pathLst>
                <a:path w="540" h="541" extrusionOk="0">
                  <a:moveTo>
                    <a:pt x="304" y="0"/>
                  </a:moveTo>
                  <a:lnTo>
                    <a:pt x="201" y="6"/>
                  </a:lnTo>
                  <a:cubicBezTo>
                    <a:pt x="138" y="98"/>
                    <a:pt x="29" y="190"/>
                    <a:pt x="17" y="293"/>
                  </a:cubicBezTo>
                  <a:cubicBezTo>
                    <a:pt x="0" y="439"/>
                    <a:pt x="114" y="540"/>
                    <a:pt x="269" y="540"/>
                  </a:cubicBezTo>
                  <a:cubicBezTo>
                    <a:pt x="273" y="540"/>
                    <a:pt x="277" y="540"/>
                    <a:pt x="281" y="540"/>
                  </a:cubicBezTo>
                  <a:cubicBezTo>
                    <a:pt x="431" y="534"/>
                    <a:pt x="540" y="425"/>
                    <a:pt x="505" y="282"/>
                  </a:cubicBezTo>
                  <a:cubicBezTo>
                    <a:pt x="482" y="178"/>
                    <a:pt x="379" y="9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4"/>
            <p:cNvSpPr/>
            <p:nvPr/>
          </p:nvSpPr>
          <p:spPr>
            <a:xfrm>
              <a:off x="805650" y="1412375"/>
              <a:ext cx="14050" cy="12275"/>
            </a:xfrm>
            <a:custGeom>
              <a:avLst/>
              <a:gdLst/>
              <a:ahLst/>
              <a:cxnLst/>
              <a:rect l="l" t="t" r="r" b="b"/>
              <a:pathLst>
                <a:path w="562" h="491" extrusionOk="0">
                  <a:moveTo>
                    <a:pt x="232" y="0"/>
                  </a:moveTo>
                  <a:cubicBezTo>
                    <a:pt x="112" y="0"/>
                    <a:pt x="32" y="100"/>
                    <a:pt x="22" y="231"/>
                  </a:cubicBezTo>
                  <a:cubicBezTo>
                    <a:pt x="0" y="366"/>
                    <a:pt x="111" y="491"/>
                    <a:pt x="248" y="491"/>
                  </a:cubicBezTo>
                  <a:cubicBezTo>
                    <a:pt x="257" y="491"/>
                    <a:pt x="266" y="490"/>
                    <a:pt x="275" y="489"/>
                  </a:cubicBezTo>
                  <a:cubicBezTo>
                    <a:pt x="372" y="483"/>
                    <a:pt x="464" y="374"/>
                    <a:pt x="562" y="311"/>
                  </a:cubicBezTo>
                  <a:lnTo>
                    <a:pt x="562" y="202"/>
                  </a:lnTo>
                  <a:cubicBezTo>
                    <a:pt x="470" y="133"/>
                    <a:pt x="390" y="35"/>
                    <a:pt x="286" y="7"/>
                  </a:cubicBezTo>
                  <a:cubicBezTo>
                    <a:pt x="268" y="2"/>
                    <a:pt x="249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4"/>
            <p:cNvSpPr/>
            <p:nvPr/>
          </p:nvSpPr>
          <p:spPr>
            <a:xfrm>
              <a:off x="663450" y="1636975"/>
              <a:ext cx="13525" cy="12100"/>
            </a:xfrm>
            <a:custGeom>
              <a:avLst/>
              <a:gdLst/>
              <a:ahLst/>
              <a:cxnLst/>
              <a:rect l="l" t="t" r="r" b="b"/>
              <a:pathLst>
                <a:path w="541" h="484" extrusionOk="0">
                  <a:moveTo>
                    <a:pt x="279" y="0"/>
                  </a:moveTo>
                  <a:cubicBezTo>
                    <a:pt x="274" y="0"/>
                    <a:pt x="269" y="0"/>
                    <a:pt x="265" y="0"/>
                  </a:cubicBezTo>
                  <a:cubicBezTo>
                    <a:pt x="121" y="0"/>
                    <a:pt x="1" y="104"/>
                    <a:pt x="41" y="247"/>
                  </a:cubicBezTo>
                  <a:cubicBezTo>
                    <a:pt x="81" y="362"/>
                    <a:pt x="173" y="448"/>
                    <a:pt x="288" y="483"/>
                  </a:cubicBezTo>
                  <a:cubicBezTo>
                    <a:pt x="291" y="483"/>
                    <a:pt x="295" y="484"/>
                    <a:pt x="299" y="484"/>
                  </a:cubicBezTo>
                  <a:cubicBezTo>
                    <a:pt x="383" y="484"/>
                    <a:pt x="480" y="366"/>
                    <a:pt x="541" y="328"/>
                  </a:cubicBezTo>
                  <a:cubicBezTo>
                    <a:pt x="524" y="88"/>
                    <a:pt x="421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049100" y="1264325"/>
              <a:ext cx="14000" cy="12100"/>
            </a:xfrm>
            <a:custGeom>
              <a:avLst/>
              <a:gdLst/>
              <a:ahLst/>
              <a:cxnLst/>
              <a:rect l="l" t="t" r="r" b="b"/>
              <a:pathLst>
                <a:path w="560" h="484" extrusionOk="0">
                  <a:moveTo>
                    <a:pt x="250" y="1"/>
                  </a:moveTo>
                  <a:cubicBezTo>
                    <a:pt x="169" y="1"/>
                    <a:pt x="43" y="139"/>
                    <a:pt x="26" y="231"/>
                  </a:cubicBezTo>
                  <a:cubicBezTo>
                    <a:pt x="0" y="364"/>
                    <a:pt x="107" y="483"/>
                    <a:pt x="236" y="483"/>
                  </a:cubicBezTo>
                  <a:cubicBezTo>
                    <a:pt x="252" y="483"/>
                    <a:pt x="268" y="481"/>
                    <a:pt x="284" y="478"/>
                  </a:cubicBezTo>
                  <a:cubicBezTo>
                    <a:pt x="388" y="460"/>
                    <a:pt x="468" y="351"/>
                    <a:pt x="560" y="288"/>
                  </a:cubicBezTo>
                  <a:cubicBezTo>
                    <a:pt x="560" y="248"/>
                    <a:pt x="560" y="213"/>
                    <a:pt x="560" y="179"/>
                  </a:cubicBezTo>
                  <a:cubicBezTo>
                    <a:pt x="457" y="110"/>
                    <a:pt x="353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4"/>
            <p:cNvSpPr/>
            <p:nvPr/>
          </p:nvSpPr>
          <p:spPr>
            <a:xfrm>
              <a:off x="773600" y="1408375"/>
              <a:ext cx="13575" cy="12500"/>
            </a:xfrm>
            <a:custGeom>
              <a:avLst/>
              <a:gdLst/>
              <a:ahLst/>
              <a:cxnLst/>
              <a:rect l="l" t="t" r="r" b="b"/>
              <a:pathLst>
                <a:path w="543" h="500" extrusionOk="0">
                  <a:moveTo>
                    <a:pt x="314" y="0"/>
                  </a:moveTo>
                  <a:cubicBezTo>
                    <a:pt x="298" y="0"/>
                    <a:pt x="281" y="2"/>
                    <a:pt x="264" y="6"/>
                  </a:cubicBezTo>
                  <a:cubicBezTo>
                    <a:pt x="155" y="40"/>
                    <a:pt x="69" y="121"/>
                    <a:pt x="35" y="230"/>
                  </a:cubicBezTo>
                  <a:cubicBezTo>
                    <a:pt x="0" y="385"/>
                    <a:pt x="115" y="483"/>
                    <a:pt x="356" y="500"/>
                  </a:cubicBezTo>
                  <a:cubicBezTo>
                    <a:pt x="397" y="437"/>
                    <a:pt x="506" y="356"/>
                    <a:pt x="517" y="253"/>
                  </a:cubicBezTo>
                  <a:cubicBezTo>
                    <a:pt x="543" y="115"/>
                    <a:pt x="441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4"/>
            <p:cNvSpPr/>
            <p:nvPr/>
          </p:nvSpPr>
          <p:spPr>
            <a:xfrm>
              <a:off x="665375" y="1293775"/>
              <a:ext cx="14050" cy="12000"/>
            </a:xfrm>
            <a:custGeom>
              <a:avLst/>
              <a:gdLst/>
              <a:ahLst/>
              <a:cxnLst/>
              <a:rect l="l" t="t" r="r" b="b"/>
              <a:pathLst>
                <a:path w="562" h="480" extrusionOk="0">
                  <a:moveTo>
                    <a:pt x="251" y="0"/>
                  </a:moveTo>
                  <a:cubicBezTo>
                    <a:pt x="176" y="0"/>
                    <a:pt x="44" y="132"/>
                    <a:pt x="27" y="224"/>
                  </a:cubicBezTo>
                  <a:cubicBezTo>
                    <a:pt x="0" y="357"/>
                    <a:pt x="106" y="480"/>
                    <a:pt x="240" y="480"/>
                  </a:cubicBezTo>
                  <a:cubicBezTo>
                    <a:pt x="251" y="480"/>
                    <a:pt x="262" y="479"/>
                    <a:pt x="274" y="477"/>
                  </a:cubicBezTo>
                  <a:cubicBezTo>
                    <a:pt x="377" y="466"/>
                    <a:pt x="464" y="351"/>
                    <a:pt x="561" y="288"/>
                  </a:cubicBezTo>
                  <a:lnTo>
                    <a:pt x="561" y="178"/>
                  </a:lnTo>
                  <a:cubicBezTo>
                    <a:pt x="458" y="115"/>
                    <a:pt x="354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524725" y="1296600"/>
              <a:ext cx="13325" cy="12550"/>
            </a:xfrm>
            <a:custGeom>
              <a:avLst/>
              <a:gdLst/>
              <a:ahLst/>
              <a:cxnLst/>
              <a:rect l="l" t="t" r="r" b="b"/>
              <a:pathLst>
                <a:path w="533" h="502" extrusionOk="0">
                  <a:moveTo>
                    <a:pt x="304" y="0"/>
                  </a:moveTo>
                  <a:cubicBezTo>
                    <a:pt x="286" y="0"/>
                    <a:pt x="267" y="3"/>
                    <a:pt x="248" y="8"/>
                  </a:cubicBezTo>
                  <a:cubicBezTo>
                    <a:pt x="139" y="48"/>
                    <a:pt x="58" y="134"/>
                    <a:pt x="30" y="244"/>
                  </a:cubicBezTo>
                  <a:cubicBezTo>
                    <a:pt x="1" y="404"/>
                    <a:pt x="127" y="490"/>
                    <a:pt x="363" y="502"/>
                  </a:cubicBezTo>
                  <a:cubicBezTo>
                    <a:pt x="403" y="433"/>
                    <a:pt x="512" y="341"/>
                    <a:pt x="518" y="238"/>
                  </a:cubicBezTo>
                  <a:cubicBezTo>
                    <a:pt x="533" y="108"/>
                    <a:pt x="427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1" name="Google Shape;1881;p14"/>
          <p:cNvGrpSpPr/>
          <p:nvPr/>
        </p:nvGrpSpPr>
        <p:grpSpPr>
          <a:xfrm flipH="1">
            <a:off x="7795640" y="-237699"/>
            <a:ext cx="1520526" cy="1658882"/>
            <a:chOff x="2762575" y="1685550"/>
            <a:chExt cx="687150" cy="753900"/>
          </a:xfrm>
        </p:grpSpPr>
        <p:sp>
          <p:nvSpPr>
            <p:cNvPr id="1882" name="Google Shape;1882;p14"/>
            <p:cNvSpPr/>
            <p:nvPr/>
          </p:nvSpPr>
          <p:spPr>
            <a:xfrm>
              <a:off x="2762575" y="1954450"/>
              <a:ext cx="195750" cy="440425"/>
            </a:xfrm>
            <a:custGeom>
              <a:avLst/>
              <a:gdLst/>
              <a:ahLst/>
              <a:cxnLst/>
              <a:rect l="l" t="t" r="r" b="b"/>
              <a:pathLst>
                <a:path w="7830" h="17617" extrusionOk="0">
                  <a:moveTo>
                    <a:pt x="7483" y="0"/>
                  </a:moveTo>
                  <a:cubicBezTo>
                    <a:pt x="7256" y="0"/>
                    <a:pt x="7029" y="23"/>
                    <a:pt x="6807" y="64"/>
                  </a:cubicBezTo>
                  <a:cubicBezTo>
                    <a:pt x="5607" y="334"/>
                    <a:pt x="4814" y="1098"/>
                    <a:pt x="4303" y="2184"/>
                  </a:cubicBezTo>
                  <a:cubicBezTo>
                    <a:pt x="3809" y="3241"/>
                    <a:pt x="3815" y="4349"/>
                    <a:pt x="4010" y="5469"/>
                  </a:cubicBezTo>
                  <a:cubicBezTo>
                    <a:pt x="4211" y="6624"/>
                    <a:pt x="4625" y="7710"/>
                    <a:pt x="4992" y="8812"/>
                  </a:cubicBezTo>
                  <a:cubicBezTo>
                    <a:pt x="5343" y="9841"/>
                    <a:pt x="5658" y="10875"/>
                    <a:pt x="5687" y="11972"/>
                  </a:cubicBezTo>
                  <a:cubicBezTo>
                    <a:pt x="5653" y="12305"/>
                    <a:pt x="5647" y="12649"/>
                    <a:pt x="5572" y="12971"/>
                  </a:cubicBezTo>
                  <a:cubicBezTo>
                    <a:pt x="5084" y="15068"/>
                    <a:pt x="3740" y="16337"/>
                    <a:pt x="1695" y="16883"/>
                  </a:cubicBezTo>
                  <a:cubicBezTo>
                    <a:pt x="1253" y="16998"/>
                    <a:pt x="782" y="16975"/>
                    <a:pt x="322" y="17038"/>
                  </a:cubicBezTo>
                  <a:cubicBezTo>
                    <a:pt x="213" y="17049"/>
                    <a:pt x="110" y="17107"/>
                    <a:pt x="41" y="17199"/>
                  </a:cubicBezTo>
                  <a:cubicBezTo>
                    <a:pt x="1" y="17296"/>
                    <a:pt x="18" y="17411"/>
                    <a:pt x="81" y="17497"/>
                  </a:cubicBezTo>
                  <a:cubicBezTo>
                    <a:pt x="173" y="17572"/>
                    <a:pt x="282" y="17612"/>
                    <a:pt x="397" y="17612"/>
                  </a:cubicBezTo>
                  <a:cubicBezTo>
                    <a:pt x="465" y="17615"/>
                    <a:pt x="532" y="17616"/>
                    <a:pt x="600" y="17616"/>
                  </a:cubicBezTo>
                  <a:cubicBezTo>
                    <a:pt x="2799" y="17616"/>
                    <a:pt x="4944" y="16176"/>
                    <a:pt x="5819" y="14108"/>
                  </a:cubicBezTo>
                  <a:cubicBezTo>
                    <a:pt x="6353" y="12839"/>
                    <a:pt x="6359" y="11535"/>
                    <a:pt x="6009" y="10243"/>
                  </a:cubicBezTo>
                  <a:cubicBezTo>
                    <a:pt x="5716" y="9140"/>
                    <a:pt x="5337" y="8054"/>
                    <a:pt x="4981" y="6957"/>
                  </a:cubicBezTo>
                  <a:cubicBezTo>
                    <a:pt x="4567" y="5676"/>
                    <a:pt x="4406" y="4372"/>
                    <a:pt x="4693" y="3034"/>
                  </a:cubicBezTo>
                  <a:cubicBezTo>
                    <a:pt x="5044" y="1414"/>
                    <a:pt x="5900" y="679"/>
                    <a:pt x="7548" y="576"/>
                  </a:cubicBezTo>
                  <a:cubicBezTo>
                    <a:pt x="7732" y="564"/>
                    <a:pt x="7830" y="467"/>
                    <a:pt x="7830" y="294"/>
                  </a:cubicBezTo>
                  <a:cubicBezTo>
                    <a:pt x="7830" y="122"/>
                    <a:pt x="7738" y="1"/>
                    <a:pt x="7560" y="1"/>
                  </a:cubicBezTo>
                  <a:cubicBezTo>
                    <a:pt x="7534" y="1"/>
                    <a:pt x="7509" y="0"/>
                    <a:pt x="7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3061400" y="1685550"/>
              <a:ext cx="230075" cy="267950"/>
            </a:xfrm>
            <a:custGeom>
              <a:avLst/>
              <a:gdLst/>
              <a:ahLst/>
              <a:cxnLst/>
              <a:rect l="l" t="t" r="r" b="b"/>
              <a:pathLst>
                <a:path w="9203" h="10718" extrusionOk="0">
                  <a:moveTo>
                    <a:pt x="8892" y="0"/>
                  </a:moveTo>
                  <a:cubicBezTo>
                    <a:pt x="8874" y="0"/>
                    <a:pt x="8855" y="2"/>
                    <a:pt x="8835" y="5"/>
                  </a:cubicBezTo>
                  <a:cubicBezTo>
                    <a:pt x="7956" y="125"/>
                    <a:pt x="7410" y="705"/>
                    <a:pt x="7313" y="1596"/>
                  </a:cubicBezTo>
                  <a:cubicBezTo>
                    <a:pt x="7232" y="2302"/>
                    <a:pt x="7376" y="2986"/>
                    <a:pt x="7520" y="3675"/>
                  </a:cubicBezTo>
                  <a:cubicBezTo>
                    <a:pt x="7640" y="4249"/>
                    <a:pt x="7807" y="4829"/>
                    <a:pt x="7836" y="5410"/>
                  </a:cubicBezTo>
                  <a:cubicBezTo>
                    <a:pt x="7899" y="6662"/>
                    <a:pt x="7393" y="7724"/>
                    <a:pt x="6514" y="8603"/>
                  </a:cubicBezTo>
                  <a:cubicBezTo>
                    <a:pt x="5458" y="9660"/>
                    <a:pt x="4125" y="10074"/>
                    <a:pt x="2654" y="10108"/>
                  </a:cubicBezTo>
                  <a:cubicBezTo>
                    <a:pt x="2609" y="10109"/>
                    <a:pt x="2563" y="10109"/>
                    <a:pt x="2518" y="10109"/>
                  </a:cubicBezTo>
                  <a:cubicBezTo>
                    <a:pt x="1834" y="10109"/>
                    <a:pt x="1151" y="10028"/>
                    <a:pt x="483" y="9861"/>
                  </a:cubicBezTo>
                  <a:cubicBezTo>
                    <a:pt x="423" y="9848"/>
                    <a:pt x="370" y="9841"/>
                    <a:pt x="323" y="9841"/>
                  </a:cubicBezTo>
                  <a:cubicBezTo>
                    <a:pt x="173" y="9841"/>
                    <a:pt x="88" y="9911"/>
                    <a:pt x="52" y="10051"/>
                  </a:cubicBezTo>
                  <a:cubicBezTo>
                    <a:pt x="1" y="10258"/>
                    <a:pt x="87" y="10390"/>
                    <a:pt x="345" y="10430"/>
                  </a:cubicBezTo>
                  <a:cubicBezTo>
                    <a:pt x="1040" y="10539"/>
                    <a:pt x="1730" y="10631"/>
                    <a:pt x="2316" y="10717"/>
                  </a:cubicBezTo>
                  <a:cubicBezTo>
                    <a:pt x="2896" y="10654"/>
                    <a:pt x="3361" y="10637"/>
                    <a:pt x="3815" y="10562"/>
                  </a:cubicBezTo>
                  <a:cubicBezTo>
                    <a:pt x="5262" y="10309"/>
                    <a:pt x="6497" y="9666"/>
                    <a:pt x="7405" y="8483"/>
                  </a:cubicBezTo>
                  <a:cubicBezTo>
                    <a:pt x="8215" y="7426"/>
                    <a:pt x="8599" y="6231"/>
                    <a:pt x="8381" y="4893"/>
                  </a:cubicBezTo>
                  <a:cubicBezTo>
                    <a:pt x="8284" y="4324"/>
                    <a:pt x="8088" y="3767"/>
                    <a:pt x="7968" y="3204"/>
                  </a:cubicBezTo>
                  <a:cubicBezTo>
                    <a:pt x="7881" y="2825"/>
                    <a:pt x="7830" y="2440"/>
                    <a:pt x="7813" y="2055"/>
                  </a:cubicBezTo>
                  <a:cubicBezTo>
                    <a:pt x="7784" y="1205"/>
                    <a:pt x="8111" y="792"/>
                    <a:pt x="8933" y="573"/>
                  </a:cubicBezTo>
                  <a:cubicBezTo>
                    <a:pt x="9105" y="527"/>
                    <a:pt x="9203" y="430"/>
                    <a:pt x="9168" y="257"/>
                  </a:cubicBezTo>
                  <a:cubicBezTo>
                    <a:pt x="9137" y="103"/>
                    <a:pt x="9043" y="0"/>
                    <a:pt x="8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3071750" y="1899625"/>
              <a:ext cx="335175" cy="180450"/>
            </a:xfrm>
            <a:custGeom>
              <a:avLst/>
              <a:gdLst/>
              <a:ahLst/>
              <a:cxnLst/>
              <a:rect l="l" t="t" r="r" b="b"/>
              <a:pathLst>
                <a:path w="13407" h="7218" extrusionOk="0">
                  <a:moveTo>
                    <a:pt x="13126" y="0"/>
                  </a:moveTo>
                  <a:cubicBezTo>
                    <a:pt x="13043" y="0"/>
                    <a:pt x="12954" y="33"/>
                    <a:pt x="12878" y="98"/>
                  </a:cubicBezTo>
                  <a:cubicBezTo>
                    <a:pt x="12539" y="385"/>
                    <a:pt x="12287" y="758"/>
                    <a:pt x="12149" y="1183"/>
                  </a:cubicBezTo>
                  <a:cubicBezTo>
                    <a:pt x="11999" y="1666"/>
                    <a:pt x="11867" y="2154"/>
                    <a:pt x="11752" y="2648"/>
                  </a:cubicBezTo>
                  <a:cubicBezTo>
                    <a:pt x="11546" y="3527"/>
                    <a:pt x="11149" y="4279"/>
                    <a:pt x="10420" y="4842"/>
                  </a:cubicBezTo>
                  <a:cubicBezTo>
                    <a:pt x="9593" y="5486"/>
                    <a:pt x="8628" y="5824"/>
                    <a:pt x="7600" y="5939"/>
                  </a:cubicBezTo>
                  <a:cubicBezTo>
                    <a:pt x="6594" y="6054"/>
                    <a:pt x="5589" y="6077"/>
                    <a:pt x="4584" y="6146"/>
                  </a:cubicBezTo>
                  <a:cubicBezTo>
                    <a:pt x="4584" y="6117"/>
                    <a:pt x="4584" y="6089"/>
                    <a:pt x="4584" y="6060"/>
                  </a:cubicBezTo>
                  <a:cubicBezTo>
                    <a:pt x="3826" y="6100"/>
                    <a:pt x="3062" y="6123"/>
                    <a:pt x="2304" y="6175"/>
                  </a:cubicBezTo>
                  <a:cubicBezTo>
                    <a:pt x="1609" y="6226"/>
                    <a:pt x="931" y="6382"/>
                    <a:pt x="282" y="6629"/>
                  </a:cubicBezTo>
                  <a:cubicBezTo>
                    <a:pt x="81" y="6703"/>
                    <a:pt x="0" y="6858"/>
                    <a:pt x="64" y="7031"/>
                  </a:cubicBezTo>
                  <a:cubicBezTo>
                    <a:pt x="112" y="7159"/>
                    <a:pt x="196" y="7217"/>
                    <a:pt x="302" y="7217"/>
                  </a:cubicBezTo>
                  <a:cubicBezTo>
                    <a:pt x="347" y="7217"/>
                    <a:pt x="396" y="7207"/>
                    <a:pt x="448" y="7186"/>
                  </a:cubicBezTo>
                  <a:cubicBezTo>
                    <a:pt x="1620" y="6749"/>
                    <a:pt x="2844" y="6675"/>
                    <a:pt x="4084" y="6657"/>
                  </a:cubicBezTo>
                  <a:cubicBezTo>
                    <a:pt x="5147" y="6640"/>
                    <a:pt x="6215" y="6634"/>
                    <a:pt x="7284" y="6565"/>
                  </a:cubicBezTo>
                  <a:cubicBezTo>
                    <a:pt x="8358" y="6502"/>
                    <a:pt x="9409" y="6181"/>
                    <a:pt x="10334" y="5623"/>
                  </a:cubicBezTo>
                  <a:cubicBezTo>
                    <a:pt x="11126" y="5141"/>
                    <a:pt x="11752" y="4503"/>
                    <a:pt x="12045" y="3602"/>
                  </a:cubicBezTo>
                  <a:cubicBezTo>
                    <a:pt x="12172" y="3205"/>
                    <a:pt x="12269" y="2797"/>
                    <a:pt x="12367" y="2390"/>
                  </a:cubicBezTo>
                  <a:cubicBezTo>
                    <a:pt x="12551" y="1683"/>
                    <a:pt x="12752" y="977"/>
                    <a:pt x="13332" y="460"/>
                  </a:cubicBezTo>
                  <a:cubicBezTo>
                    <a:pt x="13390" y="408"/>
                    <a:pt x="13407" y="247"/>
                    <a:pt x="13372" y="161"/>
                  </a:cubicBezTo>
                  <a:cubicBezTo>
                    <a:pt x="13330" y="54"/>
                    <a:pt x="13233" y="0"/>
                    <a:pt x="1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2807100" y="2189475"/>
              <a:ext cx="204350" cy="249975"/>
            </a:xfrm>
            <a:custGeom>
              <a:avLst/>
              <a:gdLst/>
              <a:ahLst/>
              <a:cxnLst/>
              <a:rect l="l" t="t" r="r" b="b"/>
              <a:pathLst>
                <a:path w="8174" h="9999" extrusionOk="0">
                  <a:moveTo>
                    <a:pt x="7482" y="1"/>
                  </a:moveTo>
                  <a:cubicBezTo>
                    <a:pt x="7448" y="1"/>
                    <a:pt x="7413" y="7"/>
                    <a:pt x="7375" y="20"/>
                  </a:cubicBezTo>
                  <a:cubicBezTo>
                    <a:pt x="7197" y="78"/>
                    <a:pt x="7146" y="210"/>
                    <a:pt x="7209" y="440"/>
                  </a:cubicBezTo>
                  <a:lnTo>
                    <a:pt x="7243" y="549"/>
                  </a:lnTo>
                  <a:cubicBezTo>
                    <a:pt x="7542" y="1468"/>
                    <a:pt x="7674" y="2410"/>
                    <a:pt x="7548" y="3369"/>
                  </a:cubicBezTo>
                  <a:cubicBezTo>
                    <a:pt x="7186" y="6120"/>
                    <a:pt x="5704" y="8004"/>
                    <a:pt x="3125" y="9010"/>
                  </a:cubicBezTo>
                  <a:cubicBezTo>
                    <a:pt x="2410" y="9291"/>
                    <a:pt x="1662" y="9417"/>
                    <a:pt x="898" y="9417"/>
                  </a:cubicBezTo>
                  <a:cubicBezTo>
                    <a:pt x="711" y="9417"/>
                    <a:pt x="522" y="9409"/>
                    <a:pt x="333" y="9394"/>
                  </a:cubicBezTo>
                  <a:cubicBezTo>
                    <a:pt x="310" y="9393"/>
                    <a:pt x="287" y="9392"/>
                    <a:pt x="264" y="9392"/>
                  </a:cubicBezTo>
                  <a:cubicBezTo>
                    <a:pt x="135" y="9392"/>
                    <a:pt x="20" y="9426"/>
                    <a:pt x="0" y="9572"/>
                  </a:cubicBezTo>
                  <a:cubicBezTo>
                    <a:pt x="0" y="9699"/>
                    <a:pt x="40" y="9819"/>
                    <a:pt x="127" y="9917"/>
                  </a:cubicBezTo>
                  <a:cubicBezTo>
                    <a:pt x="173" y="9975"/>
                    <a:pt x="305" y="9980"/>
                    <a:pt x="397" y="9986"/>
                  </a:cubicBezTo>
                  <a:cubicBezTo>
                    <a:pt x="544" y="9994"/>
                    <a:pt x="691" y="9999"/>
                    <a:pt x="837" y="9999"/>
                  </a:cubicBezTo>
                  <a:cubicBezTo>
                    <a:pt x="1504" y="9999"/>
                    <a:pt x="2164" y="9912"/>
                    <a:pt x="2809" y="9733"/>
                  </a:cubicBezTo>
                  <a:cubicBezTo>
                    <a:pt x="5951" y="8895"/>
                    <a:pt x="8174" y="5971"/>
                    <a:pt x="8174" y="2691"/>
                  </a:cubicBezTo>
                  <a:cubicBezTo>
                    <a:pt x="8168" y="2645"/>
                    <a:pt x="8168" y="2605"/>
                    <a:pt x="8168" y="2559"/>
                  </a:cubicBezTo>
                  <a:cubicBezTo>
                    <a:pt x="8162" y="1772"/>
                    <a:pt x="8025" y="997"/>
                    <a:pt x="7766" y="256"/>
                  </a:cubicBezTo>
                  <a:cubicBezTo>
                    <a:pt x="7707" y="92"/>
                    <a:pt x="7609" y="1"/>
                    <a:pt x="7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2964200" y="1973125"/>
              <a:ext cx="311625" cy="93350"/>
            </a:xfrm>
            <a:custGeom>
              <a:avLst/>
              <a:gdLst/>
              <a:ahLst/>
              <a:cxnLst/>
              <a:rect l="l" t="t" r="r" b="b"/>
              <a:pathLst>
                <a:path w="12465" h="3734" extrusionOk="0">
                  <a:moveTo>
                    <a:pt x="12119" y="0"/>
                  </a:moveTo>
                  <a:cubicBezTo>
                    <a:pt x="12033" y="0"/>
                    <a:pt x="11941" y="36"/>
                    <a:pt x="11856" y="110"/>
                  </a:cubicBezTo>
                  <a:cubicBezTo>
                    <a:pt x="11017" y="863"/>
                    <a:pt x="10000" y="1201"/>
                    <a:pt x="8909" y="1253"/>
                  </a:cubicBezTo>
                  <a:cubicBezTo>
                    <a:pt x="8549" y="1268"/>
                    <a:pt x="8188" y="1274"/>
                    <a:pt x="7828" y="1274"/>
                  </a:cubicBezTo>
                  <a:cubicBezTo>
                    <a:pt x="7106" y="1274"/>
                    <a:pt x="6384" y="1251"/>
                    <a:pt x="5664" y="1236"/>
                  </a:cubicBezTo>
                  <a:cubicBezTo>
                    <a:pt x="5406" y="1231"/>
                    <a:pt x="5148" y="1226"/>
                    <a:pt x="4890" y="1226"/>
                  </a:cubicBezTo>
                  <a:cubicBezTo>
                    <a:pt x="4298" y="1226"/>
                    <a:pt x="3707" y="1251"/>
                    <a:pt x="3119" y="1351"/>
                  </a:cubicBezTo>
                  <a:cubicBezTo>
                    <a:pt x="1867" y="1569"/>
                    <a:pt x="850" y="2149"/>
                    <a:pt x="132" y="3218"/>
                  </a:cubicBezTo>
                  <a:cubicBezTo>
                    <a:pt x="0" y="3424"/>
                    <a:pt x="0" y="3568"/>
                    <a:pt x="144" y="3671"/>
                  </a:cubicBezTo>
                  <a:cubicBezTo>
                    <a:pt x="200" y="3713"/>
                    <a:pt x="260" y="3733"/>
                    <a:pt x="321" y="3733"/>
                  </a:cubicBezTo>
                  <a:cubicBezTo>
                    <a:pt x="428" y="3733"/>
                    <a:pt x="534" y="3670"/>
                    <a:pt x="615" y="3545"/>
                  </a:cubicBezTo>
                  <a:cubicBezTo>
                    <a:pt x="1264" y="2563"/>
                    <a:pt x="2200" y="2046"/>
                    <a:pt x="3337" y="1833"/>
                  </a:cubicBezTo>
                  <a:cubicBezTo>
                    <a:pt x="3938" y="1720"/>
                    <a:pt x="4540" y="1694"/>
                    <a:pt x="5143" y="1694"/>
                  </a:cubicBezTo>
                  <a:cubicBezTo>
                    <a:pt x="5613" y="1694"/>
                    <a:pt x="6083" y="1710"/>
                    <a:pt x="6554" y="1713"/>
                  </a:cubicBezTo>
                  <a:cubicBezTo>
                    <a:pt x="6554" y="1736"/>
                    <a:pt x="6554" y="1759"/>
                    <a:pt x="6560" y="1782"/>
                  </a:cubicBezTo>
                  <a:cubicBezTo>
                    <a:pt x="7576" y="1741"/>
                    <a:pt x="8599" y="1736"/>
                    <a:pt x="9616" y="1644"/>
                  </a:cubicBezTo>
                  <a:cubicBezTo>
                    <a:pt x="10586" y="1569"/>
                    <a:pt x="11505" y="1184"/>
                    <a:pt x="12240" y="547"/>
                  </a:cubicBezTo>
                  <a:cubicBezTo>
                    <a:pt x="12430" y="386"/>
                    <a:pt x="12465" y="254"/>
                    <a:pt x="12350" y="110"/>
                  </a:cubicBezTo>
                  <a:cubicBezTo>
                    <a:pt x="12289" y="38"/>
                    <a:pt x="12207" y="0"/>
                    <a:pt x="1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3322325" y="1720625"/>
              <a:ext cx="58050" cy="105825"/>
            </a:xfrm>
            <a:custGeom>
              <a:avLst/>
              <a:gdLst/>
              <a:ahLst/>
              <a:cxnLst/>
              <a:rect l="l" t="t" r="r" b="b"/>
              <a:pathLst>
                <a:path w="2322" h="4233" extrusionOk="0">
                  <a:moveTo>
                    <a:pt x="2085" y="1"/>
                  </a:moveTo>
                  <a:cubicBezTo>
                    <a:pt x="2052" y="1"/>
                    <a:pt x="2018" y="5"/>
                    <a:pt x="1982" y="15"/>
                  </a:cubicBezTo>
                  <a:cubicBezTo>
                    <a:pt x="1919" y="32"/>
                    <a:pt x="1856" y="55"/>
                    <a:pt x="1798" y="89"/>
                  </a:cubicBezTo>
                  <a:cubicBezTo>
                    <a:pt x="650" y="635"/>
                    <a:pt x="92" y="1571"/>
                    <a:pt x="1" y="2990"/>
                  </a:cubicBezTo>
                  <a:cubicBezTo>
                    <a:pt x="64" y="3237"/>
                    <a:pt x="167" y="3639"/>
                    <a:pt x="282" y="4041"/>
                  </a:cubicBezTo>
                  <a:cubicBezTo>
                    <a:pt x="314" y="4161"/>
                    <a:pt x="395" y="4233"/>
                    <a:pt x="505" y="4233"/>
                  </a:cubicBezTo>
                  <a:cubicBezTo>
                    <a:pt x="532" y="4233"/>
                    <a:pt x="561" y="4228"/>
                    <a:pt x="592" y="4219"/>
                  </a:cubicBezTo>
                  <a:cubicBezTo>
                    <a:pt x="736" y="4190"/>
                    <a:pt x="839" y="4053"/>
                    <a:pt x="822" y="3903"/>
                  </a:cubicBezTo>
                  <a:cubicBezTo>
                    <a:pt x="810" y="3829"/>
                    <a:pt x="787" y="3754"/>
                    <a:pt x="759" y="3685"/>
                  </a:cubicBezTo>
                  <a:cubicBezTo>
                    <a:pt x="305" y="2496"/>
                    <a:pt x="856" y="1152"/>
                    <a:pt x="2017" y="623"/>
                  </a:cubicBezTo>
                  <a:cubicBezTo>
                    <a:pt x="2086" y="600"/>
                    <a:pt x="2189" y="578"/>
                    <a:pt x="2212" y="526"/>
                  </a:cubicBezTo>
                  <a:cubicBezTo>
                    <a:pt x="2269" y="417"/>
                    <a:pt x="2321" y="285"/>
                    <a:pt x="2304" y="170"/>
                  </a:cubicBezTo>
                  <a:cubicBezTo>
                    <a:pt x="2282" y="54"/>
                    <a:pt x="2195" y="1"/>
                    <a:pt x="2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3289875" y="1925150"/>
              <a:ext cx="16525" cy="20025"/>
            </a:xfrm>
            <a:custGeom>
              <a:avLst/>
              <a:gdLst/>
              <a:ahLst/>
              <a:cxnLst/>
              <a:rect l="l" t="t" r="r" b="b"/>
              <a:pathLst>
                <a:path w="661" h="801" extrusionOk="0">
                  <a:moveTo>
                    <a:pt x="344" y="1"/>
                  </a:moveTo>
                  <a:cubicBezTo>
                    <a:pt x="148" y="1"/>
                    <a:pt x="29" y="178"/>
                    <a:pt x="12" y="484"/>
                  </a:cubicBezTo>
                  <a:cubicBezTo>
                    <a:pt x="0" y="668"/>
                    <a:pt x="104" y="794"/>
                    <a:pt x="282" y="800"/>
                  </a:cubicBezTo>
                  <a:cubicBezTo>
                    <a:pt x="288" y="800"/>
                    <a:pt x="295" y="800"/>
                    <a:pt x="301" y="800"/>
                  </a:cubicBezTo>
                  <a:cubicBezTo>
                    <a:pt x="502" y="800"/>
                    <a:pt x="627" y="623"/>
                    <a:pt x="638" y="306"/>
                  </a:cubicBezTo>
                  <a:cubicBezTo>
                    <a:pt x="661" y="143"/>
                    <a:pt x="534" y="1"/>
                    <a:pt x="372" y="1"/>
                  </a:cubicBezTo>
                  <a:cubicBezTo>
                    <a:pt x="369" y="1"/>
                    <a:pt x="366" y="1"/>
                    <a:pt x="362" y="1"/>
                  </a:cubicBezTo>
                  <a:cubicBezTo>
                    <a:pt x="356" y="1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3312275" y="1866850"/>
              <a:ext cx="20700" cy="16000"/>
            </a:xfrm>
            <a:custGeom>
              <a:avLst/>
              <a:gdLst/>
              <a:ahLst/>
              <a:cxnLst/>
              <a:rect l="l" t="t" r="r" b="b"/>
              <a:pathLst>
                <a:path w="828" h="640" extrusionOk="0">
                  <a:moveTo>
                    <a:pt x="286" y="1"/>
                  </a:moveTo>
                  <a:cubicBezTo>
                    <a:pt x="128" y="1"/>
                    <a:pt x="1" y="134"/>
                    <a:pt x="12" y="294"/>
                  </a:cubicBezTo>
                  <a:cubicBezTo>
                    <a:pt x="12" y="503"/>
                    <a:pt x="205" y="639"/>
                    <a:pt x="499" y="639"/>
                  </a:cubicBezTo>
                  <a:cubicBezTo>
                    <a:pt x="505" y="639"/>
                    <a:pt x="511" y="639"/>
                    <a:pt x="517" y="639"/>
                  </a:cubicBezTo>
                  <a:cubicBezTo>
                    <a:pt x="701" y="639"/>
                    <a:pt x="793" y="530"/>
                    <a:pt x="805" y="358"/>
                  </a:cubicBezTo>
                  <a:cubicBezTo>
                    <a:pt x="828" y="157"/>
                    <a:pt x="615" y="13"/>
                    <a:pt x="305" y="1"/>
                  </a:cubicBezTo>
                  <a:cubicBezTo>
                    <a:pt x="298" y="1"/>
                    <a:pt x="292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2958150" y="2088850"/>
              <a:ext cx="16550" cy="20000"/>
            </a:xfrm>
            <a:custGeom>
              <a:avLst/>
              <a:gdLst/>
              <a:ahLst/>
              <a:cxnLst/>
              <a:rect l="l" t="t" r="r" b="b"/>
              <a:pathLst>
                <a:path w="662" h="800" extrusionOk="0">
                  <a:moveTo>
                    <a:pt x="388" y="1"/>
                  </a:moveTo>
                  <a:cubicBezTo>
                    <a:pt x="382" y="1"/>
                    <a:pt x="375" y="1"/>
                    <a:pt x="369" y="2"/>
                  </a:cubicBezTo>
                  <a:cubicBezTo>
                    <a:pt x="365" y="1"/>
                    <a:pt x="361" y="1"/>
                    <a:pt x="357" y="1"/>
                  </a:cubicBezTo>
                  <a:cubicBezTo>
                    <a:pt x="131" y="1"/>
                    <a:pt x="63" y="174"/>
                    <a:pt x="24" y="513"/>
                  </a:cubicBezTo>
                  <a:cubicBezTo>
                    <a:pt x="1" y="685"/>
                    <a:pt x="133" y="800"/>
                    <a:pt x="317" y="800"/>
                  </a:cubicBezTo>
                  <a:cubicBezTo>
                    <a:pt x="524" y="800"/>
                    <a:pt x="661" y="587"/>
                    <a:pt x="656" y="283"/>
                  </a:cubicBezTo>
                  <a:cubicBezTo>
                    <a:pt x="661" y="129"/>
                    <a:pt x="5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3056675" y="2157075"/>
              <a:ext cx="20550" cy="15975"/>
            </a:xfrm>
            <a:custGeom>
              <a:avLst/>
              <a:gdLst/>
              <a:ahLst/>
              <a:cxnLst/>
              <a:rect l="l" t="t" r="r" b="b"/>
              <a:pathLst>
                <a:path w="822" h="639" extrusionOk="0">
                  <a:moveTo>
                    <a:pt x="285" y="0"/>
                  </a:moveTo>
                  <a:cubicBezTo>
                    <a:pt x="128" y="0"/>
                    <a:pt x="1" y="134"/>
                    <a:pt x="17" y="294"/>
                  </a:cubicBezTo>
                  <a:cubicBezTo>
                    <a:pt x="12" y="501"/>
                    <a:pt x="219" y="639"/>
                    <a:pt x="529" y="639"/>
                  </a:cubicBezTo>
                  <a:cubicBezTo>
                    <a:pt x="690" y="639"/>
                    <a:pt x="822" y="501"/>
                    <a:pt x="816" y="334"/>
                  </a:cubicBezTo>
                  <a:cubicBezTo>
                    <a:pt x="810" y="145"/>
                    <a:pt x="598" y="7"/>
                    <a:pt x="305" y="1"/>
                  </a:cubicBezTo>
                  <a:cubicBezTo>
                    <a:pt x="298" y="0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2977700" y="1941550"/>
              <a:ext cx="20250" cy="15850"/>
            </a:xfrm>
            <a:custGeom>
              <a:avLst/>
              <a:gdLst/>
              <a:ahLst/>
              <a:cxnLst/>
              <a:rect l="l" t="t" r="r" b="b"/>
              <a:pathLst>
                <a:path w="810" h="634" extrusionOk="0">
                  <a:moveTo>
                    <a:pt x="312" y="0"/>
                  </a:moveTo>
                  <a:cubicBezTo>
                    <a:pt x="305" y="0"/>
                    <a:pt x="299" y="0"/>
                    <a:pt x="293" y="0"/>
                  </a:cubicBezTo>
                  <a:cubicBezTo>
                    <a:pt x="132" y="0"/>
                    <a:pt x="0" y="138"/>
                    <a:pt x="12" y="299"/>
                  </a:cubicBezTo>
                  <a:cubicBezTo>
                    <a:pt x="17" y="479"/>
                    <a:pt x="240" y="633"/>
                    <a:pt x="499" y="633"/>
                  </a:cubicBezTo>
                  <a:cubicBezTo>
                    <a:pt x="513" y="633"/>
                    <a:pt x="526" y="633"/>
                    <a:pt x="540" y="632"/>
                  </a:cubicBezTo>
                  <a:cubicBezTo>
                    <a:pt x="724" y="626"/>
                    <a:pt x="810" y="511"/>
                    <a:pt x="810" y="339"/>
                  </a:cubicBezTo>
                  <a:cubicBezTo>
                    <a:pt x="810" y="137"/>
                    <a:pt x="611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3429750" y="1826625"/>
              <a:ext cx="19975" cy="16175"/>
            </a:xfrm>
            <a:custGeom>
              <a:avLst/>
              <a:gdLst/>
              <a:ahLst/>
              <a:cxnLst/>
              <a:rect l="l" t="t" r="r" b="b"/>
              <a:pathLst>
                <a:path w="799" h="647" extrusionOk="0">
                  <a:moveTo>
                    <a:pt x="282" y="1"/>
                  </a:moveTo>
                  <a:cubicBezTo>
                    <a:pt x="128" y="1"/>
                    <a:pt x="0" y="132"/>
                    <a:pt x="6" y="289"/>
                  </a:cubicBezTo>
                  <a:cubicBezTo>
                    <a:pt x="0" y="502"/>
                    <a:pt x="195" y="634"/>
                    <a:pt x="511" y="645"/>
                  </a:cubicBezTo>
                  <a:cubicBezTo>
                    <a:pt x="518" y="646"/>
                    <a:pt x="524" y="646"/>
                    <a:pt x="531" y="646"/>
                  </a:cubicBezTo>
                  <a:cubicBezTo>
                    <a:pt x="677" y="646"/>
                    <a:pt x="798" y="524"/>
                    <a:pt x="793" y="370"/>
                  </a:cubicBezTo>
                  <a:cubicBezTo>
                    <a:pt x="798" y="146"/>
                    <a:pt x="632" y="19"/>
                    <a:pt x="310" y="2"/>
                  </a:cubicBezTo>
                  <a:cubicBezTo>
                    <a:pt x="301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2970075" y="2142400"/>
              <a:ext cx="16675" cy="20025"/>
            </a:xfrm>
            <a:custGeom>
              <a:avLst/>
              <a:gdLst/>
              <a:ahLst/>
              <a:cxnLst/>
              <a:rect l="l" t="t" r="r" b="b"/>
              <a:pathLst>
                <a:path w="667" h="801" extrusionOk="0">
                  <a:moveTo>
                    <a:pt x="390" y="1"/>
                  </a:moveTo>
                  <a:cubicBezTo>
                    <a:pt x="381" y="1"/>
                    <a:pt x="372" y="1"/>
                    <a:pt x="363" y="2"/>
                  </a:cubicBezTo>
                  <a:cubicBezTo>
                    <a:pt x="359" y="2"/>
                    <a:pt x="356" y="2"/>
                    <a:pt x="353" y="2"/>
                  </a:cubicBezTo>
                  <a:cubicBezTo>
                    <a:pt x="152" y="2"/>
                    <a:pt x="29" y="179"/>
                    <a:pt x="18" y="490"/>
                  </a:cubicBezTo>
                  <a:cubicBezTo>
                    <a:pt x="1" y="654"/>
                    <a:pt x="128" y="801"/>
                    <a:pt x="290" y="801"/>
                  </a:cubicBezTo>
                  <a:cubicBezTo>
                    <a:pt x="293" y="801"/>
                    <a:pt x="296" y="801"/>
                    <a:pt x="299" y="800"/>
                  </a:cubicBezTo>
                  <a:cubicBezTo>
                    <a:pt x="303" y="801"/>
                    <a:pt x="307" y="801"/>
                    <a:pt x="310" y="801"/>
                  </a:cubicBezTo>
                  <a:cubicBezTo>
                    <a:pt x="554" y="801"/>
                    <a:pt x="605" y="612"/>
                    <a:pt x="655" y="295"/>
                  </a:cubicBezTo>
                  <a:cubicBezTo>
                    <a:pt x="666" y="138"/>
                    <a:pt x="544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4"/>
            <p:cNvSpPr/>
            <p:nvPr/>
          </p:nvSpPr>
          <p:spPr>
            <a:xfrm>
              <a:off x="3056250" y="2106625"/>
              <a:ext cx="14950" cy="14300"/>
            </a:xfrm>
            <a:custGeom>
              <a:avLst/>
              <a:gdLst/>
              <a:ahLst/>
              <a:cxnLst/>
              <a:rect l="l" t="t" r="r" b="b"/>
              <a:pathLst>
                <a:path w="598" h="572" extrusionOk="0">
                  <a:moveTo>
                    <a:pt x="321" y="0"/>
                  </a:moveTo>
                  <a:cubicBezTo>
                    <a:pt x="308" y="0"/>
                    <a:pt x="295" y="1"/>
                    <a:pt x="281" y="3"/>
                  </a:cubicBezTo>
                  <a:cubicBezTo>
                    <a:pt x="121" y="3"/>
                    <a:pt x="0" y="141"/>
                    <a:pt x="23" y="302"/>
                  </a:cubicBezTo>
                  <a:cubicBezTo>
                    <a:pt x="34" y="485"/>
                    <a:pt x="161" y="554"/>
                    <a:pt x="322" y="571"/>
                  </a:cubicBezTo>
                  <a:cubicBezTo>
                    <a:pt x="500" y="548"/>
                    <a:pt x="592" y="445"/>
                    <a:pt x="597" y="273"/>
                  </a:cubicBezTo>
                  <a:cubicBezTo>
                    <a:pt x="592" y="119"/>
                    <a:pt x="470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4"/>
            <p:cNvSpPr/>
            <p:nvPr/>
          </p:nvSpPr>
          <p:spPr>
            <a:xfrm>
              <a:off x="3022350" y="1940100"/>
              <a:ext cx="14650" cy="14175"/>
            </a:xfrm>
            <a:custGeom>
              <a:avLst/>
              <a:gdLst/>
              <a:ahLst/>
              <a:cxnLst/>
              <a:rect l="l" t="t" r="r" b="b"/>
              <a:pathLst>
                <a:path w="586" h="567" extrusionOk="0">
                  <a:moveTo>
                    <a:pt x="293" y="1"/>
                  </a:moveTo>
                  <a:cubicBezTo>
                    <a:pt x="127" y="12"/>
                    <a:pt x="12" y="93"/>
                    <a:pt x="6" y="277"/>
                  </a:cubicBezTo>
                  <a:cubicBezTo>
                    <a:pt x="0" y="460"/>
                    <a:pt x="104" y="552"/>
                    <a:pt x="276" y="564"/>
                  </a:cubicBezTo>
                  <a:cubicBezTo>
                    <a:pt x="289" y="566"/>
                    <a:pt x="301" y="566"/>
                    <a:pt x="314" y="566"/>
                  </a:cubicBezTo>
                  <a:cubicBezTo>
                    <a:pt x="464" y="566"/>
                    <a:pt x="586" y="442"/>
                    <a:pt x="581" y="288"/>
                  </a:cubicBezTo>
                  <a:cubicBezTo>
                    <a:pt x="581" y="93"/>
                    <a:pt x="460" y="24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7" name="Google Shape;1897;p14"/>
          <p:cNvGrpSpPr/>
          <p:nvPr/>
        </p:nvGrpSpPr>
        <p:grpSpPr>
          <a:xfrm rot="240842" flipH="1">
            <a:off x="-1162333" y="4347989"/>
            <a:ext cx="2502100" cy="1252245"/>
            <a:chOff x="738850" y="1989800"/>
            <a:chExt cx="1130725" cy="569100"/>
          </a:xfrm>
        </p:grpSpPr>
        <p:sp>
          <p:nvSpPr>
            <p:cNvPr id="1898" name="Google Shape;1898;p14"/>
            <p:cNvSpPr/>
            <p:nvPr/>
          </p:nvSpPr>
          <p:spPr>
            <a:xfrm>
              <a:off x="1790550" y="1989800"/>
              <a:ext cx="17700" cy="14075"/>
            </a:xfrm>
            <a:custGeom>
              <a:avLst/>
              <a:gdLst/>
              <a:ahLst/>
              <a:cxnLst/>
              <a:rect l="l" t="t" r="r" b="b"/>
              <a:pathLst>
                <a:path w="708" h="563" extrusionOk="0">
                  <a:moveTo>
                    <a:pt x="236" y="0"/>
                  </a:moveTo>
                  <a:cubicBezTo>
                    <a:pt x="219" y="23"/>
                    <a:pt x="202" y="46"/>
                    <a:pt x="179" y="69"/>
                  </a:cubicBezTo>
                  <a:cubicBezTo>
                    <a:pt x="30" y="201"/>
                    <a:pt x="1" y="379"/>
                    <a:pt x="150" y="500"/>
                  </a:cubicBezTo>
                  <a:cubicBezTo>
                    <a:pt x="216" y="542"/>
                    <a:pt x="290" y="563"/>
                    <a:pt x="366" y="563"/>
                  </a:cubicBezTo>
                  <a:cubicBezTo>
                    <a:pt x="423" y="563"/>
                    <a:pt x="481" y="551"/>
                    <a:pt x="535" y="529"/>
                  </a:cubicBezTo>
                  <a:cubicBezTo>
                    <a:pt x="707" y="420"/>
                    <a:pt x="673" y="241"/>
                    <a:pt x="535" y="98"/>
                  </a:cubicBezTo>
                  <a:cubicBezTo>
                    <a:pt x="512" y="69"/>
                    <a:pt x="489" y="35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4"/>
            <p:cNvSpPr/>
            <p:nvPr/>
          </p:nvSpPr>
          <p:spPr>
            <a:xfrm>
              <a:off x="1225500" y="2002225"/>
              <a:ext cx="644075" cy="432900"/>
            </a:xfrm>
            <a:custGeom>
              <a:avLst/>
              <a:gdLst/>
              <a:ahLst/>
              <a:cxnLst/>
              <a:rect l="l" t="t" r="r" b="b"/>
              <a:pathLst>
                <a:path w="25763" h="17316" extrusionOk="0">
                  <a:moveTo>
                    <a:pt x="5140" y="1"/>
                  </a:moveTo>
                  <a:cubicBezTo>
                    <a:pt x="4271" y="1"/>
                    <a:pt x="3371" y="98"/>
                    <a:pt x="2442" y="296"/>
                  </a:cubicBezTo>
                  <a:cubicBezTo>
                    <a:pt x="1706" y="451"/>
                    <a:pt x="1006" y="761"/>
                    <a:pt x="288" y="1002"/>
                  </a:cubicBezTo>
                  <a:cubicBezTo>
                    <a:pt x="110" y="1066"/>
                    <a:pt x="0" y="1192"/>
                    <a:pt x="81" y="1399"/>
                  </a:cubicBezTo>
                  <a:cubicBezTo>
                    <a:pt x="139" y="1534"/>
                    <a:pt x="231" y="1597"/>
                    <a:pt x="344" y="1597"/>
                  </a:cubicBezTo>
                  <a:cubicBezTo>
                    <a:pt x="399" y="1597"/>
                    <a:pt x="459" y="1582"/>
                    <a:pt x="523" y="1554"/>
                  </a:cubicBezTo>
                  <a:cubicBezTo>
                    <a:pt x="586" y="1525"/>
                    <a:pt x="655" y="1496"/>
                    <a:pt x="718" y="1468"/>
                  </a:cubicBezTo>
                  <a:cubicBezTo>
                    <a:pt x="2132" y="881"/>
                    <a:pt x="3557" y="585"/>
                    <a:pt x="4993" y="585"/>
                  </a:cubicBezTo>
                  <a:cubicBezTo>
                    <a:pt x="6160" y="585"/>
                    <a:pt x="7334" y="781"/>
                    <a:pt x="8513" y="1175"/>
                  </a:cubicBezTo>
                  <a:cubicBezTo>
                    <a:pt x="10592" y="1870"/>
                    <a:pt x="12218" y="3208"/>
                    <a:pt x="13631" y="4839"/>
                  </a:cubicBezTo>
                  <a:cubicBezTo>
                    <a:pt x="14780" y="6166"/>
                    <a:pt x="15722" y="7648"/>
                    <a:pt x="16681" y="9119"/>
                  </a:cubicBezTo>
                  <a:cubicBezTo>
                    <a:pt x="17720" y="10727"/>
                    <a:pt x="18760" y="12335"/>
                    <a:pt x="20047" y="13765"/>
                  </a:cubicBezTo>
                  <a:cubicBezTo>
                    <a:pt x="21466" y="15339"/>
                    <a:pt x="23097" y="16591"/>
                    <a:pt x="25153" y="17223"/>
                  </a:cubicBezTo>
                  <a:cubicBezTo>
                    <a:pt x="25239" y="17252"/>
                    <a:pt x="25325" y="17269"/>
                    <a:pt x="25475" y="17315"/>
                  </a:cubicBezTo>
                  <a:cubicBezTo>
                    <a:pt x="25544" y="17235"/>
                    <a:pt x="25664" y="17154"/>
                    <a:pt x="25699" y="17045"/>
                  </a:cubicBezTo>
                  <a:cubicBezTo>
                    <a:pt x="25762" y="16856"/>
                    <a:pt x="25630" y="16758"/>
                    <a:pt x="25463" y="16689"/>
                  </a:cubicBezTo>
                  <a:cubicBezTo>
                    <a:pt x="24929" y="16482"/>
                    <a:pt x="24372" y="16299"/>
                    <a:pt x="23861" y="16046"/>
                  </a:cubicBezTo>
                  <a:cubicBezTo>
                    <a:pt x="22189" y="15219"/>
                    <a:pt x="20845" y="13978"/>
                    <a:pt x="19754" y="12502"/>
                  </a:cubicBezTo>
                  <a:cubicBezTo>
                    <a:pt x="18634" y="10991"/>
                    <a:pt x="17600" y="9412"/>
                    <a:pt x="16554" y="7843"/>
                  </a:cubicBezTo>
                  <a:cubicBezTo>
                    <a:pt x="15595" y="6407"/>
                    <a:pt x="14653" y="4966"/>
                    <a:pt x="13441" y="3725"/>
                  </a:cubicBezTo>
                  <a:cubicBezTo>
                    <a:pt x="11051" y="1281"/>
                    <a:pt x="8291" y="1"/>
                    <a:pt x="5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4"/>
            <p:cNvSpPr/>
            <p:nvPr/>
          </p:nvSpPr>
          <p:spPr>
            <a:xfrm>
              <a:off x="738850" y="2125350"/>
              <a:ext cx="383275" cy="237400"/>
            </a:xfrm>
            <a:custGeom>
              <a:avLst/>
              <a:gdLst/>
              <a:ahLst/>
              <a:cxnLst/>
              <a:rect l="l" t="t" r="r" b="b"/>
              <a:pathLst>
                <a:path w="15331" h="9496" extrusionOk="0">
                  <a:moveTo>
                    <a:pt x="15141" y="1"/>
                  </a:moveTo>
                  <a:cubicBezTo>
                    <a:pt x="15050" y="1"/>
                    <a:pt x="14933" y="42"/>
                    <a:pt x="14843" y="75"/>
                  </a:cubicBezTo>
                  <a:cubicBezTo>
                    <a:pt x="14774" y="104"/>
                    <a:pt x="14739" y="219"/>
                    <a:pt x="14682" y="288"/>
                  </a:cubicBezTo>
                  <a:cubicBezTo>
                    <a:pt x="14021" y="1172"/>
                    <a:pt x="13384" y="2080"/>
                    <a:pt x="12694" y="2947"/>
                  </a:cubicBezTo>
                  <a:cubicBezTo>
                    <a:pt x="11390" y="4590"/>
                    <a:pt x="9954" y="6106"/>
                    <a:pt x="8197" y="7290"/>
                  </a:cubicBezTo>
                  <a:cubicBezTo>
                    <a:pt x="6697" y="8295"/>
                    <a:pt x="5084" y="8946"/>
                    <a:pt x="3259" y="8946"/>
                  </a:cubicBezTo>
                  <a:cubicBezTo>
                    <a:pt x="3198" y="8946"/>
                    <a:pt x="3135" y="8945"/>
                    <a:pt x="3073" y="8944"/>
                  </a:cubicBezTo>
                  <a:cubicBezTo>
                    <a:pt x="2166" y="8909"/>
                    <a:pt x="1270" y="8726"/>
                    <a:pt x="425" y="8387"/>
                  </a:cubicBezTo>
                  <a:cubicBezTo>
                    <a:pt x="369" y="8364"/>
                    <a:pt x="315" y="8353"/>
                    <a:pt x="267" y="8353"/>
                  </a:cubicBezTo>
                  <a:cubicBezTo>
                    <a:pt x="141" y="8353"/>
                    <a:pt x="48" y="8425"/>
                    <a:pt x="23" y="8553"/>
                  </a:cubicBezTo>
                  <a:cubicBezTo>
                    <a:pt x="0" y="8668"/>
                    <a:pt x="127" y="8812"/>
                    <a:pt x="201" y="8932"/>
                  </a:cubicBezTo>
                  <a:cubicBezTo>
                    <a:pt x="230" y="8973"/>
                    <a:pt x="310" y="8984"/>
                    <a:pt x="368" y="9001"/>
                  </a:cubicBezTo>
                  <a:cubicBezTo>
                    <a:pt x="1252" y="9323"/>
                    <a:pt x="2183" y="9490"/>
                    <a:pt x="3119" y="9495"/>
                  </a:cubicBezTo>
                  <a:cubicBezTo>
                    <a:pt x="3475" y="9467"/>
                    <a:pt x="3837" y="9444"/>
                    <a:pt x="4193" y="9415"/>
                  </a:cubicBezTo>
                  <a:cubicBezTo>
                    <a:pt x="4383" y="9398"/>
                    <a:pt x="4567" y="9357"/>
                    <a:pt x="4756" y="9323"/>
                  </a:cubicBezTo>
                  <a:cubicBezTo>
                    <a:pt x="7054" y="8892"/>
                    <a:pt x="8972" y="7749"/>
                    <a:pt x="10667" y="6187"/>
                  </a:cubicBezTo>
                  <a:cubicBezTo>
                    <a:pt x="12488" y="4498"/>
                    <a:pt x="13895" y="2476"/>
                    <a:pt x="15302" y="454"/>
                  </a:cubicBezTo>
                  <a:cubicBezTo>
                    <a:pt x="15314" y="437"/>
                    <a:pt x="15331" y="414"/>
                    <a:pt x="15331" y="403"/>
                  </a:cubicBezTo>
                  <a:cubicBezTo>
                    <a:pt x="15308" y="270"/>
                    <a:pt x="15325" y="81"/>
                    <a:pt x="15233" y="24"/>
                  </a:cubicBezTo>
                  <a:cubicBezTo>
                    <a:pt x="15209" y="7"/>
                    <a:pt x="15177" y="1"/>
                    <a:pt x="15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4"/>
            <p:cNvSpPr/>
            <p:nvPr/>
          </p:nvSpPr>
          <p:spPr>
            <a:xfrm>
              <a:off x="1536100" y="2164350"/>
              <a:ext cx="324425" cy="310700"/>
            </a:xfrm>
            <a:custGeom>
              <a:avLst/>
              <a:gdLst/>
              <a:ahLst/>
              <a:cxnLst/>
              <a:rect l="l" t="t" r="r" b="b"/>
              <a:pathLst>
                <a:path w="12977" h="12428" extrusionOk="0">
                  <a:moveTo>
                    <a:pt x="378" y="1"/>
                  </a:moveTo>
                  <a:cubicBezTo>
                    <a:pt x="310" y="1"/>
                    <a:pt x="241" y="28"/>
                    <a:pt x="173" y="89"/>
                  </a:cubicBezTo>
                  <a:cubicBezTo>
                    <a:pt x="1" y="244"/>
                    <a:pt x="69" y="405"/>
                    <a:pt x="202" y="560"/>
                  </a:cubicBezTo>
                  <a:cubicBezTo>
                    <a:pt x="500" y="922"/>
                    <a:pt x="816" y="1272"/>
                    <a:pt x="1075" y="1657"/>
                  </a:cubicBezTo>
                  <a:cubicBezTo>
                    <a:pt x="2028" y="3087"/>
                    <a:pt x="2959" y="4523"/>
                    <a:pt x="3895" y="5959"/>
                  </a:cubicBezTo>
                  <a:cubicBezTo>
                    <a:pt x="5664" y="8665"/>
                    <a:pt x="8048" y="10641"/>
                    <a:pt x="11052" y="11847"/>
                  </a:cubicBezTo>
                  <a:cubicBezTo>
                    <a:pt x="11569" y="12054"/>
                    <a:pt x="12103" y="12220"/>
                    <a:pt x="12689" y="12427"/>
                  </a:cubicBezTo>
                  <a:cubicBezTo>
                    <a:pt x="12781" y="12335"/>
                    <a:pt x="12930" y="12255"/>
                    <a:pt x="12953" y="12146"/>
                  </a:cubicBezTo>
                  <a:cubicBezTo>
                    <a:pt x="12976" y="12048"/>
                    <a:pt x="12878" y="11893"/>
                    <a:pt x="12781" y="11818"/>
                  </a:cubicBezTo>
                  <a:cubicBezTo>
                    <a:pt x="12689" y="11743"/>
                    <a:pt x="12545" y="11732"/>
                    <a:pt x="12419" y="11692"/>
                  </a:cubicBezTo>
                  <a:cubicBezTo>
                    <a:pt x="9518" y="10773"/>
                    <a:pt x="7066" y="9182"/>
                    <a:pt x="5222" y="6746"/>
                  </a:cubicBezTo>
                  <a:cubicBezTo>
                    <a:pt x="4337" y="5575"/>
                    <a:pt x="3591" y="4294"/>
                    <a:pt x="2758" y="3076"/>
                  </a:cubicBezTo>
                  <a:cubicBezTo>
                    <a:pt x="2080" y="2094"/>
                    <a:pt x="1362" y="1134"/>
                    <a:pt x="661" y="169"/>
                  </a:cubicBezTo>
                  <a:cubicBezTo>
                    <a:pt x="581" y="65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4"/>
            <p:cNvSpPr/>
            <p:nvPr/>
          </p:nvSpPr>
          <p:spPr>
            <a:xfrm>
              <a:off x="1331325" y="2117600"/>
              <a:ext cx="299875" cy="265250"/>
            </a:xfrm>
            <a:custGeom>
              <a:avLst/>
              <a:gdLst/>
              <a:ahLst/>
              <a:cxnLst/>
              <a:rect l="l" t="t" r="r" b="b"/>
              <a:pathLst>
                <a:path w="11995" h="10610" extrusionOk="0">
                  <a:moveTo>
                    <a:pt x="1255" y="0"/>
                  </a:moveTo>
                  <a:cubicBezTo>
                    <a:pt x="1245" y="0"/>
                    <a:pt x="1234" y="0"/>
                    <a:pt x="1224" y="0"/>
                  </a:cubicBezTo>
                  <a:cubicBezTo>
                    <a:pt x="1058" y="23"/>
                    <a:pt x="730" y="58"/>
                    <a:pt x="403" y="115"/>
                  </a:cubicBezTo>
                  <a:cubicBezTo>
                    <a:pt x="190" y="144"/>
                    <a:pt x="1" y="242"/>
                    <a:pt x="64" y="506"/>
                  </a:cubicBezTo>
                  <a:cubicBezTo>
                    <a:pt x="105" y="675"/>
                    <a:pt x="208" y="728"/>
                    <a:pt x="341" y="728"/>
                  </a:cubicBezTo>
                  <a:cubicBezTo>
                    <a:pt x="394" y="728"/>
                    <a:pt x="452" y="720"/>
                    <a:pt x="512" y="707"/>
                  </a:cubicBezTo>
                  <a:cubicBezTo>
                    <a:pt x="811" y="638"/>
                    <a:pt x="1115" y="604"/>
                    <a:pt x="1418" y="604"/>
                  </a:cubicBezTo>
                  <a:cubicBezTo>
                    <a:pt x="1821" y="604"/>
                    <a:pt x="2222" y="664"/>
                    <a:pt x="2608" y="782"/>
                  </a:cubicBezTo>
                  <a:cubicBezTo>
                    <a:pt x="3631" y="1097"/>
                    <a:pt x="4492" y="1689"/>
                    <a:pt x="5268" y="2401"/>
                  </a:cubicBezTo>
                  <a:cubicBezTo>
                    <a:pt x="7726" y="4670"/>
                    <a:pt x="9719" y="7312"/>
                    <a:pt x="11316" y="10248"/>
                  </a:cubicBezTo>
                  <a:cubicBezTo>
                    <a:pt x="11374" y="10357"/>
                    <a:pt x="11414" y="10495"/>
                    <a:pt x="11506" y="10546"/>
                  </a:cubicBezTo>
                  <a:cubicBezTo>
                    <a:pt x="11574" y="10584"/>
                    <a:pt x="11671" y="10609"/>
                    <a:pt x="11758" y="10609"/>
                  </a:cubicBezTo>
                  <a:cubicBezTo>
                    <a:pt x="11803" y="10609"/>
                    <a:pt x="11846" y="10602"/>
                    <a:pt x="11879" y="10586"/>
                  </a:cubicBezTo>
                  <a:cubicBezTo>
                    <a:pt x="11954" y="10540"/>
                    <a:pt x="11983" y="10374"/>
                    <a:pt x="11988" y="10253"/>
                  </a:cubicBezTo>
                  <a:cubicBezTo>
                    <a:pt x="11994" y="10190"/>
                    <a:pt x="11925" y="10115"/>
                    <a:pt x="11891" y="10047"/>
                  </a:cubicBezTo>
                  <a:cubicBezTo>
                    <a:pt x="10581" y="7605"/>
                    <a:pt x="8961" y="5354"/>
                    <a:pt x="7071" y="3343"/>
                  </a:cubicBezTo>
                  <a:cubicBezTo>
                    <a:pt x="6164" y="2384"/>
                    <a:pt x="5222" y="1465"/>
                    <a:pt x="4073" y="793"/>
                  </a:cubicBezTo>
                  <a:cubicBezTo>
                    <a:pt x="3220" y="276"/>
                    <a:pt x="2249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4"/>
            <p:cNvSpPr/>
            <p:nvPr/>
          </p:nvSpPr>
          <p:spPr>
            <a:xfrm>
              <a:off x="932400" y="2199225"/>
              <a:ext cx="300025" cy="266475"/>
            </a:xfrm>
            <a:custGeom>
              <a:avLst/>
              <a:gdLst/>
              <a:ahLst/>
              <a:cxnLst/>
              <a:rect l="l" t="t" r="r" b="b"/>
              <a:pathLst>
                <a:path w="12001" h="10659" extrusionOk="0">
                  <a:moveTo>
                    <a:pt x="11636" y="1"/>
                  </a:moveTo>
                  <a:cubicBezTo>
                    <a:pt x="11538" y="1"/>
                    <a:pt x="11448" y="70"/>
                    <a:pt x="11363" y="159"/>
                  </a:cubicBezTo>
                  <a:cubicBezTo>
                    <a:pt x="10604" y="951"/>
                    <a:pt x="9840" y="1738"/>
                    <a:pt x="9082" y="2531"/>
                  </a:cubicBezTo>
                  <a:cubicBezTo>
                    <a:pt x="7342" y="4335"/>
                    <a:pt x="5619" y="6138"/>
                    <a:pt x="3861" y="7925"/>
                  </a:cubicBezTo>
                  <a:cubicBezTo>
                    <a:pt x="3114" y="8683"/>
                    <a:pt x="2270" y="9320"/>
                    <a:pt x="1276" y="9717"/>
                  </a:cubicBezTo>
                  <a:cubicBezTo>
                    <a:pt x="932" y="9855"/>
                    <a:pt x="564" y="9923"/>
                    <a:pt x="225" y="10061"/>
                  </a:cubicBezTo>
                  <a:cubicBezTo>
                    <a:pt x="122" y="10102"/>
                    <a:pt x="1" y="10274"/>
                    <a:pt x="7" y="10377"/>
                  </a:cubicBezTo>
                  <a:cubicBezTo>
                    <a:pt x="12" y="10486"/>
                    <a:pt x="168" y="10584"/>
                    <a:pt x="231" y="10659"/>
                  </a:cubicBezTo>
                  <a:cubicBezTo>
                    <a:pt x="334" y="10636"/>
                    <a:pt x="369" y="10630"/>
                    <a:pt x="392" y="10624"/>
                  </a:cubicBezTo>
                  <a:cubicBezTo>
                    <a:pt x="627" y="10561"/>
                    <a:pt x="857" y="10509"/>
                    <a:pt x="1087" y="10435"/>
                  </a:cubicBezTo>
                  <a:cubicBezTo>
                    <a:pt x="2368" y="10015"/>
                    <a:pt x="3407" y="9211"/>
                    <a:pt x="4343" y="8275"/>
                  </a:cubicBezTo>
                  <a:cubicBezTo>
                    <a:pt x="5567" y="7046"/>
                    <a:pt x="6762" y="5788"/>
                    <a:pt x="7974" y="4541"/>
                  </a:cubicBezTo>
                  <a:cubicBezTo>
                    <a:pt x="9209" y="3260"/>
                    <a:pt x="10449" y="1974"/>
                    <a:pt x="11690" y="693"/>
                  </a:cubicBezTo>
                  <a:cubicBezTo>
                    <a:pt x="11724" y="653"/>
                    <a:pt x="11759" y="618"/>
                    <a:pt x="11793" y="584"/>
                  </a:cubicBezTo>
                  <a:cubicBezTo>
                    <a:pt x="11948" y="429"/>
                    <a:pt x="12000" y="256"/>
                    <a:pt x="11828" y="90"/>
                  </a:cubicBezTo>
                  <a:cubicBezTo>
                    <a:pt x="11760" y="27"/>
                    <a:pt x="11697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4"/>
            <p:cNvSpPr/>
            <p:nvPr/>
          </p:nvSpPr>
          <p:spPr>
            <a:xfrm>
              <a:off x="1147225" y="2066050"/>
              <a:ext cx="316825" cy="132400"/>
            </a:xfrm>
            <a:custGeom>
              <a:avLst/>
              <a:gdLst/>
              <a:ahLst/>
              <a:cxnLst/>
              <a:rect l="l" t="t" r="r" b="b"/>
              <a:pathLst>
                <a:path w="12673" h="5296" extrusionOk="0">
                  <a:moveTo>
                    <a:pt x="8623" y="0"/>
                  </a:moveTo>
                  <a:cubicBezTo>
                    <a:pt x="8071" y="75"/>
                    <a:pt x="7508" y="109"/>
                    <a:pt x="6974" y="230"/>
                  </a:cubicBezTo>
                  <a:cubicBezTo>
                    <a:pt x="4108" y="850"/>
                    <a:pt x="2063" y="2723"/>
                    <a:pt x="139" y="4773"/>
                  </a:cubicBezTo>
                  <a:cubicBezTo>
                    <a:pt x="1" y="4894"/>
                    <a:pt x="12" y="5112"/>
                    <a:pt x="162" y="5222"/>
                  </a:cubicBezTo>
                  <a:cubicBezTo>
                    <a:pt x="223" y="5273"/>
                    <a:pt x="283" y="5296"/>
                    <a:pt x="341" y="5296"/>
                  </a:cubicBezTo>
                  <a:cubicBezTo>
                    <a:pt x="426" y="5296"/>
                    <a:pt x="506" y="5248"/>
                    <a:pt x="581" y="5170"/>
                  </a:cubicBezTo>
                  <a:cubicBezTo>
                    <a:pt x="799" y="4946"/>
                    <a:pt x="1006" y="4722"/>
                    <a:pt x="1230" y="4504"/>
                  </a:cubicBezTo>
                  <a:cubicBezTo>
                    <a:pt x="2637" y="3136"/>
                    <a:pt x="4165" y="1930"/>
                    <a:pt x="6009" y="1178"/>
                  </a:cubicBezTo>
                  <a:cubicBezTo>
                    <a:pt x="6906" y="812"/>
                    <a:pt x="7816" y="583"/>
                    <a:pt x="8735" y="583"/>
                  </a:cubicBezTo>
                  <a:cubicBezTo>
                    <a:pt x="9347" y="583"/>
                    <a:pt x="9962" y="684"/>
                    <a:pt x="10581" y="914"/>
                  </a:cubicBezTo>
                  <a:cubicBezTo>
                    <a:pt x="11144" y="1120"/>
                    <a:pt x="11650" y="1476"/>
                    <a:pt x="12190" y="1752"/>
                  </a:cubicBezTo>
                  <a:cubicBezTo>
                    <a:pt x="12249" y="1784"/>
                    <a:pt x="12335" y="1804"/>
                    <a:pt x="12411" y="1804"/>
                  </a:cubicBezTo>
                  <a:cubicBezTo>
                    <a:pt x="12460" y="1804"/>
                    <a:pt x="12505" y="1796"/>
                    <a:pt x="12534" y="1775"/>
                  </a:cubicBezTo>
                  <a:cubicBezTo>
                    <a:pt x="12626" y="1695"/>
                    <a:pt x="12672" y="1574"/>
                    <a:pt x="12655" y="1453"/>
                  </a:cubicBezTo>
                  <a:cubicBezTo>
                    <a:pt x="12643" y="1356"/>
                    <a:pt x="12523" y="1264"/>
                    <a:pt x="12425" y="1195"/>
                  </a:cubicBezTo>
                  <a:cubicBezTo>
                    <a:pt x="11288" y="397"/>
                    <a:pt x="10013" y="46"/>
                    <a:pt x="8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4"/>
            <p:cNvSpPr/>
            <p:nvPr/>
          </p:nvSpPr>
          <p:spPr>
            <a:xfrm>
              <a:off x="1559650" y="2367875"/>
              <a:ext cx="245425" cy="191025"/>
            </a:xfrm>
            <a:custGeom>
              <a:avLst/>
              <a:gdLst/>
              <a:ahLst/>
              <a:cxnLst/>
              <a:rect l="l" t="t" r="r" b="b"/>
              <a:pathLst>
                <a:path w="9817" h="7641" extrusionOk="0">
                  <a:moveTo>
                    <a:pt x="261" y="1"/>
                  </a:moveTo>
                  <a:cubicBezTo>
                    <a:pt x="213" y="1"/>
                    <a:pt x="169" y="10"/>
                    <a:pt x="138" y="30"/>
                  </a:cubicBezTo>
                  <a:cubicBezTo>
                    <a:pt x="58" y="76"/>
                    <a:pt x="18" y="231"/>
                    <a:pt x="6" y="346"/>
                  </a:cubicBezTo>
                  <a:cubicBezTo>
                    <a:pt x="1" y="420"/>
                    <a:pt x="75" y="507"/>
                    <a:pt x="121" y="587"/>
                  </a:cubicBezTo>
                  <a:cubicBezTo>
                    <a:pt x="2178" y="4137"/>
                    <a:pt x="5187" y="6457"/>
                    <a:pt x="9151" y="7543"/>
                  </a:cubicBezTo>
                  <a:cubicBezTo>
                    <a:pt x="9266" y="7577"/>
                    <a:pt x="9380" y="7595"/>
                    <a:pt x="9564" y="7640"/>
                  </a:cubicBezTo>
                  <a:cubicBezTo>
                    <a:pt x="9639" y="7554"/>
                    <a:pt x="9783" y="7462"/>
                    <a:pt x="9800" y="7348"/>
                  </a:cubicBezTo>
                  <a:cubicBezTo>
                    <a:pt x="9817" y="7256"/>
                    <a:pt x="9691" y="7124"/>
                    <a:pt x="9599" y="7037"/>
                  </a:cubicBezTo>
                  <a:cubicBezTo>
                    <a:pt x="9547" y="6991"/>
                    <a:pt x="9449" y="6991"/>
                    <a:pt x="9375" y="6974"/>
                  </a:cubicBezTo>
                  <a:cubicBezTo>
                    <a:pt x="5555" y="5958"/>
                    <a:pt x="2649" y="3740"/>
                    <a:pt x="661" y="323"/>
                  </a:cubicBezTo>
                  <a:cubicBezTo>
                    <a:pt x="609" y="231"/>
                    <a:pt x="563" y="104"/>
                    <a:pt x="483" y="58"/>
                  </a:cubicBezTo>
                  <a:cubicBezTo>
                    <a:pt x="423" y="23"/>
                    <a:pt x="337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834625" y="2279050"/>
              <a:ext cx="244575" cy="152200"/>
            </a:xfrm>
            <a:custGeom>
              <a:avLst/>
              <a:gdLst/>
              <a:ahLst/>
              <a:cxnLst/>
              <a:rect l="l" t="t" r="r" b="b"/>
              <a:pathLst>
                <a:path w="9783" h="6088" extrusionOk="0">
                  <a:moveTo>
                    <a:pt x="9551" y="0"/>
                  </a:moveTo>
                  <a:cubicBezTo>
                    <a:pt x="9474" y="0"/>
                    <a:pt x="9386" y="15"/>
                    <a:pt x="9317" y="27"/>
                  </a:cubicBezTo>
                  <a:cubicBezTo>
                    <a:pt x="9254" y="44"/>
                    <a:pt x="9202" y="136"/>
                    <a:pt x="9145" y="188"/>
                  </a:cubicBezTo>
                  <a:cubicBezTo>
                    <a:pt x="8048" y="1193"/>
                    <a:pt x="6996" y="2244"/>
                    <a:pt x="5848" y="3181"/>
                  </a:cubicBezTo>
                  <a:cubicBezTo>
                    <a:pt x="4251" y="4479"/>
                    <a:pt x="2430" y="5335"/>
                    <a:pt x="339" y="5490"/>
                  </a:cubicBezTo>
                  <a:cubicBezTo>
                    <a:pt x="121" y="5507"/>
                    <a:pt x="0" y="5633"/>
                    <a:pt x="23" y="5840"/>
                  </a:cubicBezTo>
                  <a:cubicBezTo>
                    <a:pt x="42" y="6034"/>
                    <a:pt x="170" y="6088"/>
                    <a:pt x="324" y="6088"/>
                  </a:cubicBezTo>
                  <a:cubicBezTo>
                    <a:pt x="357" y="6088"/>
                    <a:pt x="391" y="6085"/>
                    <a:pt x="425" y="6081"/>
                  </a:cubicBezTo>
                  <a:cubicBezTo>
                    <a:pt x="506" y="6076"/>
                    <a:pt x="586" y="6070"/>
                    <a:pt x="667" y="6064"/>
                  </a:cubicBezTo>
                  <a:cubicBezTo>
                    <a:pt x="2263" y="5886"/>
                    <a:pt x="3711" y="5312"/>
                    <a:pt x="5067" y="4467"/>
                  </a:cubicBezTo>
                  <a:cubicBezTo>
                    <a:pt x="6675" y="3456"/>
                    <a:pt x="8042" y="2164"/>
                    <a:pt x="9369" y="820"/>
                  </a:cubicBezTo>
                  <a:cubicBezTo>
                    <a:pt x="9489" y="694"/>
                    <a:pt x="9650" y="579"/>
                    <a:pt x="9725" y="429"/>
                  </a:cubicBezTo>
                  <a:cubicBezTo>
                    <a:pt x="9782" y="326"/>
                    <a:pt x="9765" y="108"/>
                    <a:pt x="9702" y="39"/>
                  </a:cubicBezTo>
                  <a:cubicBezTo>
                    <a:pt x="9671" y="10"/>
                    <a:pt x="9615" y="0"/>
                    <a:pt x="9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1295725" y="2184375"/>
              <a:ext cx="198750" cy="79225"/>
            </a:xfrm>
            <a:custGeom>
              <a:avLst/>
              <a:gdLst/>
              <a:ahLst/>
              <a:cxnLst/>
              <a:rect l="l" t="t" r="r" b="b"/>
              <a:pathLst>
                <a:path w="7950" h="3169" extrusionOk="0">
                  <a:moveTo>
                    <a:pt x="3188" y="0"/>
                  </a:moveTo>
                  <a:cubicBezTo>
                    <a:pt x="2108" y="18"/>
                    <a:pt x="1229" y="230"/>
                    <a:pt x="402" y="667"/>
                  </a:cubicBezTo>
                  <a:cubicBezTo>
                    <a:pt x="305" y="718"/>
                    <a:pt x="178" y="758"/>
                    <a:pt x="127" y="839"/>
                  </a:cubicBezTo>
                  <a:cubicBezTo>
                    <a:pt x="63" y="948"/>
                    <a:pt x="0" y="1132"/>
                    <a:pt x="46" y="1218"/>
                  </a:cubicBezTo>
                  <a:cubicBezTo>
                    <a:pt x="92" y="1304"/>
                    <a:pt x="287" y="1327"/>
                    <a:pt x="414" y="1339"/>
                  </a:cubicBezTo>
                  <a:cubicBezTo>
                    <a:pt x="494" y="1339"/>
                    <a:pt x="575" y="1258"/>
                    <a:pt x="649" y="1218"/>
                  </a:cubicBezTo>
                  <a:cubicBezTo>
                    <a:pt x="1399" y="828"/>
                    <a:pt x="2182" y="608"/>
                    <a:pt x="3007" y="608"/>
                  </a:cubicBezTo>
                  <a:cubicBezTo>
                    <a:pt x="3143" y="608"/>
                    <a:pt x="3280" y="614"/>
                    <a:pt x="3418" y="626"/>
                  </a:cubicBezTo>
                  <a:cubicBezTo>
                    <a:pt x="5066" y="770"/>
                    <a:pt x="6336" y="1557"/>
                    <a:pt x="7238" y="2935"/>
                  </a:cubicBezTo>
                  <a:cubicBezTo>
                    <a:pt x="7327" y="3065"/>
                    <a:pt x="7424" y="3169"/>
                    <a:pt x="7552" y="3169"/>
                  </a:cubicBezTo>
                  <a:cubicBezTo>
                    <a:pt x="7606" y="3169"/>
                    <a:pt x="7665" y="3150"/>
                    <a:pt x="7732" y="3108"/>
                  </a:cubicBezTo>
                  <a:cubicBezTo>
                    <a:pt x="7950" y="2970"/>
                    <a:pt x="7869" y="2792"/>
                    <a:pt x="7755" y="2620"/>
                  </a:cubicBezTo>
                  <a:cubicBezTo>
                    <a:pt x="6634" y="937"/>
                    <a:pt x="5055" y="75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1695925" y="2441950"/>
              <a:ext cx="145200" cy="73450"/>
            </a:xfrm>
            <a:custGeom>
              <a:avLst/>
              <a:gdLst/>
              <a:ahLst/>
              <a:cxnLst/>
              <a:rect l="l" t="t" r="r" b="b"/>
              <a:pathLst>
                <a:path w="5808" h="2938" extrusionOk="0">
                  <a:moveTo>
                    <a:pt x="351" y="1"/>
                  </a:moveTo>
                  <a:cubicBezTo>
                    <a:pt x="253" y="1"/>
                    <a:pt x="166" y="53"/>
                    <a:pt x="104" y="174"/>
                  </a:cubicBezTo>
                  <a:cubicBezTo>
                    <a:pt x="1" y="370"/>
                    <a:pt x="110" y="507"/>
                    <a:pt x="288" y="605"/>
                  </a:cubicBezTo>
                  <a:cubicBezTo>
                    <a:pt x="1781" y="1472"/>
                    <a:pt x="3349" y="2185"/>
                    <a:pt x="4981" y="2748"/>
                  </a:cubicBezTo>
                  <a:lnTo>
                    <a:pt x="5549" y="2937"/>
                  </a:lnTo>
                  <a:cubicBezTo>
                    <a:pt x="5618" y="2880"/>
                    <a:pt x="5756" y="2811"/>
                    <a:pt x="5779" y="2713"/>
                  </a:cubicBezTo>
                  <a:cubicBezTo>
                    <a:pt x="5808" y="2615"/>
                    <a:pt x="5750" y="2472"/>
                    <a:pt x="5687" y="2374"/>
                  </a:cubicBezTo>
                  <a:cubicBezTo>
                    <a:pt x="5647" y="2311"/>
                    <a:pt x="5532" y="2299"/>
                    <a:pt x="5446" y="2265"/>
                  </a:cubicBezTo>
                  <a:cubicBezTo>
                    <a:pt x="4780" y="2012"/>
                    <a:pt x="4090" y="1794"/>
                    <a:pt x="3441" y="1501"/>
                  </a:cubicBezTo>
                  <a:cubicBezTo>
                    <a:pt x="2522" y="1082"/>
                    <a:pt x="1620" y="605"/>
                    <a:pt x="713" y="157"/>
                  </a:cubicBezTo>
                  <a:cubicBezTo>
                    <a:pt x="667" y="134"/>
                    <a:pt x="627" y="111"/>
                    <a:pt x="586" y="82"/>
                  </a:cubicBezTo>
                  <a:cubicBezTo>
                    <a:pt x="505" y="31"/>
                    <a:pt x="425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1091675" y="2310975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3795" y="0"/>
                  </a:moveTo>
                  <a:cubicBezTo>
                    <a:pt x="3687" y="0"/>
                    <a:pt x="3580" y="31"/>
                    <a:pt x="3487" y="89"/>
                  </a:cubicBezTo>
                  <a:cubicBezTo>
                    <a:pt x="2246" y="1105"/>
                    <a:pt x="1137" y="2271"/>
                    <a:pt x="184" y="3564"/>
                  </a:cubicBezTo>
                  <a:cubicBezTo>
                    <a:pt x="69" y="3725"/>
                    <a:pt x="0" y="3885"/>
                    <a:pt x="190" y="4029"/>
                  </a:cubicBezTo>
                  <a:cubicBezTo>
                    <a:pt x="257" y="4078"/>
                    <a:pt x="321" y="4100"/>
                    <a:pt x="382" y="4100"/>
                  </a:cubicBezTo>
                  <a:cubicBezTo>
                    <a:pt x="490" y="4100"/>
                    <a:pt x="587" y="4029"/>
                    <a:pt x="672" y="3914"/>
                  </a:cubicBezTo>
                  <a:cubicBezTo>
                    <a:pt x="1603" y="2656"/>
                    <a:pt x="2682" y="1519"/>
                    <a:pt x="3889" y="525"/>
                  </a:cubicBezTo>
                  <a:cubicBezTo>
                    <a:pt x="3969" y="439"/>
                    <a:pt x="4038" y="347"/>
                    <a:pt x="4101" y="255"/>
                  </a:cubicBezTo>
                  <a:cubicBezTo>
                    <a:pt x="4021" y="152"/>
                    <a:pt x="3963" y="14"/>
                    <a:pt x="3889" y="8"/>
                  </a:cubicBezTo>
                  <a:cubicBezTo>
                    <a:pt x="3858" y="3"/>
                    <a:pt x="3826" y="0"/>
                    <a:pt x="3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1183225" y="2052075"/>
              <a:ext cx="21775" cy="18100"/>
            </a:xfrm>
            <a:custGeom>
              <a:avLst/>
              <a:gdLst/>
              <a:ahLst/>
              <a:cxnLst/>
              <a:rect l="l" t="t" r="r" b="b"/>
              <a:pathLst>
                <a:path w="871" h="724" extrusionOk="0">
                  <a:moveTo>
                    <a:pt x="364" y="1"/>
                  </a:moveTo>
                  <a:cubicBezTo>
                    <a:pt x="348" y="1"/>
                    <a:pt x="333" y="3"/>
                    <a:pt x="319" y="8"/>
                  </a:cubicBezTo>
                  <a:cubicBezTo>
                    <a:pt x="186" y="60"/>
                    <a:pt x="89" y="163"/>
                    <a:pt x="49" y="295"/>
                  </a:cubicBezTo>
                  <a:cubicBezTo>
                    <a:pt x="0" y="446"/>
                    <a:pt x="291" y="724"/>
                    <a:pt x="488" y="724"/>
                  </a:cubicBezTo>
                  <a:cubicBezTo>
                    <a:pt x="501" y="724"/>
                    <a:pt x="513" y="723"/>
                    <a:pt x="525" y="720"/>
                  </a:cubicBezTo>
                  <a:cubicBezTo>
                    <a:pt x="652" y="697"/>
                    <a:pt x="755" y="565"/>
                    <a:pt x="870" y="479"/>
                  </a:cubicBezTo>
                  <a:cubicBezTo>
                    <a:pt x="823" y="274"/>
                    <a:pt x="53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1253925" y="2242100"/>
              <a:ext cx="19800" cy="20925"/>
            </a:xfrm>
            <a:custGeom>
              <a:avLst/>
              <a:gdLst/>
              <a:ahLst/>
              <a:cxnLst/>
              <a:rect l="l" t="t" r="r" b="b"/>
              <a:pathLst>
                <a:path w="792" h="837" extrusionOk="0">
                  <a:moveTo>
                    <a:pt x="535" y="0"/>
                  </a:moveTo>
                  <a:cubicBezTo>
                    <a:pt x="299" y="46"/>
                    <a:pt x="1" y="362"/>
                    <a:pt x="58" y="546"/>
                  </a:cubicBezTo>
                  <a:cubicBezTo>
                    <a:pt x="110" y="678"/>
                    <a:pt x="225" y="782"/>
                    <a:pt x="363" y="833"/>
                  </a:cubicBezTo>
                  <a:cubicBezTo>
                    <a:pt x="370" y="835"/>
                    <a:pt x="379" y="837"/>
                    <a:pt x="388" y="837"/>
                  </a:cubicBezTo>
                  <a:cubicBezTo>
                    <a:pt x="537" y="837"/>
                    <a:pt x="791" y="525"/>
                    <a:pt x="759" y="356"/>
                  </a:cubicBezTo>
                  <a:cubicBezTo>
                    <a:pt x="736" y="224"/>
                    <a:pt x="615" y="121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88125" y="2405375"/>
              <a:ext cx="22250" cy="17825"/>
            </a:xfrm>
            <a:custGeom>
              <a:avLst/>
              <a:gdLst/>
              <a:ahLst/>
              <a:cxnLst/>
              <a:rect l="l" t="t" r="r" b="b"/>
              <a:pathLst>
                <a:path w="890" h="713" extrusionOk="0">
                  <a:moveTo>
                    <a:pt x="275" y="0"/>
                  </a:moveTo>
                  <a:cubicBezTo>
                    <a:pt x="223" y="63"/>
                    <a:pt x="97" y="155"/>
                    <a:pt x="57" y="276"/>
                  </a:cubicBezTo>
                  <a:cubicBezTo>
                    <a:pt x="0" y="439"/>
                    <a:pt x="242" y="713"/>
                    <a:pt x="463" y="713"/>
                  </a:cubicBezTo>
                  <a:cubicBezTo>
                    <a:pt x="467" y="713"/>
                    <a:pt x="472" y="713"/>
                    <a:pt x="476" y="712"/>
                  </a:cubicBezTo>
                  <a:cubicBezTo>
                    <a:pt x="620" y="689"/>
                    <a:pt x="740" y="603"/>
                    <a:pt x="809" y="477"/>
                  </a:cubicBezTo>
                  <a:cubicBezTo>
                    <a:pt x="890" y="316"/>
                    <a:pt x="614" y="4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1212000" y="2278700"/>
              <a:ext cx="18825" cy="16125"/>
            </a:xfrm>
            <a:custGeom>
              <a:avLst/>
              <a:gdLst/>
              <a:ahLst/>
              <a:cxnLst/>
              <a:rect l="l" t="t" r="r" b="b"/>
              <a:pathLst>
                <a:path w="753" h="645" extrusionOk="0">
                  <a:moveTo>
                    <a:pt x="464" y="0"/>
                  </a:moveTo>
                  <a:cubicBezTo>
                    <a:pt x="455" y="0"/>
                    <a:pt x="446" y="1"/>
                    <a:pt x="437" y="1"/>
                  </a:cubicBezTo>
                  <a:cubicBezTo>
                    <a:pt x="230" y="18"/>
                    <a:pt x="0" y="58"/>
                    <a:pt x="12" y="317"/>
                  </a:cubicBezTo>
                  <a:cubicBezTo>
                    <a:pt x="23" y="438"/>
                    <a:pt x="173" y="558"/>
                    <a:pt x="236" y="644"/>
                  </a:cubicBezTo>
                  <a:cubicBezTo>
                    <a:pt x="517" y="581"/>
                    <a:pt x="753" y="587"/>
                    <a:pt x="753" y="305"/>
                  </a:cubicBezTo>
                  <a:cubicBezTo>
                    <a:pt x="753" y="114"/>
                    <a:pt x="64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1121825" y="2212775"/>
              <a:ext cx="16250" cy="18575"/>
            </a:xfrm>
            <a:custGeom>
              <a:avLst/>
              <a:gdLst/>
              <a:ahLst/>
              <a:cxnLst/>
              <a:rect l="l" t="t" r="r" b="b"/>
              <a:pathLst>
                <a:path w="650" h="743" extrusionOk="0">
                  <a:moveTo>
                    <a:pt x="291" y="1"/>
                  </a:moveTo>
                  <a:cubicBezTo>
                    <a:pt x="133" y="1"/>
                    <a:pt x="1" y="135"/>
                    <a:pt x="12" y="300"/>
                  </a:cubicBezTo>
                  <a:cubicBezTo>
                    <a:pt x="1" y="531"/>
                    <a:pt x="130" y="743"/>
                    <a:pt x="292" y="743"/>
                  </a:cubicBezTo>
                  <a:cubicBezTo>
                    <a:pt x="307" y="743"/>
                    <a:pt x="323" y="741"/>
                    <a:pt x="339" y="737"/>
                  </a:cubicBezTo>
                  <a:cubicBezTo>
                    <a:pt x="466" y="708"/>
                    <a:pt x="575" y="587"/>
                    <a:pt x="644" y="547"/>
                  </a:cubicBezTo>
                  <a:cubicBezTo>
                    <a:pt x="649" y="185"/>
                    <a:pt x="525" y="1"/>
                    <a:pt x="328" y="1"/>
                  </a:cubicBezTo>
                  <a:cubicBezTo>
                    <a:pt x="323" y="1"/>
                    <a:pt x="317" y="1"/>
                    <a:pt x="310" y="2"/>
                  </a:cubicBezTo>
                  <a:cubicBezTo>
                    <a:pt x="304" y="1"/>
                    <a:pt x="29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1092825" y="2245675"/>
              <a:ext cx="15800" cy="18550"/>
            </a:xfrm>
            <a:custGeom>
              <a:avLst/>
              <a:gdLst/>
              <a:ahLst/>
              <a:cxnLst/>
              <a:rect l="l" t="t" r="r" b="b"/>
              <a:pathLst>
                <a:path w="632" h="742" extrusionOk="0">
                  <a:moveTo>
                    <a:pt x="290" y="1"/>
                  </a:moveTo>
                  <a:cubicBezTo>
                    <a:pt x="93" y="1"/>
                    <a:pt x="0" y="121"/>
                    <a:pt x="11" y="323"/>
                  </a:cubicBezTo>
                  <a:cubicBezTo>
                    <a:pt x="29" y="529"/>
                    <a:pt x="63" y="742"/>
                    <a:pt x="327" y="742"/>
                  </a:cubicBezTo>
                  <a:cubicBezTo>
                    <a:pt x="528" y="742"/>
                    <a:pt x="632" y="621"/>
                    <a:pt x="620" y="397"/>
                  </a:cubicBezTo>
                  <a:cubicBezTo>
                    <a:pt x="597" y="213"/>
                    <a:pt x="580" y="1"/>
                    <a:pt x="304" y="1"/>
                  </a:cubicBezTo>
                  <a:cubicBezTo>
                    <a:pt x="300" y="1"/>
                    <a:pt x="295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1287550" y="2142450"/>
              <a:ext cx="19250" cy="15250"/>
            </a:xfrm>
            <a:custGeom>
              <a:avLst/>
              <a:gdLst/>
              <a:ahLst/>
              <a:cxnLst/>
              <a:rect l="l" t="t" r="r" b="b"/>
              <a:pathLst>
                <a:path w="770" h="610" extrusionOk="0">
                  <a:moveTo>
                    <a:pt x="413" y="0"/>
                  </a:moveTo>
                  <a:cubicBezTo>
                    <a:pt x="253" y="29"/>
                    <a:pt x="29" y="29"/>
                    <a:pt x="11" y="299"/>
                  </a:cubicBezTo>
                  <a:cubicBezTo>
                    <a:pt x="0" y="496"/>
                    <a:pt x="104" y="610"/>
                    <a:pt x="294" y="610"/>
                  </a:cubicBezTo>
                  <a:cubicBezTo>
                    <a:pt x="303" y="610"/>
                    <a:pt x="312" y="609"/>
                    <a:pt x="321" y="609"/>
                  </a:cubicBezTo>
                  <a:cubicBezTo>
                    <a:pt x="522" y="597"/>
                    <a:pt x="741" y="574"/>
                    <a:pt x="758" y="310"/>
                  </a:cubicBezTo>
                  <a:cubicBezTo>
                    <a:pt x="769" y="121"/>
                    <a:pt x="655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1251350" y="2163250"/>
              <a:ext cx="18975" cy="15250"/>
            </a:xfrm>
            <a:custGeom>
              <a:avLst/>
              <a:gdLst/>
              <a:ahLst/>
              <a:cxnLst/>
              <a:rect l="l" t="t" r="r" b="b"/>
              <a:pathLst>
                <a:path w="759" h="610" extrusionOk="0">
                  <a:moveTo>
                    <a:pt x="462" y="1"/>
                  </a:moveTo>
                  <a:cubicBezTo>
                    <a:pt x="457" y="1"/>
                    <a:pt x="453" y="1"/>
                    <a:pt x="448" y="1"/>
                  </a:cubicBezTo>
                  <a:cubicBezTo>
                    <a:pt x="253" y="7"/>
                    <a:pt x="35" y="24"/>
                    <a:pt x="18" y="294"/>
                  </a:cubicBezTo>
                  <a:cubicBezTo>
                    <a:pt x="0" y="495"/>
                    <a:pt x="109" y="604"/>
                    <a:pt x="316" y="610"/>
                  </a:cubicBezTo>
                  <a:cubicBezTo>
                    <a:pt x="517" y="587"/>
                    <a:pt x="730" y="581"/>
                    <a:pt x="747" y="317"/>
                  </a:cubicBezTo>
                  <a:cubicBezTo>
                    <a:pt x="758" y="120"/>
                    <a:pt x="64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1534300" y="2320800"/>
              <a:ext cx="14750" cy="15800"/>
            </a:xfrm>
            <a:custGeom>
              <a:avLst/>
              <a:gdLst/>
              <a:ahLst/>
              <a:cxnLst/>
              <a:rect l="l" t="t" r="r" b="b"/>
              <a:pathLst>
                <a:path w="590" h="632" extrusionOk="0">
                  <a:moveTo>
                    <a:pt x="377" y="0"/>
                  </a:moveTo>
                  <a:lnTo>
                    <a:pt x="245" y="6"/>
                  </a:lnTo>
                  <a:cubicBezTo>
                    <a:pt x="164" y="115"/>
                    <a:pt x="44" y="213"/>
                    <a:pt x="27" y="327"/>
                  </a:cubicBezTo>
                  <a:cubicBezTo>
                    <a:pt x="1" y="493"/>
                    <a:pt x="106" y="631"/>
                    <a:pt x="257" y="631"/>
                  </a:cubicBezTo>
                  <a:cubicBezTo>
                    <a:pt x="274" y="631"/>
                    <a:pt x="291" y="629"/>
                    <a:pt x="308" y="626"/>
                  </a:cubicBezTo>
                  <a:cubicBezTo>
                    <a:pt x="423" y="603"/>
                    <a:pt x="578" y="454"/>
                    <a:pt x="584" y="350"/>
                  </a:cubicBezTo>
                  <a:cubicBezTo>
                    <a:pt x="590" y="241"/>
                    <a:pt x="446" y="121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1772600" y="1996100"/>
              <a:ext cx="14250" cy="15975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357" y="1"/>
                  </a:moveTo>
                  <a:lnTo>
                    <a:pt x="219" y="7"/>
                  </a:lnTo>
                  <a:cubicBezTo>
                    <a:pt x="144" y="110"/>
                    <a:pt x="1" y="236"/>
                    <a:pt x="18" y="323"/>
                  </a:cubicBezTo>
                  <a:cubicBezTo>
                    <a:pt x="41" y="443"/>
                    <a:pt x="196" y="535"/>
                    <a:pt x="294" y="639"/>
                  </a:cubicBezTo>
                  <a:cubicBezTo>
                    <a:pt x="386" y="541"/>
                    <a:pt x="552" y="461"/>
                    <a:pt x="564" y="351"/>
                  </a:cubicBezTo>
                  <a:cubicBezTo>
                    <a:pt x="569" y="242"/>
                    <a:pt x="426" y="116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1510525" y="2138700"/>
              <a:ext cx="16125" cy="1422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301" y="0"/>
                  </a:moveTo>
                  <a:cubicBezTo>
                    <a:pt x="297" y="0"/>
                    <a:pt x="293" y="0"/>
                    <a:pt x="288" y="1"/>
                  </a:cubicBezTo>
                  <a:cubicBezTo>
                    <a:pt x="191" y="6"/>
                    <a:pt x="47" y="173"/>
                    <a:pt x="30" y="282"/>
                  </a:cubicBezTo>
                  <a:cubicBezTo>
                    <a:pt x="0" y="436"/>
                    <a:pt x="116" y="568"/>
                    <a:pt x="259" y="568"/>
                  </a:cubicBezTo>
                  <a:cubicBezTo>
                    <a:pt x="282" y="568"/>
                    <a:pt x="305" y="565"/>
                    <a:pt x="329" y="558"/>
                  </a:cubicBezTo>
                  <a:cubicBezTo>
                    <a:pt x="443" y="535"/>
                    <a:pt x="541" y="414"/>
                    <a:pt x="644" y="340"/>
                  </a:cubicBezTo>
                  <a:cubicBezTo>
                    <a:pt x="644" y="294"/>
                    <a:pt x="644" y="248"/>
                    <a:pt x="644" y="207"/>
                  </a:cubicBezTo>
                  <a:cubicBezTo>
                    <a:pt x="528" y="136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1482250" y="2112600"/>
              <a:ext cx="16000" cy="14375"/>
            </a:xfrm>
            <a:custGeom>
              <a:avLst/>
              <a:gdLst/>
              <a:ahLst/>
              <a:cxnLst/>
              <a:rect l="l" t="t" r="r" b="b"/>
              <a:pathLst>
                <a:path w="640" h="575" extrusionOk="0">
                  <a:moveTo>
                    <a:pt x="384" y="0"/>
                  </a:moveTo>
                  <a:cubicBezTo>
                    <a:pt x="362" y="0"/>
                    <a:pt x="339" y="4"/>
                    <a:pt x="316" y="11"/>
                  </a:cubicBezTo>
                  <a:cubicBezTo>
                    <a:pt x="202" y="34"/>
                    <a:pt x="104" y="154"/>
                    <a:pt x="1" y="235"/>
                  </a:cubicBezTo>
                  <a:cubicBezTo>
                    <a:pt x="1" y="281"/>
                    <a:pt x="6" y="332"/>
                    <a:pt x="6" y="378"/>
                  </a:cubicBezTo>
                  <a:cubicBezTo>
                    <a:pt x="117" y="445"/>
                    <a:pt x="238" y="574"/>
                    <a:pt x="344" y="574"/>
                  </a:cubicBezTo>
                  <a:cubicBezTo>
                    <a:pt x="348" y="574"/>
                    <a:pt x="352" y="574"/>
                    <a:pt x="357" y="574"/>
                  </a:cubicBezTo>
                  <a:cubicBezTo>
                    <a:pt x="454" y="556"/>
                    <a:pt x="598" y="396"/>
                    <a:pt x="609" y="287"/>
                  </a:cubicBezTo>
                  <a:cubicBezTo>
                    <a:pt x="639" y="133"/>
                    <a:pt x="523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895725" y="2467825"/>
              <a:ext cx="14600" cy="15650"/>
            </a:xfrm>
            <a:custGeom>
              <a:avLst/>
              <a:gdLst/>
              <a:ahLst/>
              <a:cxnLst/>
              <a:rect l="l" t="t" r="r" b="b"/>
              <a:pathLst>
                <a:path w="584" h="626" extrusionOk="0">
                  <a:moveTo>
                    <a:pt x="250" y="1"/>
                  </a:moveTo>
                  <a:cubicBezTo>
                    <a:pt x="170" y="110"/>
                    <a:pt x="43" y="208"/>
                    <a:pt x="26" y="328"/>
                  </a:cubicBezTo>
                  <a:cubicBezTo>
                    <a:pt x="0" y="479"/>
                    <a:pt x="92" y="626"/>
                    <a:pt x="251" y="626"/>
                  </a:cubicBezTo>
                  <a:cubicBezTo>
                    <a:pt x="268" y="626"/>
                    <a:pt x="284" y="624"/>
                    <a:pt x="302" y="621"/>
                  </a:cubicBezTo>
                  <a:cubicBezTo>
                    <a:pt x="411" y="598"/>
                    <a:pt x="572" y="455"/>
                    <a:pt x="578" y="363"/>
                  </a:cubicBezTo>
                  <a:cubicBezTo>
                    <a:pt x="583" y="248"/>
                    <a:pt x="451" y="12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1150400" y="2086125"/>
              <a:ext cx="15825" cy="13850"/>
            </a:xfrm>
            <a:custGeom>
              <a:avLst/>
              <a:gdLst/>
              <a:ahLst/>
              <a:cxnLst/>
              <a:rect l="l" t="t" r="r" b="b"/>
              <a:pathLst>
                <a:path w="633" h="554" extrusionOk="0">
                  <a:moveTo>
                    <a:pt x="283" y="1"/>
                  </a:moveTo>
                  <a:cubicBezTo>
                    <a:pt x="279" y="1"/>
                    <a:pt x="275" y="1"/>
                    <a:pt x="270" y="1"/>
                  </a:cubicBezTo>
                  <a:cubicBezTo>
                    <a:pt x="173" y="13"/>
                    <a:pt x="0" y="208"/>
                    <a:pt x="18" y="277"/>
                  </a:cubicBezTo>
                  <a:cubicBezTo>
                    <a:pt x="69" y="415"/>
                    <a:pt x="184" y="513"/>
                    <a:pt x="322" y="553"/>
                  </a:cubicBezTo>
                  <a:cubicBezTo>
                    <a:pt x="325" y="553"/>
                    <a:pt x="328" y="553"/>
                    <a:pt x="331" y="553"/>
                  </a:cubicBezTo>
                  <a:cubicBezTo>
                    <a:pt x="416" y="553"/>
                    <a:pt x="527" y="406"/>
                    <a:pt x="632" y="329"/>
                  </a:cubicBezTo>
                  <a:lnTo>
                    <a:pt x="632" y="197"/>
                  </a:lnTo>
                  <a:cubicBezTo>
                    <a:pt x="511" y="131"/>
                    <a:pt x="389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1648300" y="2396475"/>
              <a:ext cx="14625" cy="15500"/>
            </a:xfrm>
            <a:custGeom>
              <a:avLst/>
              <a:gdLst/>
              <a:ahLst/>
              <a:cxnLst/>
              <a:rect l="l" t="t" r="r" b="b"/>
              <a:pathLst>
                <a:path w="585" h="620" extrusionOk="0">
                  <a:moveTo>
                    <a:pt x="246" y="0"/>
                  </a:moveTo>
                  <a:cubicBezTo>
                    <a:pt x="165" y="109"/>
                    <a:pt x="45" y="213"/>
                    <a:pt x="22" y="327"/>
                  </a:cubicBezTo>
                  <a:cubicBezTo>
                    <a:pt x="1" y="483"/>
                    <a:pt x="97" y="620"/>
                    <a:pt x="255" y="620"/>
                  </a:cubicBezTo>
                  <a:cubicBezTo>
                    <a:pt x="272" y="620"/>
                    <a:pt x="290" y="618"/>
                    <a:pt x="309" y="615"/>
                  </a:cubicBezTo>
                  <a:cubicBezTo>
                    <a:pt x="418" y="592"/>
                    <a:pt x="573" y="448"/>
                    <a:pt x="579" y="350"/>
                  </a:cubicBezTo>
                  <a:cubicBezTo>
                    <a:pt x="584" y="236"/>
                    <a:pt x="447" y="115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1669600" y="2416150"/>
              <a:ext cx="16450" cy="14175"/>
            </a:xfrm>
            <a:custGeom>
              <a:avLst/>
              <a:gdLst/>
              <a:ahLst/>
              <a:cxnLst/>
              <a:rect l="l" t="t" r="r" b="b"/>
              <a:pathLst>
                <a:path w="658" h="567" extrusionOk="0">
                  <a:moveTo>
                    <a:pt x="318" y="0"/>
                  </a:moveTo>
                  <a:cubicBezTo>
                    <a:pt x="226" y="0"/>
                    <a:pt x="77" y="149"/>
                    <a:pt x="48" y="258"/>
                  </a:cubicBezTo>
                  <a:cubicBezTo>
                    <a:pt x="1" y="417"/>
                    <a:pt x="124" y="566"/>
                    <a:pt x="278" y="566"/>
                  </a:cubicBezTo>
                  <a:cubicBezTo>
                    <a:pt x="291" y="566"/>
                    <a:pt x="305" y="565"/>
                    <a:pt x="318" y="563"/>
                  </a:cubicBezTo>
                  <a:cubicBezTo>
                    <a:pt x="433" y="546"/>
                    <a:pt x="542" y="425"/>
                    <a:pt x="652" y="356"/>
                  </a:cubicBezTo>
                  <a:cubicBezTo>
                    <a:pt x="652" y="310"/>
                    <a:pt x="657" y="270"/>
                    <a:pt x="657" y="224"/>
                  </a:cubicBezTo>
                  <a:cubicBezTo>
                    <a:pt x="542" y="144"/>
                    <a:pt x="433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837625" y="2490225"/>
              <a:ext cx="15825" cy="13925"/>
            </a:xfrm>
            <a:custGeom>
              <a:avLst/>
              <a:gdLst/>
              <a:ahLst/>
              <a:cxnLst/>
              <a:rect l="l" t="t" r="r" b="b"/>
              <a:pathLst>
                <a:path w="633" h="557" extrusionOk="0">
                  <a:moveTo>
                    <a:pt x="288" y="1"/>
                  </a:moveTo>
                  <a:cubicBezTo>
                    <a:pt x="191" y="1"/>
                    <a:pt x="1" y="185"/>
                    <a:pt x="18" y="259"/>
                  </a:cubicBezTo>
                  <a:cubicBezTo>
                    <a:pt x="58" y="391"/>
                    <a:pt x="162" y="506"/>
                    <a:pt x="294" y="552"/>
                  </a:cubicBezTo>
                  <a:cubicBezTo>
                    <a:pt x="302" y="555"/>
                    <a:pt x="310" y="556"/>
                    <a:pt x="318" y="556"/>
                  </a:cubicBezTo>
                  <a:cubicBezTo>
                    <a:pt x="403" y="556"/>
                    <a:pt x="522" y="431"/>
                    <a:pt x="621" y="363"/>
                  </a:cubicBezTo>
                  <a:lnTo>
                    <a:pt x="633" y="236"/>
                  </a:lnTo>
                  <a:cubicBezTo>
                    <a:pt x="518" y="150"/>
                    <a:pt x="40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1512500" y="2282000"/>
              <a:ext cx="16150" cy="14225"/>
            </a:xfrm>
            <a:custGeom>
              <a:avLst/>
              <a:gdLst/>
              <a:ahLst/>
              <a:cxnLst/>
              <a:rect l="l" t="t" r="r" b="b"/>
              <a:pathLst>
                <a:path w="646" h="569" extrusionOk="0">
                  <a:moveTo>
                    <a:pt x="308" y="1"/>
                  </a:moveTo>
                  <a:cubicBezTo>
                    <a:pt x="306" y="1"/>
                    <a:pt x="303" y="1"/>
                    <a:pt x="301" y="1"/>
                  </a:cubicBezTo>
                  <a:cubicBezTo>
                    <a:pt x="204" y="7"/>
                    <a:pt x="54" y="168"/>
                    <a:pt x="37" y="277"/>
                  </a:cubicBezTo>
                  <a:cubicBezTo>
                    <a:pt x="1" y="428"/>
                    <a:pt x="124" y="569"/>
                    <a:pt x="276" y="569"/>
                  </a:cubicBezTo>
                  <a:cubicBezTo>
                    <a:pt x="292" y="569"/>
                    <a:pt x="308" y="567"/>
                    <a:pt x="324" y="564"/>
                  </a:cubicBezTo>
                  <a:cubicBezTo>
                    <a:pt x="439" y="541"/>
                    <a:pt x="537" y="420"/>
                    <a:pt x="646" y="340"/>
                  </a:cubicBezTo>
                  <a:lnTo>
                    <a:pt x="646" y="208"/>
                  </a:lnTo>
                  <a:cubicBezTo>
                    <a:pt x="533" y="135"/>
                    <a:pt x="415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28" name="Google Shape;1928;p14"/>
          <p:cNvPicPr preferRelativeResize="0"/>
          <p:nvPr/>
        </p:nvPicPr>
        <p:blipFill rotWithShape="1">
          <a:blip r:embed="rId6"/>
          <a:srcRect t="2090" r="43426" b="-2090"/>
          <a:stretch>
            <a:fillRect/>
          </a:stretch>
        </p:blipFill>
        <p:spPr>
          <a:xfrm rot="6371121" flipH="1">
            <a:off x="-411080" y="2268232"/>
            <a:ext cx="1259494" cy="9353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9" name="Google Shape;1929;p14"/>
          <p:cNvGrpSpPr/>
          <p:nvPr/>
        </p:nvGrpSpPr>
        <p:grpSpPr>
          <a:xfrm>
            <a:off x="-177816" y="102400"/>
            <a:ext cx="9195061" cy="4934985"/>
            <a:chOff x="1870550" y="2854975"/>
            <a:chExt cx="3840557" cy="2061225"/>
          </a:xfrm>
        </p:grpSpPr>
        <p:sp>
          <p:nvSpPr>
            <p:cNvPr id="1930" name="Google Shape;1930;p14"/>
            <p:cNvSpPr/>
            <p:nvPr/>
          </p:nvSpPr>
          <p:spPr>
            <a:xfrm>
              <a:off x="2095715" y="3562840"/>
              <a:ext cx="30050" cy="26350"/>
            </a:xfrm>
            <a:custGeom>
              <a:avLst/>
              <a:gdLst/>
              <a:ahLst/>
              <a:cxnLst/>
              <a:rect l="l" t="t" r="r" b="b"/>
              <a:pathLst>
                <a:path w="1202" h="1054" extrusionOk="0">
                  <a:moveTo>
                    <a:pt x="612" y="1"/>
                  </a:moveTo>
                  <a:cubicBezTo>
                    <a:pt x="498" y="1"/>
                    <a:pt x="384" y="35"/>
                    <a:pt x="288" y="106"/>
                  </a:cubicBezTo>
                  <a:cubicBezTo>
                    <a:pt x="185" y="186"/>
                    <a:pt x="93" y="272"/>
                    <a:pt x="1" y="359"/>
                  </a:cubicBezTo>
                  <a:lnTo>
                    <a:pt x="1" y="703"/>
                  </a:lnTo>
                  <a:cubicBezTo>
                    <a:pt x="110" y="784"/>
                    <a:pt x="219" y="870"/>
                    <a:pt x="334" y="944"/>
                  </a:cubicBezTo>
                  <a:cubicBezTo>
                    <a:pt x="441" y="1018"/>
                    <a:pt x="559" y="1054"/>
                    <a:pt x="672" y="1054"/>
                  </a:cubicBezTo>
                  <a:cubicBezTo>
                    <a:pt x="813" y="1054"/>
                    <a:pt x="945" y="998"/>
                    <a:pt x="1035" y="893"/>
                  </a:cubicBezTo>
                  <a:cubicBezTo>
                    <a:pt x="1201" y="669"/>
                    <a:pt x="1184" y="353"/>
                    <a:pt x="994" y="152"/>
                  </a:cubicBezTo>
                  <a:cubicBezTo>
                    <a:pt x="888" y="51"/>
                    <a:pt x="75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4891575" y="2854975"/>
              <a:ext cx="30175" cy="26950"/>
            </a:xfrm>
            <a:custGeom>
              <a:avLst/>
              <a:gdLst/>
              <a:ahLst/>
              <a:cxnLst/>
              <a:rect l="l" t="t" r="r" b="b"/>
              <a:pathLst>
                <a:path w="1207" h="1078" extrusionOk="0">
                  <a:moveTo>
                    <a:pt x="466" y="0"/>
                  </a:moveTo>
                  <a:cubicBezTo>
                    <a:pt x="391" y="46"/>
                    <a:pt x="322" y="92"/>
                    <a:pt x="259" y="144"/>
                  </a:cubicBezTo>
                  <a:cubicBezTo>
                    <a:pt x="23" y="351"/>
                    <a:pt x="0" y="632"/>
                    <a:pt x="190" y="862"/>
                  </a:cubicBezTo>
                  <a:cubicBezTo>
                    <a:pt x="308" y="1001"/>
                    <a:pt x="490" y="1077"/>
                    <a:pt x="660" y="1077"/>
                  </a:cubicBezTo>
                  <a:cubicBezTo>
                    <a:pt x="772" y="1077"/>
                    <a:pt x="878" y="1045"/>
                    <a:pt x="960" y="977"/>
                  </a:cubicBezTo>
                  <a:cubicBezTo>
                    <a:pt x="1172" y="793"/>
                    <a:pt x="1207" y="471"/>
                    <a:pt x="1034" y="247"/>
                  </a:cubicBezTo>
                  <a:cubicBezTo>
                    <a:pt x="965" y="161"/>
                    <a:pt x="891" y="75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2270025" y="4898975"/>
              <a:ext cx="19125" cy="17225"/>
            </a:xfrm>
            <a:custGeom>
              <a:avLst/>
              <a:gdLst/>
              <a:ahLst/>
              <a:cxnLst/>
              <a:rect l="l" t="t" r="r" b="b"/>
              <a:pathLst>
                <a:path w="765" h="689" extrusionOk="0">
                  <a:moveTo>
                    <a:pt x="390" y="1"/>
                  </a:moveTo>
                  <a:cubicBezTo>
                    <a:pt x="310" y="1"/>
                    <a:pt x="231" y="22"/>
                    <a:pt x="162" y="63"/>
                  </a:cubicBezTo>
                  <a:cubicBezTo>
                    <a:pt x="1" y="172"/>
                    <a:pt x="24" y="356"/>
                    <a:pt x="139" y="511"/>
                  </a:cubicBezTo>
                  <a:cubicBezTo>
                    <a:pt x="173" y="568"/>
                    <a:pt x="208" y="632"/>
                    <a:pt x="242" y="689"/>
                  </a:cubicBezTo>
                  <a:lnTo>
                    <a:pt x="587" y="689"/>
                  </a:lnTo>
                  <a:cubicBezTo>
                    <a:pt x="615" y="614"/>
                    <a:pt x="650" y="540"/>
                    <a:pt x="679" y="465"/>
                  </a:cubicBezTo>
                  <a:cubicBezTo>
                    <a:pt x="765" y="275"/>
                    <a:pt x="719" y="103"/>
                    <a:pt x="547" y="28"/>
                  </a:cubicBezTo>
                  <a:cubicBezTo>
                    <a:pt x="496" y="10"/>
                    <a:pt x="44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5579700" y="3965465"/>
              <a:ext cx="15975" cy="1607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48" y="0"/>
                  </a:moveTo>
                  <a:cubicBezTo>
                    <a:pt x="166" y="0"/>
                    <a:pt x="50" y="105"/>
                    <a:pt x="29" y="268"/>
                  </a:cubicBezTo>
                  <a:cubicBezTo>
                    <a:pt x="0" y="446"/>
                    <a:pt x="115" y="629"/>
                    <a:pt x="299" y="641"/>
                  </a:cubicBezTo>
                  <a:cubicBezTo>
                    <a:pt x="306" y="642"/>
                    <a:pt x="313" y="642"/>
                    <a:pt x="319" y="642"/>
                  </a:cubicBezTo>
                  <a:cubicBezTo>
                    <a:pt x="422" y="642"/>
                    <a:pt x="530" y="563"/>
                    <a:pt x="638" y="520"/>
                  </a:cubicBezTo>
                  <a:lnTo>
                    <a:pt x="638" y="90"/>
                  </a:lnTo>
                  <a:cubicBezTo>
                    <a:pt x="563" y="49"/>
                    <a:pt x="483" y="26"/>
                    <a:pt x="403" y="3"/>
                  </a:cubicBezTo>
                  <a:cubicBezTo>
                    <a:pt x="384" y="1"/>
                    <a:pt x="365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5577333" y="4239346"/>
              <a:ext cx="82900" cy="146650"/>
            </a:xfrm>
            <a:custGeom>
              <a:avLst/>
              <a:gdLst/>
              <a:ahLst/>
              <a:cxnLst/>
              <a:rect l="l" t="t" r="r" b="b"/>
              <a:pathLst>
                <a:path w="3316" h="5866" extrusionOk="0">
                  <a:moveTo>
                    <a:pt x="1695" y="2281"/>
                  </a:moveTo>
                  <a:lnTo>
                    <a:pt x="2385" y="2970"/>
                  </a:lnTo>
                  <a:cubicBezTo>
                    <a:pt x="2143" y="3194"/>
                    <a:pt x="1868" y="3441"/>
                    <a:pt x="1586" y="3700"/>
                  </a:cubicBezTo>
                  <a:lnTo>
                    <a:pt x="1115" y="3091"/>
                  </a:lnTo>
                  <a:lnTo>
                    <a:pt x="1695" y="2281"/>
                  </a:lnTo>
                  <a:close/>
                  <a:moveTo>
                    <a:pt x="1632" y="1"/>
                  </a:moveTo>
                  <a:cubicBezTo>
                    <a:pt x="1609" y="104"/>
                    <a:pt x="1581" y="196"/>
                    <a:pt x="1575" y="288"/>
                  </a:cubicBezTo>
                  <a:cubicBezTo>
                    <a:pt x="1512" y="857"/>
                    <a:pt x="1466" y="1425"/>
                    <a:pt x="1391" y="2000"/>
                  </a:cubicBezTo>
                  <a:cubicBezTo>
                    <a:pt x="1322" y="2580"/>
                    <a:pt x="1190" y="2695"/>
                    <a:pt x="593" y="2758"/>
                  </a:cubicBezTo>
                  <a:cubicBezTo>
                    <a:pt x="478" y="2769"/>
                    <a:pt x="369" y="2787"/>
                    <a:pt x="254" y="2815"/>
                  </a:cubicBezTo>
                  <a:cubicBezTo>
                    <a:pt x="185" y="2838"/>
                    <a:pt x="133" y="2907"/>
                    <a:pt x="1" y="3016"/>
                  </a:cubicBezTo>
                  <a:cubicBezTo>
                    <a:pt x="259" y="3097"/>
                    <a:pt x="443" y="3149"/>
                    <a:pt x="627" y="3200"/>
                  </a:cubicBezTo>
                  <a:cubicBezTo>
                    <a:pt x="1179" y="3361"/>
                    <a:pt x="1345" y="3574"/>
                    <a:pt x="1397" y="4148"/>
                  </a:cubicBezTo>
                  <a:cubicBezTo>
                    <a:pt x="1437" y="4636"/>
                    <a:pt x="1489" y="5124"/>
                    <a:pt x="1546" y="5607"/>
                  </a:cubicBezTo>
                  <a:cubicBezTo>
                    <a:pt x="1563" y="5693"/>
                    <a:pt x="1586" y="5779"/>
                    <a:pt x="1621" y="5865"/>
                  </a:cubicBezTo>
                  <a:cubicBezTo>
                    <a:pt x="1684" y="5745"/>
                    <a:pt x="1724" y="5618"/>
                    <a:pt x="1730" y="5486"/>
                  </a:cubicBezTo>
                  <a:cubicBezTo>
                    <a:pt x="1787" y="5073"/>
                    <a:pt x="1833" y="4659"/>
                    <a:pt x="1896" y="4246"/>
                  </a:cubicBezTo>
                  <a:cubicBezTo>
                    <a:pt x="1988" y="3625"/>
                    <a:pt x="2339" y="3235"/>
                    <a:pt x="2959" y="3091"/>
                  </a:cubicBezTo>
                  <a:cubicBezTo>
                    <a:pt x="3080" y="3051"/>
                    <a:pt x="3200" y="3005"/>
                    <a:pt x="3315" y="2953"/>
                  </a:cubicBezTo>
                  <a:cubicBezTo>
                    <a:pt x="3085" y="2879"/>
                    <a:pt x="2959" y="2833"/>
                    <a:pt x="2827" y="2798"/>
                  </a:cubicBezTo>
                  <a:cubicBezTo>
                    <a:pt x="2350" y="2678"/>
                    <a:pt x="2046" y="2385"/>
                    <a:pt x="1954" y="1896"/>
                  </a:cubicBezTo>
                  <a:cubicBezTo>
                    <a:pt x="1919" y="1741"/>
                    <a:pt x="1896" y="1580"/>
                    <a:pt x="1885" y="1425"/>
                  </a:cubicBezTo>
                  <a:cubicBezTo>
                    <a:pt x="1862" y="1052"/>
                    <a:pt x="1851" y="679"/>
                    <a:pt x="1833" y="305"/>
                  </a:cubicBezTo>
                  <a:cubicBezTo>
                    <a:pt x="1828" y="185"/>
                    <a:pt x="1839" y="47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1981076" y="3072447"/>
              <a:ext cx="81025" cy="147225"/>
            </a:xfrm>
            <a:custGeom>
              <a:avLst/>
              <a:gdLst/>
              <a:ahLst/>
              <a:cxnLst/>
              <a:rect l="l" t="t" r="r" b="b"/>
              <a:pathLst>
                <a:path w="3241" h="5889" extrusionOk="0">
                  <a:moveTo>
                    <a:pt x="1707" y="2281"/>
                  </a:moveTo>
                  <a:lnTo>
                    <a:pt x="2385" y="2982"/>
                  </a:lnTo>
                  <a:lnTo>
                    <a:pt x="1603" y="3706"/>
                  </a:lnTo>
                  <a:lnTo>
                    <a:pt x="1121" y="3085"/>
                  </a:lnTo>
                  <a:lnTo>
                    <a:pt x="1707" y="2281"/>
                  </a:lnTo>
                  <a:close/>
                  <a:moveTo>
                    <a:pt x="1626" y="1"/>
                  </a:moveTo>
                  <a:cubicBezTo>
                    <a:pt x="1609" y="121"/>
                    <a:pt x="1598" y="208"/>
                    <a:pt x="1592" y="288"/>
                  </a:cubicBezTo>
                  <a:cubicBezTo>
                    <a:pt x="1517" y="914"/>
                    <a:pt x="1454" y="1546"/>
                    <a:pt x="1374" y="2172"/>
                  </a:cubicBezTo>
                  <a:cubicBezTo>
                    <a:pt x="1333" y="2505"/>
                    <a:pt x="1144" y="2683"/>
                    <a:pt x="811" y="2718"/>
                  </a:cubicBezTo>
                  <a:cubicBezTo>
                    <a:pt x="638" y="2735"/>
                    <a:pt x="466" y="2764"/>
                    <a:pt x="299" y="2804"/>
                  </a:cubicBezTo>
                  <a:cubicBezTo>
                    <a:pt x="219" y="2821"/>
                    <a:pt x="156" y="2901"/>
                    <a:pt x="1" y="3011"/>
                  </a:cubicBezTo>
                  <a:lnTo>
                    <a:pt x="736" y="3229"/>
                  </a:lnTo>
                  <a:cubicBezTo>
                    <a:pt x="1121" y="3338"/>
                    <a:pt x="1351" y="3585"/>
                    <a:pt x="1391" y="3993"/>
                  </a:cubicBezTo>
                  <a:cubicBezTo>
                    <a:pt x="1408" y="4194"/>
                    <a:pt x="1414" y="4395"/>
                    <a:pt x="1437" y="4596"/>
                  </a:cubicBezTo>
                  <a:cubicBezTo>
                    <a:pt x="1483" y="5027"/>
                    <a:pt x="1540" y="5457"/>
                    <a:pt x="1592" y="5888"/>
                  </a:cubicBezTo>
                  <a:lnTo>
                    <a:pt x="1695" y="5883"/>
                  </a:lnTo>
                  <a:cubicBezTo>
                    <a:pt x="1712" y="5704"/>
                    <a:pt x="1730" y="5521"/>
                    <a:pt x="1758" y="5337"/>
                  </a:cubicBezTo>
                  <a:cubicBezTo>
                    <a:pt x="1799" y="4981"/>
                    <a:pt x="1850" y="4630"/>
                    <a:pt x="1902" y="4268"/>
                  </a:cubicBezTo>
                  <a:cubicBezTo>
                    <a:pt x="1988" y="3625"/>
                    <a:pt x="2344" y="3229"/>
                    <a:pt x="2982" y="3085"/>
                  </a:cubicBezTo>
                  <a:cubicBezTo>
                    <a:pt x="3074" y="3057"/>
                    <a:pt x="3160" y="3016"/>
                    <a:pt x="3240" y="2970"/>
                  </a:cubicBezTo>
                  <a:cubicBezTo>
                    <a:pt x="3189" y="2924"/>
                    <a:pt x="3171" y="2896"/>
                    <a:pt x="3148" y="2884"/>
                  </a:cubicBezTo>
                  <a:cubicBezTo>
                    <a:pt x="3097" y="2861"/>
                    <a:pt x="3039" y="2844"/>
                    <a:pt x="2988" y="2833"/>
                  </a:cubicBezTo>
                  <a:cubicBezTo>
                    <a:pt x="2298" y="2718"/>
                    <a:pt x="1965" y="2287"/>
                    <a:pt x="1914" y="1621"/>
                  </a:cubicBezTo>
                  <a:cubicBezTo>
                    <a:pt x="1879" y="1201"/>
                    <a:pt x="1868" y="788"/>
                    <a:pt x="1845" y="368"/>
                  </a:cubicBezTo>
                  <a:cubicBezTo>
                    <a:pt x="1839" y="236"/>
                    <a:pt x="1879" y="75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2100203" y="4436503"/>
              <a:ext cx="71550" cy="130550"/>
            </a:xfrm>
            <a:custGeom>
              <a:avLst/>
              <a:gdLst/>
              <a:ahLst/>
              <a:cxnLst/>
              <a:rect l="l" t="t" r="r" b="b"/>
              <a:pathLst>
                <a:path w="2862" h="5222" extrusionOk="0">
                  <a:moveTo>
                    <a:pt x="1368" y="2143"/>
                  </a:moveTo>
                  <a:lnTo>
                    <a:pt x="1930" y="2779"/>
                  </a:lnTo>
                  <a:lnTo>
                    <a:pt x="1930" y="2779"/>
                  </a:lnTo>
                  <a:lnTo>
                    <a:pt x="1345" y="3326"/>
                  </a:lnTo>
                  <a:lnTo>
                    <a:pt x="920" y="2763"/>
                  </a:lnTo>
                  <a:lnTo>
                    <a:pt x="1368" y="2143"/>
                  </a:lnTo>
                  <a:close/>
                  <a:moveTo>
                    <a:pt x="1379" y="0"/>
                  </a:moveTo>
                  <a:cubicBezTo>
                    <a:pt x="1362" y="115"/>
                    <a:pt x="1339" y="230"/>
                    <a:pt x="1327" y="351"/>
                  </a:cubicBezTo>
                  <a:cubicBezTo>
                    <a:pt x="1276" y="822"/>
                    <a:pt x="1247" y="1293"/>
                    <a:pt x="1172" y="1764"/>
                  </a:cubicBezTo>
                  <a:cubicBezTo>
                    <a:pt x="1086" y="2333"/>
                    <a:pt x="1006" y="2396"/>
                    <a:pt x="437" y="2476"/>
                  </a:cubicBezTo>
                  <a:cubicBezTo>
                    <a:pt x="293" y="2499"/>
                    <a:pt x="150" y="2539"/>
                    <a:pt x="6" y="2574"/>
                  </a:cubicBezTo>
                  <a:lnTo>
                    <a:pt x="1" y="2717"/>
                  </a:lnTo>
                  <a:cubicBezTo>
                    <a:pt x="190" y="2775"/>
                    <a:pt x="368" y="2838"/>
                    <a:pt x="558" y="2890"/>
                  </a:cubicBezTo>
                  <a:cubicBezTo>
                    <a:pt x="943" y="2987"/>
                    <a:pt x="1138" y="3234"/>
                    <a:pt x="1161" y="3631"/>
                  </a:cubicBezTo>
                  <a:cubicBezTo>
                    <a:pt x="1178" y="3929"/>
                    <a:pt x="1207" y="4234"/>
                    <a:pt x="1241" y="4532"/>
                  </a:cubicBezTo>
                  <a:cubicBezTo>
                    <a:pt x="1270" y="4762"/>
                    <a:pt x="1270" y="5003"/>
                    <a:pt x="1396" y="5222"/>
                  </a:cubicBezTo>
                  <a:cubicBezTo>
                    <a:pt x="1437" y="5101"/>
                    <a:pt x="1465" y="4980"/>
                    <a:pt x="1477" y="4860"/>
                  </a:cubicBezTo>
                  <a:cubicBezTo>
                    <a:pt x="1528" y="4475"/>
                    <a:pt x="1574" y="4090"/>
                    <a:pt x="1643" y="3711"/>
                  </a:cubicBezTo>
                  <a:cubicBezTo>
                    <a:pt x="1724" y="3240"/>
                    <a:pt x="1994" y="2936"/>
                    <a:pt x="2459" y="2804"/>
                  </a:cubicBezTo>
                  <a:cubicBezTo>
                    <a:pt x="2574" y="2769"/>
                    <a:pt x="2677" y="2717"/>
                    <a:pt x="2861" y="2648"/>
                  </a:cubicBezTo>
                  <a:cubicBezTo>
                    <a:pt x="2769" y="2602"/>
                    <a:pt x="2677" y="2568"/>
                    <a:pt x="2580" y="2539"/>
                  </a:cubicBezTo>
                  <a:cubicBezTo>
                    <a:pt x="1959" y="2424"/>
                    <a:pt x="1672" y="2028"/>
                    <a:pt x="1626" y="1425"/>
                  </a:cubicBezTo>
                  <a:cubicBezTo>
                    <a:pt x="1603" y="1080"/>
                    <a:pt x="1586" y="736"/>
                    <a:pt x="1563" y="391"/>
                  </a:cubicBezTo>
                  <a:cubicBezTo>
                    <a:pt x="1557" y="265"/>
                    <a:pt x="1528" y="133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5660232" y="3564386"/>
              <a:ext cx="50875" cy="136875"/>
            </a:xfrm>
            <a:custGeom>
              <a:avLst/>
              <a:gdLst/>
              <a:ahLst/>
              <a:cxnLst/>
              <a:rect l="l" t="t" r="r" b="b"/>
              <a:pathLst>
                <a:path w="2035" h="5475" extrusionOk="0">
                  <a:moveTo>
                    <a:pt x="1023" y="1885"/>
                  </a:moveTo>
                  <a:lnTo>
                    <a:pt x="1385" y="2580"/>
                  </a:lnTo>
                  <a:lnTo>
                    <a:pt x="1069" y="3263"/>
                  </a:lnTo>
                  <a:cubicBezTo>
                    <a:pt x="897" y="3022"/>
                    <a:pt x="736" y="2804"/>
                    <a:pt x="587" y="2597"/>
                  </a:cubicBezTo>
                  <a:lnTo>
                    <a:pt x="1023" y="1885"/>
                  </a:lnTo>
                  <a:close/>
                  <a:moveTo>
                    <a:pt x="920" y="1"/>
                  </a:moveTo>
                  <a:cubicBezTo>
                    <a:pt x="891" y="156"/>
                    <a:pt x="851" y="311"/>
                    <a:pt x="839" y="472"/>
                  </a:cubicBezTo>
                  <a:cubicBezTo>
                    <a:pt x="811" y="816"/>
                    <a:pt x="811" y="1161"/>
                    <a:pt x="776" y="1506"/>
                  </a:cubicBezTo>
                  <a:cubicBezTo>
                    <a:pt x="736" y="1931"/>
                    <a:pt x="564" y="2281"/>
                    <a:pt x="167" y="2488"/>
                  </a:cubicBezTo>
                  <a:cubicBezTo>
                    <a:pt x="110" y="2517"/>
                    <a:pt x="75" y="2603"/>
                    <a:pt x="1" y="2700"/>
                  </a:cubicBezTo>
                  <a:cubicBezTo>
                    <a:pt x="627" y="2746"/>
                    <a:pt x="770" y="3154"/>
                    <a:pt x="822" y="3631"/>
                  </a:cubicBezTo>
                  <a:cubicBezTo>
                    <a:pt x="857" y="3958"/>
                    <a:pt x="880" y="4291"/>
                    <a:pt x="908" y="4619"/>
                  </a:cubicBezTo>
                  <a:cubicBezTo>
                    <a:pt x="937" y="4906"/>
                    <a:pt x="966" y="5188"/>
                    <a:pt x="995" y="5475"/>
                  </a:cubicBezTo>
                  <a:lnTo>
                    <a:pt x="1098" y="5475"/>
                  </a:lnTo>
                  <a:cubicBezTo>
                    <a:pt x="1115" y="5308"/>
                    <a:pt x="1138" y="5147"/>
                    <a:pt x="1155" y="4981"/>
                  </a:cubicBezTo>
                  <a:cubicBezTo>
                    <a:pt x="1201" y="4452"/>
                    <a:pt x="1236" y="3918"/>
                    <a:pt x="1299" y="3390"/>
                  </a:cubicBezTo>
                  <a:cubicBezTo>
                    <a:pt x="1339" y="3016"/>
                    <a:pt x="1460" y="2683"/>
                    <a:pt x="2034" y="2637"/>
                  </a:cubicBezTo>
                  <a:cubicBezTo>
                    <a:pt x="1397" y="2327"/>
                    <a:pt x="1282" y="1816"/>
                    <a:pt x="1196" y="1299"/>
                  </a:cubicBezTo>
                  <a:cubicBezTo>
                    <a:pt x="1161" y="1104"/>
                    <a:pt x="1150" y="903"/>
                    <a:pt x="1127" y="701"/>
                  </a:cubicBezTo>
                  <a:cubicBezTo>
                    <a:pt x="1098" y="466"/>
                    <a:pt x="1063" y="236"/>
                    <a:pt x="1035" y="6"/>
                  </a:cubicBezTo>
                  <a:lnTo>
                    <a:pt x="9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5398607" y="3132972"/>
              <a:ext cx="27175" cy="26175"/>
            </a:xfrm>
            <a:custGeom>
              <a:avLst/>
              <a:gdLst/>
              <a:ahLst/>
              <a:cxnLst/>
              <a:rect l="l" t="t" r="r" b="b"/>
              <a:pathLst>
                <a:path w="1087" h="1047" extrusionOk="0">
                  <a:moveTo>
                    <a:pt x="556" y="0"/>
                  </a:moveTo>
                  <a:cubicBezTo>
                    <a:pt x="549" y="0"/>
                    <a:pt x="542" y="0"/>
                    <a:pt x="535" y="1"/>
                  </a:cubicBezTo>
                  <a:cubicBezTo>
                    <a:pt x="531" y="1"/>
                    <a:pt x="528" y="1"/>
                    <a:pt x="524" y="1"/>
                  </a:cubicBezTo>
                  <a:cubicBezTo>
                    <a:pt x="242" y="1"/>
                    <a:pt x="7" y="223"/>
                    <a:pt x="1" y="506"/>
                  </a:cubicBezTo>
                  <a:cubicBezTo>
                    <a:pt x="1" y="793"/>
                    <a:pt x="281" y="1046"/>
                    <a:pt x="595" y="1046"/>
                  </a:cubicBezTo>
                  <a:cubicBezTo>
                    <a:pt x="602" y="1046"/>
                    <a:pt x="609" y="1046"/>
                    <a:pt x="615" y="1046"/>
                  </a:cubicBezTo>
                  <a:cubicBezTo>
                    <a:pt x="891" y="1040"/>
                    <a:pt x="1081" y="822"/>
                    <a:pt x="1081" y="535"/>
                  </a:cubicBezTo>
                  <a:cubicBezTo>
                    <a:pt x="1086" y="237"/>
                    <a:pt x="845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1888200" y="4240525"/>
              <a:ext cx="27175" cy="27050"/>
            </a:xfrm>
            <a:custGeom>
              <a:avLst/>
              <a:gdLst/>
              <a:ahLst/>
              <a:cxnLst/>
              <a:rect l="l" t="t" r="r" b="b"/>
              <a:pathLst>
                <a:path w="1087" h="1082" extrusionOk="0">
                  <a:moveTo>
                    <a:pt x="509" y="1"/>
                  </a:moveTo>
                  <a:cubicBezTo>
                    <a:pt x="253" y="1"/>
                    <a:pt x="35" y="202"/>
                    <a:pt x="24" y="461"/>
                  </a:cubicBezTo>
                  <a:cubicBezTo>
                    <a:pt x="1" y="783"/>
                    <a:pt x="248" y="1076"/>
                    <a:pt x="546" y="1082"/>
                  </a:cubicBezTo>
                  <a:cubicBezTo>
                    <a:pt x="828" y="1082"/>
                    <a:pt x="1063" y="852"/>
                    <a:pt x="1063" y="565"/>
                  </a:cubicBezTo>
                  <a:cubicBezTo>
                    <a:pt x="1086" y="260"/>
                    <a:pt x="845" y="2"/>
                    <a:pt x="541" y="2"/>
                  </a:cubicBezTo>
                  <a:cubicBezTo>
                    <a:pt x="530" y="1"/>
                    <a:pt x="520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2829775" y="2869175"/>
              <a:ext cx="27325" cy="26600"/>
            </a:xfrm>
            <a:custGeom>
              <a:avLst/>
              <a:gdLst/>
              <a:ahLst/>
              <a:cxnLst/>
              <a:rect l="l" t="t" r="r" b="b"/>
              <a:pathLst>
                <a:path w="1093" h="1064" extrusionOk="0">
                  <a:moveTo>
                    <a:pt x="531" y="1"/>
                  </a:moveTo>
                  <a:cubicBezTo>
                    <a:pt x="253" y="1"/>
                    <a:pt x="18" y="221"/>
                    <a:pt x="12" y="501"/>
                  </a:cubicBezTo>
                  <a:cubicBezTo>
                    <a:pt x="1" y="794"/>
                    <a:pt x="277" y="1064"/>
                    <a:pt x="592" y="1064"/>
                  </a:cubicBezTo>
                  <a:cubicBezTo>
                    <a:pt x="868" y="1064"/>
                    <a:pt x="1063" y="857"/>
                    <a:pt x="1075" y="564"/>
                  </a:cubicBezTo>
                  <a:cubicBezTo>
                    <a:pt x="1092" y="260"/>
                    <a:pt x="851" y="7"/>
                    <a:pt x="552" y="1"/>
                  </a:cubicBezTo>
                  <a:cubicBezTo>
                    <a:pt x="545" y="1"/>
                    <a:pt x="53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4558314" y="2922798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1"/>
                  </a:moveTo>
                  <a:cubicBezTo>
                    <a:pt x="144" y="1"/>
                    <a:pt x="0" y="156"/>
                    <a:pt x="12" y="334"/>
                  </a:cubicBezTo>
                  <a:cubicBezTo>
                    <a:pt x="29" y="529"/>
                    <a:pt x="190" y="673"/>
                    <a:pt x="385" y="673"/>
                  </a:cubicBezTo>
                  <a:cubicBezTo>
                    <a:pt x="546" y="656"/>
                    <a:pt x="672" y="518"/>
                    <a:pt x="678" y="357"/>
                  </a:cubicBezTo>
                  <a:cubicBezTo>
                    <a:pt x="678" y="162"/>
                    <a:pt x="517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1870550" y="3203450"/>
              <a:ext cx="17525" cy="16725"/>
            </a:xfrm>
            <a:custGeom>
              <a:avLst/>
              <a:gdLst/>
              <a:ahLst/>
              <a:cxnLst/>
              <a:rect l="l" t="t" r="r" b="b"/>
              <a:pathLst>
                <a:path w="701" h="669" extrusionOk="0">
                  <a:moveTo>
                    <a:pt x="347" y="1"/>
                  </a:moveTo>
                  <a:cubicBezTo>
                    <a:pt x="337" y="1"/>
                    <a:pt x="326" y="1"/>
                    <a:pt x="316" y="2"/>
                  </a:cubicBezTo>
                  <a:cubicBezTo>
                    <a:pt x="132" y="14"/>
                    <a:pt x="0" y="174"/>
                    <a:pt x="29" y="352"/>
                  </a:cubicBezTo>
                  <a:cubicBezTo>
                    <a:pt x="52" y="530"/>
                    <a:pt x="201" y="663"/>
                    <a:pt x="379" y="668"/>
                  </a:cubicBezTo>
                  <a:cubicBezTo>
                    <a:pt x="563" y="663"/>
                    <a:pt x="701" y="507"/>
                    <a:pt x="689" y="329"/>
                  </a:cubicBezTo>
                  <a:cubicBezTo>
                    <a:pt x="679" y="144"/>
                    <a:pt x="52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4"/>
            <p:cNvSpPr/>
            <p:nvPr/>
          </p:nvSpPr>
          <p:spPr>
            <a:xfrm rot="10800000">
              <a:off x="5362204" y="4764402"/>
              <a:ext cx="33936" cy="27149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36" y="1"/>
                  </a:moveTo>
                  <a:cubicBezTo>
                    <a:pt x="329" y="1"/>
                    <a:pt x="323" y="1"/>
                    <a:pt x="316" y="1"/>
                  </a:cubicBezTo>
                  <a:cubicBezTo>
                    <a:pt x="138" y="13"/>
                    <a:pt x="0" y="162"/>
                    <a:pt x="0" y="340"/>
                  </a:cubicBezTo>
                  <a:cubicBezTo>
                    <a:pt x="28" y="532"/>
                    <a:pt x="189" y="668"/>
                    <a:pt x="379" y="668"/>
                  </a:cubicBezTo>
                  <a:cubicBezTo>
                    <a:pt x="383" y="668"/>
                    <a:pt x="387" y="668"/>
                    <a:pt x="391" y="668"/>
                  </a:cubicBezTo>
                  <a:cubicBezTo>
                    <a:pt x="557" y="656"/>
                    <a:pt x="667" y="536"/>
                    <a:pt x="667" y="352"/>
                  </a:cubicBezTo>
                  <a:cubicBezTo>
                    <a:pt x="678" y="163"/>
                    <a:pt x="528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5084425" y="4860300"/>
              <a:ext cx="17400" cy="16700"/>
            </a:xfrm>
            <a:custGeom>
              <a:avLst/>
              <a:gdLst/>
              <a:ahLst/>
              <a:cxnLst/>
              <a:rect l="l" t="t" r="r" b="b"/>
              <a:pathLst>
                <a:path w="696" h="668" extrusionOk="0">
                  <a:moveTo>
                    <a:pt x="338" y="1"/>
                  </a:moveTo>
                  <a:cubicBezTo>
                    <a:pt x="331" y="1"/>
                    <a:pt x="324" y="1"/>
                    <a:pt x="316" y="2"/>
                  </a:cubicBezTo>
                  <a:cubicBezTo>
                    <a:pt x="138" y="13"/>
                    <a:pt x="1" y="174"/>
                    <a:pt x="24" y="352"/>
                  </a:cubicBezTo>
                  <a:cubicBezTo>
                    <a:pt x="47" y="530"/>
                    <a:pt x="196" y="662"/>
                    <a:pt x="374" y="668"/>
                  </a:cubicBezTo>
                  <a:cubicBezTo>
                    <a:pt x="552" y="668"/>
                    <a:pt x="696" y="513"/>
                    <a:pt x="690" y="335"/>
                  </a:cubicBezTo>
                  <a:cubicBezTo>
                    <a:pt x="679" y="147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2744050" y="4889200"/>
              <a:ext cx="16975" cy="16525"/>
            </a:xfrm>
            <a:custGeom>
              <a:avLst/>
              <a:gdLst/>
              <a:ahLst/>
              <a:cxnLst/>
              <a:rect l="l" t="t" r="r" b="b"/>
              <a:pathLst>
                <a:path w="679" h="661" extrusionOk="0">
                  <a:moveTo>
                    <a:pt x="328" y="0"/>
                  </a:moveTo>
                  <a:cubicBezTo>
                    <a:pt x="150" y="6"/>
                    <a:pt x="6" y="149"/>
                    <a:pt x="1" y="333"/>
                  </a:cubicBezTo>
                  <a:cubicBezTo>
                    <a:pt x="18" y="519"/>
                    <a:pt x="178" y="661"/>
                    <a:pt x="368" y="661"/>
                  </a:cubicBezTo>
                  <a:cubicBezTo>
                    <a:pt x="372" y="661"/>
                    <a:pt x="376" y="661"/>
                    <a:pt x="380" y="661"/>
                  </a:cubicBezTo>
                  <a:cubicBezTo>
                    <a:pt x="546" y="661"/>
                    <a:pt x="678" y="523"/>
                    <a:pt x="667" y="356"/>
                  </a:cubicBezTo>
                  <a:cubicBezTo>
                    <a:pt x="678" y="161"/>
                    <a:pt x="523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2084950" y="4671775"/>
              <a:ext cx="17375" cy="16700"/>
            </a:xfrm>
            <a:custGeom>
              <a:avLst/>
              <a:gdLst/>
              <a:ahLst/>
              <a:cxnLst/>
              <a:rect l="l" t="t" r="r" b="b"/>
              <a:pathLst>
                <a:path w="695" h="668" extrusionOk="0">
                  <a:moveTo>
                    <a:pt x="344" y="1"/>
                  </a:moveTo>
                  <a:cubicBezTo>
                    <a:pt x="340" y="1"/>
                    <a:pt x="337" y="1"/>
                    <a:pt x="333" y="1"/>
                  </a:cubicBezTo>
                  <a:cubicBezTo>
                    <a:pt x="330" y="1"/>
                    <a:pt x="326" y="1"/>
                    <a:pt x="323" y="1"/>
                  </a:cubicBezTo>
                  <a:cubicBezTo>
                    <a:pt x="144" y="1"/>
                    <a:pt x="0" y="153"/>
                    <a:pt x="17" y="334"/>
                  </a:cubicBezTo>
                  <a:cubicBezTo>
                    <a:pt x="34" y="520"/>
                    <a:pt x="189" y="667"/>
                    <a:pt x="380" y="667"/>
                  </a:cubicBezTo>
                  <a:cubicBezTo>
                    <a:pt x="383" y="667"/>
                    <a:pt x="387" y="667"/>
                    <a:pt x="391" y="667"/>
                  </a:cubicBezTo>
                  <a:cubicBezTo>
                    <a:pt x="569" y="644"/>
                    <a:pt x="695" y="489"/>
                    <a:pt x="683" y="311"/>
                  </a:cubicBezTo>
                  <a:cubicBezTo>
                    <a:pt x="661" y="137"/>
                    <a:pt x="51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5461075" y="3597375"/>
              <a:ext cx="16825" cy="16975"/>
            </a:xfrm>
            <a:custGeom>
              <a:avLst/>
              <a:gdLst/>
              <a:ahLst/>
              <a:cxnLst/>
              <a:rect l="l" t="t" r="r" b="b"/>
              <a:pathLst>
                <a:path w="673" h="679" extrusionOk="0">
                  <a:moveTo>
                    <a:pt x="337" y="0"/>
                  </a:moveTo>
                  <a:cubicBezTo>
                    <a:pt x="330" y="0"/>
                    <a:pt x="323" y="0"/>
                    <a:pt x="317" y="1"/>
                  </a:cubicBezTo>
                  <a:cubicBezTo>
                    <a:pt x="150" y="1"/>
                    <a:pt x="18" y="139"/>
                    <a:pt x="18" y="305"/>
                  </a:cubicBezTo>
                  <a:cubicBezTo>
                    <a:pt x="1" y="495"/>
                    <a:pt x="145" y="667"/>
                    <a:pt x="346" y="678"/>
                  </a:cubicBezTo>
                  <a:cubicBezTo>
                    <a:pt x="524" y="673"/>
                    <a:pt x="667" y="529"/>
                    <a:pt x="673" y="345"/>
                  </a:cubicBezTo>
                  <a:cubicBezTo>
                    <a:pt x="673" y="157"/>
                    <a:pt x="52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4333625" y="4856281"/>
              <a:ext cx="16250" cy="16950"/>
            </a:xfrm>
            <a:custGeom>
              <a:avLst/>
              <a:gdLst/>
              <a:ahLst/>
              <a:cxnLst/>
              <a:rect l="l" t="t" r="r" b="b"/>
              <a:pathLst>
                <a:path w="650" h="678" extrusionOk="0">
                  <a:moveTo>
                    <a:pt x="331" y="1"/>
                  </a:moveTo>
                  <a:cubicBezTo>
                    <a:pt x="313" y="1"/>
                    <a:pt x="295" y="2"/>
                    <a:pt x="276" y="5"/>
                  </a:cubicBezTo>
                  <a:cubicBezTo>
                    <a:pt x="93" y="23"/>
                    <a:pt x="1" y="138"/>
                    <a:pt x="1" y="316"/>
                  </a:cubicBezTo>
                  <a:cubicBezTo>
                    <a:pt x="1" y="510"/>
                    <a:pt x="157" y="678"/>
                    <a:pt x="323" y="678"/>
                  </a:cubicBezTo>
                  <a:cubicBezTo>
                    <a:pt x="329" y="678"/>
                    <a:pt x="334" y="678"/>
                    <a:pt x="340" y="677"/>
                  </a:cubicBezTo>
                  <a:cubicBezTo>
                    <a:pt x="518" y="649"/>
                    <a:pt x="644" y="499"/>
                    <a:pt x="644" y="321"/>
                  </a:cubicBezTo>
                  <a:cubicBezTo>
                    <a:pt x="649" y="144"/>
                    <a:pt x="504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4"/>
            <p:cNvSpPr/>
            <p:nvPr/>
          </p:nvSpPr>
          <p:spPr>
            <a:xfrm>
              <a:off x="3616634" y="2916390"/>
              <a:ext cx="17100" cy="16700"/>
            </a:xfrm>
            <a:custGeom>
              <a:avLst/>
              <a:gdLst/>
              <a:ahLst/>
              <a:cxnLst/>
              <a:rect l="l" t="t" r="r" b="b"/>
              <a:pathLst>
                <a:path w="684" h="668" extrusionOk="0">
                  <a:moveTo>
                    <a:pt x="347" y="1"/>
                  </a:moveTo>
                  <a:cubicBezTo>
                    <a:pt x="341" y="1"/>
                    <a:pt x="334" y="1"/>
                    <a:pt x="328" y="1"/>
                  </a:cubicBezTo>
                  <a:cubicBezTo>
                    <a:pt x="324" y="1"/>
                    <a:pt x="321" y="1"/>
                    <a:pt x="318" y="1"/>
                  </a:cubicBezTo>
                  <a:cubicBezTo>
                    <a:pt x="139" y="1"/>
                    <a:pt x="1" y="154"/>
                    <a:pt x="23" y="334"/>
                  </a:cubicBezTo>
                  <a:cubicBezTo>
                    <a:pt x="40" y="520"/>
                    <a:pt x="201" y="668"/>
                    <a:pt x="386" y="668"/>
                  </a:cubicBezTo>
                  <a:cubicBezTo>
                    <a:pt x="390" y="668"/>
                    <a:pt x="393" y="668"/>
                    <a:pt x="397" y="667"/>
                  </a:cubicBezTo>
                  <a:cubicBezTo>
                    <a:pt x="557" y="639"/>
                    <a:pt x="678" y="507"/>
                    <a:pt x="684" y="346"/>
                  </a:cubicBezTo>
                  <a:cubicBezTo>
                    <a:pt x="684" y="157"/>
                    <a:pt x="53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0" name="Google Shape;1950;p14"/>
          <p:cNvGrpSpPr/>
          <p:nvPr/>
        </p:nvGrpSpPr>
        <p:grpSpPr>
          <a:xfrm rot="-7258799" flipH="1">
            <a:off x="-504767" y="2399502"/>
            <a:ext cx="1069588" cy="885212"/>
            <a:chOff x="765400" y="1065875"/>
            <a:chExt cx="1766875" cy="1462300"/>
          </a:xfrm>
        </p:grpSpPr>
        <p:sp>
          <p:nvSpPr>
            <p:cNvPr id="1951" name="Google Shape;1951;p14"/>
            <p:cNvSpPr/>
            <p:nvPr/>
          </p:nvSpPr>
          <p:spPr>
            <a:xfrm>
              <a:off x="765400" y="1207175"/>
              <a:ext cx="148225" cy="147800"/>
            </a:xfrm>
            <a:custGeom>
              <a:avLst/>
              <a:gdLst/>
              <a:ahLst/>
              <a:cxnLst/>
              <a:rect l="l" t="t" r="r" b="b"/>
              <a:pathLst>
                <a:path w="5929" h="5912" extrusionOk="0">
                  <a:moveTo>
                    <a:pt x="5693" y="1718"/>
                  </a:moveTo>
                  <a:cubicBezTo>
                    <a:pt x="5785" y="1592"/>
                    <a:pt x="5796" y="1356"/>
                    <a:pt x="5745" y="1201"/>
                  </a:cubicBezTo>
                  <a:cubicBezTo>
                    <a:pt x="5728" y="1132"/>
                    <a:pt x="5446" y="1086"/>
                    <a:pt x="5308" y="1127"/>
                  </a:cubicBezTo>
                  <a:cubicBezTo>
                    <a:pt x="4964" y="1218"/>
                    <a:pt x="4630" y="1362"/>
                    <a:pt x="4269" y="1488"/>
                  </a:cubicBezTo>
                  <a:cubicBezTo>
                    <a:pt x="3993" y="1063"/>
                    <a:pt x="3769" y="673"/>
                    <a:pt x="3493" y="317"/>
                  </a:cubicBezTo>
                  <a:cubicBezTo>
                    <a:pt x="3246" y="1"/>
                    <a:pt x="2919" y="47"/>
                    <a:pt x="2787" y="420"/>
                  </a:cubicBezTo>
                  <a:cubicBezTo>
                    <a:pt x="2654" y="822"/>
                    <a:pt x="2551" y="1236"/>
                    <a:pt x="2482" y="1649"/>
                  </a:cubicBezTo>
                  <a:cubicBezTo>
                    <a:pt x="2407" y="2051"/>
                    <a:pt x="2201" y="2287"/>
                    <a:pt x="1799" y="2402"/>
                  </a:cubicBezTo>
                  <a:cubicBezTo>
                    <a:pt x="1282" y="2551"/>
                    <a:pt x="782" y="2741"/>
                    <a:pt x="282" y="2930"/>
                  </a:cubicBezTo>
                  <a:cubicBezTo>
                    <a:pt x="167" y="2976"/>
                    <a:pt x="1" y="3114"/>
                    <a:pt x="12" y="3189"/>
                  </a:cubicBezTo>
                  <a:cubicBezTo>
                    <a:pt x="41" y="3344"/>
                    <a:pt x="127" y="3482"/>
                    <a:pt x="254" y="3574"/>
                  </a:cubicBezTo>
                  <a:cubicBezTo>
                    <a:pt x="414" y="3683"/>
                    <a:pt x="610" y="3734"/>
                    <a:pt x="805" y="3786"/>
                  </a:cubicBezTo>
                  <a:cubicBezTo>
                    <a:pt x="1173" y="3884"/>
                    <a:pt x="1546" y="3964"/>
                    <a:pt x="1879" y="4045"/>
                  </a:cubicBezTo>
                  <a:cubicBezTo>
                    <a:pt x="2005" y="4699"/>
                    <a:pt x="1293" y="5423"/>
                    <a:pt x="2362" y="5911"/>
                  </a:cubicBezTo>
                  <a:cubicBezTo>
                    <a:pt x="2637" y="5532"/>
                    <a:pt x="2924" y="5193"/>
                    <a:pt x="3148" y="4808"/>
                  </a:cubicBezTo>
                  <a:cubicBezTo>
                    <a:pt x="3367" y="4429"/>
                    <a:pt x="3642" y="4263"/>
                    <a:pt x="4108" y="4343"/>
                  </a:cubicBezTo>
                  <a:cubicBezTo>
                    <a:pt x="4682" y="4447"/>
                    <a:pt x="5268" y="4464"/>
                    <a:pt x="5929" y="4527"/>
                  </a:cubicBezTo>
                  <a:cubicBezTo>
                    <a:pt x="5929" y="3619"/>
                    <a:pt x="5010" y="3292"/>
                    <a:pt x="4981" y="2471"/>
                  </a:cubicBezTo>
                  <a:cubicBezTo>
                    <a:pt x="5199" y="2252"/>
                    <a:pt x="5475" y="2011"/>
                    <a:pt x="5693" y="17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4"/>
            <p:cNvSpPr/>
            <p:nvPr/>
          </p:nvSpPr>
          <p:spPr>
            <a:xfrm>
              <a:off x="983525" y="1310575"/>
              <a:ext cx="154250" cy="133000"/>
            </a:xfrm>
            <a:custGeom>
              <a:avLst/>
              <a:gdLst/>
              <a:ahLst/>
              <a:cxnLst/>
              <a:rect l="l" t="t" r="r" b="b"/>
              <a:pathLst>
                <a:path w="6170" h="5320" extrusionOk="0">
                  <a:moveTo>
                    <a:pt x="5871" y="2430"/>
                  </a:moveTo>
                  <a:cubicBezTo>
                    <a:pt x="5555" y="2258"/>
                    <a:pt x="5216" y="2126"/>
                    <a:pt x="4872" y="1971"/>
                  </a:cubicBezTo>
                  <a:cubicBezTo>
                    <a:pt x="4964" y="1471"/>
                    <a:pt x="5073" y="1034"/>
                    <a:pt x="5119" y="592"/>
                  </a:cubicBezTo>
                  <a:cubicBezTo>
                    <a:pt x="5159" y="190"/>
                    <a:pt x="4895" y="0"/>
                    <a:pt x="4539" y="178"/>
                  </a:cubicBezTo>
                  <a:cubicBezTo>
                    <a:pt x="4165" y="374"/>
                    <a:pt x="3803" y="598"/>
                    <a:pt x="3464" y="851"/>
                  </a:cubicBezTo>
                  <a:cubicBezTo>
                    <a:pt x="3131" y="1086"/>
                    <a:pt x="2821" y="1115"/>
                    <a:pt x="2454" y="919"/>
                  </a:cubicBezTo>
                  <a:cubicBezTo>
                    <a:pt x="1983" y="672"/>
                    <a:pt x="1489" y="460"/>
                    <a:pt x="995" y="253"/>
                  </a:cubicBezTo>
                  <a:cubicBezTo>
                    <a:pt x="880" y="207"/>
                    <a:pt x="661" y="190"/>
                    <a:pt x="615" y="253"/>
                  </a:cubicBezTo>
                  <a:cubicBezTo>
                    <a:pt x="529" y="385"/>
                    <a:pt x="501" y="540"/>
                    <a:pt x="529" y="701"/>
                  </a:cubicBezTo>
                  <a:cubicBezTo>
                    <a:pt x="564" y="885"/>
                    <a:pt x="673" y="1063"/>
                    <a:pt x="776" y="1230"/>
                  </a:cubicBezTo>
                  <a:cubicBezTo>
                    <a:pt x="977" y="1557"/>
                    <a:pt x="1184" y="1873"/>
                    <a:pt x="1374" y="2160"/>
                  </a:cubicBezTo>
                  <a:cubicBezTo>
                    <a:pt x="1012" y="2723"/>
                    <a:pt x="1" y="2752"/>
                    <a:pt x="426" y="3843"/>
                  </a:cubicBezTo>
                  <a:cubicBezTo>
                    <a:pt x="891" y="3763"/>
                    <a:pt x="1333" y="3717"/>
                    <a:pt x="1758" y="3596"/>
                  </a:cubicBezTo>
                  <a:cubicBezTo>
                    <a:pt x="2189" y="3470"/>
                    <a:pt x="2494" y="3539"/>
                    <a:pt x="2769" y="3924"/>
                  </a:cubicBezTo>
                  <a:cubicBezTo>
                    <a:pt x="3114" y="4395"/>
                    <a:pt x="3522" y="4814"/>
                    <a:pt x="3958" y="5319"/>
                  </a:cubicBezTo>
                  <a:cubicBezTo>
                    <a:pt x="4590" y="4670"/>
                    <a:pt x="4148" y="3791"/>
                    <a:pt x="4699" y="3177"/>
                  </a:cubicBezTo>
                  <a:cubicBezTo>
                    <a:pt x="5010" y="3165"/>
                    <a:pt x="5377" y="3183"/>
                    <a:pt x="5733" y="3125"/>
                  </a:cubicBezTo>
                  <a:cubicBezTo>
                    <a:pt x="5888" y="3096"/>
                    <a:pt x="6061" y="2936"/>
                    <a:pt x="6130" y="2792"/>
                  </a:cubicBezTo>
                  <a:cubicBezTo>
                    <a:pt x="6170" y="2723"/>
                    <a:pt x="5998" y="2499"/>
                    <a:pt x="5871" y="2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4"/>
            <p:cNvSpPr/>
            <p:nvPr/>
          </p:nvSpPr>
          <p:spPr>
            <a:xfrm>
              <a:off x="881300" y="1065875"/>
              <a:ext cx="126525" cy="109450"/>
            </a:xfrm>
            <a:custGeom>
              <a:avLst/>
              <a:gdLst/>
              <a:ahLst/>
              <a:cxnLst/>
              <a:rect l="l" t="t" r="r" b="b"/>
              <a:pathLst>
                <a:path w="5061" h="4378" extrusionOk="0">
                  <a:moveTo>
                    <a:pt x="4819" y="2000"/>
                  </a:moveTo>
                  <a:cubicBezTo>
                    <a:pt x="4561" y="1856"/>
                    <a:pt x="4285" y="1753"/>
                    <a:pt x="3998" y="1621"/>
                  </a:cubicBezTo>
                  <a:cubicBezTo>
                    <a:pt x="4073" y="1213"/>
                    <a:pt x="4165" y="851"/>
                    <a:pt x="4205" y="489"/>
                  </a:cubicBezTo>
                  <a:cubicBezTo>
                    <a:pt x="4239" y="162"/>
                    <a:pt x="4015" y="1"/>
                    <a:pt x="3722" y="144"/>
                  </a:cubicBezTo>
                  <a:cubicBezTo>
                    <a:pt x="3418" y="305"/>
                    <a:pt x="3125" y="495"/>
                    <a:pt x="2843" y="702"/>
                  </a:cubicBezTo>
                  <a:cubicBezTo>
                    <a:pt x="2568" y="897"/>
                    <a:pt x="2315" y="914"/>
                    <a:pt x="2011" y="759"/>
                  </a:cubicBezTo>
                  <a:cubicBezTo>
                    <a:pt x="1620" y="552"/>
                    <a:pt x="1218" y="380"/>
                    <a:pt x="810" y="208"/>
                  </a:cubicBezTo>
                  <a:cubicBezTo>
                    <a:pt x="718" y="173"/>
                    <a:pt x="540" y="156"/>
                    <a:pt x="506" y="208"/>
                  </a:cubicBezTo>
                  <a:cubicBezTo>
                    <a:pt x="431" y="317"/>
                    <a:pt x="408" y="449"/>
                    <a:pt x="431" y="575"/>
                  </a:cubicBezTo>
                  <a:cubicBezTo>
                    <a:pt x="477" y="730"/>
                    <a:pt x="546" y="880"/>
                    <a:pt x="638" y="1012"/>
                  </a:cubicBezTo>
                  <a:cubicBezTo>
                    <a:pt x="799" y="1282"/>
                    <a:pt x="977" y="1540"/>
                    <a:pt x="1126" y="1781"/>
                  </a:cubicBezTo>
                  <a:cubicBezTo>
                    <a:pt x="827" y="2241"/>
                    <a:pt x="0" y="2264"/>
                    <a:pt x="351" y="3160"/>
                  </a:cubicBezTo>
                  <a:cubicBezTo>
                    <a:pt x="730" y="3097"/>
                    <a:pt x="1097" y="3057"/>
                    <a:pt x="1442" y="2959"/>
                  </a:cubicBezTo>
                  <a:cubicBezTo>
                    <a:pt x="1787" y="2861"/>
                    <a:pt x="2045" y="2913"/>
                    <a:pt x="2275" y="3229"/>
                  </a:cubicBezTo>
                  <a:cubicBezTo>
                    <a:pt x="2556" y="3614"/>
                    <a:pt x="2895" y="3958"/>
                    <a:pt x="3251" y="4378"/>
                  </a:cubicBezTo>
                  <a:cubicBezTo>
                    <a:pt x="3774" y="3838"/>
                    <a:pt x="3412" y="3120"/>
                    <a:pt x="3860" y="2620"/>
                  </a:cubicBezTo>
                  <a:cubicBezTo>
                    <a:pt x="4119" y="2608"/>
                    <a:pt x="4417" y="2620"/>
                    <a:pt x="4710" y="2574"/>
                  </a:cubicBezTo>
                  <a:cubicBezTo>
                    <a:pt x="4837" y="2551"/>
                    <a:pt x="4980" y="2419"/>
                    <a:pt x="5038" y="2298"/>
                  </a:cubicBezTo>
                  <a:cubicBezTo>
                    <a:pt x="5061" y="2241"/>
                    <a:pt x="4923" y="2057"/>
                    <a:pt x="4819" y="20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4"/>
            <p:cNvSpPr/>
            <p:nvPr/>
          </p:nvSpPr>
          <p:spPr>
            <a:xfrm>
              <a:off x="948350" y="2004000"/>
              <a:ext cx="126675" cy="109450"/>
            </a:xfrm>
            <a:custGeom>
              <a:avLst/>
              <a:gdLst/>
              <a:ahLst/>
              <a:cxnLst/>
              <a:rect l="l" t="t" r="r" b="b"/>
              <a:pathLst>
                <a:path w="5067" h="4378" extrusionOk="0">
                  <a:moveTo>
                    <a:pt x="4825" y="2000"/>
                  </a:moveTo>
                  <a:cubicBezTo>
                    <a:pt x="4567" y="1856"/>
                    <a:pt x="4286" y="1753"/>
                    <a:pt x="4004" y="1621"/>
                  </a:cubicBezTo>
                  <a:cubicBezTo>
                    <a:pt x="4079" y="1213"/>
                    <a:pt x="4171" y="851"/>
                    <a:pt x="4205" y="489"/>
                  </a:cubicBezTo>
                  <a:cubicBezTo>
                    <a:pt x="4240" y="162"/>
                    <a:pt x="4021" y="1"/>
                    <a:pt x="3728" y="150"/>
                  </a:cubicBezTo>
                  <a:cubicBezTo>
                    <a:pt x="3418" y="311"/>
                    <a:pt x="3125" y="495"/>
                    <a:pt x="2850" y="702"/>
                  </a:cubicBezTo>
                  <a:cubicBezTo>
                    <a:pt x="2574" y="897"/>
                    <a:pt x="2321" y="914"/>
                    <a:pt x="2017" y="759"/>
                  </a:cubicBezTo>
                  <a:cubicBezTo>
                    <a:pt x="1626" y="552"/>
                    <a:pt x="1224" y="380"/>
                    <a:pt x="816" y="208"/>
                  </a:cubicBezTo>
                  <a:cubicBezTo>
                    <a:pt x="724" y="173"/>
                    <a:pt x="541" y="156"/>
                    <a:pt x="506" y="208"/>
                  </a:cubicBezTo>
                  <a:cubicBezTo>
                    <a:pt x="437" y="317"/>
                    <a:pt x="408" y="449"/>
                    <a:pt x="431" y="575"/>
                  </a:cubicBezTo>
                  <a:cubicBezTo>
                    <a:pt x="477" y="730"/>
                    <a:pt x="546" y="880"/>
                    <a:pt x="638" y="1018"/>
                  </a:cubicBezTo>
                  <a:cubicBezTo>
                    <a:pt x="799" y="1282"/>
                    <a:pt x="977" y="1540"/>
                    <a:pt x="1126" y="1782"/>
                  </a:cubicBezTo>
                  <a:cubicBezTo>
                    <a:pt x="833" y="2241"/>
                    <a:pt x="1" y="2264"/>
                    <a:pt x="351" y="3166"/>
                  </a:cubicBezTo>
                  <a:cubicBezTo>
                    <a:pt x="730" y="3091"/>
                    <a:pt x="1098" y="3057"/>
                    <a:pt x="1442" y="2959"/>
                  </a:cubicBezTo>
                  <a:cubicBezTo>
                    <a:pt x="1793" y="2861"/>
                    <a:pt x="2051" y="2913"/>
                    <a:pt x="2275" y="3229"/>
                  </a:cubicBezTo>
                  <a:cubicBezTo>
                    <a:pt x="2557" y="3614"/>
                    <a:pt x="2896" y="3958"/>
                    <a:pt x="3252" y="4378"/>
                  </a:cubicBezTo>
                  <a:cubicBezTo>
                    <a:pt x="3774" y="3844"/>
                    <a:pt x="3412" y="3120"/>
                    <a:pt x="3861" y="2620"/>
                  </a:cubicBezTo>
                  <a:cubicBezTo>
                    <a:pt x="4119" y="2609"/>
                    <a:pt x="4418" y="2620"/>
                    <a:pt x="4711" y="2574"/>
                  </a:cubicBezTo>
                  <a:cubicBezTo>
                    <a:pt x="4837" y="2551"/>
                    <a:pt x="4981" y="2419"/>
                    <a:pt x="5038" y="2298"/>
                  </a:cubicBezTo>
                  <a:cubicBezTo>
                    <a:pt x="5067" y="2241"/>
                    <a:pt x="4923" y="2057"/>
                    <a:pt x="4825" y="20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4"/>
            <p:cNvSpPr/>
            <p:nvPr/>
          </p:nvSpPr>
          <p:spPr>
            <a:xfrm>
              <a:off x="1030925" y="1723275"/>
              <a:ext cx="78150" cy="67525"/>
            </a:xfrm>
            <a:custGeom>
              <a:avLst/>
              <a:gdLst/>
              <a:ahLst/>
              <a:cxnLst/>
              <a:rect l="l" t="t" r="r" b="b"/>
              <a:pathLst>
                <a:path w="3126" h="2701" extrusionOk="0">
                  <a:moveTo>
                    <a:pt x="2976" y="1235"/>
                  </a:moveTo>
                  <a:cubicBezTo>
                    <a:pt x="2821" y="1144"/>
                    <a:pt x="2648" y="1080"/>
                    <a:pt x="2470" y="1000"/>
                  </a:cubicBezTo>
                  <a:cubicBezTo>
                    <a:pt x="2516" y="747"/>
                    <a:pt x="2574" y="523"/>
                    <a:pt x="2597" y="299"/>
                  </a:cubicBezTo>
                  <a:cubicBezTo>
                    <a:pt x="2620" y="98"/>
                    <a:pt x="2482" y="1"/>
                    <a:pt x="2304" y="92"/>
                  </a:cubicBezTo>
                  <a:cubicBezTo>
                    <a:pt x="2114" y="190"/>
                    <a:pt x="1930" y="305"/>
                    <a:pt x="1758" y="431"/>
                  </a:cubicBezTo>
                  <a:cubicBezTo>
                    <a:pt x="1614" y="552"/>
                    <a:pt x="1408" y="569"/>
                    <a:pt x="1247" y="466"/>
                  </a:cubicBezTo>
                  <a:cubicBezTo>
                    <a:pt x="1006" y="339"/>
                    <a:pt x="753" y="236"/>
                    <a:pt x="506" y="127"/>
                  </a:cubicBezTo>
                  <a:cubicBezTo>
                    <a:pt x="448" y="104"/>
                    <a:pt x="333" y="98"/>
                    <a:pt x="316" y="127"/>
                  </a:cubicBezTo>
                  <a:cubicBezTo>
                    <a:pt x="270" y="196"/>
                    <a:pt x="253" y="276"/>
                    <a:pt x="270" y="357"/>
                  </a:cubicBezTo>
                  <a:cubicBezTo>
                    <a:pt x="293" y="454"/>
                    <a:pt x="339" y="546"/>
                    <a:pt x="397" y="627"/>
                  </a:cubicBezTo>
                  <a:cubicBezTo>
                    <a:pt x="494" y="793"/>
                    <a:pt x="603" y="954"/>
                    <a:pt x="695" y="1098"/>
                  </a:cubicBezTo>
                  <a:cubicBezTo>
                    <a:pt x="512" y="1385"/>
                    <a:pt x="0" y="1396"/>
                    <a:pt x="219" y="1953"/>
                  </a:cubicBezTo>
                  <a:cubicBezTo>
                    <a:pt x="454" y="1907"/>
                    <a:pt x="678" y="1885"/>
                    <a:pt x="891" y="1827"/>
                  </a:cubicBezTo>
                  <a:cubicBezTo>
                    <a:pt x="1109" y="1764"/>
                    <a:pt x="1264" y="1798"/>
                    <a:pt x="1408" y="1994"/>
                  </a:cubicBezTo>
                  <a:cubicBezTo>
                    <a:pt x="1580" y="2229"/>
                    <a:pt x="1787" y="2442"/>
                    <a:pt x="2011" y="2700"/>
                  </a:cubicBezTo>
                  <a:cubicBezTo>
                    <a:pt x="2327" y="2367"/>
                    <a:pt x="2103" y="1925"/>
                    <a:pt x="2384" y="1615"/>
                  </a:cubicBezTo>
                  <a:cubicBezTo>
                    <a:pt x="2556" y="1615"/>
                    <a:pt x="2734" y="1609"/>
                    <a:pt x="2907" y="1586"/>
                  </a:cubicBezTo>
                  <a:cubicBezTo>
                    <a:pt x="2993" y="1563"/>
                    <a:pt x="3068" y="1500"/>
                    <a:pt x="3108" y="1419"/>
                  </a:cubicBezTo>
                  <a:cubicBezTo>
                    <a:pt x="3125" y="1385"/>
                    <a:pt x="3039" y="1270"/>
                    <a:pt x="2976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4"/>
            <p:cNvSpPr/>
            <p:nvPr/>
          </p:nvSpPr>
          <p:spPr>
            <a:xfrm>
              <a:off x="784075" y="2334850"/>
              <a:ext cx="183250" cy="193325"/>
            </a:xfrm>
            <a:custGeom>
              <a:avLst/>
              <a:gdLst/>
              <a:ahLst/>
              <a:cxnLst/>
              <a:rect l="l" t="t" r="r" b="b"/>
              <a:pathLst>
                <a:path w="7330" h="7733" extrusionOk="0">
                  <a:moveTo>
                    <a:pt x="4848" y="1960"/>
                  </a:moveTo>
                  <a:cubicBezTo>
                    <a:pt x="4923" y="1569"/>
                    <a:pt x="5044" y="1110"/>
                    <a:pt x="5067" y="650"/>
                  </a:cubicBezTo>
                  <a:cubicBezTo>
                    <a:pt x="5072" y="449"/>
                    <a:pt x="4917" y="190"/>
                    <a:pt x="4756" y="58"/>
                  </a:cubicBezTo>
                  <a:cubicBezTo>
                    <a:pt x="4682" y="1"/>
                    <a:pt x="4354" y="156"/>
                    <a:pt x="4234" y="288"/>
                  </a:cubicBezTo>
                  <a:cubicBezTo>
                    <a:pt x="3929" y="633"/>
                    <a:pt x="3677" y="1023"/>
                    <a:pt x="3384" y="1420"/>
                  </a:cubicBezTo>
                  <a:cubicBezTo>
                    <a:pt x="2786" y="1167"/>
                    <a:pt x="2269" y="903"/>
                    <a:pt x="1724" y="725"/>
                  </a:cubicBezTo>
                  <a:cubicBezTo>
                    <a:pt x="1235" y="564"/>
                    <a:pt x="920" y="845"/>
                    <a:pt x="1046" y="1339"/>
                  </a:cubicBezTo>
                  <a:cubicBezTo>
                    <a:pt x="1189" y="1862"/>
                    <a:pt x="1373" y="2373"/>
                    <a:pt x="1597" y="2867"/>
                  </a:cubicBezTo>
                  <a:cubicBezTo>
                    <a:pt x="1804" y="3350"/>
                    <a:pt x="1752" y="3746"/>
                    <a:pt x="1408" y="4154"/>
                  </a:cubicBezTo>
                  <a:cubicBezTo>
                    <a:pt x="965" y="4682"/>
                    <a:pt x="563" y="5239"/>
                    <a:pt x="167" y="5802"/>
                  </a:cubicBezTo>
                  <a:cubicBezTo>
                    <a:pt x="81" y="5929"/>
                    <a:pt x="0" y="6199"/>
                    <a:pt x="64" y="6273"/>
                  </a:cubicBezTo>
                  <a:cubicBezTo>
                    <a:pt x="207" y="6417"/>
                    <a:pt x="397" y="6503"/>
                    <a:pt x="598" y="6509"/>
                  </a:cubicBezTo>
                  <a:cubicBezTo>
                    <a:pt x="845" y="6509"/>
                    <a:pt x="1098" y="6423"/>
                    <a:pt x="1339" y="6342"/>
                  </a:cubicBezTo>
                  <a:cubicBezTo>
                    <a:pt x="1798" y="6181"/>
                    <a:pt x="2252" y="6003"/>
                    <a:pt x="2666" y="5848"/>
                  </a:cubicBezTo>
                  <a:cubicBezTo>
                    <a:pt x="3269" y="6457"/>
                    <a:pt x="3028" y="7732"/>
                    <a:pt x="4515" y="7491"/>
                  </a:cubicBezTo>
                  <a:cubicBezTo>
                    <a:pt x="4538" y="6888"/>
                    <a:pt x="4601" y="6319"/>
                    <a:pt x="4567" y="5762"/>
                  </a:cubicBezTo>
                  <a:cubicBezTo>
                    <a:pt x="4527" y="5182"/>
                    <a:pt x="4699" y="4826"/>
                    <a:pt x="5256" y="4579"/>
                  </a:cubicBezTo>
                  <a:cubicBezTo>
                    <a:pt x="5934" y="4280"/>
                    <a:pt x="6577" y="3878"/>
                    <a:pt x="7330" y="3470"/>
                  </a:cubicBezTo>
                  <a:cubicBezTo>
                    <a:pt x="6686" y="2505"/>
                    <a:pt x="5463" y="2815"/>
                    <a:pt x="4848" y="19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4"/>
            <p:cNvSpPr/>
            <p:nvPr/>
          </p:nvSpPr>
          <p:spPr>
            <a:xfrm>
              <a:off x="1133175" y="2206775"/>
              <a:ext cx="140025" cy="147775"/>
            </a:xfrm>
            <a:custGeom>
              <a:avLst/>
              <a:gdLst/>
              <a:ahLst/>
              <a:cxnLst/>
              <a:rect l="l" t="t" r="r" b="b"/>
              <a:pathLst>
                <a:path w="5601" h="5911" extrusionOk="0">
                  <a:moveTo>
                    <a:pt x="3705" y="1500"/>
                  </a:moveTo>
                  <a:cubicBezTo>
                    <a:pt x="3757" y="1201"/>
                    <a:pt x="3854" y="856"/>
                    <a:pt x="3871" y="500"/>
                  </a:cubicBezTo>
                  <a:cubicBezTo>
                    <a:pt x="3877" y="345"/>
                    <a:pt x="3757" y="150"/>
                    <a:pt x="3630" y="46"/>
                  </a:cubicBezTo>
                  <a:cubicBezTo>
                    <a:pt x="3579" y="0"/>
                    <a:pt x="3326" y="115"/>
                    <a:pt x="3234" y="224"/>
                  </a:cubicBezTo>
                  <a:cubicBezTo>
                    <a:pt x="3004" y="489"/>
                    <a:pt x="2809" y="787"/>
                    <a:pt x="2585" y="1086"/>
                  </a:cubicBezTo>
                  <a:cubicBezTo>
                    <a:pt x="2125" y="891"/>
                    <a:pt x="1729" y="695"/>
                    <a:pt x="1315" y="558"/>
                  </a:cubicBezTo>
                  <a:cubicBezTo>
                    <a:pt x="942" y="431"/>
                    <a:pt x="701" y="649"/>
                    <a:pt x="798" y="1029"/>
                  </a:cubicBezTo>
                  <a:cubicBezTo>
                    <a:pt x="908" y="1425"/>
                    <a:pt x="1045" y="1815"/>
                    <a:pt x="1218" y="2195"/>
                  </a:cubicBezTo>
                  <a:cubicBezTo>
                    <a:pt x="1379" y="2562"/>
                    <a:pt x="1338" y="2867"/>
                    <a:pt x="1074" y="3182"/>
                  </a:cubicBezTo>
                  <a:cubicBezTo>
                    <a:pt x="735" y="3579"/>
                    <a:pt x="425" y="4010"/>
                    <a:pt x="126" y="4440"/>
                  </a:cubicBezTo>
                  <a:cubicBezTo>
                    <a:pt x="57" y="4538"/>
                    <a:pt x="0" y="4745"/>
                    <a:pt x="46" y="4797"/>
                  </a:cubicBezTo>
                  <a:cubicBezTo>
                    <a:pt x="155" y="4906"/>
                    <a:pt x="304" y="4969"/>
                    <a:pt x="454" y="4980"/>
                  </a:cubicBezTo>
                  <a:cubicBezTo>
                    <a:pt x="649" y="4969"/>
                    <a:pt x="839" y="4923"/>
                    <a:pt x="1022" y="4848"/>
                  </a:cubicBezTo>
                  <a:cubicBezTo>
                    <a:pt x="1373" y="4728"/>
                    <a:pt x="1723" y="4590"/>
                    <a:pt x="2033" y="4475"/>
                  </a:cubicBezTo>
                  <a:cubicBezTo>
                    <a:pt x="2499" y="4940"/>
                    <a:pt x="2315" y="5911"/>
                    <a:pt x="3452" y="5733"/>
                  </a:cubicBezTo>
                  <a:cubicBezTo>
                    <a:pt x="3469" y="5268"/>
                    <a:pt x="3515" y="4837"/>
                    <a:pt x="3492" y="4406"/>
                  </a:cubicBezTo>
                  <a:cubicBezTo>
                    <a:pt x="3464" y="3964"/>
                    <a:pt x="3590" y="3688"/>
                    <a:pt x="4021" y="3504"/>
                  </a:cubicBezTo>
                  <a:cubicBezTo>
                    <a:pt x="4538" y="3274"/>
                    <a:pt x="5026" y="2970"/>
                    <a:pt x="5600" y="2654"/>
                  </a:cubicBezTo>
                  <a:cubicBezTo>
                    <a:pt x="5106" y="1919"/>
                    <a:pt x="4176" y="2154"/>
                    <a:pt x="3705" y="1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4"/>
            <p:cNvSpPr/>
            <p:nvPr/>
          </p:nvSpPr>
          <p:spPr>
            <a:xfrm>
              <a:off x="1617800" y="1870475"/>
              <a:ext cx="203800" cy="197750"/>
            </a:xfrm>
            <a:custGeom>
              <a:avLst/>
              <a:gdLst/>
              <a:ahLst/>
              <a:cxnLst/>
              <a:rect l="l" t="t" r="r" b="b"/>
              <a:pathLst>
                <a:path w="8152" h="7910" extrusionOk="0">
                  <a:moveTo>
                    <a:pt x="7525" y="1838"/>
                  </a:moveTo>
                  <a:cubicBezTo>
                    <a:pt x="7043" y="1913"/>
                    <a:pt x="6566" y="2056"/>
                    <a:pt x="6061" y="2177"/>
                  </a:cubicBezTo>
                  <a:cubicBezTo>
                    <a:pt x="5745" y="1557"/>
                    <a:pt x="5498" y="988"/>
                    <a:pt x="5182" y="465"/>
                  </a:cubicBezTo>
                  <a:cubicBezTo>
                    <a:pt x="4895" y="0"/>
                    <a:pt x="4441" y="12"/>
                    <a:pt x="4200" y="500"/>
                  </a:cubicBezTo>
                  <a:cubicBezTo>
                    <a:pt x="3958" y="1028"/>
                    <a:pt x="3757" y="1568"/>
                    <a:pt x="3597" y="2125"/>
                  </a:cubicBezTo>
                  <a:cubicBezTo>
                    <a:pt x="3436" y="2665"/>
                    <a:pt x="3120" y="2952"/>
                    <a:pt x="2557" y="3050"/>
                  </a:cubicBezTo>
                  <a:cubicBezTo>
                    <a:pt x="1833" y="3171"/>
                    <a:pt x="1121" y="3354"/>
                    <a:pt x="414" y="3538"/>
                  </a:cubicBezTo>
                  <a:cubicBezTo>
                    <a:pt x="254" y="3579"/>
                    <a:pt x="1" y="3745"/>
                    <a:pt x="7" y="3848"/>
                  </a:cubicBezTo>
                  <a:cubicBezTo>
                    <a:pt x="18" y="4067"/>
                    <a:pt x="116" y="4268"/>
                    <a:pt x="277" y="4411"/>
                  </a:cubicBezTo>
                  <a:cubicBezTo>
                    <a:pt x="478" y="4584"/>
                    <a:pt x="742" y="4681"/>
                    <a:pt x="995" y="4779"/>
                  </a:cubicBezTo>
                  <a:cubicBezTo>
                    <a:pt x="1477" y="4969"/>
                    <a:pt x="1977" y="5135"/>
                    <a:pt x="2419" y="5296"/>
                  </a:cubicBezTo>
                  <a:cubicBezTo>
                    <a:pt x="2488" y="6209"/>
                    <a:pt x="1420" y="7082"/>
                    <a:pt x="2792" y="7909"/>
                  </a:cubicBezTo>
                  <a:cubicBezTo>
                    <a:pt x="3229" y="7433"/>
                    <a:pt x="3671" y="7013"/>
                    <a:pt x="4027" y="6537"/>
                  </a:cubicBezTo>
                  <a:cubicBezTo>
                    <a:pt x="4401" y="6037"/>
                    <a:pt x="4786" y="5859"/>
                    <a:pt x="5406" y="6043"/>
                  </a:cubicBezTo>
                  <a:cubicBezTo>
                    <a:pt x="6170" y="6267"/>
                    <a:pt x="6963" y="6382"/>
                    <a:pt x="7859" y="6565"/>
                  </a:cubicBezTo>
                  <a:cubicBezTo>
                    <a:pt x="8002" y="5336"/>
                    <a:pt x="6790" y="4745"/>
                    <a:pt x="6876" y="3624"/>
                  </a:cubicBezTo>
                  <a:cubicBezTo>
                    <a:pt x="7204" y="3354"/>
                    <a:pt x="7623" y="3067"/>
                    <a:pt x="7956" y="2705"/>
                  </a:cubicBezTo>
                  <a:cubicBezTo>
                    <a:pt x="8100" y="2545"/>
                    <a:pt x="8152" y="2229"/>
                    <a:pt x="8111" y="2010"/>
                  </a:cubicBezTo>
                  <a:cubicBezTo>
                    <a:pt x="8094" y="1913"/>
                    <a:pt x="7721" y="1815"/>
                    <a:pt x="7525" y="1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4"/>
            <p:cNvSpPr/>
            <p:nvPr/>
          </p:nvSpPr>
          <p:spPr>
            <a:xfrm>
              <a:off x="1401250" y="2118600"/>
              <a:ext cx="97675" cy="87475"/>
            </a:xfrm>
            <a:custGeom>
              <a:avLst/>
              <a:gdLst/>
              <a:ahLst/>
              <a:cxnLst/>
              <a:rect l="l" t="t" r="r" b="b"/>
              <a:pathLst>
                <a:path w="3907" h="3499" extrusionOk="0">
                  <a:moveTo>
                    <a:pt x="2896" y="977"/>
                  </a:moveTo>
                  <a:cubicBezTo>
                    <a:pt x="2741" y="696"/>
                    <a:pt x="2620" y="443"/>
                    <a:pt x="2459" y="207"/>
                  </a:cubicBezTo>
                  <a:cubicBezTo>
                    <a:pt x="2316" y="1"/>
                    <a:pt x="2103" y="1"/>
                    <a:pt x="1994" y="213"/>
                  </a:cubicBezTo>
                  <a:cubicBezTo>
                    <a:pt x="1879" y="449"/>
                    <a:pt x="1787" y="684"/>
                    <a:pt x="1713" y="931"/>
                  </a:cubicBezTo>
                  <a:cubicBezTo>
                    <a:pt x="1644" y="1172"/>
                    <a:pt x="1494" y="1299"/>
                    <a:pt x="1224" y="1333"/>
                  </a:cubicBezTo>
                  <a:cubicBezTo>
                    <a:pt x="874" y="1385"/>
                    <a:pt x="535" y="1460"/>
                    <a:pt x="196" y="1534"/>
                  </a:cubicBezTo>
                  <a:cubicBezTo>
                    <a:pt x="122" y="1551"/>
                    <a:pt x="1" y="1626"/>
                    <a:pt x="1" y="1672"/>
                  </a:cubicBezTo>
                  <a:cubicBezTo>
                    <a:pt x="12" y="1770"/>
                    <a:pt x="64" y="1862"/>
                    <a:pt x="139" y="1925"/>
                  </a:cubicBezTo>
                  <a:cubicBezTo>
                    <a:pt x="242" y="1999"/>
                    <a:pt x="363" y="2057"/>
                    <a:pt x="483" y="2097"/>
                  </a:cubicBezTo>
                  <a:cubicBezTo>
                    <a:pt x="719" y="2183"/>
                    <a:pt x="960" y="2258"/>
                    <a:pt x="1173" y="2333"/>
                  </a:cubicBezTo>
                  <a:cubicBezTo>
                    <a:pt x="1213" y="2740"/>
                    <a:pt x="707" y="3125"/>
                    <a:pt x="1374" y="3499"/>
                  </a:cubicBezTo>
                  <a:cubicBezTo>
                    <a:pt x="1575" y="3309"/>
                    <a:pt x="1770" y="3108"/>
                    <a:pt x="1954" y="2896"/>
                  </a:cubicBezTo>
                  <a:cubicBezTo>
                    <a:pt x="2132" y="2677"/>
                    <a:pt x="2316" y="2603"/>
                    <a:pt x="2614" y="2689"/>
                  </a:cubicBezTo>
                  <a:cubicBezTo>
                    <a:pt x="2982" y="2792"/>
                    <a:pt x="3361" y="2850"/>
                    <a:pt x="3798" y="2941"/>
                  </a:cubicBezTo>
                  <a:cubicBezTo>
                    <a:pt x="3855" y="2396"/>
                    <a:pt x="3269" y="2126"/>
                    <a:pt x="3304" y="1626"/>
                  </a:cubicBezTo>
                  <a:cubicBezTo>
                    <a:pt x="3482" y="1505"/>
                    <a:pt x="3648" y="1368"/>
                    <a:pt x="3809" y="1224"/>
                  </a:cubicBezTo>
                  <a:cubicBezTo>
                    <a:pt x="3878" y="1138"/>
                    <a:pt x="3907" y="1023"/>
                    <a:pt x="3884" y="920"/>
                  </a:cubicBezTo>
                  <a:cubicBezTo>
                    <a:pt x="3872" y="874"/>
                    <a:pt x="3694" y="828"/>
                    <a:pt x="3602" y="839"/>
                  </a:cubicBezTo>
                  <a:cubicBezTo>
                    <a:pt x="3367" y="862"/>
                    <a:pt x="3137" y="925"/>
                    <a:pt x="2896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4"/>
            <p:cNvSpPr/>
            <p:nvPr/>
          </p:nvSpPr>
          <p:spPr>
            <a:xfrm>
              <a:off x="2040850" y="1793350"/>
              <a:ext cx="97675" cy="87475"/>
            </a:xfrm>
            <a:custGeom>
              <a:avLst/>
              <a:gdLst/>
              <a:ahLst/>
              <a:cxnLst/>
              <a:rect l="l" t="t" r="r" b="b"/>
              <a:pathLst>
                <a:path w="3907" h="3499" extrusionOk="0">
                  <a:moveTo>
                    <a:pt x="2895" y="977"/>
                  </a:moveTo>
                  <a:cubicBezTo>
                    <a:pt x="2740" y="696"/>
                    <a:pt x="2620" y="443"/>
                    <a:pt x="2465" y="207"/>
                  </a:cubicBezTo>
                  <a:cubicBezTo>
                    <a:pt x="2321" y="1"/>
                    <a:pt x="2103" y="1"/>
                    <a:pt x="1994" y="213"/>
                  </a:cubicBezTo>
                  <a:cubicBezTo>
                    <a:pt x="1879" y="449"/>
                    <a:pt x="1787" y="684"/>
                    <a:pt x="1718" y="931"/>
                  </a:cubicBezTo>
                  <a:cubicBezTo>
                    <a:pt x="1643" y="1172"/>
                    <a:pt x="1494" y="1299"/>
                    <a:pt x="1224" y="1333"/>
                  </a:cubicBezTo>
                  <a:cubicBezTo>
                    <a:pt x="879" y="1385"/>
                    <a:pt x="535" y="1460"/>
                    <a:pt x="202" y="1534"/>
                  </a:cubicBezTo>
                  <a:cubicBezTo>
                    <a:pt x="121" y="1551"/>
                    <a:pt x="1" y="1626"/>
                    <a:pt x="6" y="1672"/>
                  </a:cubicBezTo>
                  <a:cubicBezTo>
                    <a:pt x="18" y="1770"/>
                    <a:pt x="64" y="1862"/>
                    <a:pt x="138" y="1925"/>
                  </a:cubicBezTo>
                  <a:cubicBezTo>
                    <a:pt x="248" y="1999"/>
                    <a:pt x="362" y="2057"/>
                    <a:pt x="489" y="2091"/>
                  </a:cubicBezTo>
                  <a:cubicBezTo>
                    <a:pt x="724" y="2183"/>
                    <a:pt x="960" y="2258"/>
                    <a:pt x="1172" y="2333"/>
                  </a:cubicBezTo>
                  <a:cubicBezTo>
                    <a:pt x="1218" y="2740"/>
                    <a:pt x="707" y="3125"/>
                    <a:pt x="1373" y="3499"/>
                  </a:cubicBezTo>
                  <a:cubicBezTo>
                    <a:pt x="1580" y="3292"/>
                    <a:pt x="1793" y="3108"/>
                    <a:pt x="1959" y="2895"/>
                  </a:cubicBezTo>
                  <a:cubicBezTo>
                    <a:pt x="2126" y="2683"/>
                    <a:pt x="2315" y="2603"/>
                    <a:pt x="2614" y="2689"/>
                  </a:cubicBezTo>
                  <a:cubicBezTo>
                    <a:pt x="2982" y="2798"/>
                    <a:pt x="3367" y="2855"/>
                    <a:pt x="3797" y="2941"/>
                  </a:cubicBezTo>
                  <a:cubicBezTo>
                    <a:pt x="3855" y="2396"/>
                    <a:pt x="3269" y="2126"/>
                    <a:pt x="3303" y="1626"/>
                  </a:cubicBezTo>
                  <a:cubicBezTo>
                    <a:pt x="3481" y="1505"/>
                    <a:pt x="3654" y="1368"/>
                    <a:pt x="3815" y="1224"/>
                  </a:cubicBezTo>
                  <a:cubicBezTo>
                    <a:pt x="3883" y="1138"/>
                    <a:pt x="3906" y="1023"/>
                    <a:pt x="3883" y="914"/>
                  </a:cubicBezTo>
                  <a:cubicBezTo>
                    <a:pt x="3878" y="874"/>
                    <a:pt x="3694" y="828"/>
                    <a:pt x="3602" y="833"/>
                  </a:cubicBezTo>
                  <a:cubicBezTo>
                    <a:pt x="3367" y="862"/>
                    <a:pt x="3137" y="925"/>
                    <a:pt x="2895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4"/>
            <p:cNvSpPr/>
            <p:nvPr/>
          </p:nvSpPr>
          <p:spPr>
            <a:xfrm>
              <a:off x="2127725" y="1550100"/>
              <a:ext cx="183975" cy="165150"/>
            </a:xfrm>
            <a:custGeom>
              <a:avLst/>
              <a:gdLst/>
              <a:ahLst/>
              <a:cxnLst/>
              <a:rect l="l" t="t" r="r" b="b"/>
              <a:pathLst>
                <a:path w="7359" h="6606" extrusionOk="0">
                  <a:moveTo>
                    <a:pt x="6790" y="1580"/>
                  </a:moveTo>
                  <a:cubicBezTo>
                    <a:pt x="6353" y="1637"/>
                    <a:pt x="5923" y="1746"/>
                    <a:pt x="5469" y="1844"/>
                  </a:cubicBezTo>
                  <a:cubicBezTo>
                    <a:pt x="5170" y="1316"/>
                    <a:pt x="4940" y="839"/>
                    <a:pt x="4647" y="397"/>
                  </a:cubicBezTo>
                  <a:cubicBezTo>
                    <a:pt x="4378" y="0"/>
                    <a:pt x="3970" y="6"/>
                    <a:pt x="3763" y="408"/>
                  </a:cubicBezTo>
                  <a:cubicBezTo>
                    <a:pt x="3550" y="845"/>
                    <a:pt x="3372" y="1298"/>
                    <a:pt x="3234" y="1764"/>
                  </a:cubicBezTo>
                  <a:cubicBezTo>
                    <a:pt x="3097" y="2212"/>
                    <a:pt x="2815" y="2447"/>
                    <a:pt x="2304" y="2522"/>
                  </a:cubicBezTo>
                  <a:cubicBezTo>
                    <a:pt x="1649" y="2614"/>
                    <a:pt x="1012" y="2757"/>
                    <a:pt x="368" y="2901"/>
                  </a:cubicBezTo>
                  <a:cubicBezTo>
                    <a:pt x="225" y="2935"/>
                    <a:pt x="1" y="3068"/>
                    <a:pt x="6" y="3159"/>
                  </a:cubicBezTo>
                  <a:cubicBezTo>
                    <a:pt x="24" y="3343"/>
                    <a:pt x="116" y="3516"/>
                    <a:pt x="259" y="3630"/>
                  </a:cubicBezTo>
                  <a:cubicBezTo>
                    <a:pt x="443" y="3774"/>
                    <a:pt x="684" y="3866"/>
                    <a:pt x="914" y="3952"/>
                  </a:cubicBezTo>
                  <a:cubicBezTo>
                    <a:pt x="1356" y="4119"/>
                    <a:pt x="1810" y="4268"/>
                    <a:pt x="2212" y="4406"/>
                  </a:cubicBezTo>
                  <a:cubicBezTo>
                    <a:pt x="2292" y="5170"/>
                    <a:pt x="1333" y="5888"/>
                    <a:pt x="2591" y="6606"/>
                  </a:cubicBezTo>
                  <a:cubicBezTo>
                    <a:pt x="2976" y="6210"/>
                    <a:pt x="3372" y="5865"/>
                    <a:pt x="3688" y="5469"/>
                  </a:cubicBezTo>
                  <a:cubicBezTo>
                    <a:pt x="4016" y="5055"/>
                    <a:pt x="4360" y="4911"/>
                    <a:pt x="4929" y="5078"/>
                  </a:cubicBezTo>
                  <a:cubicBezTo>
                    <a:pt x="5624" y="5273"/>
                    <a:pt x="6342" y="5382"/>
                    <a:pt x="7152" y="5555"/>
                  </a:cubicBezTo>
                  <a:cubicBezTo>
                    <a:pt x="7267" y="4521"/>
                    <a:pt x="6158" y="4010"/>
                    <a:pt x="6221" y="3068"/>
                  </a:cubicBezTo>
                  <a:cubicBezTo>
                    <a:pt x="6514" y="2849"/>
                    <a:pt x="6888" y="2614"/>
                    <a:pt x="7186" y="2315"/>
                  </a:cubicBezTo>
                  <a:cubicBezTo>
                    <a:pt x="7313" y="2183"/>
                    <a:pt x="7359" y="1919"/>
                    <a:pt x="7313" y="1729"/>
                  </a:cubicBezTo>
                  <a:cubicBezTo>
                    <a:pt x="7307" y="1655"/>
                    <a:pt x="6968" y="1563"/>
                    <a:pt x="6790" y="15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4"/>
            <p:cNvSpPr/>
            <p:nvPr/>
          </p:nvSpPr>
          <p:spPr>
            <a:xfrm>
              <a:off x="2364675" y="1647025"/>
              <a:ext cx="167600" cy="187700"/>
            </a:xfrm>
            <a:custGeom>
              <a:avLst/>
              <a:gdLst/>
              <a:ahLst/>
              <a:cxnLst/>
              <a:rect l="l" t="t" r="r" b="b"/>
              <a:pathLst>
                <a:path w="6704" h="7508" extrusionOk="0">
                  <a:moveTo>
                    <a:pt x="6054" y="2154"/>
                  </a:moveTo>
                  <a:cubicBezTo>
                    <a:pt x="5572" y="2160"/>
                    <a:pt x="5089" y="2206"/>
                    <a:pt x="4613" y="2298"/>
                  </a:cubicBezTo>
                  <a:cubicBezTo>
                    <a:pt x="4147" y="2373"/>
                    <a:pt x="3808" y="2229"/>
                    <a:pt x="3515" y="1810"/>
                  </a:cubicBezTo>
                  <a:cubicBezTo>
                    <a:pt x="3136" y="1270"/>
                    <a:pt x="2723" y="759"/>
                    <a:pt x="2303" y="259"/>
                  </a:cubicBezTo>
                  <a:cubicBezTo>
                    <a:pt x="2206" y="144"/>
                    <a:pt x="1982" y="0"/>
                    <a:pt x="1907" y="46"/>
                  </a:cubicBezTo>
                  <a:cubicBezTo>
                    <a:pt x="1752" y="150"/>
                    <a:pt x="1643" y="305"/>
                    <a:pt x="1603" y="489"/>
                  </a:cubicBezTo>
                  <a:cubicBezTo>
                    <a:pt x="1551" y="718"/>
                    <a:pt x="1580" y="971"/>
                    <a:pt x="1608" y="1218"/>
                  </a:cubicBezTo>
                  <a:cubicBezTo>
                    <a:pt x="1660" y="1683"/>
                    <a:pt x="1735" y="2154"/>
                    <a:pt x="1792" y="2579"/>
                  </a:cubicBezTo>
                  <a:cubicBezTo>
                    <a:pt x="1149" y="2999"/>
                    <a:pt x="69" y="2465"/>
                    <a:pt x="0" y="3912"/>
                  </a:cubicBezTo>
                  <a:cubicBezTo>
                    <a:pt x="523" y="4079"/>
                    <a:pt x="1011" y="4274"/>
                    <a:pt x="1511" y="4377"/>
                  </a:cubicBezTo>
                  <a:cubicBezTo>
                    <a:pt x="2028" y="4481"/>
                    <a:pt x="2309" y="4728"/>
                    <a:pt x="2418" y="5308"/>
                  </a:cubicBezTo>
                  <a:cubicBezTo>
                    <a:pt x="2556" y="6014"/>
                    <a:pt x="2786" y="6704"/>
                    <a:pt x="3004" y="7508"/>
                  </a:cubicBezTo>
                  <a:cubicBezTo>
                    <a:pt x="3975" y="7140"/>
                    <a:pt x="3929" y="5922"/>
                    <a:pt x="4802" y="5555"/>
                  </a:cubicBezTo>
                  <a:cubicBezTo>
                    <a:pt x="5129" y="5716"/>
                    <a:pt x="5509" y="5940"/>
                    <a:pt x="5911" y="6072"/>
                  </a:cubicBezTo>
                  <a:cubicBezTo>
                    <a:pt x="6083" y="6129"/>
                    <a:pt x="6341" y="6049"/>
                    <a:pt x="6491" y="5928"/>
                  </a:cubicBezTo>
                  <a:cubicBezTo>
                    <a:pt x="6548" y="5877"/>
                    <a:pt x="6479" y="5532"/>
                    <a:pt x="6382" y="5388"/>
                  </a:cubicBezTo>
                  <a:cubicBezTo>
                    <a:pt x="6135" y="5015"/>
                    <a:pt x="5842" y="4688"/>
                    <a:pt x="5549" y="4320"/>
                  </a:cubicBezTo>
                  <a:cubicBezTo>
                    <a:pt x="5888" y="3820"/>
                    <a:pt x="6209" y="3401"/>
                    <a:pt x="6468" y="2936"/>
                  </a:cubicBezTo>
                  <a:cubicBezTo>
                    <a:pt x="6703" y="2516"/>
                    <a:pt x="6514" y="2154"/>
                    <a:pt x="6054" y="21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4"/>
            <p:cNvSpPr/>
            <p:nvPr/>
          </p:nvSpPr>
          <p:spPr>
            <a:xfrm>
              <a:off x="2133900" y="1873900"/>
              <a:ext cx="167600" cy="187725"/>
            </a:xfrm>
            <a:custGeom>
              <a:avLst/>
              <a:gdLst/>
              <a:ahLst/>
              <a:cxnLst/>
              <a:rect l="l" t="t" r="r" b="b"/>
              <a:pathLst>
                <a:path w="6704" h="7509" extrusionOk="0">
                  <a:moveTo>
                    <a:pt x="6055" y="2149"/>
                  </a:moveTo>
                  <a:cubicBezTo>
                    <a:pt x="5572" y="2155"/>
                    <a:pt x="5090" y="2207"/>
                    <a:pt x="4613" y="2293"/>
                  </a:cubicBezTo>
                  <a:cubicBezTo>
                    <a:pt x="4148" y="2373"/>
                    <a:pt x="3809" y="2230"/>
                    <a:pt x="3516" y="1804"/>
                  </a:cubicBezTo>
                  <a:cubicBezTo>
                    <a:pt x="3137" y="1265"/>
                    <a:pt x="2723" y="759"/>
                    <a:pt x="2304" y="254"/>
                  </a:cubicBezTo>
                  <a:cubicBezTo>
                    <a:pt x="2206" y="139"/>
                    <a:pt x="1982" y="1"/>
                    <a:pt x="1908" y="41"/>
                  </a:cubicBezTo>
                  <a:cubicBezTo>
                    <a:pt x="1753" y="144"/>
                    <a:pt x="1643" y="305"/>
                    <a:pt x="1603" y="483"/>
                  </a:cubicBezTo>
                  <a:cubicBezTo>
                    <a:pt x="1551" y="713"/>
                    <a:pt x="1580" y="972"/>
                    <a:pt x="1609" y="1213"/>
                  </a:cubicBezTo>
                  <a:cubicBezTo>
                    <a:pt x="1661" y="1684"/>
                    <a:pt x="1735" y="2149"/>
                    <a:pt x="1793" y="2574"/>
                  </a:cubicBezTo>
                  <a:cubicBezTo>
                    <a:pt x="1149" y="2993"/>
                    <a:pt x="70" y="2459"/>
                    <a:pt x="1" y="3907"/>
                  </a:cubicBezTo>
                  <a:cubicBezTo>
                    <a:pt x="523" y="4073"/>
                    <a:pt x="1012" y="4269"/>
                    <a:pt x="1511" y="4372"/>
                  </a:cubicBezTo>
                  <a:cubicBezTo>
                    <a:pt x="2028" y="4475"/>
                    <a:pt x="2310" y="4722"/>
                    <a:pt x="2419" y="5303"/>
                  </a:cubicBezTo>
                  <a:cubicBezTo>
                    <a:pt x="2557" y="6009"/>
                    <a:pt x="2786" y="6704"/>
                    <a:pt x="3005" y="7508"/>
                  </a:cubicBezTo>
                  <a:cubicBezTo>
                    <a:pt x="3975" y="7141"/>
                    <a:pt x="3929" y="5923"/>
                    <a:pt x="4803" y="5555"/>
                  </a:cubicBezTo>
                  <a:cubicBezTo>
                    <a:pt x="5130" y="5710"/>
                    <a:pt x="5509" y="5940"/>
                    <a:pt x="5911" y="6072"/>
                  </a:cubicBezTo>
                  <a:cubicBezTo>
                    <a:pt x="6083" y="6130"/>
                    <a:pt x="6342" y="6044"/>
                    <a:pt x="6491" y="5929"/>
                  </a:cubicBezTo>
                  <a:cubicBezTo>
                    <a:pt x="6549" y="5877"/>
                    <a:pt x="6480" y="5532"/>
                    <a:pt x="6382" y="5383"/>
                  </a:cubicBezTo>
                  <a:cubicBezTo>
                    <a:pt x="6135" y="5015"/>
                    <a:pt x="5842" y="4688"/>
                    <a:pt x="5549" y="4320"/>
                  </a:cubicBezTo>
                  <a:cubicBezTo>
                    <a:pt x="5888" y="3815"/>
                    <a:pt x="6210" y="3396"/>
                    <a:pt x="6468" y="2936"/>
                  </a:cubicBezTo>
                  <a:cubicBezTo>
                    <a:pt x="6704" y="2517"/>
                    <a:pt x="6514" y="2155"/>
                    <a:pt x="6055" y="2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4"/>
            <p:cNvSpPr/>
            <p:nvPr/>
          </p:nvSpPr>
          <p:spPr>
            <a:xfrm>
              <a:off x="2357925" y="1876925"/>
              <a:ext cx="125525" cy="109025"/>
            </a:xfrm>
            <a:custGeom>
              <a:avLst/>
              <a:gdLst/>
              <a:ahLst/>
              <a:cxnLst/>
              <a:rect l="l" t="t" r="r" b="b"/>
              <a:pathLst>
                <a:path w="5021" h="4361" extrusionOk="0">
                  <a:moveTo>
                    <a:pt x="4659" y="1218"/>
                  </a:moveTo>
                  <a:cubicBezTo>
                    <a:pt x="4360" y="1230"/>
                    <a:pt x="4067" y="1281"/>
                    <a:pt x="3751" y="1322"/>
                  </a:cubicBezTo>
                  <a:cubicBezTo>
                    <a:pt x="3584" y="948"/>
                    <a:pt x="3458" y="615"/>
                    <a:pt x="3280" y="299"/>
                  </a:cubicBezTo>
                  <a:cubicBezTo>
                    <a:pt x="3125" y="18"/>
                    <a:pt x="2849" y="1"/>
                    <a:pt x="2683" y="259"/>
                  </a:cubicBezTo>
                  <a:cubicBezTo>
                    <a:pt x="2516" y="540"/>
                    <a:pt x="2372" y="833"/>
                    <a:pt x="2252" y="1144"/>
                  </a:cubicBezTo>
                  <a:cubicBezTo>
                    <a:pt x="2137" y="1437"/>
                    <a:pt x="1930" y="1580"/>
                    <a:pt x="1586" y="1597"/>
                  </a:cubicBezTo>
                  <a:cubicBezTo>
                    <a:pt x="1143" y="1626"/>
                    <a:pt x="701" y="1683"/>
                    <a:pt x="264" y="1741"/>
                  </a:cubicBezTo>
                  <a:cubicBezTo>
                    <a:pt x="161" y="1758"/>
                    <a:pt x="6" y="1833"/>
                    <a:pt x="0" y="1896"/>
                  </a:cubicBezTo>
                  <a:cubicBezTo>
                    <a:pt x="6" y="2017"/>
                    <a:pt x="58" y="2137"/>
                    <a:pt x="144" y="2229"/>
                  </a:cubicBezTo>
                  <a:cubicBezTo>
                    <a:pt x="270" y="2333"/>
                    <a:pt x="414" y="2419"/>
                    <a:pt x="569" y="2482"/>
                  </a:cubicBezTo>
                  <a:cubicBezTo>
                    <a:pt x="856" y="2614"/>
                    <a:pt x="1149" y="2740"/>
                    <a:pt x="1413" y="2855"/>
                  </a:cubicBezTo>
                  <a:cubicBezTo>
                    <a:pt x="1425" y="3378"/>
                    <a:pt x="741" y="3809"/>
                    <a:pt x="1545" y="4360"/>
                  </a:cubicBezTo>
                  <a:cubicBezTo>
                    <a:pt x="1827" y="4119"/>
                    <a:pt x="2114" y="3906"/>
                    <a:pt x="2349" y="3654"/>
                  </a:cubicBezTo>
                  <a:cubicBezTo>
                    <a:pt x="2585" y="3407"/>
                    <a:pt x="2832" y="3321"/>
                    <a:pt x="3205" y="3464"/>
                  </a:cubicBezTo>
                  <a:cubicBezTo>
                    <a:pt x="3659" y="3636"/>
                    <a:pt x="4142" y="3751"/>
                    <a:pt x="4682" y="3912"/>
                  </a:cubicBezTo>
                  <a:cubicBezTo>
                    <a:pt x="4814" y="3223"/>
                    <a:pt x="4096" y="2815"/>
                    <a:pt x="4193" y="2189"/>
                  </a:cubicBezTo>
                  <a:cubicBezTo>
                    <a:pt x="4400" y="2051"/>
                    <a:pt x="4664" y="1919"/>
                    <a:pt x="4883" y="1735"/>
                  </a:cubicBezTo>
                  <a:cubicBezTo>
                    <a:pt x="4980" y="1655"/>
                    <a:pt x="5020" y="1477"/>
                    <a:pt x="5003" y="1350"/>
                  </a:cubicBezTo>
                  <a:cubicBezTo>
                    <a:pt x="5003" y="1299"/>
                    <a:pt x="4779" y="1218"/>
                    <a:pt x="4659" y="12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4"/>
            <p:cNvSpPr/>
            <p:nvPr/>
          </p:nvSpPr>
          <p:spPr>
            <a:xfrm>
              <a:off x="866800" y="1159950"/>
              <a:ext cx="54425" cy="72525"/>
            </a:xfrm>
            <a:custGeom>
              <a:avLst/>
              <a:gdLst/>
              <a:ahLst/>
              <a:cxnLst/>
              <a:rect l="l" t="t" r="r" b="b"/>
              <a:pathLst>
                <a:path w="2177" h="2901" extrusionOk="0">
                  <a:moveTo>
                    <a:pt x="1838" y="103"/>
                  </a:moveTo>
                  <a:cubicBezTo>
                    <a:pt x="1155" y="672"/>
                    <a:pt x="689" y="1574"/>
                    <a:pt x="201" y="2309"/>
                  </a:cubicBezTo>
                  <a:cubicBezTo>
                    <a:pt x="0" y="2619"/>
                    <a:pt x="488" y="2901"/>
                    <a:pt x="695" y="2596"/>
                  </a:cubicBezTo>
                  <a:cubicBezTo>
                    <a:pt x="1189" y="1867"/>
                    <a:pt x="1861" y="1126"/>
                    <a:pt x="2125" y="270"/>
                  </a:cubicBezTo>
                  <a:cubicBezTo>
                    <a:pt x="2177" y="98"/>
                    <a:pt x="1964" y="0"/>
                    <a:pt x="1838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4"/>
            <p:cNvSpPr/>
            <p:nvPr/>
          </p:nvSpPr>
          <p:spPr>
            <a:xfrm>
              <a:off x="985250" y="1178025"/>
              <a:ext cx="39225" cy="103575"/>
            </a:xfrm>
            <a:custGeom>
              <a:avLst/>
              <a:gdLst/>
              <a:ahLst/>
              <a:cxnLst/>
              <a:rect l="l" t="t" r="r" b="b"/>
              <a:pathLst>
                <a:path w="1569" h="4143" extrusionOk="0">
                  <a:moveTo>
                    <a:pt x="81" y="443"/>
                  </a:moveTo>
                  <a:cubicBezTo>
                    <a:pt x="403" y="1621"/>
                    <a:pt x="707" y="2855"/>
                    <a:pt x="1196" y="3970"/>
                  </a:cubicBezTo>
                  <a:cubicBezTo>
                    <a:pt x="1270" y="4142"/>
                    <a:pt x="1569" y="4062"/>
                    <a:pt x="1546" y="3878"/>
                  </a:cubicBezTo>
                  <a:cubicBezTo>
                    <a:pt x="1402" y="2660"/>
                    <a:pt x="891" y="1488"/>
                    <a:pt x="569" y="311"/>
                  </a:cubicBezTo>
                  <a:cubicBezTo>
                    <a:pt x="483" y="1"/>
                    <a:pt x="1" y="133"/>
                    <a:pt x="81" y="4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4"/>
            <p:cNvSpPr/>
            <p:nvPr/>
          </p:nvSpPr>
          <p:spPr>
            <a:xfrm>
              <a:off x="874250" y="1324225"/>
              <a:ext cx="86200" cy="56300"/>
            </a:xfrm>
            <a:custGeom>
              <a:avLst/>
              <a:gdLst/>
              <a:ahLst/>
              <a:cxnLst/>
              <a:rect l="l" t="t" r="r" b="b"/>
              <a:pathLst>
                <a:path w="3448" h="2252" extrusionOk="0">
                  <a:moveTo>
                    <a:pt x="2298" y="1074"/>
                  </a:moveTo>
                  <a:cubicBezTo>
                    <a:pt x="1776" y="776"/>
                    <a:pt x="1247" y="494"/>
                    <a:pt x="719" y="207"/>
                  </a:cubicBezTo>
                  <a:cubicBezTo>
                    <a:pt x="340" y="0"/>
                    <a:pt x="1" y="574"/>
                    <a:pt x="380" y="787"/>
                  </a:cubicBezTo>
                  <a:cubicBezTo>
                    <a:pt x="845" y="1045"/>
                    <a:pt x="1310" y="1304"/>
                    <a:pt x="1776" y="1568"/>
                  </a:cubicBezTo>
                  <a:cubicBezTo>
                    <a:pt x="2224" y="1827"/>
                    <a:pt x="2654" y="2171"/>
                    <a:pt x="3177" y="2229"/>
                  </a:cubicBezTo>
                  <a:cubicBezTo>
                    <a:pt x="3344" y="2252"/>
                    <a:pt x="3447" y="2028"/>
                    <a:pt x="3367" y="1896"/>
                  </a:cubicBezTo>
                  <a:cubicBezTo>
                    <a:pt x="3120" y="1505"/>
                    <a:pt x="2695" y="1304"/>
                    <a:pt x="2298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4"/>
            <p:cNvSpPr/>
            <p:nvPr/>
          </p:nvSpPr>
          <p:spPr>
            <a:xfrm>
              <a:off x="1042125" y="1447125"/>
              <a:ext cx="25300" cy="227500"/>
            </a:xfrm>
            <a:custGeom>
              <a:avLst/>
              <a:gdLst/>
              <a:ahLst/>
              <a:cxnLst/>
              <a:rect l="l" t="t" r="r" b="b"/>
              <a:pathLst>
                <a:path w="1012" h="9100" extrusionOk="0">
                  <a:moveTo>
                    <a:pt x="552" y="357"/>
                  </a:moveTo>
                  <a:cubicBezTo>
                    <a:pt x="540" y="7"/>
                    <a:pt x="0" y="1"/>
                    <a:pt x="6" y="357"/>
                  </a:cubicBezTo>
                  <a:cubicBezTo>
                    <a:pt x="35" y="1787"/>
                    <a:pt x="35" y="3212"/>
                    <a:pt x="69" y="4642"/>
                  </a:cubicBezTo>
                  <a:cubicBezTo>
                    <a:pt x="104" y="6038"/>
                    <a:pt x="58" y="7606"/>
                    <a:pt x="586" y="8915"/>
                  </a:cubicBezTo>
                  <a:cubicBezTo>
                    <a:pt x="655" y="9099"/>
                    <a:pt x="919" y="9082"/>
                    <a:pt x="931" y="8870"/>
                  </a:cubicBezTo>
                  <a:cubicBezTo>
                    <a:pt x="1011" y="7474"/>
                    <a:pt x="730" y="6044"/>
                    <a:pt x="667" y="4642"/>
                  </a:cubicBezTo>
                  <a:cubicBezTo>
                    <a:pt x="603" y="3212"/>
                    <a:pt x="598" y="1787"/>
                    <a:pt x="552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4"/>
            <p:cNvSpPr/>
            <p:nvPr/>
          </p:nvSpPr>
          <p:spPr>
            <a:xfrm>
              <a:off x="1029350" y="1806700"/>
              <a:ext cx="34050" cy="148075"/>
            </a:xfrm>
            <a:custGeom>
              <a:avLst/>
              <a:gdLst/>
              <a:ahLst/>
              <a:cxnLst/>
              <a:rect l="l" t="t" r="r" b="b"/>
              <a:pathLst>
                <a:path w="1362" h="5923" extrusionOk="0">
                  <a:moveTo>
                    <a:pt x="747" y="380"/>
                  </a:moveTo>
                  <a:cubicBezTo>
                    <a:pt x="580" y="1213"/>
                    <a:pt x="488" y="2051"/>
                    <a:pt x="396" y="2890"/>
                  </a:cubicBezTo>
                  <a:cubicBezTo>
                    <a:pt x="305" y="3780"/>
                    <a:pt x="0" y="4734"/>
                    <a:pt x="98" y="5624"/>
                  </a:cubicBezTo>
                  <a:cubicBezTo>
                    <a:pt x="92" y="5842"/>
                    <a:pt x="385" y="5923"/>
                    <a:pt x="500" y="5733"/>
                  </a:cubicBezTo>
                  <a:cubicBezTo>
                    <a:pt x="954" y="5124"/>
                    <a:pt x="971" y="4332"/>
                    <a:pt x="1040" y="3596"/>
                  </a:cubicBezTo>
                  <a:cubicBezTo>
                    <a:pt x="1137" y="2574"/>
                    <a:pt x="1155" y="1546"/>
                    <a:pt x="1310" y="529"/>
                  </a:cubicBezTo>
                  <a:cubicBezTo>
                    <a:pt x="1361" y="167"/>
                    <a:pt x="822" y="1"/>
                    <a:pt x="747" y="3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4"/>
            <p:cNvSpPr/>
            <p:nvPr/>
          </p:nvSpPr>
          <p:spPr>
            <a:xfrm>
              <a:off x="908850" y="2100075"/>
              <a:ext cx="105875" cy="234525"/>
            </a:xfrm>
            <a:custGeom>
              <a:avLst/>
              <a:gdLst/>
              <a:ahLst/>
              <a:cxnLst/>
              <a:rect l="l" t="t" r="r" b="b"/>
              <a:pathLst>
                <a:path w="4235" h="9381" extrusionOk="0">
                  <a:moveTo>
                    <a:pt x="3499" y="334"/>
                  </a:moveTo>
                  <a:cubicBezTo>
                    <a:pt x="2884" y="1735"/>
                    <a:pt x="2264" y="3137"/>
                    <a:pt x="1655" y="4544"/>
                  </a:cubicBezTo>
                  <a:cubicBezTo>
                    <a:pt x="1052" y="5951"/>
                    <a:pt x="300" y="7428"/>
                    <a:pt x="47" y="8950"/>
                  </a:cubicBezTo>
                  <a:cubicBezTo>
                    <a:pt x="1" y="9208"/>
                    <a:pt x="340" y="9380"/>
                    <a:pt x="489" y="9133"/>
                  </a:cubicBezTo>
                  <a:cubicBezTo>
                    <a:pt x="1207" y="7933"/>
                    <a:pt x="1615" y="6543"/>
                    <a:pt x="2143" y="5251"/>
                  </a:cubicBezTo>
                  <a:cubicBezTo>
                    <a:pt x="2775" y="3688"/>
                    <a:pt x="3442" y="2137"/>
                    <a:pt x="4091" y="581"/>
                  </a:cubicBezTo>
                  <a:cubicBezTo>
                    <a:pt x="4234" y="248"/>
                    <a:pt x="3648" y="1"/>
                    <a:pt x="3499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4"/>
            <p:cNvSpPr/>
            <p:nvPr/>
          </p:nvSpPr>
          <p:spPr>
            <a:xfrm>
              <a:off x="963850" y="2325525"/>
              <a:ext cx="144650" cy="86475"/>
            </a:xfrm>
            <a:custGeom>
              <a:avLst/>
              <a:gdLst/>
              <a:ahLst/>
              <a:cxnLst/>
              <a:rect l="l" t="t" r="r" b="b"/>
              <a:pathLst>
                <a:path w="5786" h="3459" extrusionOk="0">
                  <a:moveTo>
                    <a:pt x="5423" y="35"/>
                  </a:moveTo>
                  <a:cubicBezTo>
                    <a:pt x="3620" y="385"/>
                    <a:pt x="1839" y="1787"/>
                    <a:pt x="317" y="2763"/>
                  </a:cubicBezTo>
                  <a:cubicBezTo>
                    <a:pt x="1" y="2964"/>
                    <a:pt x="288" y="3458"/>
                    <a:pt x="610" y="3269"/>
                  </a:cubicBezTo>
                  <a:cubicBezTo>
                    <a:pt x="1437" y="2781"/>
                    <a:pt x="2276" y="2315"/>
                    <a:pt x="3120" y="1867"/>
                  </a:cubicBezTo>
                  <a:cubicBezTo>
                    <a:pt x="3976" y="1408"/>
                    <a:pt x="4901" y="1034"/>
                    <a:pt x="5624" y="374"/>
                  </a:cubicBezTo>
                  <a:cubicBezTo>
                    <a:pt x="5785" y="230"/>
                    <a:pt x="5613" y="1"/>
                    <a:pt x="542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4"/>
            <p:cNvSpPr/>
            <p:nvPr/>
          </p:nvSpPr>
          <p:spPr>
            <a:xfrm>
              <a:off x="1248175" y="2203600"/>
              <a:ext cx="141900" cy="57325"/>
            </a:xfrm>
            <a:custGeom>
              <a:avLst/>
              <a:gdLst/>
              <a:ahLst/>
              <a:cxnLst/>
              <a:rect l="l" t="t" r="r" b="b"/>
              <a:pathLst>
                <a:path w="5676" h="2293" extrusionOk="0">
                  <a:moveTo>
                    <a:pt x="5486" y="18"/>
                  </a:moveTo>
                  <a:cubicBezTo>
                    <a:pt x="3729" y="254"/>
                    <a:pt x="1994" y="1087"/>
                    <a:pt x="323" y="1672"/>
                  </a:cubicBezTo>
                  <a:cubicBezTo>
                    <a:pt x="1" y="1782"/>
                    <a:pt x="133" y="2293"/>
                    <a:pt x="466" y="2184"/>
                  </a:cubicBezTo>
                  <a:cubicBezTo>
                    <a:pt x="2143" y="1655"/>
                    <a:pt x="4085" y="1299"/>
                    <a:pt x="5561" y="311"/>
                  </a:cubicBezTo>
                  <a:cubicBezTo>
                    <a:pt x="5676" y="231"/>
                    <a:pt x="5653" y="1"/>
                    <a:pt x="548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507375" y="2041500"/>
              <a:ext cx="131000" cy="100250"/>
            </a:xfrm>
            <a:custGeom>
              <a:avLst/>
              <a:gdLst/>
              <a:ahLst/>
              <a:cxnLst/>
              <a:rect l="l" t="t" r="r" b="b"/>
              <a:pathLst>
                <a:path w="5240" h="4010" extrusionOk="0">
                  <a:moveTo>
                    <a:pt x="4935" y="40"/>
                  </a:moveTo>
                  <a:cubicBezTo>
                    <a:pt x="3177" y="540"/>
                    <a:pt x="1540" y="2108"/>
                    <a:pt x="242" y="3349"/>
                  </a:cubicBezTo>
                  <a:cubicBezTo>
                    <a:pt x="1" y="3573"/>
                    <a:pt x="322" y="4009"/>
                    <a:pt x="598" y="3808"/>
                  </a:cubicBezTo>
                  <a:cubicBezTo>
                    <a:pt x="2092" y="2751"/>
                    <a:pt x="4022" y="1781"/>
                    <a:pt x="5142" y="304"/>
                  </a:cubicBezTo>
                  <a:cubicBezTo>
                    <a:pt x="5239" y="172"/>
                    <a:pt x="5078" y="0"/>
                    <a:pt x="4935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4"/>
            <p:cNvSpPr/>
            <p:nvPr/>
          </p:nvSpPr>
          <p:spPr>
            <a:xfrm>
              <a:off x="1810100" y="1862850"/>
              <a:ext cx="243850" cy="107725"/>
            </a:xfrm>
            <a:custGeom>
              <a:avLst/>
              <a:gdLst/>
              <a:ahLst/>
              <a:cxnLst/>
              <a:rect l="l" t="t" r="r" b="b"/>
              <a:pathLst>
                <a:path w="9754" h="4309" extrusionOk="0">
                  <a:moveTo>
                    <a:pt x="9110" y="167"/>
                  </a:moveTo>
                  <a:cubicBezTo>
                    <a:pt x="7795" y="868"/>
                    <a:pt x="6479" y="1448"/>
                    <a:pt x="5106" y="2040"/>
                  </a:cubicBezTo>
                  <a:cubicBezTo>
                    <a:pt x="3504" y="2729"/>
                    <a:pt x="1941" y="3545"/>
                    <a:pt x="224" y="3906"/>
                  </a:cubicBezTo>
                  <a:cubicBezTo>
                    <a:pt x="0" y="3952"/>
                    <a:pt x="52" y="4309"/>
                    <a:pt x="276" y="4297"/>
                  </a:cubicBezTo>
                  <a:cubicBezTo>
                    <a:pt x="2120" y="4217"/>
                    <a:pt x="3699" y="3367"/>
                    <a:pt x="5382" y="2689"/>
                  </a:cubicBezTo>
                  <a:cubicBezTo>
                    <a:pt x="6738" y="2149"/>
                    <a:pt x="8426" y="1695"/>
                    <a:pt x="9489" y="661"/>
                  </a:cubicBezTo>
                  <a:cubicBezTo>
                    <a:pt x="9753" y="403"/>
                    <a:pt x="9420" y="1"/>
                    <a:pt x="9110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4"/>
            <p:cNvSpPr/>
            <p:nvPr/>
          </p:nvSpPr>
          <p:spPr>
            <a:xfrm>
              <a:off x="2131450" y="1699450"/>
              <a:ext cx="107875" cy="103550"/>
            </a:xfrm>
            <a:custGeom>
              <a:avLst/>
              <a:gdLst/>
              <a:ahLst/>
              <a:cxnLst/>
              <a:rect l="l" t="t" r="r" b="b"/>
              <a:pathLst>
                <a:path w="4315" h="4142" extrusionOk="0">
                  <a:moveTo>
                    <a:pt x="3993" y="80"/>
                  </a:moveTo>
                  <a:cubicBezTo>
                    <a:pt x="3177" y="396"/>
                    <a:pt x="2597" y="1086"/>
                    <a:pt x="1977" y="1677"/>
                  </a:cubicBezTo>
                  <a:cubicBezTo>
                    <a:pt x="1311" y="2326"/>
                    <a:pt x="702" y="3027"/>
                    <a:pt x="145" y="3774"/>
                  </a:cubicBezTo>
                  <a:cubicBezTo>
                    <a:pt x="1" y="3958"/>
                    <a:pt x="294" y="4141"/>
                    <a:pt x="449" y="4009"/>
                  </a:cubicBezTo>
                  <a:cubicBezTo>
                    <a:pt x="1144" y="3412"/>
                    <a:pt x="1851" y="2849"/>
                    <a:pt x="2534" y="2234"/>
                  </a:cubicBezTo>
                  <a:cubicBezTo>
                    <a:pt x="3149" y="1671"/>
                    <a:pt x="3878" y="1166"/>
                    <a:pt x="4240" y="396"/>
                  </a:cubicBezTo>
                  <a:cubicBezTo>
                    <a:pt x="4315" y="247"/>
                    <a:pt x="4194" y="0"/>
                    <a:pt x="3993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2297025" y="1630075"/>
              <a:ext cx="78725" cy="51575"/>
            </a:xfrm>
            <a:custGeom>
              <a:avLst/>
              <a:gdLst/>
              <a:ahLst/>
              <a:cxnLst/>
              <a:rect l="l" t="t" r="r" b="b"/>
              <a:pathLst>
                <a:path w="3149" h="2063" extrusionOk="0">
                  <a:moveTo>
                    <a:pt x="1936" y="971"/>
                  </a:moveTo>
                  <a:cubicBezTo>
                    <a:pt x="1460" y="696"/>
                    <a:pt x="977" y="420"/>
                    <a:pt x="495" y="156"/>
                  </a:cubicBezTo>
                  <a:cubicBezTo>
                    <a:pt x="225" y="1"/>
                    <a:pt x="1" y="397"/>
                    <a:pt x="253" y="564"/>
                  </a:cubicBezTo>
                  <a:cubicBezTo>
                    <a:pt x="719" y="868"/>
                    <a:pt x="1161" y="1207"/>
                    <a:pt x="1621" y="1517"/>
                  </a:cubicBezTo>
                  <a:cubicBezTo>
                    <a:pt x="2005" y="1776"/>
                    <a:pt x="2436" y="2063"/>
                    <a:pt x="2919" y="2057"/>
                  </a:cubicBezTo>
                  <a:cubicBezTo>
                    <a:pt x="3091" y="2051"/>
                    <a:pt x="3148" y="1862"/>
                    <a:pt x="3051" y="1741"/>
                  </a:cubicBezTo>
                  <a:cubicBezTo>
                    <a:pt x="2769" y="1385"/>
                    <a:pt x="2321" y="1195"/>
                    <a:pt x="1936" y="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2450975" y="1806125"/>
              <a:ext cx="25425" cy="65075"/>
            </a:xfrm>
            <a:custGeom>
              <a:avLst/>
              <a:gdLst/>
              <a:ahLst/>
              <a:cxnLst/>
              <a:rect l="l" t="t" r="r" b="b"/>
              <a:pathLst>
                <a:path w="1017" h="2603" extrusionOk="0">
                  <a:moveTo>
                    <a:pt x="356" y="397"/>
                  </a:moveTo>
                  <a:cubicBezTo>
                    <a:pt x="305" y="770"/>
                    <a:pt x="253" y="1144"/>
                    <a:pt x="178" y="1511"/>
                  </a:cubicBezTo>
                  <a:cubicBezTo>
                    <a:pt x="115" y="1822"/>
                    <a:pt x="0" y="2120"/>
                    <a:pt x="86" y="2436"/>
                  </a:cubicBezTo>
                  <a:cubicBezTo>
                    <a:pt x="121" y="2551"/>
                    <a:pt x="253" y="2603"/>
                    <a:pt x="356" y="2545"/>
                  </a:cubicBezTo>
                  <a:cubicBezTo>
                    <a:pt x="649" y="2339"/>
                    <a:pt x="718" y="2017"/>
                    <a:pt x="787" y="1684"/>
                  </a:cubicBezTo>
                  <a:cubicBezTo>
                    <a:pt x="873" y="1259"/>
                    <a:pt x="914" y="828"/>
                    <a:pt x="965" y="403"/>
                  </a:cubicBezTo>
                  <a:cubicBezTo>
                    <a:pt x="1017" y="1"/>
                    <a:pt x="402" y="12"/>
                    <a:pt x="356" y="3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2286550" y="1958200"/>
              <a:ext cx="69375" cy="32900"/>
            </a:xfrm>
            <a:custGeom>
              <a:avLst/>
              <a:gdLst/>
              <a:ahLst/>
              <a:cxnLst/>
              <a:rect l="l" t="t" r="r" b="b"/>
              <a:pathLst>
                <a:path w="2775" h="1316" extrusionOk="0">
                  <a:moveTo>
                    <a:pt x="2643" y="190"/>
                  </a:moveTo>
                  <a:cubicBezTo>
                    <a:pt x="2315" y="1"/>
                    <a:pt x="1936" y="138"/>
                    <a:pt x="1603" y="236"/>
                  </a:cubicBezTo>
                  <a:cubicBezTo>
                    <a:pt x="1195" y="357"/>
                    <a:pt x="799" y="506"/>
                    <a:pt x="391" y="621"/>
                  </a:cubicBezTo>
                  <a:cubicBezTo>
                    <a:pt x="0" y="724"/>
                    <a:pt x="167" y="1316"/>
                    <a:pt x="552" y="1218"/>
                  </a:cubicBezTo>
                  <a:cubicBezTo>
                    <a:pt x="919" y="1126"/>
                    <a:pt x="1270" y="1006"/>
                    <a:pt x="1632" y="897"/>
                  </a:cubicBezTo>
                  <a:cubicBezTo>
                    <a:pt x="1988" y="793"/>
                    <a:pt x="2419" y="770"/>
                    <a:pt x="2683" y="506"/>
                  </a:cubicBezTo>
                  <a:cubicBezTo>
                    <a:pt x="2775" y="414"/>
                    <a:pt x="2758" y="253"/>
                    <a:pt x="2643" y="1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4"/>
            <p:cNvSpPr/>
            <p:nvPr/>
          </p:nvSpPr>
          <p:spPr>
            <a:xfrm>
              <a:off x="2098300" y="1880075"/>
              <a:ext cx="50000" cy="68525"/>
            </a:xfrm>
            <a:custGeom>
              <a:avLst/>
              <a:gdLst/>
              <a:ahLst/>
              <a:cxnLst/>
              <a:rect l="l" t="t" r="r" b="b"/>
              <a:pathLst>
                <a:path w="2000" h="2741" extrusionOk="0">
                  <a:moveTo>
                    <a:pt x="569" y="265"/>
                  </a:moveTo>
                  <a:cubicBezTo>
                    <a:pt x="414" y="1"/>
                    <a:pt x="0" y="242"/>
                    <a:pt x="161" y="506"/>
                  </a:cubicBezTo>
                  <a:cubicBezTo>
                    <a:pt x="632" y="1293"/>
                    <a:pt x="1086" y="2097"/>
                    <a:pt x="1815" y="2672"/>
                  </a:cubicBezTo>
                  <a:cubicBezTo>
                    <a:pt x="1890" y="2741"/>
                    <a:pt x="1999" y="2655"/>
                    <a:pt x="1953" y="2568"/>
                  </a:cubicBezTo>
                  <a:cubicBezTo>
                    <a:pt x="1511" y="1787"/>
                    <a:pt x="1034" y="1029"/>
                    <a:pt x="569" y="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0" name="Google Shape;1980;p14"/>
          <p:cNvGrpSpPr/>
          <p:nvPr/>
        </p:nvGrpSpPr>
        <p:grpSpPr>
          <a:xfrm flipH="1">
            <a:off x="8600421" y="4201457"/>
            <a:ext cx="602109" cy="966929"/>
            <a:chOff x="4391575" y="1027675"/>
            <a:chExt cx="951350" cy="1527775"/>
          </a:xfrm>
        </p:grpSpPr>
        <p:sp>
          <p:nvSpPr>
            <p:cNvPr id="1981" name="Google Shape;1981;p14"/>
            <p:cNvSpPr/>
            <p:nvPr/>
          </p:nvSpPr>
          <p:spPr>
            <a:xfrm>
              <a:off x="4877650" y="2425625"/>
              <a:ext cx="147350" cy="129825"/>
            </a:xfrm>
            <a:custGeom>
              <a:avLst/>
              <a:gdLst/>
              <a:ahLst/>
              <a:cxnLst/>
              <a:rect l="l" t="t" r="r" b="b"/>
              <a:pathLst>
                <a:path w="5894" h="5193" extrusionOk="0">
                  <a:moveTo>
                    <a:pt x="5417" y="2832"/>
                  </a:moveTo>
                  <a:cubicBezTo>
                    <a:pt x="5135" y="2591"/>
                    <a:pt x="4848" y="2361"/>
                    <a:pt x="4590" y="2154"/>
                  </a:cubicBezTo>
                  <a:cubicBezTo>
                    <a:pt x="4756" y="1522"/>
                    <a:pt x="5681" y="1201"/>
                    <a:pt x="4969" y="316"/>
                  </a:cubicBezTo>
                  <a:cubicBezTo>
                    <a:pt x="4561" y="534"/>
                    <a:pt x="4165" y="707"/>
                    <a:pt x="3814" y="942"/>
                  </a:cubicBezTo>
                  <a:cubicBezTo>
                    <a:pt x="3458" y="1178"/>
                    <a:pt x="3148" y="1206"/>
                    <a:pt x="2780" y="942"/>
                  </a:cubicBezTo>
                  <a:cubicBezTo>
                    <a:pt x="2327" y="609"/>
                    <a:pt x="1821" y="339"/>
                    <a:pt x="1270" y="0"/>
                  </a:cubicBezTo>
                  <a:cubicBezTo>
                    <a:pt x="879" y="793"/>
                    <a:pt x="1545" y="1471"/>
                    <a:pt x="1218" y="2194"/>
                  </a:cubicBezTo>
                  <a:cubicBezTo>
                    <a:pt x="937" y="2298"/>
                    <a:pt x="592" y="2390"/>
                    <a:pt x="282" y="2550"/>
                  </a:cubicBezTo>
                  <a:cubicBezTo>
                    <a:pt x="150" y="2625"/>
                    <a:pt x="35" y="2820"/>
                    <a:pt x="12" y="2981"/>
                  </a:cubicBezTo>
                  <a:cubicBezTo>
                    <a:pt x="0" y="3050"/>
                    <a:pt x="224" y="3205"/>
                    <a:pt x="362" y="3234"/>
                  </a:cubicBezTo>
                  <a:cubicBezTo>
                    <a:pt x="701" y="3309"/>
                    <a:pt x="1051" y="3320"/>
                    <a:pt x="1419" y="3360"/>
                  </a:cubicBezTo>
                  <a:cubicBezTo>
                    <a:pt x="1482" y="3854"/>
                    <a:pt x="1505" y="4291"/>
                    <a:pt x="1597" y="4710"/>
                  </a:cubicBezTo>
                  <a:cubicBezTo>
                    <a:pt x="1672" y="5089"/>
                    <a:pt x="1976" y="5193"/>
                    <a:pt x="2258" y="4923"/>
                  </a:cubicBezTo>
                  <a:cubicBezTo>
                    <a:pt x="2545" y="4630"/>
                    <a:pt x="2809" y="4320"/>
                    <a:pt x="3045" y="3986"/>
                  </a:cubicBezTo>
                  <a:cubicBezTo>
                    <a:pt x="3280" y="3670"/>
                    <a:pt x="3562" y="3556"/>
                    <a:pt x="3958" y="3625"/>
                  </a:cubicBezTo>
                  <a:cubicBezTo>
                    <a:pt x="4469" y="3716"/>
                    <a:pt x="4986" y="3768"/>
                    <a:pt x="5503" y="3808"/>
                  </a:cubicBezTo>
                  <a:cubicBezTo>
                    <a:pt x="5624" y="3820"/>
                    <a:pt x="5830" y="3768"/>
                    <a:pt x="5853" y="3699"/>
                  </a:cubicBezTo>
                  <a:cubicBezTo>
                    <a:pt x="5894" y="3556"/>
                    <a:pt x="5876" y="3395"/>
                    <a:pt x="5802" y="3263"/>
                  </a:cubicBezTo>
                  <a:cubicBezTo>
                    <a:pt x="5716" y="3090"/>
                    <a:pt x="5560" y="2958"/>
                    <a:pt x="5417" y="28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4"/>
            <p:cNvSpPr/>
            <p:nvPr/>
          </p:nvSpPr>
          <p:spPr>
            <a:xfrm>
              <a:off x="4597775" y="2330275"/>
              <a:ext cx="146050" cy="138600"/>
            </a:xfrm>
            <a:custGeom>
              <a:avLst/>
              <a:gdLst/>
              <a:ahLst/>
              <a:cxnLst/>
              <a:rect l="l" t="t" r="r" b="b"/>
              <a:pathLst>
                <a:path w="5842" h="5544" extrusionOk="0">
                  <a:moveTo>
                    <a:pt x="4354" y="2091"/>
                  </a:moveTo>
                  <a:cubicBezTo>
                    <a:pt x="3912" y="2120"/>
                    <a:pt x="3642" y="1988"/>
                    <a:pt x="3458" y="1568"/>
                  </a:cubicBezTo>
                  <a:cubicBezTo>
                    <a:pt x="3234" y="1051"/>
                    <a:pt x="2935" y="569"/>
                    <a:pt x="2631" y="0"/>
                  </a:cubicBezTo>
                  <a:cubicBezTo>
                    <a:pt x="1896" y="483"/>
                    <a:pt x="2126" y="1407"/>
                    <a:pt x="1482" y="1867"/>
                  </a:cubicBezTo>
                  <a:cubicBezTo>
                    <a:pt x="1184" y="1815"/>
                    <a:pt x="839" y="1718"/>
                    <a:pt x="494" y="1700"/>
                  </a:cubicBezTo>
                  <a:cubicBezTo>
                    <a:pt x="339" y="1695"/>
                    <a:pt x="144" y="1809"/>
                    <a:pt x="41" y="1930"/>
                  </a:cubicBezTo>
                  <a:cubicBezTo>
                    <a:pt x="0" y="1988"/>
                    <a:pt x="115" y="2235"/>
                    <a:pt x="219" y="2326"/>
                  </a:cubicBezTo>
                  <a:cubicBezTo>
                    <a:pt x="477" y="2556"/>
                    <a:pt x="770" y="2751"/>
                    <a:pt x="1069" y="2975"/>
                  </a:cubicBezTo>
                  <a:cubicBezTo>
                    <a:pt x="873" y="3429"/>
                    <a:pt x="678" y="3820"/>
                    <a:pt x="540" y="4228"/>
                  </a:cubicBezTo>
                  <a:cubicBezTo>
                    <a:pt x="414" y="4595"/>
                    <a:pt x="626" y="4837"/>
                    <a:pt x="1000" y="4739"/>
                  </a:cubicBezTo>
                  <a:cubicBezTo>
                    <a:pt x="1396" y="4635"/>
                    <a:pt x="1787" y="4498"/>
                    <a:pt x="2160" y="4331"/>
                  </a:cubicBezTo>
                  <a:cubicBezTo>
                    <a:pt x="2522" y="4176"/>
                    <a:pt x="2821" y="4216"/>
                    <a:pt x="3131" y="4475"/>
                  </a:cubicBezTo>
                  <a:cubicBezTo>
                    <a:pt x="3527" y="4808"/>
                    <a:pt x="3946" y="5112"/>
                    <a:pt x="4371" y="5417"/>
                  </a:cubicBezTo>
                  <a:cubicBezTo>
                    <a:pt x="4469" y="5486"/>
                    <a:pt x="4670" y="5543"/>
                    <a:pt x="4728" y="5497"/>
                  </a:cubicBezTo>
                  <a:cubicBezTo>
                    <a:pt x="4837" y="5388"/>
                    <a:pt x="4906" y="5244"/>
                    <a:pt x="4911" y="5089"/>
                  </a:cubicBezTo>
                  <a:cubicBezTo>
                    <a:pt x="4911" y="4905"/>
                    <a:pt x="4842" y="4716"/>
                    <a:pt x="4785" y="4532"/>
                  </a:cubicBezTo>
                  <a:cubicBezTo>
                    <a:pt x="4664" y="4187"/>
                    <a:pt x="4532" y="3843"/>
                    <a:pt x="4417" y="3527"/>
                  </a:cubicBezTo>
                  <a:cubicBezTo>
                    <a:pt x="4877" y="3073"/>
                    <a:pt x="5842" y="3263"/>
                    <a:pt x="5664" y="2137"/>
                  </a:cubicBezTo>
                  <a:cubicBezTo>
                    <a:pt x="5204" y="2120"/>
                    <a:pt x="4779" y="2068"/>
                    <a:pt x="4354" y="20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4"/>
            <p:cNvSpPr/>
            <p:nvPr/>
          </p:nvSpPr>
          <p:spPr>
            <a:xfrm>
              <a:off x="4518225" y="2172600"/>
              <a:ext cx="107275" cy="101675"/>
            </a:xfrm>
            <a:custGeom>
              <a:avLst/>
              <a:gdLst/>
              <a:ahLst/>
              <a:cxnLst/>
              <a:rect l="l" t="t" r="r" b="b"/>
              <a:pathLst>
                <a:path w="4291" h="4067" extrusionOk="0">
                  <a:moveTo>
                    <a:pt x="3200" y="1534"/>
                  </a:moveTo>
                  <a:cubicBezTo>
                    <a:pt x="2878" y="1557"/>
                    <a:pt x="2677" y="1459"/>
                    <a:pt x="2545" y="1149"/>
                  </a:cubicBezTo>
                  <a:cubicBezTo>
                    <a:pt x="2378" y="770"/>
                    <a:pt x="2160" y="420"/>
                    <a:pt x="1930" y="0"/>
                  </a:cubicBezTo>
                  <a:cubicBezTo>
                    <a:pt x="1396" y="351"/>
                    <a:pt x="1563" y="1034"/>
                    <a:pt x="1086" y="1373"/>
                  </a:cubicBezTo>
                  <a:cubicBezTo>
                    <a:pt x="850" y="1316"/>
                    <a:pt x="603" y="1275"/>
                    <a:pt x="362" y="1247"/>
                  </a:cubicBezTo>
                  <a:cubicBezTo>
                    <a:pt x="230" y="1258"/>
                    <a:pt x="115" y="1321"/>
                    <a:pt x="35" y="1419"/>
                  </a:cubicBezTo>
                  <a:cubicBezTo>
                    <a:pt x="0" y="1459"/>
                    <a:pt x="86" y="1643"/>
                    <a:pt x="161" y="1706"/>
                  </a:cubicBezTo>
                  <a:cubicBezTo>
                    <a:pt x="351" y="1873"/>
                    <a:pt x="563" y="2016"/>
                    <a:pt x="787" y="2177"/>
                  </a:cubicBezTo>
                  <a:cubicBezTo>
                    <a:pt x="643" y="2510"/>
                    <a:pt x="500" y="2798"/>
                    <a:pt x="396" y="3102"/>
                  </a:cubicBezTo>
                  <a:cubicBezTo>
                    <a:pt x="305" y="3372"/>
                    <a:pt x="465" y="3544"/>
                    <a:pt x="735" y="3475"/>
                  </a:cubicBezTo>
                  <a:cubicBezTo>
                    <a:pt x="1028" y="3401"/>
                    <a:pt x="1310" y="3297"/>
                    <a:pt x="1585" y="3177"/>
                  </a:cubicBezTo>
                  <a:cubicBezTo>
                    <a:pt x="1821" y="3056"/>
                    <a:pt x="2114" y="3096"/>
                    <a:pt x="2303" y="3286"/>
                  </a:cubicBezTo>
                  <a:cubicBezTo>
                    <a:pt x="2591" y="3533"/>
                    <a:pt x="2901" y="3751"/>
                    <a:pt x="3211" y="3975"/>
                  </a:cubicBezTo>
                  <a:cubicBezTo>
                    <a:pt x="3286" y="4021"/>
                    <a:pt x="3435" y="4067"/>
                    <a:pt x="3475" y="4033"/>
                  </a:cubicBezTo>
                  <a:cubicBezTo>
                    <a:pt x="3556" y="3952"/>
                    <a:pt x="3602" y="3849"/>
                    <a:pt x="3607" y="3734"/>
                  </a:cubicBezTo>
                  <a:cubicBezTo>
                    <a:pt x="3596" y="3596"/>
                    <a:pt x="3567" y="3458"/>
                    <a:pt x="3515" y="3326"/>
                  </a:cubicBezTo>
                  <a:cubicBezTo>
                    <a:pt x="3429" y="3073"/>
                    <a:pt x="3326" y="2821"/>
                    <a:pt x="3245" y="2591"/>
                  </a:cubicBezTo>
                  <a:cubicBezTo>
                    <a:pt x="3584" y="2252"/>
                    <a:pt x="4291" y="2390"/>
                    <a:pt x="4165" y="1568"/>
                  </a:cubicBezTo>
                  <a:cubicBezTo>
                    <a:pt x="3826" y="1557"/>
                    <a:pt x="3510" y="1522"/>
                    <a:pt x="3200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4"/>
            <p:cNvSpPr/>
            <p:nvPr/>
          </p:nvSpPr>
          <p:spPr>
            <a:xfrm>
              <a:off x="5069050" y="2223725"/>
              <a:ext cx="107300" cy="101675"/>
            </a:xfrm>
            <a:custGeom>
              <a:avLst/>
              <a:gdLst/>
              <a:ahLst/>
              <a:cxnLst/>
              <a:rect l="l" t="t" r="r" b="b"/>
              <a:pathLst>
                <a:path w="4292" h="4067" extrusionOk="0">
                  <a:moveTo>
                    <a:pt x="3195" y="1534"/>
                  </a:moveTo>
                  <a:cubicBezTo>
                    <a:pt x="2873" y="1551"/>
                    <a:pt x="2678" y="1459"/>
                    <a:pt x="2540" y="1149"/>
                  </a:cubicBezTo>
                  <a:cubicBezTo>
                    <a:pt x="2379" y="770"/>
                    <a:pt x="2155" y="414"/>
                    <a:pt x="1931" y="0"/>
                  </a:cubicBezTo>
                  <a:cubicBezTo>
                    <a:pt x="1391" y="351"/>
                    <a:pt x="1563" y="1028"/>
                    <a:pt x="1087" y="1373"/>
                  </a:cubicBezTo>
                  <a:cubicBezTo>
                    <a:pt x="851" y="1315"/>
                    <a:pt x="604" y="1275"/>
                    <a:pt x="363" y="1247"/>
                  </a:cubicBezTo>
                  <a:cubicBezTo>
                    <a:pt x="231" y="1258"/>
                    <a:pt x="116" y="1315"/>
                    <a:pt x="30" y="1419"/>
                  </a:cubicBezTo>
                  <a:cubicBezTo>
                    <a:pt x="1" y="1459"/>
                    <a:pt x="81" y="1643"/>
                    <a:pt x="162" y="1706"/>
                  </a:cubicBezTo>
                  <a:cubicBezTo>
                    <a:pt x="351" y="1878"/>
                    <a:pt x="564" y="2016"/>
                    <a:pt x="782" y="2177"/>
                  </a:cubicBezTo>
                  <a:cubicBezTo>
                    <a:pt x="639" y="2510"/>
                    <a:pt x="495" y="2797"/>
                    <a:pt x="397" y="3102"/>
                  </a:cubicBezTo>
                  <a:cubicBezTo>
                    <a:pt x="305" y="3372"/>
                    <a:pt x="460" y="3544"/>
                    <a:pt x="736" y="3475"/>
                  </a:cubicBezTo>
                  <a:cubicBezTo>
                    <a:pt x="1023" y="3401"/>
                    <a:pt x="1311" y="3297"/>
                    <a:pt x="1586" y="3177"/>
                  </a:cubicBezTo>
                  <a:cubicBezTo>
                    <a:pt x="1851" y="3062"/>
                    <a:pt x="2075" y="3090"/>
                    <a:pt x="2304" y="3286"/>
                  </a:cubicBezTo>
                  <a:cubicBezTo>
                    <a:pt x="2591" y="3527"/>
                    <a:pt x="2902" y="3751"/>
                    <a:pt x="3212" y="3975"/>
                  </a:cubicBezTo>
                  <a:cubicBezTo>
                    <a:pt x="3286" y="4021"/>
                    <a:pt x="3436" y="4067"/>
                    <a:pt x="3476" y="4032"/>
                  </a:cubicBezTo>
                  <a:cubicBezTo>
                    <a:pt x="3556" y="3952"/>
                    <a:pt x="3602" y="3849"/>
                    <a:pt x="3608" y="3734"/>
                  </a:cubicBezTo>
                  <a:cubicBezTo>
                    <a:pt x="3597" y="3596"/>
                    <a:pt x="3568" y="3458"/>
                    <a:pt x="3516" y="3326"/>
                  </a:cubicBezTo>
                  <a:cubicBezTo>
                    <a:pt x="3424" y="3073"/>
                    <a:pt x="3327" y="2820"/>
                    <a:pt x="3241" y="2591"/>
                  </a:cubicBezTo>
                  <a:cubicBezTo>
                    <a:pt x="3579" y="2252"/>
                    <a:pt x="4292" y="2390"/>
                    <a:pt x="4160" y="1568"/>
                  </a:cubicBezTo>
                  <a:cubicBezTo>
                    <a:pt x="3821" y="1551"/>
                    <a:pt x="3511" y="1511"/>
                    <a:pt x="3195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4"/>
            <p:cNvSpPr/>
            <p:nvPr/>
          </p:nvSpPr>
          <p:spPr>
            <a:xfrm>
              <a:off x="5008475" y="1907950"/>
              <a:ext cx="131125" cy="124650"/>
            </a:xfrm>
            <a:custGeom>
              <a:avLst/>
              <a:gdLst/>
              <a:ahLst/>
              <a:cxnLst/>
              <a:rect l="l" t="t" r="r" b="b"/>
              <a:pathLst>
                <a:path w="5245" h="4986" extrusionOk="0">
                  <a:moveTo>
                    <a:pt x="3912" y="1884"/>
                  </a:moveTo>
                  <a:cubicBezTo>
                    <a:pt x="3521" y="1907"/>
                    <a:pt x="3274" y="1792"/>
                    <a:pt x="3113" y="1413"/>
                  </a:cubicBezTo>
                  <a:cubicBezTo>
                    <a:pt x="2912" y="948"/>
                    <a:pt x="2642" y="511"/>
                    <a:pt x="2367" y="0"/>
                  </a:cubicBezTo>
                  <a:cubicBezTo>
                    <a:pt x="1706" y="437"/>
                    <a:pt x="1913" y="1264"/>
                    <a:pt x="1333" y="1683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10" y="1522"/>
                    <a:pt x="132" y="1631"/>
                    <a:pt x="40" y="1741"/>
                  </a:cubicBezTo>
                  <a:cubicBezTo>
                    <a:pt x="0" y="1787"/>
                    <a:pt x="103" y="2011"/>
                    <a:pt x="201" y="2097"/>
                  </a:cubicBezTo>
                  <a:cubicBezTo>
                    <a:pt x="431" y="2304"/>
                    <a:pt x="695" y="2476"/>
                    <a:pt x="959" y="2671"/>
                  </a:cubicBezTo>
                  <a:cubicBezTo>
                    <a:pt x="787" y="3079"/>
                    <a:pt x="609" y="3429"/>
                    <a:pt x="488" y="3797"/>
                  </a:cubicBezTo>
                  <a:cubicBezTo>
                    <a:pt x="373" y="4130"/>
                    <a:pt x="569" y="4343"/>
                    <a:pt x="902" y="4262"/>
                  </a:cubicBezTo>
                  <a:cubicBezTo>
                    <a:pt x="1258" y="4165"/>
                    <a:pt x="1603" y="4044"/>
                    <a:pt x="1941" y="3895"/>
                  </a:cubicBezTo>
                  <a:cubicBezTo>
                    <a:pt x="2269" y="3751"/>
                    <a:pt x="2539" y="3791"/>
                    <a:pt x="2815" y="4021"/>
                  </a:cubicBezTo>
                  <a:cubicBezTo>
                    <a:pt x="3171" y="4325"/>
                    <a:pt x="3550" y="4595"/>
                    <a:pt x="3929" y="4871"/>
                  </a:cubicBezTo>
                  <a:cubicBezTo>
                    <a:pt x="4015" y="4929"/>
                    <a:pt x="4199" y="4986"/>
                    <a:pt x="4251" y="4940"/>
                  </a:cubicBezTo>
                  <a:cubicBezTo>
                    <a:pt x="4348" y="4842"/>
                    <a:pt x="4406" y="4716"/>
                    <a:pt x="4411" y="4578"/>
                  </a:cubicBezTo>
                  <a:cubicBezTo>
                    <a:pt x="4400" y="4406"/>
                    <a:pt x="4365" y="4233"/>
                    <a:pt x="4296" y="4073"/>
                  </a:cubicBezTo>
                  <a:cubicBezTo>
                    <a:pt x="4193" y="3762"/>
                    <a:pt x="4072" y="3452"/>
                    <a:pt x="3969" y="3171"/>
                  </a:cubicBezTo>
                  <a:cubicBezTo>
                    <a:pt x="4383" y="2763"/>
                    <a:pt x="5244" y="2930"/>
                    <a:pt x="5089" y="1919"/>
                  </a:cubicBezTo>
                  <a:cubicBezTo>
                    <a:pt x="4681" y="1907"/>
                    <a:pt x="4296" y="1861"/>
                    <a:pt x="3912" y="18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4"/>
            <p:cNvSpPr/>
            <p:nvPr/>
          </p:nvSpPr>
          <p:spPr>
            <a:xfrm>
              <a:off x="4603075" y="1811150"/>
              <a:ext cx="131150" cy="124525"/>
            </a:xfrm>
            <a:custGeom>
              <a:avLst/>
              <a:gdLst/>
              <a:ahLst/>
              <a:cxnLst/>
              <a:rect l="l" t="t" r="r" b="b"/>
              <a:pathLst>
                <a:path w="5246" h="4981" extrusionOk="0">
                  <a:moveTo>
                    <a:pt x="3907" y="1879"/>
                  </a:moveTo>
                  <a:cubicBezTo>
                    <a:pt x="3516" y="1902"/>
                    <a:pt x="3275" y="1787"/>
                    <a:pt x="3108" y="1408"/>
                  </a:cubicBezTo>
                  <a:cubicBezTo>
                    <a:pt x="2907" y="943"/>
                    <a:pt x="2637" y="512"/>
                    <a:pt x="2362" y="1"/>
                  </a:cubicBezTo>
                  <a:cubicBezTo>
                    <a:pt x="1701" y="432"/>
                    <a:pt x="1914" y="1264"/>
                    <a:pt x="1328" y="1678"/>
                  </a:cubicBezTo>
                  <a:cubicBezTo>
                    <a:pt x="1063" y="1626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35"/>
                  </a:cubicBezTo>
                  <a:cubicBezTo>
                    <a:pt x="1" y="1781"/>
                    <a:pt x="104" y="2005"/>
                    <a:pt x="196" y="2092"/>
                  </a:cubicBezTo>
                  <a:cubicBezTo>
                    <a:pt x="426" y="2298"/>
                    <a:pt x="690" y="2471"/>
                    <a:pt x="960" y="2666"/>
                  </a:cubicBezTo>
                  <a:cubicBezTo>
                    <a:pt x="782" y="3074"/>
                    <a:pt x="604" y="3424"/>
                    <a:pt x="483" y="3798"/>
                  </a:cubicBezTo>
                  <a:cubicBezTo>
                    <a:pt x="374" y="4125"/>
                    <a:pt x="564" y="4337"/>
                    <a:pt x="897" y="4257"/>
                  </a:cubicBezTo>
                  <a:cubicBezTo>
                    <a:pt x="1253" y="4159"/>
                    <a:pt x="1603" y="4039"/>
                    <a:pt x="1937" y="3889"/>
                  </a:cubicBezTo>
                  <a:cubicBezTo>
                    <a:pt x="2264" y="3752"/>
                    <a:pt x="2534" y="3786"/>
                    <a:pt x="2810" y="4022"/>
                  </a:cubicBezTo>
                  <a:cubicBezTo>
                    <a:pt x="3166" y="4320"/>
                    <a:pt x="3545" y="4596"/>
                    <a:pt x="3924" y="4866"/>
                  </a:cubicBezTo>
                  <a:cubicBezTo>
                    <a:pt x="4010" y="4923"/>
                    <a:pt x="4194" y="4981"/>
                    <a:pt x="4246" y="4935"/>
                  </a:cubicBezTo>
                  <a:cubicBezTo>
                    <a:pt x="4343" y="4843"/>
                    <a:pt x="4401" y="4711"/>
                    <a:pt x="4406" y="4573"/>
                  </a:cubicBezTo>
                  <a:cubicBezTo>
                    <a:pt x="4401" y="4401"/>
                    <a:pt x="4360" y="4234"/>
                    <a:pt x="4297" y="4073"/>
                  </a:cubicBezTo>
                  <a:cubicBezTo>
                    <a:pt x="4188" y="3757"/>
                    <a:pt x="4068" y="3447"/>
                    <a:pt x="3964" y="3166"/>
                  </a:cubicBezTo>
                  <a:cubicBezTo>
                    <a:pt x="4378" y="2758"/>
                    <a:pt x="5245" y="2924"/>
                    <a:pt x="5084" y="1914"/>
                  </a:cubicBezTo>
                  <a:cubicBezTo>
                    <a:pt x="4676" y="1908"/>
                    <a:pt x="4292" y="1856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4"/>
            <p:cNvSpPr/>
            <p:nvPr/>
          </p:nvSpPr>
          <p:spPr>
            <a:xfrm>
              <a:off x="5018525" y="1721850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12" y="1878"/>
                  </a:moveTo>
                  <a:cubicBezTo>
                    <a:pt x="3521" y="1907"/>
                    <a:pt x="3274" y="1786"/>
                    <a:pt x="3108" y="1407"/>
                  </a:cubicBezTo>
                  <a:cubicBezTo>
                    <a:pt x="2907" y="948"/>
                    <a:pt x="2642" y="511"/>
                    <a:pt x="2367" y="0"/>
                  </a:cubicBezTo>
                  <a:cubicBezTo>
                    <a:pt x="1706" y="431"/>
                    <a:pt x="1913" y="1264"/>
                    <a:pt x="1333" y="1677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05" y="1522"/>
                    <a:pt x="132" y="1626"/>
                    <a:pt x="40" y="1735"/>
                  </a:cubicBezTo>
                  <a:cubicBezTo>
                    <a:pt x="0" y="1786"/>
                    <a:pt x="103" y="2010"/>
                    <a:pt x="195" y="2091"/>
                  </a:cubicBezTo>
                  <a:cubicBezTo>
                    <a:pt x="431" y="2298"/>
                    <a:pt x="695" y="2470"/>
                    <a:pt x="959" y="2665"/>
                  </a:cubicBezTo>
                  <a:cubicBezTo>
                    <a:pt x="787" y="3073"/>
                    <a:pt x="609" y="3423"/>
                    <a:pt x="488" y="3791"/>
                  </a:cubicBezTo>
                  <a:cubicBezTo>
                    <a:pt x="373" y="4124"/>
                    <a:pt x="569" y="4337"/>
                    <a:pt x="902" y="4256"/>
                  </a:cubicBezTo>
                  <a:cubicBezTo>
                    <a:pt x="1258" y="4159"/>
                    <a:pt x="1603" y="4038"/>
                    <a:pt x="1942" y="3889"/>
                  </a:cubicBezTo>
                  <a:cubicBezTo>
                    <a:pt x="2269" y="3745"/>
                    <a:pt x="2539" y="3785"/>
                    <a:pt x="2815" y="4021"/>
                  </a:cubicBezTo>
                  <a:cubicBezTo>
                    <a:pt x="3171" y="4320"/>
                    <a:pt x="3550" y="4595"/>
                    <a:pt x="3929" y="4865"/>
                  </a:cubicBezTo>
                  <a:cubicBezTo>
                    <a:pt x="4015" y="4923"/>
                    <a:pt x="4199" y="4980"/>
                    <a:pt x="4245" y="4934"/>
                  </a:cubicBezTo>
                  <a:cubicBezTo>
                    <a:pt x="4343" y="4836"/>
                    <a:pt x="4400" y="4710"/>
                    <a:pt x="4411" y="4578"/>
                  </a:cubicBezTo>
                  <a:cubicBezTo>
                    <a:pt x="4400" y="4400"/>
                    <a:pt x="4360" y="4233"/>
                    <a:pt x="4297" y="4073"/>
                  </a:cubicBezTo>
                  <a:cubicBezTo>
                    <a:pt x="4193" y="3757"/>
                    <a:pt x="4067" y="3452"/>
                    <a:pt x="3963" y="3171"/>
                  </a:cubicBezTo>
                  <a:cubicBezTo>
                    <a:pt x="4383" y="2757"/>
                    <a:pt x="5244" y="2929"/>
                    <a:pt x="5089" y="1919"/>
                  </a:cubicBezTo>
                  <a:cubicBezTo>
                    <a:pt x="4681" y="1901"/>
                    <a:pt x="4297" y="1861"/>
                    <a:pt x="3912" y="18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4"/>
            <p:cNvSpPr/>
            <p:nvPr/>
          </p:nvSpPr>
          <p:spPr>
            <a:xfrm>
              <a:off x="4986200" y="1345175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07" y="1879"/>
                  </a:moveTo>
                  <a:cubicBezTo>
                    <a:pt x="3516" y="1908"/>
                    <a:pt x="3275" y="1787"/>
                    <a:pt x="3108" y="1408"/>
                  </a:cubicBezTo>
                  <a:cubicBezTo>
                    <a:pt x="2907" y="948"/>
                    <a:pt x="2637" y="512"/>
                    <a:pt x="2361" y="1"/>
                  </a:cubicBezTo>
                  <a:cubicBezTo>
                    <a:pt x="1701" y="437"/>
                    <a:pt x="1913" y="1264"/>
                    <a:pt x="1328" y="1678"/>
                  </a:cubicBezTo>
                  <a:cubicBezTo>
                    <a:pt x="1063" y="1632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41"/>
                  </a:cubicBezTo>
                  <a:cubicBezTo>
                    <a:pt x="1" y="1787"/>
                    <a:pt x="104" y="2011"/>
                    <a:pt x="196" y="2092"/>
                  </a:cubicBezTo>
                  <a:cubicBezTo>
                    <a:pt x="426" y="2298"/>
                    <a:pt x="690" y="2471"/>
                    <a:pt x="960" y="2672"/>
                  </a:cubicBezTo>
                  <a:cubicBezTo>
                    <a:pt x="782" y="3079"/>
                    <a:pt x="604" y="3430"/>
                    <a:pt x="483" y="3797"/>
                  </a:cubicBezTo>
                  <a:cubicBezTo>
                    <a:pt x="374" y="4131"/>
                    <a:pt x="564" y="4343"/>
                    <a:pt x="897" y="4263"/>
                  </a:cubicBezTo>
                  <a:cubicBezTo>
                    <a:pt x="1253" y="4165"/>
                    <a:pt x="1603" y="4044"/>
                    <a:pt x="1936" y="3895"/>
                  </a:cubicBezTo>
                  <a:cubicBezTo>
                    <a:pt x="2264" y="3751"/>
                    <a:pt x="2534" y="3786"/>
                    <a:pt x="2809" y="4021"/>
                  </a:cubicBezTo>
                  <a:cubicBezTo>
                    <a:pt x="3166" y="4326"/>
                    <a:pt x="3545" y="4596"/>
                    <a:pt x="3924" y="4866"/>
                  </a:cubicBezTo>
                  <a:cubicBezTo>
                    <a:pt x="4010" y="4929"/>
                    <a:pt x="4194" y="4981"/>
                    <a:pt x="4245" y="4940"/>
                  </a:cubicBezTo>
                  <a:cubicBezTo>
                    <a:pt x="4343" y="4843"/>
                    <a:pt x="4401" y="4711"/>
                    <a:pt x="4406" y="4579"/>
                  </a:cubicBezTo>
                  <a:cubicBezTo>
                    <a:pt x="4395" y="4401"/>
                    <a:pt x="4360" y="4234"/>
                    <a:pt x="4297" y="4073"/>
                  </a:cubicBezTo>
                  <a:cubicBezTo>
                    <a:pt x="4188" y="3757"/>
                    <a:pt x="4067" y="3447"/>
                    <a:pt x="3964" y="3171"/>
                  </a:cubicBezTo>
                  <a:cubicBezTo>
                    <a:pt x="4378" y="2758"/>
                    <a:pt x="5245" y="2930"/>
                    <a:pt x="5084" y="1919"/>
                  </a:cubicBezTo>
                  <a:cubicBezTo>
                    <a:pt x="4676" y="1902"/>
                    <a:pt x="4297" y="1862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4"/>
            <p:cNvSpPr/>
            <p:nvPr/>
          </p:nvSpPr>
          <p:spPr>
            <a:xfrm>
              <a:off x="4804850" y="1274250"/>
              <a:ext cx="109425" cy="103975"/>
            </a:xfrm>
            <a:custGeom>
              <a:avLst/>
              <a:gdLst/>
              <a:ahLst/>
              <a:cxnLst/>
              <a:rect l="l" t="t" r="r" b="b"/>
              <a:pathLst>
                <a:path w="4377" h="4159" extrusionOk="0">
                  <a:moveTo>
                    <a:pt x="3263" y="1568"/>
                  </a:moveTo>
                  <a:cubicBezTo>
                    <a:pt x="2935" y="1591"/>
                    <a:pt x="2728" y="1494"/>
                    <a:pt x="2596" y="1178"/>
                  </a:cubicBezTo>
                  <a:cubicBezTo>
                    <a:pt x="2424" y="793"/>
                    <a:pt x="2200" y="425"/>
                    <a:pt x="1970" y="0"/>
                  </a:cubicBezTo>
                  <a:cubicBezTo>
                    <a:pt x="1419" y="362"/>
                    <a:pt x="1591" y="1057"/>
                    <a:pt x="1109" y="1402"/>
                  </a:cubicBezTo>
                  <a:cubicBezTo>
                    <a:pt x="885" y="1362"/>
                    <a:pt x="626" y="1293"/>
                    <a:pt x="368" y="1275"/>
                  </a:cubicBezTo>
                  <a:cubicBezTo>
                    <a:pt x="236" y="1287"/>
                    <a:pt x="115" y="1350"/>
                    <a:pt x="29" y="1453"/>
                  </a:cubicBezTo>
                  <a:cubicBezTo>
                    <a:pt x="0" y="1494"/>
                    <a:pt x="86" y="1677"/>
                    <a:pt x="161" y="1746"/>
                  </a:cubicBezTo>
                  <a:cubicBezTo>
                    <a:pt x="356" y="1919"/>
                    <a:pt x="574" y="2062"/>
                    <a:pt x="798" y="2229"/>
                  </a:cubicBezTo>
                  <a:cubicBezTo>
                    <a:pt x="655" y="2568"/>
                    <a:pt x="506" y="2861"/>
                    <a:pt x="402" y="3171"/>
                  </a:cubicBezTo>
                  <a:cubicBezTo>
                    <a:pt x="310" y="3447"/>
                    <a:pt x="471" y="3625"/>
                    <a:pt x="747" y="3556"/>
                  </a:cubicBezTo>
                  <a:cubicBezTo>
                    <a:pt x="1045" y="3475"/>
                    <a:pt x="1333" y="3372"/>
                    <a:pt x="1614" y="3251"/>
                  </a:cubicBezTo>
                  <a:cubicBezTo>
                    <a:pt x="1890" y="3131"/>
                    <a:pt x="2114" y="3159"/>
                    <a:pt x="2344" y="3360"/>
                  </a:cubicBezTo>
                  <a:cubicBezTo>
                    <a:pt x="2642" y="3607"/>
                    <a:pt x="2958" y="3837"/>
                    <a:pt x="3274" y="4061"/>
                  </a:cubicBezTo>
                  <a:cubicBezTo>
                    <a:pt x="3349" y="4113"/>
                    <a:pt x="3504" y="4159"/>
                    <a:pt x="3544" y="4124"/>
                  </a:cubicBezTo>
                  <a:cubicBezTo>
                    <a:pt x="3625" y="4044"/>
                    <a:pt x="3670" y="3935"/>
                    <a:pt x="3676" y="3820"/>
                  </a:cubicBezTo>
                  <a:cubicBezTo>
                    <a:pt x="3670" y="3676"/>
                    <a:pt x="3636" y="3538"/>
                    <a:pt x="3584" y="3401"/>
                  </a:cubicBezTo>
                  <a:cubicBezTo>
                    <a:pt x="3492" y="3142"/>
                    <a:pt x="3395" y="2884"/>
                    <a:pt x="3309" y="2648"/>
                  </a:cubicBezTo>
                  <a:cubicBezTo>
                    <a:pt x="3653" y="2304"/>
                    <a:pt x="4377" y="2447"/>
                    <a:pt x="4245" y="1603"/>
                  </a:cubicBezTo>
                  <a:cubicBezTo>
                    <a:pt x="3900" y="1591"/>
                    <a:pt x="3579" y="1557"/>
                    <a:pt x="3263" y="1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4"/>
            <p:cNvSpPr/>
            <p:nvPr/>
          </p:nvSpPr>
          <p:spPr>
            <a:xfrm>
              <a:off x="4547800" y="1300525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9" y="1609"/>
                  </a:moveTo>
                  <a:cubicBezTo>
                    <a:pt x="3671" y="1097"/>
                    <a:pt x="3608" y="586"/>
                    <a:pt x="3567" y="0"/>
                  </a:cubicBezTo>
                  <a:cubicBezTo>
                    <a:pt x="2780" y="121"/>
                    <a:pt x="2620" y="971"/>
                    <a:pt x="1913" y="1103"/>
                  </a:cubicBezTo>
                  <a:cubicBezTo>
                    <a:pt x="1689" y="948"/>
                    <a:pt x="1442" y="741"/>
                    <a:pt x="1161" y="592"/>
                  </a:cubicBezTo>
                  <a:cubicBezTo>
                    <a:pt x="1040" y="529"/>
                    <a:pt x="833" y="552"/>
                    <a:pt x="707" y="615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8" y="1293"/>
                    <a:pt x="994" y="1563"/>
                    <a:pt x="1155" y="1856"/>
                  </a:cubicBezTo>
                  <a:cubicBezTo>
                    <a:pt x="822" y="2154"/>
                    <a:pt x="512" y="2401"/>
                    <a:pt x="242" y="2689"/>
                  </a:cubicBezTo>
                  <a:cubicBezTo>
                    <a:pt x="0" y="2941"/>
                    <a:pt x="87" y="3223"/>
                    <a:pt x="431" y="3286"/>
                  </a:cubicBezTo>
                  <a:cubicBezTo>
                    <a:pt x="793" y="3349"/>
                    <a:pt x="1166" y="3384"/>
                    <a:pt x="1534" y="3389"/>
                  </a:cubicBezTo>
                  <a:cubicBezTo>
                    <a:pt x="1896" y="3401"/>
                    <a:pt x="2126" y="3544"/>
                    <a:pt x="2281" y="3878"/>
                  </a:cubicBezTo>
                  <a:cubicBezTo>
                    <a:pt x="2482" y="4303"/>
                    <a:pt x="2712" y="4716"/>
                    <a:pt x="2947" y="5124"/>
                  </a:cubicBezTo>
                  <a:cubicBezTo>
                    <a:pt x="2999" y="5216"/>
                    <a:pt x="3142" y="5342"/>
                    <a:pt x="3211" y="5325"/>
                  </a:cubicBezTo>
                  <a:cubicBezTo>
                    <a:pt x="3338" y="5273"/>
                    <a:pt x="3447" y="5181"/>
                    <a:pt x="3510" y="5061"/>
                  </a:cubicBezTo>
                  <a:cubicBezTo>
                    <a:pt x="3573" y="4900"/>
                    <a:pt x="3608" y="4728"/>
                    <a:pt x="3619" y="4555"/>
                  </a:cubicBezTo>
                  <a:cubicBezTo>
                    <a:pt x="3654" y="4222"/>
                    <a:pt x="3671" y="3889"/>
                    <a:pt x="3694" y="3590"/>
                  </a:cubicBezTo>
                  <a:cubicBezTo>
                    <a:pt x="4251" y="3389"/>
                    <a:pt x="4969" y="3906"/>
                    <a:pt x="5256" y="2913"/>
                  </a:cubicBezTo>
                  <a:cubicBezTo>
                    <a:pt x="4883" y="2723"/>
                    <a:pt x="4550" y="2522"/>
                    <a:pt x="4194" y="2378"/>
                  </a:cubicBezTo>
                  <a:cubicBezTo>
                    <a:pt x="3820" y="2235"/>
                    <a:pt x="3648" y="2028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4"/>
            <p:cNvSpPr/>
            <p:nvPr/>
          </p:nvSpPr>
          <p:spPr>
            <a:xfrm>
              <a:off x="5211500" y="1281700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4" y="1609"/>
                  </a:moveTo>
                  <a:cubicBezTo>
                    <a:pt x="3666" y="1098"/>
                    <a:pt x="3602" y="587"/>
                    <a:pt x="3568" y="1"/>
                  </a:cubicBezTo>
                  <a:cubicBezTo>
                    <a:pt x="2781" y="122"/>
                    <a:pt x="2620" y="966"/>
                    <a:pt x="1914" y="1104"/>
                  </a:cubicBezTo>
                  <a:cubicBezTo>
                    <a:pt x="1690" y="949"/>
                    <a:pt x="1443" y="736"/>
                    <a:pt x="1161" y="593"/>
                  </a:cubicBezTo>
                  <a:cubicBezTo>
                    <a:pt x="1041" y="529"/>
                    <a:pt x="834" y="547"/>
                    <a:pt x="702" y="610"/>
                  </a:cubicBezTo>
                  <a:cubicBezTo>
                    <a:pt x="650" y="638"/>
                    <a:pt x="650" y="885"/>
                    <a:pt x="696" y="1006"/>
                  </a:cubicBezTo>
                  <a:cubicBezTo>
                    <a:pt x="822" y="1293"/>
                    <a:pt x="995" y="1563"/>
                    <a:pt x="1155" y="1856"/>
                  </a:cubicBezTo>
                  <a:cubicBezTo>
                    <a:pt x="822" y="2155"/>
                    <a:pt x="512" y="2402"/>
                    <a:pt x="242" y="2689"/>
                  </a:cubicBezTo>
                  <a:cubicBezTo>
                    <a:pt x="1" y="2942"/>
                    <a:pt x="87" y="3223"/>
                    <a:pt x="426" y="3286"/>
                  </a:cubicBezTo>
                  <a:cubicBezTo>
                    <a:pt x="794" y="3350"/>
                    <a:pt x="1167" y="3384"/>
                    <a:pt x="1535" y="3390"/>
                  </a:cubicBezTo>
                  <a:cubicBezTo>
                    <a:pt x="1896" y="3396"/>
                    <a:pt x="2126" y="3545"/>
                    <a:pt x="2281" y="3878"/>
                  </a:cubicBezTo>
                  <a:cubicBezTo>
                    <a:pt x="2482" y="4303"/>
                    <a:pt x="2712" y="4711"/>
                    <a:pt x="2948" y="5119"/>
                  </a:cubicBezTo>
                  <a:cubicBezTo>
                    <a:pt x="2999" y="5211"/>
                    <a:pt x="3143" y="5343"/>
                    <a:pt x="3206" y="5320"/>
                  </a:cubicBezTo>
                  <a:cubicBezTo>
                    <a:pt x="3338" y="5274"/>
                    <a:pt x="3447" y="5182"/>
                    <a:pt x="3511" y="5056"/>
                  </a:cubicBezTo>
                  <a:cubicBezTo>
                    <a:pt x="3574" y="4895"/>
                    <a:pt x="3608" y="4728"/>
                    <a:pt x="3620" y="4556"/>
                  </a:cubicBezTo>
                  <a:cubicBezTo>
                    <a:pt x="3654" y="4223"/>
                    <a:pt x="3671" y="3890"/>
                    <a:pt x="3694" y="3585"/>
                  </a:cubicBezTo>
                  <a:cubicBezTo>
                    <a:pt x="4251" y="3384"/>
                    <a:pt x="4969" y="3907"/>
                    <a:pt x="5257" y="2913"/>
                  </a:cubicBezTo>
                  <a:cubicBezTo>
                    <a:pt x="4883" y="2724"/>
                    <a:pt x="4550" y="2522"/>
                    <a:pt x="4194" y="2379"/>
                  </a:cubicBezTo>
                  <a:cubicBezTo>
                    <a:pt x="3832" y="2241"/>
                    <a:pt x="3648" y="2023"/>
                    <a:pt x="3654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4"/>
            <p:cNvSpPr/>
            <p:nvPr/>
          </p:nvSpPr>
          <p:spPr>
            <a:xfrm>
              <a:off x="4391575" y="1027675"/>
              <a:ext cx="131400" cy="133575"/>
            </a:xfrm>
            <a:custGeom>
              <a:avLst/>
              <a:gdLst/>
              <a:ahLst/>
              <a:cxnLst/>
              <a:rect l="l" t="t" r="r" b="b"/>
              <a:pathLst>
                <a:path w="5256" h="5343" extrusionOk="0">
                  <a:moveTo>
                    <a:pt x="3659" y="1609"/>
                  </a:moveTo>
                  <a:cubicBezTo>
                    <a:pt x="3670" y="1098"/>
                    <a:pt x="3607" y="587"/>
                    <a:pt x="3567" y="1"/>
                  </a:cubicBezTo>
                  <a:cubicBezTo>
                    <a:pt x="2780" y="121"/>
                    <a:pt x="2619" y="966"/>
                    <a:pt x="1913" y="1104"/>
                  </a:cubicBezTo>
                  <a:cubicBezTo>
                    <a:pt x="1689" y="949"/>
                    <a:pt x="1442" y="736"/>
                    <a:pt x="1160" y="592"/>
                  </a:cubicBezTo>
                  <a:cubicBezTo>
                    <a:pt x="1040" y="529"/>
                    <a:pt x="833" y="552"/>
                    <a:pt x="707" y="610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7" y="1293"/>
                    <a:pt x="994" y="1563"/>
                    <a:pt x="1155" y="1856"/>
                  </a:cubicBezTo>
                  <a:cubicBezTo>
                    <a:pt x="821" y="2155"/>
                    <a:pt x="511" y="2402"/>
                    <a:pt x="241" y="2689"/>
                  </a:cubicBezTo>
                  <a:cubicBezTo>
                    <a:pt x="0" y="2942"/>
                    <a:pt x="86" y="3223"/>
                    <a:pt x="431" y="3286"/>
                  </a:cubicBezTo>
                  <a:cubicBezTo>
                    <a:pt x="793" y="3350"/>
                    <a:pt x="1166" y="3384"/>
                    <a:pt x="1534" y="3390"/>
                  </a:cubicBezTo>
                  <a:cubicBezTo>
                    <a:pt x="1896" y="3401"/>
                    <a:pt x="2125" y="3545"/>
                    <a:pt x="2280" y="3878"/>
                  </a:cubicBezTo>
                  <a:cubicBezTo>
                    <a:pt x="2481" y="4303"/>
                    <a:pt x="2711" y="4711"/>
                    <a:pt x="2947" y="5119"/>
                  </a:cubicBezTo>
                  <a:cubicBezTo>
                    <a:pt x="2998" y="5211"/>
                    <a:pt x="3148" y="5343"/>
                    <a:pt x="3211" y="5320"/>
                  </a:cubicBezTo>
                  <a:cubicBezTo>
                    <a:pt x="3337" y="5274"/>
                    <a:pt x="3446" y="5182"/>
                    <a:pt x="3510" y="5061"/>
                  </a:cubicBezTo>
                  <a:cubicBezTo>
                    <a:pt x="3573" y="4895"/>
                    <a:pt x="3613" y="4728"/>
                    <a:pt x="3619" y="4550"/>
                  </a:cubicBezTo>
                  <a:cubicBezTo>
                    <a:pt x="3653" y="4217"/>
                    <a:pt x="3676" y="3884"/>
                    <a:pt x="3699" y="3585"/>
                  </a:cubicBezTo>
                  <a:cubicBezTo>
                    <a:pt x="4251" y="3384"/>
                    <a:pt x="4969" y="3901"/>
                    <a:pt x="5256" y="2913"/>
                  </a:cubicBezTo>
                  <a:cubicBezTo>
                    <a:pt x="4888" y="2723"/>
                    <a:pt x="4555" y="2517"/>
                    <a:pt x="4193" y="2379"/>
                  </a:cubicBezTo>
                  <a:cubicBezTo>
                    <a:pt x="3831" y="2235"/>
                    <a:pt x="3647" y="2023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4"/>
            <p:cNvSpPr/>
            <p:nvPr/>
          </p:nvSpPr>
          <p:spPr>
            <a:xfrm>
              <a:off x="4754000" y="2425900"/>
              <a:ext cx="132000" cy="43400"/>
            </a:xfrm>
            <a:custGeom>
              <a:avLst/>
              <a:gdLst/>
              <a:ahLst/>
              <a:cxnLst/>
              <a:rect l="l" t="t" r="r" b="b"/>
              <a:pathLst>
                <a:path w="5280" h="1736" extrusionOk="0">
                  <a:moveTo>
                    <a:pt x="5090" y="1350"/>
                  </a:moveTo>
                  <a:cubicBezTo>
                    <a:pt x="4349" y="1080"/>
                    <a:pt x="3579" y="908"/>
                    <a:pt x="2815" y="719"/>
                  </a:cubicBezTo>
                  <a:cubicBezTo>
                    <a:pt x="2005" y="512"/>
                    <a:pt x="1081" y="1"/>
                    <a:pt x="242" y="98"/>
                  </a:cubicBezTo>
                  <a:cubicBezTo>
                    <a:pt x="52" y="115"/>
                    <a:pt x="1" y="362"/>
                    <a:pt x="162" y="454"/>
                  </a:cubicBezTo>
                  <a:cubicBezTo>
                    <a:pt x="799" y="856"/>
                    <a:pt x="1718" y="960"/>
                    <a:pt x="2442" y="1161"/>
                  </a:cubicBezTo>
                  <a:cubicBezTo>
                    <a:pt x="3275" y="1385"/>
                    <a:pt x="4142" y="1431"/>
                    <a:pt x="4975" y="1678"/>
                  </a:cubicBezTo>
                  <a:cubicBezTo>
                    <a:pt x="5165" y="1735"/>
                    <a:pt x="5279" y="1419"/>
                    <a:pt x="5090" y="1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4"/>
            <p:cNvSpPr/>
            <p:nvPr/>
          </p:nvSpPr>
          <p:spPr>
            <a:xfrm>
              <a:off x="4976300" y="2343050"/>
              <a:ext cx="92925" cy="88625"/>
            </a:xfrm>
            <a:custGeom>
              <a:avLst/>
              <a:gdLst/>
              <a:ahLst/>
              <a:cxnLst/>
              <a:rect l="l" t="t" r="r" b="b"/>
              <a:pathLst>
                <a:path w="3717" h="3545" extrusionOk="0">
                  <a:moveTo>
                    <a:pt x="3435" y="64"/>
                  </a:moveTo>
                  <a:cubicBezTo>
                    <a:pt x="2838" y="345"/>
                    <a:pt x="2396" y="850"/>
                    <a:pt x="1936" y="1327"/>
                  </a:cubicBezTo>
                  <a:cubicBezTo>
                    <a:pt x="1362" y="1919"/>
                    <a:pt x="782" y="2516"/>
                    <a:pt x="173" y="3073"/>
                  </a:cubicBezTo>
                  <a:cubicBezTo>
                    <a:pt x="0" y="3234"/>
                    <a:pt x="265" y="3544"/>
                    <a:pt x="443" y="3395"/>
                  </a:cubicBezTo>
                  <a:cubicBezTo>
                    <a:pt x="1017" y="2913"/>
                    <a:pt x="1557" y="2401"/>
                    <a:pt x="2103" y="1890"/>
                  </a:cubicBezTo>
                  <a:cubicBezTo>
                    <a:pt x="2631" y="1390"/>
                    <a:pt x="3251" y="919"/>
                    <a:pt x="3642" y="299"/>
                  </a:cubicBezTo>
                  <a:cubicBezTo>
                    <a:pt x="3717" y="184"/>
                    <a:pt x="3567" y="0"/>
                    <a:pt x="3435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4"/>
            <p:cNvSpPr/>
            <p:nvPr/>
          </p:nvSpPr>
          <p:spPr>
            <a:xfrm>
              <a:off x="5098775" y="2077525"/>
              <a:ext cx="33925" cy="151525"/>
            </a:xfrm>
            <a:custGeom>
              <a:avLst/>
              <a:gdLst/>
              <a:ahLst/>
              <a:cxnLst/>
              <a:rect l="l" t="t" r="r" b="b"/>
              <a:pathLst>
                <a:path w="1357" h="6061" extrusionOk="0">
                  <a:moveTo>
                    <a:pt x="7" y="277"/>
                  </a:moveTo>
                  <a:cubicBezTo>
                    <a:pt x="1" y="1046"/>
                    <a:pt x="254" y="1799"/>
                    <a:pt x="403" y="2551"/>
                  </a:cubicBezTo>
                  <a:cubicBezTo>
                    <a:pt x="616" y="3631"/>
                    <a:pt x="788" y="4711"/>
                    <a:pt x="920" y="5796"/>
                  </a:cubicBezTo>
                  <a:cubicBezTo>
                    <a:pt x="949" y="6061"/>
                    <a:pt x="1357" y="6049"/>
                    <a:pt x="1339" y="5779"/>
                  </a:cubicBezTo>
                  <a:cubicBezTo>
                    <a:pt x="1207" y="4027"/>
                    <a:pt x="1196" y="1741"/>
                    <a:pt x="346" y="167"/>
                  </a:cubicBezTo>
                  <a:cubicBezTo>
                    <a:pt x="254" y="1"/>
                    <a:pt x="7" y="110"/>
                    <a:pt x="7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4"/>
            <p:cNvSpPr/>
            <p:nvPr/>
          </p:nvSpPr>
          <p:spPr>
            <a:xfrm>
              <a:off x="5072950" y="1839150"/>
              <a:ext cx="16525" cy="73425"/>
            </a:xfrm>
            <a:custGeom>
              <a:avLst/>
              <a:gdLst/>
              <a:ahLst/>
              <a:cxnLst/>
              <a:rect l="l" t="t" r="r" b="b"/>
              <a:pathLst>
                <a:path w="661" h="2937" extrusionOk="0">
                  <a:moveTo>
                    <a:pt x="213" y="121"/>
                  </a:moveTo>
                  <a:cubicBezTo>
                    <a:pt x="0" y="466"/>
                    <a:pt x="46" y="885"/>
                    <a:pt x="40" y="1270"/>
                  </a:cubicBezTo>
                  <a:cubicBezTo>
                    <a:pt x="40" y="1730"/>
                    <a:pt x="35" y="2189"/>
                    <a:pt x="35" y="2643"/>
                  </a:cubicBezTo>
                  <a:cubicBezTo>
                    <a:pt x="35" y="2936"/>
                    <a:pt x="460" y="2902"/>
                    <a:pt x="477" y="2626"/>
                  </a:cubicBezTo>
                  <a:cubicBezTo>
                    <a:pt x="511" y="2166"/>
                    <a:pt x="540" y="1707"/>
                    <a:pt x="574" y="1247"/>
                  </a:cubicBezTo>
                  <a:cubicBezTo>
                    <a:pt x="603" y="857"/>
                    <a:pt x="661" y="466"/>
                    <a:pt x="477" y="110"/>
                  </a:cubicBezTo>
                  <a:cubicBezTo>
                    <a:pt x="419" y="1"/>
                    <a:pt x="270" y="35"/>
                    <a:pt x="213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4"/>
            <p:cNvSpPr/>
            <p:nvPr/>
          </p:nvSpPr>
          <p:spPr>
            <a:xfrm>
              <a:off x="5050525" y="1495375"/>
              <a:ext cx="51025" cy="226500"/>
            </a:xfrm>
            <a:custGeom>
              <a:avLst/>
              <a:gdLst/>
              <a:ahLst/>
              <a:cxnLst/>
              <a:rect l="l" t="t" r="r" b="b"/>
              <a:pathLst>
                <a:path w="2041" h="9060" extrusionOk="0">
                  <a:moveTo>
                    <a:pt x="294" y="116"/>
                  </a:moveTo>
                  <a:cubicBezTo>
                    <a:pt x="179" y="1"/>
                    <a:pt x="1" y="139"/>
                    <a:pt x="41" y="282"/>
                  </a:cubicBezTo>
                  <a:cubicBezTo>
                    <a:pt x="426" y="1661"/>
                    <a:pt x="949" y="2919"/>
                    <a:pt x="1167" y="4349"/>
                  </a:cubicBezTo>
                  <a:cubicBezTo>
                    <a:pt x="1385" y="5785"/>
                    <a:pt x="1403" y="7250"/>
                    <a:pt x="1471" y="8703"/>
                  </a:cubicBezTo>
                  <a:cubicBezTo>
                    <a:pt x="1494" y="9059"/>
                    <a:pt x="2040" y="9030"/>
                    <a:pt x="2029" y="8674"/>
                  </a:cubicBezTo>
                  <a:cubicBezTo>
                    <a:pt x="1971" y="7112"/>
                    <a:pt x="1960" y="5544"/>
                    <a:pt x="1764" y="3987"/>
                  </a:cubicBezTo>
                  <a:cubicBezTo>
                    <a:pt x="1598" y="2649"/>
                    <a:pt x="1276" y="1104"/>
                    <a:pt x="294" y="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4"/>
            <p:cNvSpPr/>
            <p:nvPr/>
          </p:nvSpPr>
          <p:spPr>
            <a:xfrm>
              <a:off x="5098500" y="1350925"/>
              <a:ext cx="99250" cy="40650"/>
            </a:xfrm>
            <a:custGeom>
              <a:avLst/>
              <a:gdLst/>
              <a:ahLst/>
              <a:cxnLst/>
              <a:rect l="l" t="t" r="r" b="b"/>
              <a:pathLst>
                <a:path w="3970" h="1626" extrusionOk="0">
                  <a:moveTo>
                    <a:pt x="3723" y="6"/>
                  </a:moveTo>
                  <a:cubicBezTo>
                    <a:pt x="2585" y="18"/>
                    <a:pt x="1396" y="707"/>
                    <a:pt x="322" y="1052"/>
                  </a:cubicBezTo>
                  <a:cubicBezTo>
                    <a:pt x="0" y="1155"/>
                    <a:pt x="156" y="1626"/>
                    <a:pt x="477" y="1546"/>
                  </a:cubicBezTo>
                  <a:cubicBezTo>
                    <a:pt x="1551" y="1276"/>
                    <a:pt x="2941" y="1034"/>
                    <a:pt x="3826" y="328"/>
                  </a:cubicBezTo>
                  <a:cubicBezTo>
                    <a:pt x="3970" y="230"/>
                    <a:pt x="3901" y="0"/>
                    <a:pt x="372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4"/>
            <p:cNvSpPr/>
            <p:nvPr/>
          </p:nvSpPr>
          <p:spPr>
            <a:xfrm>
              <a:off x="4913125" y="1343600"/>
              <a:ext cx="82000" cy="45125"/>
            </a:xfrm>
            <a:custGeom>
              <a:avLst/>
              <a:gdLst/>
              <a:ahLst/>
              <a:cxnLst/>
              <a:rect l="l" t="t" r="r" b="b"/>
              <a:pathLst>
                <a:path w="3280" h="1805" extrusionOk="0">
                  <a:moveTo>
                    <a:pt x="2120" y="604"/>
                  </a:moveTo>
                  <a:cubicBezTo>
                    <a:pt x="1488" y="345"/>
                    <a:pt x="931" y="1"/>
                    <a:pt x="224" y="23"/>
                  </a:cubicBezTo>
                  <a:cubicBezTo>
                    <a:pt x="103" y="29"/>
                    <a:pt x="0" y="190"/>
                    <a:pt x="80" y="293"/>
                  </a:cubicBezTo>
                  <a:cubicBezTo>
                    <a:pt x="402" y="690"/>
                    <a:pt x="810" y="845"/>
                    <a:pt x="1275" y="1023"/>
                  </a:cubicBezTo>
                  <a:cubicBezTo>
                    <a:pt x="1516" y="1115"/>
                    <a:pt x="1758" y="1207"/>
                    <a:pt x="2005" y="1287"/>
                  </a:cubicBezTo>
                  <a:cubicBezTo>
                    <a:pt x="2269" y="1368"/>
                    <a:pt x="2631" y="1396"/>
                    <a:pt x="2815" y="1632"/>
                  </a:cubicBezTo>
                  <a:cubicBezTo>
                    <a:pt x="2947" y="1804"/>
                    <a:pt x="3280" y="1689"/>
                    <a:pt x="3188" y="1459"/>
                  </a:cubicBezTo>
                  <a:cubicBezTo>
                    <a:pt x="3010" y="1000"/>
                    <a:pt x="2556" y="782"/>
                    <a:pt x="2120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4"/>
            <p:cNvSpPr/>
            <p:nvPr/>
          </p:nvSpPr>
          <p:spPr>
            <a:xfrm>
              <a:off x="4647600" y="1330100"/>
              <a:ext cx="135725" cy="24575"/>
            </a:xfrm>
            <a:custGeom>
              <a:avLst/>
              <a:gdLst/>
              <a:ahLst/>
              <a:cxnLst/>
              <a:rect l="l" t="t" r="r" b="b"/>
              <a:pathLst>
                <a:path w="5429" h="983" extrusionOk="0">
                  <a:moveTo>
                    <a:pt x="5279" y="167"/>
                  </a:moveTo>
                  <a:cubicBezTo>
                    <a:pt x="3625" y="1"/>
                    <a:pt x="1965" y="248"/>
                    <a:pt x="322" y="443"/>
                  </a:cubicBezTo>
                  <a:cubicBezTo>
                    <a:pt x="0" y="483"/>
                    <a:pt x="18" y="983"/>
                    <a:pt x="345" y="948"/>
                  </a:cubicBezTo>
                  <a:cubicBezTo>
                    <a:pt x="1994" y="788"/>
                    <a:pt x="3671" y="788"/>
                    <a:pt x="5291" y="437"/>
                  </a:cubicBezTo>
                  <a:cubicBezTo>
                    <a:pt x="5428" y="414"/>
                    <a:pt x="5417" y="184"/>
                    <a:pt x="52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4"/>
            <p:cNvSpPr/>
            <p:nvPr/>
          </p:nvSpPr>
          <p:spPr>
            <a:xfrm>
              <a:off x="4621600" y="1436800"/>
              <a:ext cx="48275" cy="334450"/>
            </a:xfrm>
            <a:custGeom>
              <a:avLst/>
              <a:gdLst/>
              <a:ahLst/>
              <a:cxnLst/>
              <a:rect l="l" t="t" r="r" b="b"/>
              <a:pathLst>
                <a:path w="1931" h="13378" extrusionOk="0">
                  <a:moveTo>
                    <a:pt x="305" y="138"/>
                  </a:moveTo>
                  <a:cubicBezTo>
                    <a:pt x="213" y="0"/>
                    <a:pt x="1" y="69"/>
                    <a:pt x="1" y="236"/>
                  </a:cubicBezTo>
                  <a:cubicBezTo>
                    <a:pt x="64" y="1195"/>
                    <a:pt x="403" y="2131"/>
                    <a:pt x="604" y="3068"/>
                  </a:cubicBezTo>
                  <a:cubicBezTo>
                    <a:pt x="845" y="4176"/>
                    <a:pt x="983" y="5308"/>
                    <a:pt x="1098" y="6434"/>
                  </a:cubicBezTo>
                  <a:cubicBezTo>
                    <a:pt x="1328" y="8645"/>
                    <a:pt x="1385" y="10868"/>
                    <a:pt x="1471" y="13085"/>
                  </a:cubicBezTo>
                  <a:cubicBezTo>
                    <a:pt x="1483" y="13378"/>
                    <a:pt x="1931" y="13355"/>
                    <a:pt x="1925" y="13062"/>
                  </a:cubicBezTo>
                  <a:cubicBezTo>
                    <a:pt x="1896" y="10845"/>
                    <a:pt x="1914" y="8622"/>
                    <a:pt x="1741" y="6405"/>
                  </a:cubicBezTo>
                  <a:cubicBezTo>
                    <a:pt x="1586" y="4446"/>
                    <a:pt x="1414" y="1815"/>
                    <a:pt x="305" y="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4"/>
            <p:cNvSpPr/>
            <p:nvPr/>
          </p:nvSpPr>
          <p:spPr>
            <a:xfrm>
              <a:off x="4589150" y="1945850"/>
              <a:ext cx="69525" cy="219150"/>
            </a:xfrm>
            <a:custGeom>
              <a:avLst/>
              <a:gdLst/>
              <a:ahLst/>
              <a:cxnLst/>
              <a:rect l="l" t="t" r="r" b="b"/>
              <a:pathLst>
                <a:path w="2781" h="8766" extrusionOk="0">
                  <a:moveTo>
                    <a:pt x="2379" y="167"/>
                  </a:moveTo>
                  <a:cubicBezTo>
                    <a:pt x="1850" y="1345"/>
                    <a:pt x="1689" y="2700"/>
                    <a:pt x="1379" y="3947"/>
                  </a:cubicBezTo>
                  <a:cubicBezTo>
                    <a:pt x="1006" y="5434"/>
                    <a:pt x="564" y="6911"/>
                    <a:pt x="98" y="8370"/>
                  </a:cubicBezTo>
                  <a:cubicBezTo>
                    <a:pt x="1" y="8674"/>
                    <a:pt x="472" y="8766"/>
                    <a:pt x="575" y="8473"/>
                  </a:cubicBezTo>
                  <a:cubicBezTo>
                    <a:pt x="1046" y="7129"/>
                    <a:pt x="1494" y="5779"/>
                    <a:pt x="1896" y="4418"/>
                  </a:cubicBezTo>
                  <a:cubicBezTo>
                    <a:pt x="2287" y="3091"/>
                    <a:pt x="2781" y="1632"/>
                    <a:pt x="2706" y="236"/>
                  </a:cubicBezTo>
                  <a:cubicBezTo>
                    <a:pt x="2700" y="70"/>
                    <a:pt x="2448" y="1"/>
                    <a:pt x="23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4"/>
            <p:cNvSpPr/>
            <p:nvPr/>
          </p:nvSpPr>
          <p:spPr>
            <a:xfrm>
              <a:off x="4601500" y="2288200"/>
              <a:ext cx="45975" cy="64775"/>
            </a:xfrm>
            <a:custGeom>
              <a:avLst/>
              <a:gdLst/>
              <a:ahLst/>
              <a:cxnLst/>
              <a:rect l="l" t="t" r="r" b="b"/>
              <a:pathLst>
                <a:path w="1839" h="2591" extrusionOk="0">
                  <a:moveTo>
                    <a:pt x="317" y="149"/>
                  </a:moveTo>
                  <a:cubicBezTo>
                    <a:pt x="219" y="0"/>
                    <a:pt x="1" y="144"/>
                    <a:pt x="93" y="293"/>
                  </a:cubicBezTo>
                  <a:cubicBezTo>
                    <a:pt x="449" y="1011"/>
                    <a:pt x="897" y="1683"/>
                    <a:pt x="1328" y="2355"/>
                  </a:cubicBezTo>
                  <a:cubicBezTo>
                    <a:pt x="1471" y="2591"/>
                    <a:pt x="1839" y="2355"/>
                    <a:pt x="1689" y="2125"/>
                  </a:cubicBezTo>
                  <a:cubicBezTo>
                    <a:pt x="1247" y="1453"/>
                    <a:pt x="828" y="764"/>
                    <a:pt x="317" y="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4"/>
            <p:cNvSpPr/>
            <p:nvPr/>
          </p:nvSpPr>
          <p:spPr>
            <a:xfrm>
              <a:off x="4515500" y="1162375"/>
              <a:ext cx="58600" cy="131125"/>
            </a:xfrm>
            <a:custGeom>
              <a:avLst/>
              <a:gdLst/>
              <a:ahLst/>
              <a:cxnLst/>
              <a:rect l="l" t="t" r="r" b="b"/>
              <a:pathLst>
                <a:path w="2344" h="5245" extrusionOk="0">
                  <a:moveTo>
                    <a:pt x="276" y="121"/>
                  </a:moveTo>
                  <a:cubicBezTo>
                    <a:pt x="190" y="1"/>
                    <a:pt x="0" y="87"/>
                    <a:pt x="40" y="230"/>
                  </a:cubicBezTo>
                  <a:cubicBezTo>
                    <a:pt x="385" y="1844"/>
                    <a:pt x="1160" y="3424"/>
                    <a:pt x="1775" y="4958"/>
                  </a:cubicBezTo>
                  <a:cubicBezTo>
                    <a:pt x="1890" y="5245"/>
                    <a:pt x="2344" y="5101"/>
                    <a:pt x="2229" y="4814"/>
                  </a:cubicBezTo>
                  <a:cubicBezTo>
                    <a:pt x="1643" y="3263"/>
                    <a:pt x="1229" y="1494"/>
                    <a:pt x="276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5" name="Google Shape;2005;p14"/>
          <p:cNvSpPr txBox="1">
            <a:spLocks noGrp="1"/>
          </p:cNvSpPr>
          <p:nvPr>
            <p:ph type="title"/>
          </p:nvPr>
        </p:nvSpPr>
        <p:spPr>
          <a:xfrm>
            <a:off x="796663" y="321357"/>
            <a:ext cx="7550700" cy="56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p15"/>
          <p:cNvSpPr txBox="1">
            <a:spLocks noGrp="1"/>
          </p:cNvSpPr>
          <p:nvPr>
            <p:ph type="title"/>
          </p:nvPr>
        </p:nvSpPr>
        <p:spPr>
          <a:xfrm>
            <a:off x="796663" y="314204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pic>
        <p:nvPicPr>
          <p:cNvPr id="2008" name="Google Shape;2008;p15"/>
          <p:cNvPicPr preferRelativeResize="0"/>
          <p:nvPr/>
        </p:nvPicPr>
        <p:blipFill rotWithShape="1">
          <a:blip r:embed="rId3"/>
          <a:srcRect l="58297" t="-9" r="26189" b="4952"/>
          <a:stretch>
            <a:fillRect/>
          </a:stretch>
        </p:blipFill>
        <p:spPr>
          <a:xfrm rot="10800000" flipH="1">
            <a:off x="8031125" y="-61599"/>
            <a:ext cx="1158001" cy="3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9" name="Google Shape;2009;p15"/>
          <p:cNvPicPr preferRelativeResize="0"/>
          <p:nvPr/>
        </p:nvPicPr>
        <p:blipFill rotWithShape="1">
          <a:blip r:embed="rId4"/>
          <a:srcRect l="31590" t="5834" r="-1869" b="54313"/>
          <a:stretch>
            <a:fillRect/>
          </a:stretch>
        </p:blipFill>
        <p:spPr>
          <a:xfrm rot="10800000" flipH="1">
            <a:off x="-31225" y="-12925"/>
            <a:ext cx="2980675" cy="9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0" name="Google Shape;2010;p15"/>
          <p:cNvPicPr preferRelativeResize="0"/>
          <p:nvPr/>
        </p:nvPicPr>
        <p:blipFill rotWithShape="1">
          <a:blip r:embed="rId5"/>
          <a:srcRect l="25424" t="11552" r="47838" b="-17732"/>
          <a:stretch>
            <a:fillRect/>
          </a:stretch>
        </p:blipFill>
        <p:spPr>
          <a:xfrm rot="10800000" flipH="1">
            <a:off x="0" y="2024651"/>
            <a:ext cx="1406725" cy="3142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1" name="Google Shape;2011;p15"/>
          <p:cNvGrpSpPr/>
          <p:nvPr/>
        </p:nvGrpSpPr>
        <p:grpSpPr>
          <a:xfrm rot="-5400000" flipH="1">
            <a:off x="7697928" y="3937170"/>
            <a:ext cx="1520526" cy="1658882"/>
            <a:chOff x="2762575" y="1685550"/>
            <a:chExt cx="687150" cy="753900"/>
          </a:xfrm>
        </p:grpSpPr>
        <p:sp>
          <p:nvSpPr>
            <p:cNvPr id="2012" name="Google Shape;2012;p15"/>
            <p:cNvSpPr/>
            <p:nvPr/>
          </p:nvSpPr>
          <p:spPr>
            <a:xfrm>
              <a:off x="2762575" y="1954450"/>
              <a:ext cx="195750" cy="440425"/>
            </a:xfrm>
            <a:custGeom>
              <a:avLst/>
              <a:gdLst/>
              <a:ahLst/>
              <a:cxnLst/>
              <a:rect l="l" t="t" r="r" b="b"/>
              <a:pathLst>
                <a:path w="7830" h="17617" extrusionOk="0">
                  <a:moveTo>
                    <a:pt x="7483" y="0"/>
                  </a:moveTo>
                  <a:cubicBezTo>
                    <a:pt x="7256" y="0"/>
                    <a:pt x="7029" y="23"/>
                    <a:pt x="6807" y="64"/>
                  </a:cubicBezTo>
                  <a:cubicBezTo>
                    <a:pt x="5607" y="334"/>
                    <a:pt x="4814" y="1098"/>
                    <a:pt x="4303" y="2184"/>
                  </a:cubicBezTo>
                  <a:cubicBezTo>
                    <a:pt x="3809" y="3241"/>
                    <a:pt x="3815" y="4349"/>
                    <a:pt x="4010" y="5469"/>
                  </a:cubicBezTo>
                  <a:cubicBezTo>
                    <a:pt x="4211" y="6624"/>
                    <a:pt x="4625" y="7710"/>
                    <a:pt x="4992" y="8812"/>
                  </a:cubicBezTo>
                  <a:cubicBezTo>
                    <a:pt x="5343" y="9841"/>
                    <a:pt x="5658" y="10875"/>
                    <a:pt x="5687" y="11972"/>
                  </a:cubicBezTo>
                  <a:cubicBezTo>
                    <a:pt x="5653" y="12305"/>
                    <a:pt x="5647" y="12649"/>
                    <a:pt x="5572" y="12971"/>
                  </a:cubicBezTo>
                  <a:cubicBezTo>
                    <a:pt x="5084" y="15068"/>
                    <a:pt x="3740" y="16337"/>
                    <a:pt x="1695" y="16883"/>
                  </a:cubicBezTo>
                  <a:cubicBezTo>
                    <a:pt x="1253" y="16998"/>
                    <a:pt x="782" y="16975"/>
                    <a:pt x="322" y="17038"/>
                  </a:cubicBezTo>
                  <a:cubicBezTo>
                    <a:pt x="213" y="17049"/>
                    <a:pt x="110" y="17107"/>
                    <a:pt x="41" y="17199"/>
                  </a:cubicBezTo>
                  <a:cubicBezTo>
                    <a:pt x="1" y="17296"/>
                    <a:pt x="18" y="17411"/>
                    <a:pt x="81" y="17497"/>
                  </a:cubicBezTo>
                  <a:cubicBezTo>
                    <a:pt x="173" y="17572"/>
                    <a:pt x="282" y="17612"/>
                    <a:pt x="397" y="17612"/>
                  </a:cubicBezTo>
                  <a:cubicBezTo>
                    <a:pt x="465" y="17615"/>
                    <a:pt x="532" y="17616"/>
                    <a:pt x="600" y="17616"/>
                  </a:cubicBezTo>
                  <a:cubicBezTo>
                    <a:pt x="2799" y="17616"/>
                    <a:pt x="4944" y="16176"/>
                    <a:pt x="5819" y="14108"/>
                  </a:cubicBezTo>
                  <a:cubicBezTo>
                    <a:pt x="6353" y="12839"/>
                    <a:pt x="6359" y="11535"/>
                    <a:pt x="6009" y="10243"/>
                  </a:cubicBezTo>
                  <a:cubicBezTo>
                    <a:pt x="5716" y="9140"/>
                    <a:pt x="5337" y="8054"/>
                    <a:pt x="4981" y="6957"/>
                  </a:cubicBezTo>
                  <a:cubicBezTo>
                    <a:pt x="4567" y="5676"/>
                    <a:pt x="4406" y="4372"/>
                    <a:pt x="4693" y="3034"/>
                  </a:cubicBezTo>
                  <a:cubicBezTo>
                    <a:pt x="5044" y="1414"/>
                    <a:pt x="5900" y="679"/>
                    <a:pt x="7548" y="576"/>
                  </a:cubicBezTo>
                  <a:cubicBezTo>
                    <a:pt x="7732" y="564"/>
                    <a:pt x="7830" y="467"/>
                    <a:pt x="7830" y="294"/>
                  </a:cubicBezTo>
                  <a:cubicBezTo>
                    <a:pt x="7830" y="122"/>
                    <a:pt x="7738" y="1"/>
                    <a:pt x="7560" y="1"/>
                  </a:cubicBezTo>
                  <a:cubicBezTo>
                    <a:pt x="7534" y="1"/>
                    <a:pt x="7509" y="0"/>
                    <a:pt x="7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5"/>
            <p:cNvSpPr/>
            <p:nvPr/>
          </p:nvSpPr>
          <p:spPr>
            <a:xfrm>
              <a:off x="3061400" y="1685550"/>
              <a:ext cx="230075" cy="267950"/>
            </a:xfrm>
            <a:custGeom>
              <a:avLst/>
              <a:gdLst/>
              <a:ahLst/>
              <a:cxnLst/>
              <a:rect l="l" t="t" r="r" b="b"/>
              <a:pathLst>
                <a:path w="9203" h="10718" extrusionOk="0">
                  <a:moveTo>
                    <a:pt x="8892" y="0"/>
                  </a:moveTo>
                  <a:cubicBezTo>
                    <a:pt x="8874" y="0"/>
                    <a:pt x="8855" y="2"/>
                    <a:pt x="8835" y="5"/>
                  </a:cubicBezTo>
                  <a:cubicBezTo>
                    <a:pt x="7956" y="125"/>
                    <a:pt x="7410" y="705"/>
                    <a:pt x="7313" y="1596"/>
                  </a:cubicBezTo>
                  <a:cubicBezTo>
                    <a:pt x="7232" y="2302"/>
                    <a:pt x="7376" y="2986"/>
                    <a:pt x="7520" y="3675"/>
                  </a:cubicBezTo>
                  <a:cubicBezTo>
                    <a:pt x="7640" y="4249"/>
                    <a:pt x="7807" y="4829"/>
                    <a:pt x="7836" y="5410"/>
                  </a:cubicBezTo>
                  <a:cubicBezTo>
                    <a:pt x="7899" y="6662"/>
                    <a:pt x="7393" y="7724"/>
                    <a:pt x="6514" y="8603"/>
                  </a:cubicBezTo>
                  <a:cubicBezTo>
                    <a:pt x="5458" y="9660"/>
                    <a:pt x="4125" y="10074"/>
                    <a:pt x="2654" y="10108"/>
                  </a:cubicBezTo>
                  <a:cubicBezTo>
                    <a:pt x="2609" y="10109"/>
                    <a:pt x="2563" y="10109"/>
                    <a:pt x="2518" y="10109"/>
                  </a:cubicBezTo>
                  <a:cubicBezTo>
                    <a:pt x="1834" y="10109"/>
                    <a:pt x="1151" y="10028"/>
                    <a:pt x="483" y="9861"/>
                  </a:cubicBezTo>
                  <a:cubicBezTo>
                    <a:pt x="423" y="9848"/>
                    <a:pt x="370" y="9841"/>
                    <a:pt x="323" y="9841"/>
                  </a:cubicBezTo>
                  <a:cubicBezTo>
                    <a:pt x="173" y="9841"/>
                    <a:pt x="88" y="9911"/>
                    <a:pt x="52" y="10051"/>
                  </a:cubicBezTo>
                  <a:cubicBezTo>
                    <a:pt x="1" y="10258"/>
                    <a:pt x="87" y="10390"/>
                    <a:pt x="345" y="10430"/>
                  </a:cubicBezTo>
                  <a:cubicBezTo>
                    <a:pt x="1040" y="10539"/>
                    <a:pt x="1730" y="10631"/>
                    <a:pt x="2316" y="10717"/>
                  </a:cubicBezTo>
                  <a:cubicBezTo>
                    <a:pt x="2896" y="10654"/>
                    <a:pt x="3361" y="10637"/>
                    <a:pt x="3815" y="10562"/>
                  </a:cubicBezTo>
                  <a:cubicBezTo>
                    <a:pt x="5262" y="10309"/>
                    <a:pt x="6497" y="9666"/>
                    <a:pt x="7405" y="8483"/>
                  </a:cubicBezTo>
                  <a:cubicBezTo>
                    <a:pt x="8215" y="7426"/>
                    <a:pt x="8599" y="6231"/>
                    <a:pt x="8381" y="4893"/>
                  </a:cubicBezTo>
                  <a:cubicBezTo>
                    <a:pt x="8284" y="4324"/>
                    <a:pt x="8088" y="3767"/>
                    <a:pt x="7968" y="3204"/>
                  </a:cubicBezTo>
                  <a:cubicBezTo>
                    <a:pt x="7881" y="2825"/>
                    <a:pt x="7830" y="2440"/>
                    <a:pt x="7813" y="2055"/>
                  </a:cubicBezTo>
                  <a:cubicBezTo>
                    <a:pt x="7784" y="1205"/>
                    <a:pt x="8111" y="792"/>
                    <a:pt x="8933" y="573"/>
                  </a:cubicBezTo>
                  <a:cubicBezTo>
                    <a:pt x="9105" y="527"/>
                    <a:pt x="9203" y="430"/>
                    <a:pt x="9168" y="257"/>
                  </a:cubicBezTo>
                  <a:cubicBezTo>
                    <a:pt x="9137" y="103"/>
                    <a:pt x="9043" y="0"/>
                    <a:pt x="8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5"/>
            <p:cNvSpPr/>
            <p:nvPr/>
          </p:nvSpPr>
          <p:spPr>
            <a:xfrm>
              <a:off x="3071750" y="1899625"/>
              <a:ext cx="335175" cy="180450"/>
            </a:xfrm>
            <a:custGeom>
              <a:avLst/>
              <a:gdLst/>
              <a:ahLst/>
              <a:cxnLst/>
              <a:rect l="l" t="t" r="r" b="b"/>
              <a:pathLst>
                <a:path w="13407" h="7218" extrusionOk="0">
                  <a:moveTo>
                    <a:pt x="13126" y="0"/>
                  </a:moveTo>
                  <a:cubicBezTo>
                    <a:pt x="13043" y="0"/>
                    <a:pt x="12954" y="33"/>
                    <a:pt x="12878" y="98"/>
                  </a:cubicBezTo>
                  <a:cubicBezTo>
                    <a:pt x="12539" y="385"/>
                    <a:pt x="12287" y="758"/>
                    <a:pt x="12149" y="1183"/>
                  </a:cubicBezTo>
                  <a:cubicBezTo>
                    <a:pt x="11999" y="1666"/>
                    <a:pt x="11867" y="2154"/>
                    <a:pt x="11752" y="2648"/>
                  </a:cubicBezTo>
                  <a:cubicBezTo>
                    <a:pt x="11546" y="3527"/>
                    <a:pt x="11149" y="4279"/>
                    <a:pt x="10420" y="4842"/>
                  </a:cubicBezTo>
                  <a:cubicBezTo>
                    <a:pt x="9593" y="5486"/>
                    <a:pt x="8628" y="5824"/>
                    <a:pt x="7600" y="5939"/>
                  </a:cubicBezTo>
                  <a:cubicBezTo>
                    <a:pt x="6594" y="6054"/>
                    <a:pt x="5589" y="6077"/>
                    <a:pt x="4584" y="6146"/>
                  </a:cubicBezTo>
                  <a:cubicBezTo>
                    <a:pt x="4584" y="6117"/>
                    <a:pt x="4584" y="6089"/>
                    <a:pt x="4584" y="6060"/>
                  </a:cubicBezTo>
                  <a:cubicBezTo>
                    <a:pt x="3826" y="6100"/>
                    <a:pt x="3062" y="6123"/>
                    <a:pt x="2304" y="6175"/>
                  </a:cubicBezTo>
                  <a:cubicBezTo>
                    <a:pt x="1609" y="6226"/>
                    <a:pt x="931" y="6382"/>
                    <a:pt x="282" y="6629"/>
                  </a:cubicBezTo>
                  <a:cubicBezTo>
                    <a:pt x="81" y="6703"/>
                    <a:pt x="0" y="6858"/>
                    <a:pt x="64" y="7031"/>
                  </a:cubicBezTo>
                  <a:cubicBezTo>
                    <a:pt x="112" y="7159"/>
                    <a:pt x="196" y="7217"/>
                    <a:pt x="302" y="7217"/>
                  </a:cubicBezTo>
                  <a:cubicBezTo>
                    <a:pt x="347" y="7217"/>
                    <a:pt x="396" y="7207"/>
                    <a:pt x="448" y="7186"/>
                  </a:cubicBezTo>
                  <a:cubicBezTo>
                    <a:pt x="1620" y="6749"/>
                    <a:pt x="2844" y="6675"/>
                    <a:pt x="4084" y="6657"/>
                  </a:cubicBezTo>
                  <a:cubicBezTo>
                    <a:pt x="5147" y="6640"/>
                    <a:pt x="6215" y="6634"/>
                    <a:pt x="7284" y="6565"/>
                  </a:cubicBezTo>
                  <a:cubicBezTo>
                    <a:pt x="8358" y="6502"/>
                    <a:pt x="9409" y="6181"/>
                    <a:pt x="10334" y="5623"/>
                  </a:cubicBezTo>
                  <a:cubicBezTo>
                    <a:pt x="11126" y="5141"/>
                    <a:pt x="11752" y="4503"/>
                    <a:pt x="12045" y="3602"/>
                  </a:cubicBezTo>
                  <a:cubicBezTo>
                    <a:pt x="12172" y="3205"/>
                    <a:pt x="12269" y="2797"/>
                    <a:pt x="12367" y="2390"/>
                  </a:cubicBezTo>
                  <a:cubicBezTo>
                    <a:pt x="12551" y="1683"/>
                    <a:pt x="12752" y="977"/>
                    <a:pt x="13332" y="460"/>
                  </a:cubicBezTo>
                  <a:cubicBezTo>
                    <a:pt x="13390" y="408"/>
                    <a:pt x="13407" y="247"/>
                    <a:pt x="13372" y="161"/>
                  </a:cubicBezTo>
                  <a:cubicBezTo>
                    <a:pt x="13330" y="54"/>
                    <a:pt x="13233" y="0"/>
                    <a:pt x="1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5"/>
            <p:cNvSpPr/>
            <p:nvPr/>
          </p:nvSpPr>
          <p:spPr>
            <a:xfrm>
              <a:off x="2807100" y="2189475"/>
              <a:ext cx="204350" cy="249975"/>
            </a:xfrm>
            <a:custGeom>
              <a:avLst/>
              <a:gdLst/>
              <a:ahLst/>
              <a:cxnLst/>
              <a:rect l="l" t="t" r="r" b="b"/>
              <a:pathLst>
                <a:path w="8174" h="9999" extrusionOk="0">
                  <a:moveTo>
                    <a:pt x="7482" y="1"/>
                  </a:moveTo>
                  <a:cubicBezTo>
                    <a:pt x="7448" y="1"/>
                    <a:pt x="7413" y="7"/>
                    <a:pt x="7375" y="20"/>
                  </a:cubicBezTo>
                  <a:cubicBezTo>
                    <a:pt x="7197" y="78"/>
                    <a:pt x="7146" y="210"/>
                    <a:pt x="7209" y="440"/>
                  </a:cubicBezTo>
                  <a:lnTo>
                    <a:pt x="7243" y="549"/>
                  </a:lnTo>
                  <a:cubicBezTo>
                    <a:pt x="7542" y="1468"/>
                    <a:pt x="7674" y="2410"/>
                    <a:pt x="7548" y="3369"/>
                  </a:cubicBezTo>
                  <a:cubicBezTo>
                    <a:pt x="7186" y="6120"/>
                    <a:pt x="5704" y="8004"/>
                    <a:pt x="3125" y="9010"/>
                  </a:cubicBezTo>
                  <a:cubicBezTo>
                    <a:pt x="2410" y="9291"/>
                    <a:pt x="1662" y="9417"/>
                    <a:pt x="898" y="9417"/>
                  </a:cubicBezTo>
                  <a:cubicBezTo>
                    <a:pt x="711" y="9417"/>
                    <a:pt x="522" y="9409"/>
                    <a:pt x="333" y="9394"/>
                  </a:cubicBezTo>
                  <a:cubicBezTo>
                    <a:pt x="310" y="9393"/>
                    <a:pt x="287" y="9392"/>
                    <a:pt x="264" y="9392"/>
                  </a:cubicBezTo>
                  <a:cubicBezTo>
                    <a:pt x="135" y="9392"/>
                    <a:pt x="20" y="9426"/>
                    <a:pt x="0" y="9572"/>
                  </a:cubicBezTo>
                  <a:cubicBezTo>
                    <a:pt x="0" y="9699"/>
                    <a:pt x="40" y="9819"/>
                    <a:pt x="127" y="9917"/>
                  </a:cubicBezTo>
                  <a:cubicBezTo>
                    <a:pt x="173" y="9975"/>
                    <a:pt x="305" y="9980"/>
                    <a:pt x="397" y="9986"/>
                  </a:cubicBezTo>
                  <a:cubicBezTo>
                    <a:pt x="544" y="9994"/>
                    <a:pt x="691" y="9999"/>
                    <a:pt x="837" y="9999"/>
                  </a:cubicBezTo>
                  <a:cubicBezTo>
                    <a:pt x="1504" y="9999"/>
                    <a:pt x="2164" y="9912"/>
                    <a:pt x="2809" y="9733"/>
                  </a:cubicBezTo>
                  <a:cubicBezTo>
                    <a:pt x="5951" y="8895"/>
                    <a:pt x="8174" y="5971"/>
                    <a:pt x="8174" y="2691"/>
                  </a:cubicBezTo>
                  <a:cubicBezTo>
                    <a:pt x="8168" y="2645"/>
                    <a:pt x="8168" y="2605"/>
                    <a:pt x="8168" y="2559"/>
                  </a:cubicBezTo>
                  <a:cubicBezTo>
                    <a:pt x="8162" y="1772"/>
                    <a:pt x="8025" y="997"/>
                    <a:pt x="7766" y="256"/>
                  </a:cubicBezTo>
                  <a:cubicBezTo>
                    <a:pt x="7707" y="92"/>
                    <a:pt x="7609" y="1"/>
                    <a:pt x="7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5"/>
            <p:cNvSpPr/>
            <p:nvPr/>
          </p:nvSpPr>
          <p:spPr>
            <a:xfrm>
              <a:off x="2964200" y="1973125"/>
              <a:ext cx="311625" cy="93350"/>
            </a:xfrm>
            <a:custGeom>
              <a:avLst/>
              <a:gdLst/>
              <a:ahLst/>
              <a:cxnLst/>
              <a:rect l="l" t="t" r="r" b="b"/>
              <a:pathLst>
                <a:path w="12465" h="3734" extrusionOk="0">
                  <a:moveTo>
                    <a:pt x="12119" y="0"/>
                  </a:moveTo>
                  <a:cubicBezTo>
                    <a:pt x="12033" y="0"/>
                    <a:pt x="11941" y="36"/>
                    <a:pt x="11856" y="110"/>
                  </a:cubicBezTo>
                  <a:cubicBezTo>
                    <a:pt x="11017" y="863"/>
                    <a:pt x="10000" y="1201"/>
                    <a:pt x="8909" y="1253"/>
                  </a:cubicBezTo>
                  <a:cubicBezTo>
                    <a:pt x="8549" y="1268"/>
                    <a:pt x="8188" y="1274"/>
                    <a:pt x="7828" y="1274"/>
                  </a:cubicBezTo>
                  <a:cubicBezTo>
                    <a:pt x="7106" y="1274"/>
                    <a:pt x="6384" y="1251"/>
                    <a:pt x="5664" y="1236"/>
                  </a:cubicBezTo>
                  <a:cubicBezTo>
                    <a:pt x="5406" y="1231"/>
                    <a:pt x="5148" y="1226"/>
                    <a:pt x="4890" y="1226"/>
                  </a:cubicBezTo>
                  <a:cubicBezTo>
                    <a:pt x="4298" y="1226"/>
                    <a:pt x="3707" y="1251"/>
                    <a:pt x="3119" y="1351"/>
                  </a:cubicBezTo>
                  <a:cubicBezTo>
                    <a:pt x="1867" y="1569"/>
                    <a:pt x="850" y="2149"/>
                    <a:pt x="132" y="3218"/>
                  </a:cubicBezTo>
                  <a:cubicBezTo>
                    <a:pt x="0" y="3424"/>
                    <a:pt x="0" y="3568"/>
                    <a:pt x="144" y="3671"/>
                  </a:cubicBezTo>
                  <a:cubicBezTo>
                    <a:pt x="200" y="3713"/>
                    <a:pt x="260" y="3733"/>
                    <a:pt x="321" y="3733"/>
                  </a:cubicBezTo>
                  <a:cubicBezTo>
                    <a:pt x="428" y="3733"/>
                    <a:pt x="534" y="3670"/>
                    <a:pt x="615" y="3545"/>
                  </a:cubicBezTo>
                  <a:cubicBezTo>
                    <a:pt x="1264" y="2563"/>
                    <a:pt x="2200" y="2046"/>
                    <a:pt x="3337" y="1833"/>
                  </a:cubicBezTo>
                  <a:cubicBezTo>
                    <a:pt x="3938" y="1720"/>
                    <a:pt x="4540" y="1694"/>
                    <a:pt x="5143" y="1694"/>
                  </a:cubicBezTo>
                  <a:cubicBezTo>
                    <a:pt x="5613" y="1694"/>
                    <a:pt x="6083" y="1710"/>
                    <a:pt x="6554" y="1713"/>
                  </a:cubicBezTo>
                  <a:cubicBezTo>
                    <a:pt x="6554" y="1736"/>
                    <a:pt x="6554" y="1759"/>
                    <a:pt x="6560" y="1782"/>
                  </a:cubicBezTo>
                  <a:cubicBezTo>
                    <a:pt x="7576" y="1741"/>
                    <a:pt x="8599" y="1736"/>
                    <a:pt x="9616" y="1644"/>
                  </a:cubicBezTo>
                  <a:cubicBezTo>
                    <a:pt x="10586" y="1569"/>
                    <a:pt x="11505" y="1184"/>
                    <a:pt x="12240" y="547"/>
                  </a:cubicBezTo>
                  <a:cubicBezTo>
                    <a:pt x="12430" y="386"/>
                    <a:pt x="12465" y="254"/>
                    <a:pt x="12350" y="110"/>
                  </a:cubicBezTo>
                  <a:cubicBezTo>
                    <a:pt x="12289" y="38"/>
                    <a:pt x="12207" y="0"/>
                    <a:pt x="1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5"/>
            <p:cNvSpPr/>
            <p:nvPr/>
          </p:nvSpPr>
          <p:spPr>
            <a:xfrm>
              <a:off x="3322325" y="1720625"/>
              <a:ext cx="58050" cy="105825"/>
            </a:xfrm>
            <a:custGeom>
              <a:avLst/>
              <a:gdLst/>
              <a:ahLst/>
              <a:cxnLst/>
              <a:rect l="l" t="t" r="r" b="b"/>
              <a:pathLst>
                <a:path w="2322" h="4233" extrusionOk="0">
                  <a:moveTo>
                    <a:pt x="2085" y="1"/>
                  </a:moveTo>
                  <a:cubicBezTo>
                    <a:pt x="2052" y="1"/>
                    <a:pt x="2018" y="5"/>
                    <a:pt x="1982" y="15"/>
                  </a:cubicBezTo>
                  <a:cubicBezTo>
                    <a:pt x="1919" y="32"/>
                    <a:pt x="1856" y="55"/>
                    <a:pt x="1798" y="89"/>
                  </a:cubicBezTo>
                  <a:cubicBezTo>
                    <a:pt x="650" y="635"/>
                    <a:pt x="92" y="1571"/>
                    <a:pt x="1" y="2990"/>
                  </a:cubicBezTo>
                  <a:cubicBezTo>
                    <a:pt x="64" y="3237"/>
                    <a:pt x="167" y="3639"/>
                    <a:pt x="282" y="4041"/>
                  </a:cubicBezTo>
                  <a:cubicBezTo>
                    <a:pt x="314" y="4161"/>
                    <a:pt x="395" y="4233"/>
                    <a:pt x="505" y="4233"/>
                  </a:cubicBezTo>
                  <a:cubicBezTo>
                    <a:pt x="532" y="4233"/>
                    <a:pt x="561" y="4228"/>
                    <a:pt x="592" y="4219"/>
                  </a:cubicBezTo>
                  <a:cubicBezTo>
                    <a:pt x="736" y="4190"/>
                    <a:pt x="839" y="4053"/>
                    <a:pt x="822" y="3903"/>
                  </a:cubicBezTo>
                  <a:cubicBezTo>
                    <a:pt x="810" y="3829"/>
                    <a:pt x="787" y="3754"/>
                    <a:pt x="759" y="3685"/>
                  </a:cubicBezTo>
                  <a:cubicBezTo>
                    <a:pt x="305" y="2496"/>
                    <a:pt x="856" y="1152"/>
                    <a:pt x="2017" y="623"/>
                  </a:cubicBezTo>
                  <a:cubicBezTo>
                    <a:pt x="2086" y="600"/>
                    <a:pt x="2189" y="578"/>
                    <a:pt x="2212" y="526"/>
                  </a:cubicBezTo>
                  <a:cubicBezTo>
                    <a:pt x="2269" y="417"/>
                    <a:pt x="2321" y="285"/>
                    <a:pt x="2304" y="170"/>
                  </a:cubicBezTo>
                  <a:cubicBezTo>
                    <a:pt x="2282" y="54"/>
                    <a:pt x="2195" y="1"/>
                    <a:pt x="2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5"/>
            <p:cNvSpPr/>
            <p:nvPr/>
          </p:nvSpPr>
          <p:spPr>
            <a:xfrm>
              <a:off x="3289875" y="1925150"/>
              <a:ext cx="16525" cy="20025"/>
            </a:xfrm>
            <a:custGeom>
              <a:avLst/>
              <a:gdLst/>
              <a:ahLst/>
              <a:cxnLst/>
              <a:rect l="l" t="t" r="r" b="b"/>
              <a:pathLst>
                <a:path w="661" h="801" extrusionOk="0">
                  <a:moveTo>
                    <a:pt x="344" y="1"/>
                  </a:moveTo>
                  <a:cubicBezTo>
                    <a:pt x="148" y="1"/>
                    <a:pt x="29" y="178"/>
                    <a:pt x="12" y="484"/>
                  </a:cubicBezTo>
                  <a:cubicBezTo>
                    <a:pt x="0" y="668"/>
                    <a:pt x="104" y="794"/>
                    <a:pt x="282" y="800"/>
                  </a:cubicBezTo>
                  <a:cubicBezTo>
                    <a:pt x="288" y="800"/>
                    <a:pt x="295" y="800"/>
                    <a:pt x="301" y="800"/>
                  </a:cubicBezTo>
                  <a:cubicBezTo>
                    <a:pt x="502" y="800"/>
                    <a:pt x="627" y="623"/>
                    <a:pt x="638" y="306"/>
                  </a:cubicBezTo>
                  <a:cubicBezTo>
                    <a:pt x="661" y="143"/>
                    <a:pt x="534" y="1"/>
                    <a:pt x="372" y="1"/>
                  </a:cubicBezTo>
                  <a:cubicBezTo>
                    <a:pt x="369" y="1"/>
                    <a:pt x="366" y="1"/>
                    <a:pt x="362" y="1"/>
                  </a:cubicBezTo>
                  <a:cubicBezTo>
                    <a:pt x="356" y="1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5"/>
            <p:cNvSpPr/>
            <p:nvPr/>
          </p:nvSpPr>
          <p:spPr>
            <a:xfrm>
              <a:off x="3312275" y="1866850"/>
              <a:ext cx="20700" cy="16000"/>
            </a:xfrm>
            <a:custGeom>
              <a:avLst/>
              <a:gdLst/>
              <a:ahLst/>
              <a:cxnLst/>
              <a:rect l="l" t="t" r="r" b="b"/>
              <a:pathLst>
                <a:path w="828" h="640" extrusionOk="0">
                  <a:moveTo>
                    <a:pt x="286" y="1"/>
                  </a:moveTo>
                  <a:cubicBezTo>
                    <a:pt x="128" y="1"/>
                    <a:pt x="1" y="134"/>
                    <a:pt x="12" y="294"/>
                  </a:cubicBezTo>
                  <a:cubicBezTo>
                    <a:pt x="12" y="503"/>
                    <a:pt x="205" y="639"/>
                    <a:pt x="499" y="639"/>
                  </a:cubicBezTo>
                  <a:cubicBezTo>
                    <a:pt x="505" y="639"/>
                    <a:pt x="511" y="639"/>
                    <a:pt x="517" y="639"/>
                  </a:cubicBezTo>
                  <a:cubicBezTo>
                    <a:pt x="701" y="639"/>
                    <a:pt x="793" y="530"/>
                    <a:pt x="805" y="358"/>
                  </a:cubicBezTo>
                  <a:cubicBezTo>
                    <a:pt x="828" y="157"/>
                    <a:pt x="615" y="13"/>
                    <a:pt x="305" y="1"/>
                  </a:cubicBezTo>
                  <a:cubicBezTo>
                    <a:pt x="298" y="1"/>
                    <a:pt x="292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5"/>
            <p:cNvSpPr/>
            <p:nvPr/>
          </p:nvSpPr>
          <p:spPr>
            <a:xfrm>
              <a:off x="2958150" y="2088850"/>
              <a:ext cx="16550" cy="20000"/>
            </a:xfrm>
            <a:custGeom>
              <a:avLst/>
              <a:gdLst/>
              <a:ahLst/>
              <a:cxnLst/>
              <a:rect l="l" t="t" r="r" b="b"/>
              <a:pathLst>
                <a:path w="662" h="800" extrusionOk="0">
                  <a:moveTo>
                    <a:pt x="388" y="1"/>
                  </a:moveTo>
                  <a:cubicBezTo>
                    <a:pt x="382" y="1"/>
                    <a:pt x="375" y="1"/>
                    <a:pt x="369" y="2"/>
                  </a:cubicBezTo>
                  <a:cubicBezTo>
                    <a:pt x="365" y="1"/>
                    <a:pt x="361" y="1"/>
                    <a:pt x="357" y="1"/>
                  </a:cubicBezTo>
                  <a:cubicBezTo>
                    <a:pt x="131" y="1"/>
                    <a:pt x="63" y="174"/>
                    <a:pt x="24" y="513"/>
                  </a:cubicBezTo>
                  <a:cubicBezTo>
                    <a:pt x="1" y="685"/>
                    <a:pt x="133" y="800"/>
                    <a:pt x="317" y="800"/>
                  </a:cubicBezTo>
                  <a:cubicBezTo>
                    <a:pt x="524" y="800"/>
                    <a:pt x="661" y="587"/>
                    <a:pt x="656" y="283"/>
                  </a:cubicBezTo>
                  <a:cubicBezTo>
                    <a:pt x="661" y="129"/>
                    <a:pt x="5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5"/>
            <p:cNvSpPr/>
            <p:nvPr/>
          </p:nvSpPr>
          <p:spPr>
            <a:xfrm>
              <a:off x="3056675" y="2157075"/>
              <a:ext cx="20550" cy="15975"/>
            </a:xfrm>
            <a:custGeom>
              <a:avLst/>
              <a:gdLst/>
              <a:ahLst/>
              <a:cxnLst/>
              <a:rect l="l" t="t" r="r" b="b"/>
              <a:pathLst>
                <a:path w="822" h="639" extrusionOk="0">
                  <a:moveTo>
                    <a:pt x="285" y="0"/>
                  </a:moveTo>
                  <a:cubicBezTo>
                    <a:pt x="128" y="0"/>
                    <a:pt x="1" y="134"/>
                    <a:pt x="17" y="294"/>
                  </a:cubicBezTo>
                  <a:cubicBezTo>
                    <a:pt x="12" y="501"/>
                    <a:pt x="219" y="639"/>
                    <a:pt x="529" y="639"/>
                  </a:cubicBezTo>
                  <a:cubicBezTo>
                    <a:pt x="690" y="639"/>
                    <a:pt x="822" y="501"/>
                    <a:pt x="816" y="334"/>
                  </a:cubicBezTo>
                  <a:cubicBezTo>
                    <a:pt x="810" y="145"/>
                    <a:pt x="598" y="7"/>
                    <a:pt x="305" y="1"/>
                  </a:cubicBezTo>
                  <a:cubicBezTo>
                    <a:pt x="298" y="0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5"/>
            <p:cNvSpPr/>
            <p:nvPr/>
          </p:nvSpPr>
          <p:spPr>
            <a:xfrm>
              <a:off x="2977700" y="1941550"/>
              <a:ext cx="20250" cy="15850"/>
            </a:xfrm>
            <a:custGeom>
              <a:avLst/>
              <a:gdLst/>
              <a:ahLst/>
              <a:cxnLst/>
              <a:rect l="l" t="t" r="r" b="b"/>
              <a:pathLst>
                <a:path w="810" h="634" extrusionOk="0">
                  <a:moveTo>
                    <a:pt x="312" y="0"/>
                  </a:moveTo>
                  <a:cubicBezTo>
                    <a:pt x="305" y="0"/>
                    <a:pt x="299" y="0"/>
                    <a:pt x="293" y="0"/>
                  </a:cubicBezTo>
                  <a:cubicBezTo>
                    <a:pt x="132" y="0"/>
                    <a:pt x="0" y="138"/>
                    <a:pt x="12" y="299"/>
                  </a:cubicBezTo>
                  <a:cubicBezTo>
                    <a:pt x="17" y="479"/>
                    <a:pt x="240" y="633"/>
                    <a:pt x="499" y="633"/>
                  </a:cubicBezTo>
                  <a:cubicBezTo>
                    <a:pt x="513" y="633"/>
                    <a:pt x="526" y="633"/>
                    <a:pt x="540" y="632"/>
                  </a:cubicBezTo>
                  <a:cubicBezTo>
                    <a:pt x="724" y="626"/>
                    <a:pt x="810" y="511"/>
                    <a:pt x="810" y="339"/>
                  </a:cubicBezTo>
                  <a:cubicBezTo>
                    <a:pt x="810" y="137"/>
                    <a:pt x="611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5"/>
            <p:cNvSpPr/>
            <p:nvPr/>
          </p:nvSpPr>
          <p:spPr>
            <a:xfrm>
              <a:off x="3429750" y="1826625"/>
              <a:ext cx="19975" cy="16175"/>
            </a:xfrm>
            <a:custGeom>
              <a:avLst/>
              <a:gdLst/>
              <a:ahLst/>
              <a:cxnLst/>
              <a:rect l="l" t="t" r="r" b="b"/>
              <a:pathLst>
                <a:path w="799" h="647" extrusionOk="0">
                  <a:moveTo>
                    <a:pt x="282" y="1"/>
                  </a:moveTo>
                  <a:cubicBezTo>
                    <a:pt x="128" y="1"/>
                    <a:pt x="0" y="132"/>
                    <a:pt x="6" y="289"/>
                  </a:cubicBezTo>
                  <a:cubicBezTo>
                    <a:pt x="0" y="502"/>
                    <a:pt x="195" y="634"/>
                    <a:pt x="511" y="645"/>
                  </a:cubicBezTo>
                  <a:cubicBezTo>
                    <a:pt x="518" y="646"/>
                    <a:pt x="524" y="646"/>
                    <a:pt x="531" y="646"/>
                  </a:cubicBezTo>
                  <a:cubicBezTo>
                    <a:pt x="677" y="646"/>
                    <a:pt x="798" y="524"/>
                    <a:pt x="793" y="370"/>
                  </a:cubicBezTo>
                  <a:cubicBezTo>
                    <a:pt x="798" y="146"/>
                    <a:pt x="632" y="19"/>
                    <a:pt x="310" y="2"/>
                  </a:cubicBezTo>
                  <a:cubicBezTo>
                    <a:pt x="301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5"/>
            <p:cNvSpPr/>
            <p:nvPr/>
          </p:nvSpPr>
          <p:spPr>
            <a:xfrm>
              <a:off x="2970075" y="2142400"/>
              <a:ext cx="16675" cy="20025"/>
            </a:xfrm>
            <a:custGeom>
              <a:avLst/>
              <a:gdLst/>
              <a:ahLst/>
              <a:cxnLst/>
              <a:rect l="l" t="t" r="r" b="b"/>
              <a:pathLst>
                <a:path w="667" h="801" extrusionOk="0">
                  <a:moveTo>
                    <a:pt x="390" y="1"/>
                  </a:moveTo>
                  <a:cubicBezTo>
                    <a:pt x="381" y="1"/>
                    <a:pt x="372" y="1"/>
                    <a:pt x="363" y="2"/>
                  </a:cubicBezTo>
                  <a:cubicBezTo>
                    <a:pt x="359" y="2"/>
                    <a:pt x="356" y="2"/>
                    <a:pt x="353" y="2"/>
                  </a:cubicBezTo>
                  <a:cubicBezTo>
                    <a:pt x="152" y="2"/>
                    <a:pt x="29" y="179"/>
                    <a:pt x="18" y="490"/>
                  </a:cubicBezTo>
                  <a:cubicBezTo>
                    <a:pt x="1" y="654"/>
                    <a:pt x="128" y="801"/>
                    <a:pt x="290" y="801"/>
                  </a:cubicBezTo>
                  <a:cubicBezTo>
                    <a:pt x="293" y="801"/>
                    <a:pt x="296" y="801"/>
                    <a:pt x="299" y="800"/>
                  </a:cubicBezTo>
                  <a:cubicBezTo>
                    <a:pt x="303" y="801"/>
                    <a:pt x="307" y="801"/>
                    <a:pt x="310" y="801"/>
                  </a:cubicBezTo>
                  <a:cubicBezTo>
                    <a:pt x="554" y="801"/>
                    <a:pt x="605" y="612"/>
                    <a:pt x="655" y="295"/>
                  </a:cubicBezTo>
                  <a:cubicBezTo>
                    <a:pt x="666" y="138"/>
                    <a:pt x="544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5"/>
            <p:cNvSpPr/>
            <p:nvPr/>
          </p:nvSpPr>
          <p:spPr>
            <a:xfrm>
              <a:off x="3056250" y="2106625"/>
              <a:ext cx="14950" cy="14300"/>
            </a:xfrm>
            <a:custGeom>
              <a:avLst/>
              <a:gdLst/>
              <a:ahLst/>
              <a:cxnLst/>
              <a:rect l="l" t="t" r="r" b="b"/>
              <a:pathLst>
                <a:path w="598" h="572" extrusionOk="0">
                  <a:moveTo>
                    <a:pt x="321" y="0"/>
                  </a:moveTo>
                  <a:cubicBezTo>
                    <a:pt x="308" y="0"/>
                    <a:pt x="295" y="1"/>
                    <a:pt x="281" y="3"/>
                  </a:cubicBezTo>
                  <a:cubicBezTo>
                    <a:pt x="121" y="3"/>
                    <a:pt x="0" y="141"/>
                    <a:pt x="23" y="302"/>
                  </a:cubicBezTo>
                  <a:cubicBezTo>
                    <a:pt x="34" y="485"/>
                    <a:pt x="161" y="554"/>
                    <a:pt x="322" y="571"/>
                  </a:cubicBezTo>
                  <a:cubicBezTo>
                    <a:pt x="500" y="548"/>
                    <a:pt x="592" y="445"/>
                    <a:pt x="597" y="273"/>
                  </a:cubicBezTo>
                  <a:cubicBezTo>
                    <a:pt x="592" y="119"/>
                    <a:pt x="470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5"/>
            <p:cNvSpPr/>
            <p:nvPr/>
          </p:nvSpPr>
          <p:spPr>
            <a:xfrm>
              <a:off x="3022350" y="1940100"/>
              <a:ext cx="14650" cy="14175"/>
            </a:xfrm>
            <a:custGeom>
              <a:avLst/>
              <a:gdLst/>
              <a:ahLst/>
              <a:cxnLst/>
              <a:rect l="l" t="t" r="r" b="b"/>
              <a:pathLst>
                <a:path w="586" h="567" extrusionOk="0">
                  <a:moveTo>
                    <a:pt x="293" y="1"/>
                  </a:moveTo>
                  <a:cubicBezTo>
                    <a:pt x="127" y="12"/>
                    <a:pt x="12" y="93"/>
                    <a:pt x="6" y="277"/>
                  </a:cubicBezTo>
                  <a:cubicBezTo>
                    <a:pt x="0" y="460"/>
                    <a:pt x="104" y="552"/>
                    <a:pt x="276" y="564"/>
                  </a:cubicBezTo>
                  <a:cubicBezTo>
                    <a:pt x="289" y="566"/>
                    <a:pt x="301" y="566"/>
                    <a:pt x="314" y="566"/>
                  </a:cubicBezTo>
                  <a:cubicBezTo>
                    <a:pt x="464" y="566"/>
                    <a:pt x="586" y="442"/>
                    <a:pt x="581" y="288"/>
                  </a:cubicBezTo>
                  <a:cubicBezTo>
                    <a:pt x="581" y="93"/>
                    <a:pt x="460" y="24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7" name="Google Shape;2027;p15"/>
          <p:cNvGrpSpPr/>
          <p:nvPr/>
        </p:nvGrpSpPr>
        <p:grpSpPr>
          <a:xfrm rot="6317842" flipH="1">
            <a:off x="-592550" y="3653923"/>
            <a:ext cx="1406733" cy="1516423"/>
            <a:chOff x="1999075" y="815450"/>
            <a:chExt cx="635725" cy="689150"/>
          </a:xfrm>
        </p:grpSpPr>
        <p:sp>
          <p:nvSpPr>
            <p:cNvPr id="2028" name="Google Shape;2028;p15"/>
            <p:cNvSpPr/>
            <p:nvPr/>
          </p:nvSpPr>
          <p:spPr>
            <a:xfrm>
              <a:off x="1999075" y="875625"/>
              <a:ext cx="254050" cy="129025"/>
            </a:xfrm>
            <a:custGeom>
              <a:avLst/>
              <a:gdLst/>
              <a:ahLst/>
              <a:cxnLst/>
              <a:rect l="l" t="t" r="r" b="b"/>
              <a:pathLst>
                <a:path w="10162" h="5161" extrusionOk="0">
                  <a:moveTo>
                    <a:pt x="962" y="10"/>
                  </a:moveTo>
                  <a:cubicBezTo>
                    <a:pt x="826" y="10"/>
                    <a:pt x="689" y="13"/>
                    <a:pt x="551" y="17"/>
                  </a:cubicBezTo>
                  <a:cubicBezTo>
                    <a:pt x="333" y="23"/>
                    <a:pt x="98" y="0"/>
                    <a:pt x="0" y="276"/>
                  </a:cubicBezTo>
                  <a:lnTo>
                    <a:pt x="0" y="408"/>
                  </a:lnTo>
                  <a:cubicBezTo>
                    <a:pt x="86" y="563"/>
                    <a:pt x="224" y="592"/>
                    <a:pt x="391" y="592"/>
                  </a:cubicBezTo>
                  <a:cubicBezTo>
                    <a:pt x="600" y="592"/>
                    <a:pt x="810" y="589"/>
                    <a:pt x="1020" y="589"/>
                  </a:cubicBezTo>
                  <a:cubicBezTo>
                    <a:pt x="1334" y="589"/>
                    <a:pt x="1649" y="595"/>
                    <a:pt x="1959" y="626"/>
                  </a:cubicBezTo>
                  <a:cubicBezTo>
                    <a:pt x="4882" y="913"/>
                    <a:pt x="7278" y="2194"/>
                    <a:pt x="9162" y="4440"/>
                  </a:cubicBezTo>
                  <a:cubicBezTo>
                    <a:pt x="9328" y="4641"/>
                    <a:pt x="9466" y="4865"/>
                    <a:pt x="9644" y="5055"/>
                  </a:cubicBezTo>
                  <a:cubicBezTo>
                    <a:pt x="9715" y="5125"/>
                    <a:pt x="9811" y="5160"/>
                    <a:pt x="9907" y="5160"/>
                  </a:cubicBezTo>
                  <a:cubicBezTo>
                    <a:pt x="9921" y="5160"/>
                    <a:pt x="9935" y="5160"/>
                    <a:pt x="9949" y="5158"/>
                  </a:cubicBezTo>
                  <a:cubicBezTo>
                    <a:pt x="10046" y="5118"/>
                    <a:pt x="10121" y="5032"/>
                    <a:pt x="10150" y="4928"/>
                  </a:cubicBezTo>
                  <a:cubicBezTo>
                    <a:pt x="10161" y="4842"/>
                    <a:pt x="10086" y="4733"/>
                    <a:pt x="10029" y="4653"/>
                  </a:cubicBezTo>
                  <a:cubicBezTo>
                    <a:pt x="9265" y="3573"/>
                    <a:pt x="8306" y="2642"/>
                    <a:pt x="7203" y="1907"/>
                  </a:cubicBezTo>
                  <a:cubicBezTo>
                    <a:pt x="5302" y="639"/>
                    <a:pt x="3221" y="10"/>
                    <a:pt x="96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5"/>
            <p:cNvSpPr/>
            <p:nvPr/>
          </p:nvSpPr>
          <p:spPr>
            <a:xfrm>
              <a:off x="2186325" y="841625"/>
              <a:ext cx="448475" cy="555000"/>
            </a:xfrm>
            <a:custGeom>
              <a:avLst/>
              <a:gdLst/>
              <a:ahLst/>
              <a:cxnLst/>
              <a:rect l="l" t="t" r="r" b="b"/>
              <a:pathLst>
                <a:path w="17939" h="22200" extrusionOk="0">
                  <a:moveTo>
                    <a:pt x="334" y="1"/>
                  </a:moveTo>
                  <a:cubicBezTo>
                    <a:pt x="240" y="1"/>
                    <a:pt x="154" y="47"/>
                    <a:pt x="92" y="142"/>
                  </a:cubicBezTo>
                  <a:cubicBezTo>
                    <a:pt x="0" y="292"/>
                    <a:pt x="75" y="407"/>
                    <a:pt x="195" y="510"/>
                  </a:cubicBezTo>
                  <a:cubicBezTo>
                    <a:pt x="442" y="705"/>
                    <a:pt x="689" y="895"/>
                    <a:pt x="925" y="1102"/>
                  </a:cubicBezTo>
                  <a:cubicBezTo>
                    <a:pt x="2447" y="2446"/>
                    <a:pt x="3590" y="4077"/>
                    <a:pt x="4561" y="5840"/>
                  </a:cubicBezTo>
                  <a:cubicBezTo>
                    <a:pt x="5583" y="7707"/>
                    <a:pt x="6393" y="9677"/>
                    <a:pt x="7249" y="11624"/>
                  </a:cubicBezTo>
                  <a:cubicBezTo>
                    <a:pt x="8082" y="13508"/>
                    <a:pt x="8943" y="15375"/>
                    <a:pt x="10087" y="17098"/>
                  </a:cubicBezTo>
                  <a:cubicBezTo>
                    <a:pt x="11075" y="18592"/>
                    <a:pt x="12223" y="19942"/>
                    <a:pt x="13688" y="20993"/>
                  </a:cubicBezTo>
                  <a:cubicBezTo>
                    <a:pt x="14687" y="21707"/>
                    <a:pt x="15783" y="22199"/>
                    <a:pt x="17044" y="22199"/>
                  </a:cubicBezTo>
                  <a:cubicBezTo>
                    <a:pt x="17051" y="22199"/>
                    <a:pt x="17058" y="22199"/>
                    <a:pt x="17065" y="22199"/>
                  </a:cubicBezTo>
                  <a:cubicBezTo>
                    <a:pt x="17215" y="22199"/>
                    <a:pt x="17364" y="22199"/>
                    <a:pt x="17513" y="22193"/>
                  </a:cubicBezTo>
                  <a:cubicBezTo>
                    <a:pt x="17548" y="22193"/>
                    <a:pt x="17588" y="22188"/>
                    <a:pt x="17623" y="22182"/>
                  </a:cubicBezTo>
                  <a:cubicBezTo>
                    <a:pt x="17829" y="22142"/>
                    <a:pt x="17939" y="22015"/>
                    <a:pt x="17916" y="21831"/>
                  </a:cubicBezTo>
                  <a:cubicBezTo>
                    <a:pt x="17887" y="21619"/>
                    <a:pt x="17732" y="21625"/>
                    <a:pt x="17565" y="21619"/>
                  </a:cubicBezTo>
                  <a:cubicBezTo>
                    <a:pt x="17111" y="21607"/>
                    <a:pt x="16652" y="21625"/>
                    <a:pt x="16210" y="21544"/>
                  </a:cubicBezTo>
                  <a:cubicBezTo>
                    <a:pt x="15124" y="21349"/>
                    <a:pt x="14216" y="20775"/>
                    <a:pt x="13384" y="20068"/>
                  </a:cubicBezTo>
                  <a:cubicBezTo>
                    <a:pt x="11965" y="18868"/>
                    <a:pt x="10873" y="17397"/>
                    <a:pt x="9937" y="15800"/>
                  </a:cubicBezTo>
                  <a:cubicBezTo>
                    <a:pt x="8903" y="14048"/>
                    <a:pt x="8105" y="12176"/>
                    <a:pt x="7289" y="10326"/>
                  </a:cubicBezTo>
                  <a:cubicBezTo>
                    <a:pt x="6479" y="8477"/>
                    <a:pt x="5675" y="6621"/>
                    <a:pt x="4647" y="4875"/>
                  </a:cubicBezTo>
                  <a:cubicBezTo>
                    <a:pt x="3607" y="3106"/>
                    <a:pt x="2372" y="1509"/>
                    <a:pt x="758" y="228"/>
                  </a:cubicBezTo>
                  <a:cubicBezTo>
                    <a:pt x="678" y="160"/>
                    <a:pt x="592" y="102"/>
                    <a:pt x="500" y="45"/>
                  </a:cubicBezTo>
                  <a:cubicBezTo>
                    <a:pt x="444" y="16"/>
                    <a:pt x="388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5"/>
            <p:cNvSpPr/>
            <p:nvPr/>
          </p:nvSpPr>
          <p:spPr>
            <a:xfrm>
              <a:off x="2308100" y="1115100"/>
              <a:ext cx="311325" cy="323300"/>
            </a:xfrm>
            <a:custGeom>
              <a:avLst/>
              <a:gdLst/>
              <a:ahLst/>
              <a:cxnLst/>
              <a:rect l="l" t="t" r="r" b="b"/>
              <a:pathLst>
                <a:path w="12453" h="12932" extrusionOk="0">
                  <a:moveTo>
                    <a:pt x="330" y="1"/>
                  </a:moveTo>
                  <a:cubicBezTo>
                    <a:pt x="289" y="1"/>
                    <a:pt x="245" y="11"/>
                    <a:pt x="201" y="31"/>
                  </a:cubicBezTo>
                  <a:cubicBezTo>
                    <a:pt x="0" y="117"/>
                    <a:pt x="29" y="278"/>
                    <a:pt x="92" y="444"/>
                  </a:cubicBezTo>
                  <a:cubicBezTo>
                    <a:pt x="506" y="1541"/>
                    <a:pt x="902" y="2638"/>
                    <a:pt x="1321" y="3735"/>
                  </a:cubicBezTo>
                  <a:cubicBezTo>
                    <a:pt x="1867" y="5171"/>
                    <a:pt x="2458" y="6596"/>
                    <a:pt x="3320" y="7877"/>
                  </a:cubicBezTo>
                  <a:cubicBezTo>
                    <a:pt x="5411" y="10984"/>
                    <a:pt x="8386" y="12575"/>
                    <a:pt x="12068" y="12932"/>
                  </a:cubicBezTo>
                  <a:cubicBezTo>
                    <a:pt x="12321" y="12932"/>
                    <a:pt x="12413" y="12874"/>
                    <a:pt x="12430" y="12690"/>
                  </a:cubicBezTo>
                  <a:cubicBezTo>
                    <a:pt x="12453" y="12501"/>
                    <a:pt x="12344" y="12386"/>
                    <a:pt x="12103" y="12357"/>
                  </a:cubicBezTo>
                  <a:lnTo>
                    <a:pt x="12057" y="12357"/>
                  </a:lnTo>
                  <a:cubicBezTo>
                    <a:pt x="11672" y="12305"/>
                    <a:pt x="11287" y="12282"/>
                    <a:pt x="10902" y="12214"/>
                  </a:cubicBezTo>
                  <a:cubicBezTo>
                    <a:pt x="8220" y="11714"/>
                    <a:pt x="6008" y="10416"/>
                    <a:pt x="4297" y="8290"/>
                  </a:cubicBezTo>
                  <a:cubicBezTo>
                    <a:pt x="3274" y="7015"/>
                    <a:pt x="2608" y="5533"/>
                    <a:pt x="2022" y="4023"/>
                  </a:cubicBezTo>
                  <a:cubicBezTo>
                    <a:pt x="1545" y="2770"/>
                    <a:pt x="1091" y="1507"/>
                    <a:pt x="620" y="249"/>
                  </a:cubicBezTo>
                  <a:cubicBezTo>
                    <a:pt x="560" y="89"/>
                    <a:pt x="45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5"/>
            <p:cNvSpPr/>
            <p:nvPr/>
          </p:nvSpPr>
          <p:spPr>
            <a:xfrm>
              <a:off x="2008550" y="923300"/>
              <a:ext cx="276450" cy="278850"/>
            </a:xfrm>
            <a:custGeom>
              <a:avLst/>
              <a:gdLst/>
              <a:ahLst/>
              <a:cxnLst/>
              <a:rect l="l" t="t" r="r" b="b"/>
              <a:pathLst>
                <a:path w="11058" h="11154" extrusionOk="0">
                  <a:moveTo>
                    <a:pt x="339" y="0"/>
                  </a:moveTo>
                  <a:cubicBezTo>
                    <a:pt x="127" y="17"/>
                    <a:pt x="0" y="149"/>
                    <a:pt x="17" y="339"/>
                  </a:cubicBezTo>
                  <a:cubicBezTo>
                    <a:pt x="40" y="551"/>
                    <a:pt x="213" y="563"/>
                    <a:pt x="362" y="597"/>
                  </a:cubicBezTo>
                  <a:cubicBezTo>
                    <a:pt x="4343" y="1516"/>
                    <a:pt x="7278" y="3803"/>
                    <a:pt x="9231" y="7375"/>
                  </a:cubicBezTo>
                  <a:cubicBezTo>
                    <a:pt x="9822" y="8472"/>
                    <a:pt x="10242" y="9656"/>
                    <a:pt x="10471" y="10885"/>
                  </a:cubicBezTo>
                  <a:cubicBezTo>
                    <a:pt x="10502" y="11040"/>
                    <a:pt x="10566" y="11153"/>
                    <a:pt x="10725" y="11153"/>
                  </a:cubicBezTo>
                  <a:cubicBezTo>
                    <a:pt x="10743" y="11153"/>
                    <a:pt x="10762" y="11152"/>
                    <a:pt x="10782" y="11149"/>
                  </a:cubicBezTo>
                  <a:cubicBezTo>
                    <a:pt x="10965" y="11126"/>
                    <a:pt x="11057" y="10971"/>
                    <a:pt x="11017" y="10764"/>
                  </a:cubicBezTo>
                  <a:cubicBezTo>
                    <a:pt x="10994" y="10626"/>
                    <a:pt x="10965" y="10488"/>
                    <a:pt x="10931" y="10351"/>
                  </a:cubicBezTo>
                  <a:cubicBezTo>
                    <a:pt x="9633" y="5388"/>
                    <a:pt x="6560" y="2062"/>
                    <a:pt x="1718" y="379"/>
                  </a:cubicBezTo>
                  <a:cubicBezTo>
                    <a:pt x="1264" y="224"/>
                    <a:pt x="799" y="126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5"/>
            <p:cNvSpPr/>
            <p:nvPr/>
          </p:nvSpPr>
          <p:spPr>
            <a:xfrm>
              <a:off x="2312975" y="1301425"/>
              <a:ext cx="272425" cy="203175"/>
            </a:xfrm>
            <a:custGeom>
              <a:avLst/>
              <a:gdLst/>
              <a:ahLst/>
              <a:cxnLst/>
              <a:rect l="l" t="t" r="r" b="b"/>
              <a:pathLst>
                <a:path w="10897" h="8127" extrusionOk="0">
                  <a:moveTo>
                    <a:pt x="333" y="0"/>
                  </a:moveTo>
                  <a:cubicBezTo>
                    <a:pt x="281" y="0"/>
                    <a:pt x="228" y="19"/>
                    <a:pt x="173" y="56"/>
                  </a:cubicBezTo>
                  <a:cubicBezTo>
                    <a:pt x="12" y="165"/>
                    <a:pt x="0" y="303"/>
                    <a:pt x="161" y="516"/>
                  </a:cubicBezTo>
                  <a:cubicBezTo>
                    <a:pt x="644" y="1176"/>
                    <a:pt x="1109" y="1837"/>
                    <a:pt x="1614" y="2480"/>
                  </a:cubicBezTo>
                  <a:cubicBezTo>
                    <a:pt x="2757" y="3945"/>
                    <a:pt x="4015" y="5300"/>
                    <a:pt x="5560" y="6363"/>
                  </a:cubicBezTo>
                  <a:cubicBezTo>
                    <a:pt x="7025" y="7374"/>
                    <a:pt x="8633" y="7989"/>
                    <a:pt x="10454" y="8126"/>
                  </a:cubicBezTo>
                  <a:lnTo>
                    <a:pt x="10621" y="8126"/>
                  </a:lnTo>
                  <a:cubicBezTo>
                    <a:pt x="10770" y="8126"/>
                    <a:pt x="10868" y="8063"/>
                    <a:pt x="10879" y="7908"/>
                  </a:cubicBezTo>
                  <a:cubicBezTo>
                    <a:pt x="10897" y="7747"/>
                    <a:pt x="10833" y="7627"/>
                    <a:pt x="10673" y="7587"/>
                  </a:cubicBezTo>
                  <a:cubicBezTo>
                    <a:pt x="10604" y="7569"/>
                    <a:pt x="10540" y="7564"/>
                    <a:pt x="10472" y="7564"/>
                  </a:cubicBezTo>
                  <a:cubicBezTo>
                    <a:pt x="9426" y="7495"/>
                    <a:pt x="8404" y="7236"/>
                    <a:pt x="7450" y="6800"/>
                  </a:cubicBezTo>
                  <a:cubicBezTo>
                    <a:pt x="5945" y="6116"/>
                    <a:pt x="4705" y="5094"/>
                    <a:pt x="3579" y="3910"/>
                  </a:cubicBezTo>
                  <a:cubicBezTo>
                    <a:pt x="2482" y="2762"/>
                    <a:pt x="1540" y="1492"/>
                    <a:pt x="621" y="200"/>
                  </a:cubicBezTo>
                  <a:cubicBezTo>
                    <a:pt x="526" y="68"/>
                    <a:pt x="432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5"/>
            <p:cNvSpPr/>
            <p:nvPr/>
          </p:nvSpPr>
          <p:spPr>
            <a:xfrm>
              <a:off x="2147975" y="832100"/>
              <a:ext cx="16825" cy="17975"/>
            </a:xfrm>
            <a:custGeom>
              <a:avLst/>
              <a:gdLst/>
              <a:ahLst/>
              <a:cxnLst/>
              <a:rect l="l" t="t" r="r" b="b"/>
              <a:pathLst>
                <a:path w="673" h="719" extrusionOk="0">
                  <a:moveTo>
                    <a:pt x="386" y="1"/>
                  </a:moveTo>
                  <a:cubicBezTo>
                    <a:pt x="220" y="1"/>
                    <a:pt x="1" y="250"/>
                    <a:pt x="12" y="449"/>
                  </a:cubicBezTo>
                  <a:cubicBezTo>
                    <a:pt x="18" y="615"/>
                    <a:pt x="110" y="707"/>
                    <a:pt x="276" y="719"/>
                  </a:cubicBezTo>
                  <a:cubicBezTo>
                    <a:pt x="280" y="719"/>
                    <a:pt x="284" y="719"/>
                    <a:pt x="288" y="719"/>
                  </a:cubicBezTo>
                  <a:cubicBezTo>
                    <a:pt x="453" y="719"/>
                    <a:pt x="661" y="484"/>
                    <a:pt x="673" y="282"/>
                  </a:cubicBezTo>
                  <a:cubicBezTo>
                    <a:pt x="673" y="127"/>
                    <a:pt x="546" y="1"/>
                    <a:pt x="391" y="1"/>
                  </a:cubicBezTo>
                  <a:cubicBezTo>
                    <a:pt x="389" y="1"/>
                    <a:pt x="387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5"/>
            <p:cNvSpPr/>
            <p:nvPr/>
          </p:nvSpPr>
          <p:spPr>
            <a:xfrm>
              <a:off x="2100025" y="815450"/>
              <a:ext cx="14225" cy="13525"/>
            </a:xfrm>
            <a:custGeom>
              <a:avLst/>
              <a:gdLst/>
              <a:ahLst/>
              <a:cxnLst/>
              <a:rect l="l" t="t" r="r" b="b"/>
              <a:pathLst>
                <a:path w="569" h="541" extrusionOk="0">
                  <a:moveTo>
                    <a:pt x="286" y="0"/>
                  </a:moveTo>
                  <a:cubicBezTo>
                    <a:pt x="283" y="0"/>
                    <a:pt x="279" y="0"/>
                    <a:pt x="276" y="0"/>
                  </a:cubicBezTo>
                  <a:cubicBezTo>
                    <a:pt x="272" y="0"/>
                    <a:pt x="269" y="0"/>
                    <a:pt x="266" y="0"/>
                  </a:cubicBezTo>
                  <a:cubicBezTo>
                    <a:pt x="121" y="0"/>
                    <a:pt x="6" y="124"/>
                    <a:pt x="12" y="270"/>
                  </a:cubicBezTo>
                  <a:cubicBezTo>
                    <a:pt x="0" y="414"/>
                    <a:pt x="144" y="540"/>
                    <a:pt x="322" y="540"/>
                  </a:cubicBezTo>
                  <a:cubicBezTo>
                    <a:pt x="460" y="535"/>
                    <a:pt x="569" y="414"/>
                    <a:pt x="563" y="270"/>
                  </a:cubicBezTo>
                  <a:cubicBezTo>
                    <a:pt x="563" y="119"/>
                    <a:pt x="437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5"/>
            <p:cNvSpPr/>
            <p:nvPr/>
          </p:nvSpPr>
          <p:spPr>
            <a:xfrm>
              <a:off x="2292425" y="1067750"/>
              <a:ext cx="14250" cy="13800"/>
            </a:xfrm>
            <a:custGeom>
              <a:avLst/>
              <a:gdLst/>
              <a:ahLst/>
              <a:cxnLst/>
              <a:rect l="l" t="t" r="r" b="b"/>
              <a:pathLst>
                <a:path w="570" h="552" extrusionOk="0">
                  <a:moveTo>
                    <a:pt x="272" y="0"/>
                  </a:moveTo>
                  <a:cubicBezTo>
                    <a:pt x="139" y="0"/>
                    <a:pt x="24" y="107"/>
                    <a:pt x="12" y="242"/>
                  </a:cubicBezTo>
                  <a:cubicBezTo>
                    <a:pt x="1" y="408"/>
                    <a:pt x="133" y="546"/>
                    <a:pt x="294" y="552"/>
                  </a:cubicBezTo>
                  <a:cubicBezTo>
                    <a:pt x="449" y="552"/>
                    <a:pt x="570" y="431"/>
                    <a:pt x="570" y="282"/>
                  </a:cubicBezTo>
                  <a:cubicBezTo>
                    <a:pt x="570" y="127"/>
                    <a:pt x="443" y="0"/>
                    <a:pt x="282" y="0"/>
                  </a:cubicBezTo>
                  <a:cubicBezTo>
                    <a:pt x="279" y="0"/>
                    <a:pt x="27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5"/>
            <p:cNvSpPr/>
            <p:nvPr/>
          </p:nvSpPr>
          <p:spPr>
            <a:xfrm>
              <a:off x="2268600" y="1036150"/>
              <a:ext cx="14100" cy="13700"/>
            </a:xfrm>
            <a:custGeom>
              <a:avLst/>
              <a:gdLst/>
              <a:ahLst/>
              <a:cxnLst/>
              <a:rect l="l" t="t" r="r" b="b"/>
              <a:pathLst>
                <a:path w="564" h="548" extrusionOk="0">
                  <a:moveTo>
                    <a:pt x="270" y="1"/>
                  </a:moveTo>
                  <a:cubicBezTo>
                    <a:pt x="115" y="1"/>
                    <a:pt x="0" y="127"/>
                    <a:pt x="6" y="276"/>
                  </a:cubicBezTo>
                  <a:cubicBezTo>
                    <a:pt x="6" y="425"/>
                    <a:pt x="127" y="547"/>
                    <a:pt x="274" y="547"/>
                  </a:cubicBezTo>
                  <a:cubicBezTo>
                    <a:pt x="280" y="547"/>
                    <a:pt x="287" y="547"/>
                    <a:pt x="293" y="546"/>
                  </a:cubicBezTo>
                  <a:cubicBezTo>
                    <a:pt x="297" y="547"/>
                    <a:pt x="301" y="547"/>
                    <a:pt x="304" y="547"/>
                  </a:cubicBezTo>
                  <a:cubicBezTo>
                    <a:pt x="443" y="547"/>
                    <a:pt x="552" y="439"/>
                    <a:pt x="558" y="299"/>
                  </a:cubicBezTo>
                  <a:cubicBezTo>
                    <a:pt x="563" y="139"/>
                    <a:pt x="431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5"/>
            <p:cNvSpPr/>
            <p:nvPr/>
          </p:nvSpPr>
          <p:spPr>
            <a:xfrm>
              <a:off x="2526800" y="1140100"/>
              <a:ext cx="14225" cy="13550"/>
            </a:xfrm>
            <a:custGeom>
              <a:avLst/>
              <a:gdLst/>
              <a:ahLst/>
              <a:cxnLst/>
              <a:rect l="l" t="t" r="r" b="b"/>
              <a:pathLst>
                <a:path w="569" h="542" extrusionOk="0">
                  <a:moveTo>
                    <a:pt x="267" y="1"/>
                  </a:moveTo>
                  <a:cubicBezTo>
                    <a:pt x="121" y="1"/>
                    <a:pt x="6" y="117"/>
                    <a:pt x="6" y="260"/>
                  </a:cubicBezTo>
                  <a:cubicBezTo>
                    <a:pt x="0" y="412"/>
                    <a:pt x="121" y="541"/>
                    <a:pt x="277" y="541"/>
                  </a:cubicBezTo>
                  <a:cubicBezTo>
                    <a:pt x="281" y="541"/>
                    <a:pt x="284" y="541"/>
                    <a:pt x="287" y="541"/>
                  </a:cubicBezTo>
                  <a:cubicBezTo>
                    <a:pt x="291" y="541"/>
                    <a:pt x="294" y="541"/>
                    <a:pt x="298" y="541"/>
                  </a:cubicBezTo>
                  <a:cubicBezTo>
                    <a:pt x="437" y="541"/>
                    <a:pt x="558" y="429"/>
                    <a:pt x="569" y="289"/>
                  </a:cubicBezTo>
                  <a:cubicBezTo>
                    <a:pt x="569" y="128"/>
                    <a:pt x="442" y="1"/>
                    <a:pt x="287" y="1"/>
                  </a:cubicBezTo>
                  <a:cubicBezTo>
                    <a:pt x="280" y="1"/>
                    <a:pt x="27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5"/>
            <p:cNvSpPr/>
            <p:nvPr/>
          </p:nvSpPr>
          <p:spPr>
            <a:xfrm>
              <a:off x="2288850" y="1233300"/>
              <a:ext cx="14225" cy="13725"/>
            </a:xfrm>
            <a:custGeom>
              <a:avLst/>
              <a:gdLst/>
              <a:ahLst/>
              <a:cxnLst/>
              <a:rect l="l" t="t" r="r" b="b"/>
              <a:pathLst>
                <a:path w="569" h="549" extrusionOk="0">
                  <a:moveTo>
                    <a:pt x="281" y="1"/>
                  </a:moveTo>
                  <a:cubicBezTo>
                    <a:pt x="277" y="1"/>
                    <a:pt x="274" y="1"/>
                    <a:pt x="270" y="1"/>
                  </a:cubicBezTo>
                  <a:cubicBezTo>
                    <a:pt x="121" y="1"/>
                    <a:pt x="0" y="122"/>
                    <a:pt x="12" y="271"/>
                  </a:cubicBezTo>
                  <a:cubicBezTo>
                    <a:pt x="12" y="427"/>
                    <a:pt x="133" y="548"/>
                    <a:pt x="281" y="548"/>
                  </a:cubicBezTo>
                  <a:cubicBezTo>
                    <a:pt x="291" y="548"/>
                    <a:pt x="301" y="548"/>
                    <a:pt x="311" y="547"/>
                  </a:cubicBezTo>
                  <a:cubicBezTo>
                    <a:pt x="460" y="547"/>
                    <a:pt x="569" y="420"/>
                    <a:pt x="558" y="277"/>
                  </a:cubicBezTo>
                  <a:cubicBezTo>
                    <a:pt x="563" y="125"/>
                    <a:pt x="437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5"/>
            <p:cNvSpPr/>
            <p:nvPr/>
          </p:nvSpPr>
          <p:spPr>
            <a:xfrm>
              <a:off x="2303200" y="1271500"/>
              <a:ext cx="14100" cy="13575"/>
            </a:xfrm>
            <a:custGeom>
              <a:avLst/>
              <a:gdLst/>
              <a:ahLst/>
              <a:cxnLst/>
              <a:rect l="l" t="t" r="r" b="b"/>
              <a:pathLst>
                <a:path w="564" h="543" extrusionOk="0">
                  <a:moveTo>
                    <a:pt x="284" y="0"/>
                  </a:moveTo>
                  <a:cubicBezTo>
                    <a:pt x="278" y="0"/>
                    <a:pt x="271" y="1"/>
                    <a:pt x="265" y="1"/>
                  </a:cubicBezTo>
                  <a:cubicBezTo>
                    <a:pt x="116" y="1"/>
                    <a:pt x="1" y="133"/>
                    <a:pt x="12" y="283"/>
                  </a:cubicBezTo>
                  <a:cubicBezTo>
                    <a:pt x="12" y="428"/>
                    <a:pt x="133" y="543"/>
                    <a:pt x="280" y="543"/>
                  </a:cubicBezTo>
                  <a:cubicBezTo>
                    <a:pt x="290" y="543"/>
                    <a:pt x="301" y="542"/>
                    <a:pt x="311" y="541"/>
                  </a:cubicBezTo>
                  <a:cubicBezTo>
                    <a:pt x="449" y="541"/>
                    <a:pt x="564" y="426"/>
                    <a:pt x="564" y="288"/>
                  </a:cubicBezTo>
                  <a:cubicBezTo>
                    <a:pt x="564" y="128"/>
                    <a:pt x="43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0" name="Google Shape;2040;p15"/>
          <p:cNvGrpSpPr/>
          <p:nvPr/>
        </p:nvGrpSpPr>
        <p:grpSpPr>
          <a:xfrm rot="-10559158" flipH="1">
            <a:off x="-1052686" y="-334447"/>
            <a:ext cx="2502100" cy="1252245"/>
            <a:chOff x="738850" y="1989800"/>
            <a:chExt cx="1130725" cy="569100"/>
          </a:xfrm>
        </p:grpSpPr>
        <p:sp>
          <p:nvSpPr>
            <p:cNvPr id="2041" name="Google Shape;2041;p15"/>
            <p:cNvSpPr/>
            <p:nvPr/>
          </p:nvSpPr>
          <p:spPr>
            <a:xfrm>
              <a:off x="1790550" y="1989800"/>
              <a:ext cx="17700" cy="14075"/>
            </a:xfrm>
            <a:custGeom>
              <a:avLst/>
              <a:gdLst/>
              <a:ahLst/>
              <a:cxnLst/>
              <a:rect l="l" t="t" r="r" b="b"/>
              <a:pathLst>
                <a:path w="708" h="563" extrusionOk="0">
                  <a:moveTo>
                    <a:pt x="236" y="0"/>
                  </a:moveTo>
                  <a:cubicBezTo>
                    <a:pt x="219" y="23"/>
                    <a:pt x="202" y="46"/>
                    <a:pt x="179" y="69"/>
                  </a:cubicBezTo>
                  <a:cubicBezTo>
                    <a:pt x="30" y="201"/>
                    <a:pt x="1" y="379"/>
                    <a:pt x="150" y="500"/>
                  </a:cubicBezTo>
                  <a:cubicBezTo>
                    <a:pt x="216" y="542"/>
                    <a:pt x="290" y="563"/>
                    <a:pt x="366" y="563"/>
                  </a:cubicBezTo>
                  <a:cubicBezTo>
                    <a:pt x="423" y="563"/>
                    <a:pt x="481" y="551"/>
                    <a:pt x="535" y="529"/>
                  </a:cubicBezTo>
                  <a:cubicBezTo>
                    <a:pt x="707" y="420"/>
                    <a:pt x="673" y="241"/>
                    <a:pt x="535" y="98"/>
                  </a:cubicBezTo>
                  <a:cubicBezTo>
                    <a:pt x="512" y="69"/>
                    <a:pt x="489" y="35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5"/>
            <p:cNvSpPr/>
            <p:nvPr/>
          </p:nvSpPr>
          <p:spPr>
            <a:xfrm>
              <a:off x="1225500" y="2002225"/>
              <a:ext cx="644075" cy="432900"/>
            </a:xfrm>
            <a:custGeom>
              <a:avLst/>
              <a:gdLst/>
              <a:ahLst/>
              <a:cxnLst/>
              <a:rect l="l" t="t" r="r" b="b"/>
              <a:pathLst>
                <a:path w="25763" h="17316" extrusionOk="0">
                  <a:moveTo>
                    <a:pt x="5140" y="1"/>
                  </a:moveTo>
                  <a:cubicBezTo>
                    <a:pt x="4271" y="1"/>
                    <a:pt x="3371" y="98"/>
                    <a:pt x="2442" y="296"/>
                  </a:cubicBezTo>
                  <a:cubicBezTo>
                    <a:pt x="1706" y="451"/>
                    <a:pt x="1006" y="761"/>
                    <a:pt x="288" y="1002"/>
                  </a:cubicBezTo>
                  <a:cubicBezTo>
                    <a:pt x="110" y="1066"/>
                    <a:pt x="0" y="1192"/>
                    <a:pt x="81" y="1399"/>
                  </a:cubicBezTo>
                  <a:cubicBezTo>
                    <a:pt x="139" y="1534"/>
                    <a:pt x="231" y="1597"/>
                    <a:pt x="344" y="1597"/>
                  </a:cubicBezTo>
                  <a:cubicBezTo>
                    <a:pt x="399" y="1597"/>
                    <a:pt x="459" y="1582"/>
                    <a:pt x="523" y="1554"/>
                  </a:cubicBezTo>
                  <a:cubicBezTo>
                    <a:pt x="586" y="1525"/>
                    <a:pt x="655" y="1496"/>
                    <a:pt x="718" y="1468"/>
                  </a:cubicBezTo>
                  <a:cubicBezTo>
                    <a:pt x="2132" y="881"/>
                    <a:pt x="3557" y="585"/>
                    <a:pt x="4993" y="585"/>
                  </a:cubicBezTo>
                  <a:cubicBezTo>
                    <a:pt x="6160" y="585"/>
                    <a:pt x="7334" y="781"/>
                    <a:pt x="8513" y="1175"/>
                  </a:cubicBezTo>
                  <a:cubicBezTo>
                    <a:pt x="10592" y="1870"/>
                    <a:pt x="12218" y="3208"/>
                    <a:pt x="13631" y="4839"/>
                  </a:cubicBezTo>
                  <a:cubicBezTo>
                    <a:pt x="14780" y="6166"/>
                    <a:pt x="15722" y="7648"/>
                    <a:pt x="16681" y="9119"/>
                  </a:cubicBezTo>
                  <a:cubicBezTo>
                    <a:pt x="17720" y="10727"/>
                    <a:pt x="18760" y="12335"/>
                    <a:pt x="20047" y="13765"/>
                  </a:cubicBezTo>
                  <a:cubicBezTo>
                    <a:pt x="21466" y="15339"/>
                    <a:pt x="23097" y="16591"/>
                    <a:pt x="25153" y="17223"/>
                  </a:cubicBezTo>
                  <a:cubicBezTo>
                    <a:pt x="25239" y="17252"/>
                    <a:pt x="25325" y="17269"/>
                    <a:pt x="25475" y="17315"/>
                  </a:cubicBezTo>
                  <a:cubicBezTo>
                    <a:pt x="25544" y="17235"/>
                    <a:pt x="25664" y="17154"/>
                    <a:pt x="25699" y="17045"/>
                  </a:cubicBezTo>
                  <a:cubicBezTo>
                    <a:pt x="25762" y="16856"/>
                    <a:pt x="25630" y="16758"/>
                    <a:pt x="25463" y="16689"/>
                  </a:cubicBezTo>
                  <a:cubicBezTo>
                    <a:pt x="24929" y="16482"/>
                    <a:pt x="24372" y="16299"/>
                    <a:pt x="23861" y="16046"/>
                  </a:cubicBezTo>
                  <a:cubicBezTo>
                    <a:pt x="22189" y="15219"/>
                    <a:pt x="20845" y="13978"/>
                    <a:pt x="19754" y="12502"/>
                  </a:cubicBezTo>
                  <a:cubicBezTo>
                    <a:pt x="18634" y="10991"/>
                    <a:pt x="17600" y="9412"/>
                    <a:pt x="16554" y="7843"/>
                  </a:cubicBezTo>
                  <a:cubicBezTo>
                    <a:pt x="15595" y="6407"/>
                    <a:pt x="14653" y="4966"/>
                    <a:pt x="13441" y="3725"/>
                  </a:cubicBezTo>
                  <a:cubicBezTo>
                    <a:pt x="11051" y="1281"/>
                    <a:pt x="8291" y="1"/>
                    <a:pt x="5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5"/>
            <p:cNvSpPr/>
            <p:nvPr/>
          </p:nvSpPr>
          <p:spPr>
            <a:xfrm>
              <a:off x="738850" y="2125350"/>
              <a:ext cx="383275" cy="237400"/>
            </a:xfrm>
            <a:custGeom>
              <a:avLst/>
              <a:gdLst/>
              <a:ahLst/>
              <a:cxnLst/>
              <a:rect l="l" t="t" r="r" b="b"/>
              <a:pathLst>
                <a:path w="15331" h="9496" extrusionOk="0">
                  <a:moveTo>
                    <a:pt x="15141" y="1"/>
                  </a:moveTo>
                  <a:cubicBezTo>
                    <a:pt x="15050" y="1"/>
                    <a:pt x="14933" y="42"/>
                    <a:pt x="14843" y="75"/>
                  </a:cubicBezTo>
                  <a:cubicBezTo>
                    <a:pt x="14774" y="104"/>
                    <a:pt x="14739" y="219"/>
                    <a:pt x="14682" y="288"/>
                  </a:cubicBezTo>
                  <a:cubicBezTo>
                    <a:pt x="14021" y="1172"/>
                    <a:pt x="13384" y="2080"/>
                    <a:pt x="12694" y="2947"/>
                  </a:cubicBezTo>
                  <a:cubicBezTo>
                    <a:pt x="11390" y="4590"/>
                    <a:pt x="9954" y="6106"/>
                    <a:pt x="8197" y="7290"/>
                  </a:cubicBezTo>
                  <a:cubicBezTo>
                    <a:pt x="6697" y="8295"/>
                    <a:pt x="5084" y="8946"/>
                    <a:pt x="3259" y="8946"/>
                  </a:cubicBezTo>
                  <a:cubicBezTo>
                    <a:pt x="3198" y="8946"/>
                    <a:pt x="3135" y="8945"/>
                    <a:pt x="3073" y="8944"/>
                  </a:cubicBezTo>
                  <a:cubicBezTo>
                    <a:pt x="2166" y="8909"/>
                    <a:pt x="1270" y="8726"/>
                    <a:pt x="425" y="8387"/>
                  </a:cubicBezTo>
                  <a:cubicBezTo>
                    <a:pt x="369" y="8364"/>
                    <a:pt x="315" y="8353"/>
                    <a:pt x="267" y="8353"/>
                  </a:cubicBezTo>
                  <a:cubicBezTo>
                    <a:pt x="141" y="8353"/>
                    <a:pt x="48" y="8425"/>
                    <a:pt x="23" y="8553"/>
                  </a:cubicBezTo>
                  <a:cubicBezTo>
                    <a:pt x="0" y="8668"/>
                    <a:pt x="127" y="8812"/>
                    <a:pt x="201" y="8932"/>
                  </a:cubicBezTo>
                  <a:cubicBezTo>
                    <a:pt x="230" y="8973"/>
                    <a:pt x="310" y="8984"/>
                    <a:pt x="368" y="9001"/>
                  </a:cubicBezTo>
                  <a:cubicBezTo>
                    <a:pt x="1252" y="9323"/>
                    <a:pt x="2183" y="9490"/>
                    <a:pt x="3119" y="9495"/>
                  </a:cubicBezTo>
                  <a:cubicBezTo>
                    <a:pt x="3475" y="9467"/>
                    <a:pt x="3837" y="9444"/>
                    <a:pt x="4193" y="9415"/>
                  </a:cubicBezTo>
                  <a:cubicBezTo>
                    <a:pt x="4383" y="9398"/>
                    <a:pt x="4567" y="9357"/>
                    <a:pt x="4756" y="9323"/>
                  </a:cubicBezTo>
                  <a:cubicBezTo>
                    <a:pt x="7054" y="8892"/>
                    <a:pt x="8972" y="7749"/>
                    <a:pt x="10667" y="6187"/>
                  </a:cubicBezTo>
                  <a:cubicBezTo>
                    <a:pt x="12488" y="4498"/>
                    <a:pt x="13895" y="2476"/>
                    <a:pt x="15302" y="454"/>
                  </a:cubicBezTo>
                  <a:cubicBezTo>
                    <a:pt x="15314" y="437"/>
                    <a:pt x="15331" y="414"/>
                    <a:pt x="15331" y="403"/>
                  </a:cubicBezTo>
                  <a:cubicBezTo>
                    <a:pt x="15308" y="270"/>
                    <a:pt x="15325" y="81"/>
                    <a:pt x="15233" y="24"/>
                  </a:cubicBezTo>
                  <a:cubicBezTo>
                    <a:pt x="15209" y="7"/>
                    <a:pt x="15177" y="1"/>
                    <a:pt x="15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5"/>
            <p:cNvSpPr/>
            <p:nvPr/>
          </p:nvSpPr>
          <p:spPr>
            <a:xfrm>
              <a:off x="1536100" y="2164350"/>
              <a:ext cx="324425" cy="310700"/>
            </a:xfrm>
            <a:custGeom>
              <a:avLst/>
              <a:gdLst/>
              <a:ahLst/>
              <a:cxnLst/>
              <a:rect l="l" t="t" r="r" b="b"/>
              <a:pathLst>
                <a:path w="12977" h="12428" extrusionOk="0">
                  <a:moveTo>
                    <a:pt x="378" y="1"/>
                  </a:moveTo>
                  <a:cubicBezTo>
                    <a:pt x="310" y="1"/>
                    <a:pt x="241" y="28"/>
                    <a:pt x="173" y="89"/>
                  </a:cubicBezTo>
                  <a:cubicBezTo>
                    <a:pt x="1" y="244"/>
                    <a:pt x="69" y="405"/>
                    <a:pt x="202" y="560"/>
                  </a:cubicBezTo>
                  <a:cubicBezTo>
                    <a:pt x="500" y="922"/>
                    <a:pt x="816" y="1272"/>
                    <a:pt x="1075" y="1657"/>
                  </a:cubicBezTo>
                  <a:cubicBezTo>
                    <a:pt x="2028" y="3087"/>
                    <a:pt x="2959" y="4523"/>
                    <a:pt x="3895" y="5959"/>
                  </a:cubicBezTo>
                  <a:cubicBezTo>
                    <a:pt x="5664" y="8665"/>
                    <a:pt x="8048" y="10641"/>
                    <a:pt x="11052" y="11847"/>
                  </a:cubicBezTo>
                  <a:cubicBezTo>
                    <a:pt x="11569" y="12054"/>
                    <a:pt x="12103" y="12220"/>
                    <a:pt x="12689" y="12427"/>
                  </a:cubicBezTo>
                  <a:cubicBezTo>
                    <a:pt x="12781" y="12335"/>
                    <a:pt x="12930" y="12255"/>
                    <a:pt x="12953" y="12146"/>
                  </a:cubicBezTo>
                  <a:cubicBezTo>
                    <a:pt x="12976" y="12048"/>
                    <a:pt x="12878" y="11893"/>
                    <a:pt x="12781" y="11818"/>
                  </a:cubicBezTo>
                  <a:cubicBezTo>
                    <a:pt x="12689" y="11743"/>
                    <a:pt x="12545" y="11732"/>
                    <a:pt x="12419" y="11692"/>
                  </a:cubicBezTo>
                  <a:cubicBezTo>
                    <a:pt x="9518" y="10773"/>
                    <a:pt x="7066" y="9182"/>
                    <a:pt x="5222" y="6746"/>
                  </a:cubicBezTo>
                  <a:cubicBezTo>
                    <a:pt x="4337" y="5575"/>
                    <a:pt x="3591" y="4294"/>
                    <a:pt x="2758" y="3076"/>
                  </a:cubicBezTo>
                  <a:cubicBezTo>
                    <a:pt x="2080" y="2094"/>
                    <a:pt x="1362" y="1134"/>
                    <a:pt x="661" y="169"/>
                  </a:cubicBezTo>
                  <a:cubicBezTo>
                    <a:pt x="581" y="65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5"/>
            <p:cNvSpPr/>
            <p:nvPr/>
          </p:nvSpPr>
          <p:spPr>
            <a:xfrm>
              <a:off x="1331325" y="2117600"/>
              <a:ext cx="299875" cy="265250"/>
            </a:xfrm>
            <a:custGeom>
              <a:avLst/>
              <a:gdLst/>
              <a:ahLst/>
              <a:cxnLst/>
              <a:rect l="l" t="t" r="r" b="b"/>
              <a:pathLst>
                <a:path w="11995" h="10610" extrusionOk="0">
                  <a:moveTo>
                    <a:pt x="1255" y="0"/>
                  </a:moveTo>
                  <a:cubicBezTo>
                    <a:pt x="1245" y="0"/>
                    <a:pt x="1234" y="0"/>
                    <a:pt x="1224" y="0"/>
                  </a:cubicBezTo>
                  <a:cubicBezTo>
                    <a:pt x="1058" y="23"/>
                    <a:pt x="730" y="58"/>
                    <a:pt x="403" y="115"/>
                  </a:cubicBezTo>
                  <a:cubicBezTo>
                    <a:pt x="190" y="144"/>
                    <a:pt x="1" y="242"/>
                    <a:pt x="64" y="506"/>
                  </a:cubicBezTo>
                  <a:cubicBezTo>
                    <a:pt x="105" y="675"/>
                    <a:pt x="208" y="728"/>
                    <a:pt x="341" y="728"/>
                  </a:cubicBezTo>
                  <a:cubicBezTo>
                    <a:pt x="394" y="728"/>
                    <a:pt x="452" y="720"/>
                    <a:pt x="512" y="707"/>
                  </a:cubicBezTo>
                  <a:cubicBezTo>
                    <a:pt x="811" y="638"/>
                    <a:pt x="1115" y="604"/>
                    <a:pt x="1418" y="604"/>
                  </a:cubicBezTo>
                  <a:cubicBezTo>
                    <a:pt x="1821" y="604"/>
                    <a:pt x="2222" y="664"/>
                    <a:pt x="2608" y="782"/>
                  </a:cubicBezTo>
                  <a:cubicBezTo>
                    <a:pt x="3631" y="1097"/>
                    <a:pt x="4492" y="1689"/>
                    <a:pt x="5268" y="2401"/>
                  </a:cubicBezTo>
                  <a:cubicBezTo>
                    <a:pt x="7726" y="4670"/>
                    <a:pt x="9719" y="7312"/>
                    <a:pt x="11316" y="10248"/>
                  </a:cubicBezTo>
                  <a:cubicBezTo>
                    <a:pt x="11374" y="10357"/>
                    <a:pt x="11414" y="10495"/>
                    <a:pt x="11506" y="10546"/>
                  </a:cubicBezTo>
                  <a:cubicBezTo>
                    <a:pt x="11574" y="10584"/>
                    <a:pt x="11671" y="10609"/>
                    <a:pt x="11758" y="10609"/>
                  </a:cubicBezTo>
                  <a:cubicBezTo>
                    <a:pt x="11803" y="10609"/>
                    <a:pt x="11846" y="10602"/>
                    <a:pt x="11879" y="10586"/>
                  </a:cubicBezTo>
                  <a:cubicBezTo>
                    <a:pt x="11954" y="10540"/>
                    <a:pt x="11983" y="10374"/>
                    <a:pt x="11988" y="10253"/>
                  </a:cubicBezTo>
                  <a:cubicBezTo>
                    <a:pt x="11994" y="10190"/>
                    <a:pt x="11925" y="10115"/>
                    <a:pt x="11891" y="10047"/>
                  </a:cubicBezTo>
                  <a:cubicBezTo>
                    <a:pt x="10581" y="7605"/>
                    <a:pt x="8961" y="5354"/>
                    <a:pt x="7071" y="3343"/>
                  </a:cubicBezTo>
                  <a:cubicBezTo>
                    <a:pt x="6164" y="2384"/>
                    <a:pt x="5222" y="1465"/>
                    <a:pt x="4073" y="793"/>
                  </a:cubicBezTo>
                  <a:cubicBezTo>
                    <a:pt x="3220" y="276"/>
                    <a:pt x="2249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5"/>
            <p:cNvSpPr/>
            <p:nvPr/>
          </p:nvSpPr>
          <p:spPr>
            <a:xfrm>
              <a:off x="932400" y="2199225"/>
              <a:ext cx="300025" cy="266475"/>
            </a:xfrm>
            <a:custGeom>
              <a:avLst/>
              <a:gdLst/>
              <a:ahLst/>
              <a:cxnLst/>
              <a:rect l="l" t="t" r="r" b="b"/>
              <a:pathLst>
                <a:path w="12001" h="10659" extrusionOk="0">
                  <a:moveTo>
                    <a:pt x="11636" y="1"/>
                  </a:moveTo>
                  <a:cubicBezTo>
                    <a:pt x="11538" y="1"/>
                    <a:pt x="11448" y="70"/>
                    <a:pt x="11363" y="159"/>
                  </a:cubicBezTo>
                  <a:cubicBezTo>
                    <a:pt x="10604" y="951"/>
                    <a:pt x="9840" y="1738"/>
                    <a:pt x="9082" y="2531"/>
                  </a:cubicBezTo>
                  <a:cubicBezTo>
                    <a:pt x="7342" y="4335"/>
                    <a:pt x="5619" y="6138"/>
                    <a:pt x="3861" y="7925"/>
                  </a:cubicBezTo>
                  <a:cubicBezTo>
                    <a:pt x="3114" y="8683"/>
                    <a:pt x="2270" y="9320"/>
                    <a:pt x="1276" y="9717"/>
                  </a:cubicBezTo>
                  <a:cubicBezTo>
                    <a:pt x="932" y="9855"/>
                    <a:pt x="564" y="9923"/>
                    <a:pt x="225" y="10061"/>
                  </a:cubicBezTo>
                  <a:cubicBezTo>
                    <a:pt x="122" y="10102"/>
                    <a:pt x="1" y="10274"/>
                    <a:pt x="7" y="10377"/>
                  </a:cubicBezTo>
                  <a:cubicBezTo>
                    <a:pt x="12" y="10486"/>
                    <a:pt x="168" y="10584"/>
                    <a:pt x="231" y="10659"/>
                  </a:cubicBezTo>
                  <a:cubicBezTo>
                    <a:pt x="334" y="10636"/>
                    <a:pt x="369" y="10630"/>
                    <a:pt x="392" y="10624"/>
                  </a:cubicBezTo>
                  <a:cubicBezTo>
                    <a:pt x="627" y="10561"/>
                    <a:pt x="857" y="10509"/>
                    <a:pt x="1087" y="10435"/>
                  </a:cubicBezTo>
                  <a:cubicBezTo>
                    <a:pt x="2368" y="10015"/>
                    <a:pt x="3407" y="9211"/>
                    <a:pt x="4343" y="8275"/>
                  </a:cubicBezTo>
                  <a:cubicBezTo>
                    <a:pt x="5567" y="7046"/>
                    <a:pt x="6762" y="5788"/>
                    <a:pt x="7974" y="4541"/>
                  </a:cubicBezTo>
                  <a:cubicBezTo>
                    <a:pt x="9209" y="3260"/>
                    <a:pt x="10449" y="1974"/>
                    <a:pt x="11690" y="693"/>
                  </a:cubicBezTo>
                  <a:cubicBezTo>
                    <a:pt x="11724" y="653"/>
                    <a:pt x="11759" y="618"/>
                    <a:pt x="11793" y="584"/>
                  </a:cubicBezTo>
                  <a:cubicBezTo>
                    <a:pt x="11948" y="429"/>
                    <a:pt x="12000" y="256"/>
                    <a:pt x="11828" y="90"/>
                  </a:cubicBezTo>
                  <a:cubicBezTo>
                    <a:pt x="11760" y="27"/>
                    <a:pt x="11697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5"/>
            <p:cNvSpPr/>
            <p:nvPr/>
          </p:nvSpPr>
          <p:spPr>
            <a:xfrm>
              <a:off x="1147225" y="2066050"/>
              <a:ext cx="316825" cy="132400"/>
            </a:xfrm>
            <a:custGeom>
              <a:avLst/>
              <a:gdLst/>
              <a:ahLst/>
              <a:cxnLst/>
              <a:rect l="l" t="t" r="r" b="b"/>
              <a:pathLst>
                <a:path w="12673" h="5296" extrusionOk="0">
                  <a:moveTo>
                    <a:pt x="8623" y="0"/>
                  </a:moveTo>
                  <a:cubicBezTo>
                    <a:pt x="8071" y="75"/>
                    <a:pt x="7508" y="109"/>
                    <a:pt x="6974" y="230"/>
                  </a:cubicBezTo>
                  <a:cubicBezTo>
                    <a:pt x="4108" y="850"/>
                    <a:pt x="2063" y="2723"/>
                    <a:pt x="139" y="4773"/>
                  </a:cubicBezTo>
                  <a:cubicBezTo>
                    <a:pt x="1" y="4894"/>
                    <a:pt x="12" y="5112"/>
                    <a:pt x="162" y="5222"/>
                  </a:cubicBezTo>
                  <a:cubicBezTo>
                    <a:pt x="223" y="5273"/>
                    <a:pt x="283" y="5296"/>
                    <a:pt x="341" y="5296"/>
                  </a:cubicBezTo>
                  <a:cubicBezTo>
                    <a:pt x="426" y="5296"/>
                    <a:pt x="506" y="5248"/>
                    <a:pt x="581" y="5170"/>
                  </a:cubicBezTo>
                  <a:cubicBezTo>
                    <a:pt x="799" y="4946"/>
                    <a:pt x="1006" y="4722"/>
                    <a:pt x="1230" y="4504"/>
                  </a:cubicBezTo>
                  <a:cubicBezTo>
                    <a:pt x="2637" y="3136"/>
                    <a:pt x="4165" y="1930"/>
                    <a:pt x="6009" y="1178"/>
                  </a:cubicBezTo>
                  <a:cubicBezTo>
                    <a:pt x="6906" y="812"/>
                    <a:pt x="7816" y="583"/>
                    <a:pt x="8735" y="583"/>
                  </a:cubicBezTo>
                  <a:cubicBezTo>
                    <a:pt x="9347" y="583"/>
                    <a:pt x="9962" y="684"/>
                    <a:pt x="10581" y="914"/>
                  </a:cubicBezTo>
                  <a:cubicBezTo>
                    <a:pt x="11144" y="1120"/>
                    <a:pt x="11650" y="1476"/>
                    <a:pt x="12190" y="1752"/>
                  </a:cubicBezTo>
                  <a:cubicBezTo>
                    <a:pt x="12249" y="1784"/>
                    <a:pt x="12335" y="1804"/>
                    <a:pt x="12411" y="1804"/>
                  </a:cubicBezTo>
                  <a:cubicBezTo>
                    <a:pt x="12460" y="1804"/>
                    <a:pt x="12505" y="1796"/>
                    <a:pt x="12534" y="1775"/>
                  </a:cubicBezTo>
                  <a:cubicBezTo>
                    <a:pt x="12626" y="1695"/>
                    <a:pt x="12672" y="1574"/>
                    <a:pt x="12655" y="1453"/>
                  </a:cubicBezTo>
                  <a:cubicBezTo>
                    <a:pt x="12643" y="1356"/>
                    <a:pt x="12523" y="1264"/>
                    <a:pt x="12425" y="1195"/>
                  </a:cubicBezTo>
                  <a:cubicBezTo>
                    <a:pt x="11288" y="397"/>
                    <a:pt x="10013" y="46"/>
                    <a:pt x="8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5"/>
            <p:cNvSpPr/>
            <p:nvPr/>
          </p:nvSpPr>
          <p:spPr>
            <a:xfrm>
              <a:off x="1559650" y="2367875"/>
              <a:ext cx="245425" cy="191025"/>
            </a:xfrm>
            <a:custGeom>
              <a:avLst/>
              <a:gdLst/>
              <a:ahLst/>
              <a:cxnLst/>
              <a:rect l="l" t="t" r="r" b="b"/>
              <a:pathLst>
                <a:path w="9817" h="7641" extrusionOk="0">
                  <a:moveTo>
                    <a:pt x="261" y="1"/>
                  </a:moveTo>
                  <a:cubicBezTo>
                    <a:pt x="213" y="1"/>
                    <a:pt x="169" y="10"/>
                    <a:pt x="138" y="30"/>
                  </a:cubicBezTo>
                  <a:cubicBezTo>
                    <a:pt x="58" y="76"/>
                    <a:pt x="18" y="231"/>
                    <a:pt x="6" y="346"/>
                  </a:cubicBezTo>
                  <a:cubicBezTo>
                    <a:pt x="1" y="420"/>
                    <a:pt x="75" y="507"/>
                    <a:pt x="121" y="587"/>
                  </a:cubicBezTo>
                  <a:cubicBezTo>
                    <a:pt x="2178" y="4137"/>
                    <a:pt x="5187" y="6457"/>
                    <a:pt x="9151" y="7543"/>
                  </a:cubicBezTo>
                  <a:cubicBezTo>
                    <a:pt x="9266" y="7577"/>
                    <a:pt x="9380" y="7595"/>
                    <a:pt x="9564" y="7640"/>
                  </a:cubicBezTo>
                  <a:cubicBezTo>
                    <a:pt x="9639" y="7554"/>
                    <a:pt x="9783" y="7462"/>
                    <a:pt x="9800" y="7348"/>
                  </a:cubicBezTo>
                  <a:cubicBezTo>
                    <a:pt x="9817" y="7256"/>
                    <a:pt x="9691" y="7124"/>
                    <a:pt x="9599" y="7037"/>
                  </a:cubicBezTo>
                  <a:cubicBezTo>
                    <a:pt x="9547" y="6991"/>
                    <a:pt x="9449" y="6991"/>
                    <a:pt x="9375" y="6974"/>
                  </a:cubicBezTo>
                  <a:cubicBezTo>
                    <a:pt x="5555" y="5958"/>
                    <a:pt x="2649" y="3740"/>
                    <a:pt x="661" y="323"/>
                  </a:cubicBezTo>
                  <a:cubicBezTo>
                    <a:pt x="609" y="231"/>
                    <a:pt x="563" y="104"/>
                    <a:pt x="483" y="58"/>
                  </a:cubicBezTo>
                  <a:cubicBezTo>
                    <a:pt x="423" y="23"/>
                    <a:pt x="337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5"/>
            <p:cNvSpPr/>
            <p:nvPr/>
          </p:nvSpPr>
          <p:spPr>
            <a:xfrm>
              <a:off x="834625" y="2279050"/>
              <a:ext cx="244575" cy="152200"/>
            </a:xfrm>
            <a:custGeom>
              <a:avLst/>
              <a:gdLst/>
              <a:ahLst/>
              <a:cxnLst/>
              <a:rect l="l" t="t" r="r" b="b"/>
              <a:pathLst>
                <a:path w="9783" h="6088" extrusionOk="0">
                  <a:moveTo>
                    <a:pt x="9551" y="0"/>
                  </a:moveTo>
                  <a:cubicBezTo>
                    <a:pt x="9474" y="0"/>
                    <a:pt x="9386" y="15"/>
                    <a:pt x="9317" y="27"/>
                  </a:cubicBezTo>
                  <a:cubicBezTo>
                    <a:pt x="9254" y="44"/>
                    <a:pt x="9202" y="136"/>
                    <a:pt x="9145" y="188"/>
                  </a:cubicBezTo>
                  <a:cubicBezTo>
                    <a:pt x="8048" y="1193"/>
                    <a:pt x="6996" y="2244"/>
                    <a:pt x="5848" y="3181"/>
                  </a:cubicBezTo>
                  <a:cubicBezTo>
                    <a:pt x="4251" y="4479"/>
                    <a:pt x="2430" y="5335"/>
                    <a:pt x="339" y="5490"/>
                  </a:cubicBezTo>
                  <a:cubicBezTo>
                    <a:pt x="121" y="5507"/>
                    <a:pt x="0" y="5633"/>
                    <a:pt x="23" y="5840"/>
                  </a:cubicBezTo>
                  <a:cubicBezTo>
                    <a:pt x="42" y="6034"/>
                    <a:pt x="170" y="6088"/>
                    <a:pt x="324" y="6088"/>
                  </a:cubicBezTo>
                  <a:cubicBezTo>
                    <a:pt x="357" y="6088"/>
                    <a:pt x="391" y="6085"/>
                    <a:pt x="425" y="6081"/>
                  </a:cubicBezTo>
                  <a:cubicBezTo>
                    <a:pt x="506" y="6076"/>
                    <a:pt x="586" y="6070"/>
                    <a:pt x="667" y="6064"/>
                  </a:cubicBezTo>
                  <a:cubicBezTo>
                    <a:pt x="2263" y="5886"/>
                    <a:pt x="3711" y="5312"/>
                    <a:pt x="5067" y="4467"/>
                  </a:cubicBezTo>
                  <a:cubicBezTo>
                    <a:pt x="6675" y="3456"/>
                    <a:pt x="8042" y="2164"/>
                    <a:pt x="9369" y="820"/>
                  </a:cubicBezTo>
                  <a:cubicBezTo>
                    <a:pt x="9489" y="694"/>
                    <a:pt x="9650" y="579"/>
                    <a:pt x="9725" y="429"/>
                  </a:cubicBezTo>
                  <a:cubicBezTo>
                    <a:pt x="9782" y="326"/>
                    <a:pt x="9765" y="108"/>
                    <a:pt x="9702" y="39"/>
                  </a:cubicBezTo>
                  <a:cubicBezTo>
                    <a:pt x="9671" y="10"/>
                    <a:pt x="9615" y="0"/>
                    <a:pt x="9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5"/>
            <p:cNvSpPr/>
            <p:nvPr/>
          </p:nvSpPr>
          <p:spPr>
            <a:xfrm>
              <a:off x="1295725" y="2184375"/>
              <a:ext cx="198750" cy="79225"/>
            </a:xfrm>
            <a:custGeom>
              <a:avLst/>
              <a:gdLst/>
              <a:ahLst/>
              <a:cxnLst/>
              <a:rect l="l" t="t" r="r" b="b"/>
              <a:pathLst>
                <a:path w="7950" h="3169" extrusionOk="0">
                  <a:moveTo>
                    <a:pt x="3188" y="0"/>
                  </a:moveTo>
                  <a:cubicBezTo>
                    <a:pt x="2108" y="18"/>
                    <a:pt x="1229" y="230"/>
                    <a:pt x="402" y="667"/>
                  </a:cubicBezTo>
                  <a:cubicBezTo>
                    <a:pt x="305" y="718"/>
                    <a:pt x="178" y="758"/>
                    <a:pt x="127" y="839"/>
                  </a:cubicBezTo>
                  <a:cubicBezTo>
                    <a:pt x="63" y="948"/>
                    <a:pt x="0" y="1132"/>
                    <a:pt x="46" y="1218"/>
                  </a:cubicBezTo>
                  <a:cubicBezTo>
                    <a:pt x="92" y="1304"/>
                    <a:pt x="287" y="1327"/>
                    <a:pt x="414" y="1339"/>
                  </a:cubicBezTo>
                  <a:cubicBezTo>
                    <a:pt x="494" y="1339"/>
                    <a:pt x="575" y="1258"/>
                    <a:pt x="649" y="1218"/>
                  </a:cubicBezTo>
                  <a:cubicBezTo>
                    <a:pt x="1399" y="828"/>
                    <a:pt x="2182" y="608"/>
                    <a:pt x="3007" y="608"/>
                  </a:cubicBezTo>
                  <a:cubicBezTo>
                    <a:pt x="3143" y="608"/>
                    <a:pt x="3280" y="614"/>
                    <a:pt x="3418" y="626"/>
                  </a:cubicBezTo>
                  <a:cubicBezTo>
                    <a:pt x="5066" y="770"/>
                    <a:pt x="6336" y="1557"/>
                    <a:pt x="7238" y="2935"/>
                  </a:cubicBezTo>
                  <a:cubicBezTo>
                    <a:pt x="7327" y="3065"/>
                    <a:pt x="7424" y="3169"/>
                    <a:pt x="7552" y="3169"/>
                  </a:cubicBezTo>
                  <a:cubicBezTo>
                    <a:pt x="7606" y="3169"/>
                    <a:pt x="7665" y="3150"/>
                    <a:pt x="7732" y="3108"/>
                  </a:cubicBezTo>
                  <a:cubicBezTo>
                    <a:pt x="7950" y="2970"/>
                    <a:pt x="7869" y="2792"/>
                    <a:pt x="7755" y="2620"/>
                  </a:cubicBezTo>
                  <a:cubicBezTo>
                    <a:pt x="6634" y="937"/>
                    <a:pt x="5055" y="75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5"/>
            <p:cNvSpPr/>
            <p:nvPr/>
          </p:nvSpPr>
          <p:spPr>
            <a:xfrm>
              <a:off x="1695925" y="2441950"/>
              <a:ext cx="145200" cy="73450"/>
            </a:xfrm>
            <a:custGeom>
              <a:avLst/>
              <a:gdLst/>
              <a:ahLst/>
              <a:cxnLst/>
              <a:rect l="l" t="t" r="r" b="b"/>
              <a:pathLst>
                <a:path w="5808" h="2938" extrusionOk="0">
                  <a:moveTo>
                    <a:pt x="351" y="1"/>
                  </a:moveTo>
                  <a:cubicBezTo>
                    <a:pt x="253" y="1"/>
                    <a:pt x="166" y="53"/>
                    <a:pt x="104" y="174"/>
                  </a:cubicBezTo>
                  <a:cubicBezTo>
                    <a:pt x="1" y="370"/>
                    <a:pt x="110" y="507"/>
                    <a:pt x="288" y="605"/>
                  </a:cubicBezTo>
                  <a:cubicBezTo>
                    <a:pt x="1781" y="1472"/>
                    <a:pt x="3349" y="2185"/>
                    <a:pt x="4981" y="2748"/>
                  </a:cubicBezTo>
                  <a:lnTo>
                    <a:pt x="5549" y="2937"/>
                  </a:lnTo>
                  <a:cubicBezTo>
                    <a:pt x="5618" y="2880"/>
                    <a:pt x="5756" y="2811"/>
                    <a:pt x="5779" y="2713"/>
                  </a:cubicBezTo>
                  <a:cubicBezTo>
                    <a:pt x="5808" y="2615"/>
                    <a:pt x="5750" y="2472"/>
                    <a:pt x="5687" y="2374"/>
                  </a:cubicBezTo>
                  <a:cubicBezTo>
                    <a:pt x="5647" y="2311"/>
                    <a:pt x="5532" y="2299"/>
                    <a:pt x="5446" y="2265"/>
                  </a:cubicBezTo>
                  <a:cubicBezTo>
                    <a:pt x="4780" y="2012"/>
                    <a:pt x="4090" y="1794"/>
                    <a:pt x="3441" y="1501"/>
                  </a:cubicBezTo>
                  <a:cubicBezTo>
                    <a:pt x="2522" y="1082"/>
                    <a:pt x="1620" y="605"/>
                    <a:pt x="713" y="157"/>
                  </a:cubicBezTo>
                  <a:cubicBezTo>
                    <a:pt x="667" y="134"/>
                    <a:pt x="627" y="111"/>
                    <a:pt x="586" y="82"/>
                  </a:cubicBezTo>
                  <a:cubicBezTo>
                    <a:pt x="505" y="31"/>
                    <a:pt x="425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5"/>
            <p:cNvSpPr/>
            <p:nvPr/>
          </p:nvSpPr>
          <p:spPr>
            <a:xfrm>
              <a:off x="1091675" y="2310975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3795" y="0"/>
                  </a:moveTo>
                  <a:cubicBezTo>
                    <a:pt x="3687" y="0"/>
                    <a:pt x="3580" y="31"/>
                    <a:pt x="3487" y="89"/>
                  </a:cubicBezTo>
                  <a:cubicBezTo>
                    <a:pt x="2246" y="1105"/>
                    <a:pt x="1137" y="2271"/>
                    <a:pt x="184" y="3564"/>
                  </a:cubicBezTo>
                  <a:cubicBezTo>
                    <a:pt x="69" y="3725"/>
                    <a:pt x="0" y="3885"/>
                    <a:pt x="190" y="4029"/>
                  </a:cubicBezTo>
                  <a:cubicBezTo>
                    <a:pt x="257" y="4078"/>
                    <a:pt x="321" y="4100"/>
                    <a:pt x="382" y="4100"/>
                  </a:cubicBezTo>
                  <a:cubicBezTo>
                    <a:pt x="490" y="4100"/>
                    <a:pt x="587" y="4029"/>
                    <a:pt x="672" y="3914"/>
                  </a:cubicBezTo>
                  <a:cubicBezTo>
                    <a:pt x="1603" y="2656"/>
                    <a:pt x="2682" y="1519"/>
                    <a:pt x="3889" y="525"/>
                  </a:cubicBezTo>
                  <a:cubicBezTo>
                    <a:pt x="3969" y="439"/>
                    <a:pt x="4038" y="347"/>
                    <a:pt x="4101" y="255"/>
                  </a:cubicBezTo>
                  <a:cubicBezTo>
                    <a:pt x="4021" y="152"/>
                    <a:pt x="3963" y="14"/>
                    <a:pt x="3889" y="8"/>
                  </a:cubicBezTo>
                  <a:cubicBezTo>
                    <a:pt x="3858" y="3"/>
                    <a:pt x="3826" y="0"/>
                    <a:pt x="3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5"/>
            <p:cNvSpPr/>
            <p:nvPr/>
          </p:nvSpPr>
          <p:spPr>
            <a:xfrm>
              <a:off x="1183225" y="2052075"/>
              <a:ext cx="21775" cy="18100"/>
            </a:xfrm>
            <a:custGeom>
              <a:avLst/>
              <a:gdLst/>
              <a:ahLst/>
              <a:cxnLst/>
              <a:rect l="l" t="t" r="r" b="b"/>
              <a:pathLst>
                <a:path w="871" h="724" extrusionOk="0">
                  <a:moveTo>
                    <a:pt x="364" y="1"/>
                  </a:moveTo>
                  <a:cubicBezTo>
                    <a:pt x="348" y="1"/>
                    <a:pt x="333" y="3"/>
                    <a:pt x="319" y="8"/>
                  </a:cubicBezTo>
                  <a:cubicBezTo>
                    <a:pt x="186" y="60"/>
                    <a:pt x="89" y="163"/>
                    <a:pt x="49" y="295"/>
                  </a:cubicBezTo>
                  <a:cubicBezTo>
                    <a:pt x="0" y="446"/>
                    <a:pt x="291" y="724"/>
                    <a:pt x="488" y="724"/>
                  </a:cubicBezTo>
                  <a:cubicBezTo>
                    <a:pt x="501" y="724"/>
                    <a:pt x="513" y="723"/>
                    <a:pt x="525" y="720"/>
                  </a:cubicBezTo>
                  <a:cubicBezTo>
                    <a:pt x="652" y="697"/>
                    <a:pt x="755" y="565"/>
                    <a:pt x="870" y="479"/>
                  </a:cubicBezTo>
                  <a:cubicBezTo>
                    <a:pt x="823" y="274"/>
                    <a:pt x="53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5"/>
            <p:cNvSpPr/>
            <p:nvPr/>
          </p:nvSpPr>
          <p:spPr>
            <a:xfrm>
              <a:off x="1253925" y="2242100"/>
              <a:ext cx="19800" cy="20925"/>
            </a:xfrm>
            <a:custGeom>
              <a:avLst/>
              <a:gdLst/>
              <a:ahLst/>
              <a:cxnLst/>
              <a:rect l="l" t="t" r="r" b="b"/>
              <a:pathLst>
                <a:path w="792" h="837" extrusionOk="0">
                  <a:moveTo>
                    <a:pt x="535" y="0"/>
                  </a:moveTo>
                  <a:cubicBezTo>
                    <a:pt x="299" y="46"/>
                    <a:pt x="1" y="362"/>
                    <a:pt x="58" y="546"/>
                  </a:cubicBezTo>
                  <a:cubicBezTo>
                    <a:pt x="110" y="678"/>
                    <a:pt x="225" y="782"/>
                    <a:pt x="363" y="833"/>
                  </a:cubicBezTo>
                  <a:cubicBezTo>
                    <a:pt x="370" y="835"/>
                    <a:pt x="379" y="837"/>
                    <a:pt x="388" y="837"/>
                  </a:cubicBezTo>
                  <a:cubicBezTo>
                    <a:pt x="537" y="837"/>
                    <a:pt x="791" y="525"/>
                    <a:pt x="759" y="356"/>
                  </a:cubicBezTo>
                  <a:cubicBezTo>
                    <a:pt x="736" y="224"/>
                    <a:pt x="615" y="121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5"/>
            <p:cNvSpPr/>
            <p:nvPr/>
          </p:nvSpPr>
          <p:spPr>
            <a:xfrm>
              <a:off x="788125" y="2405375"/>
              <a:ext cx="22250" cy="17825"/>
            </a:xfrm>
            <a:custGeom>
              <a:avLst/>
              <a:gdLst/>
              <a:ahLst/>
              <a:cxnLst/>
              <a:rect l="l" t="t" r="r" b="b"/>
              <a:pathLst>
                <a:path w="890" h="713" extrusionOk="0">
                  <a:moveTo>
                    <a:pt x="275" y="0"/>
                  </a:moveTo>
                  <a:cubicBezTo>
                    <a:pt x="223" y="63"/>
                    <a:pt x="97" y="155"/>
                    <a:pt x="57" y="276"/>
                  </a:cubicBezTo>
                  <a:cubicBezTo>
                    <a:pt x="0" y="439"/>
                    <a:pt x="242" y="713"/>
                    <a:pt x="463" y="713"/>
                  </a:cubicBezTo>
                  <a:cubicBezTo>
                    <a:pt x="467" y="713"/>
                    <a:pt x="472" y="713"/>
                    <a:pt x="476" y="712"/>
                  </a:cubicBezTo>
                  <a:cubicBezTo>
                    <a:pt x="620" y="689"/>
                    <a:pt x="740" y="603"/>
                    <a:pt x="809" y="477"/>
                  </a:cubicBezTo>
                  <a:cubicBezTo>
                    <a:pt x="890" y="316"/>
                    <a:pt x="614" y="4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5"/>
            <p:cNvSpPr/>
            <p:nvPr/>
          </p:nvSpPr>
          <p:spPr>
            <a:xfrm>
              <a:off x="1212000" y="2278700"/>
              <a:ext cx="18825" cy="16125"/>
            </a:xfrm>
            <a:custGeom>
              <a:avLst/>
              <a:gdLst/>
              <a:ahLst/>
              <a:cxnLst/>
              <a:rect l="l" t="t" r="r" b="b"/>
              <a:pathLst>
                <a:path w="753" h="645" extrusionOk="0">
                  <a:moveTo>
                    <a:pt x="464" y="0"/>
                  </a:moveTo>
                  <a:cubicBezTo>
                    <a:pt x="455" y="0"/>
                    <a:pt x="446" y="1"/>
                    <a:pt x="437" y="1"/>
                  </a:cubicBezTo>
                  <a:cubicBezTo>
                    <a:pt x="230" y="18"/>
                    <a:pt x="0" y="58"/>
                    <a:pt x="12" y="317"/>
                  </a:cubicBezTo>
                  <a:cubicBezTo>
                    <a:pt x="23" y="438"/>
                    <a:pt x="173" y="558"/>
                    <a:pt x="236" y="644"/>
                  </a:cubicBezTo>
                  <a:cubicBezTo>
                    <a:pt x="517" y="581"/>
                    <a:pt x="753" y="587"/>
                    <a:pt x="753" y="305"/>
                  </a:cubicBezTo>
                  <a:cubicBezTo>
                    <a:pt x="753" y="114"/>
                    <a:pt x="64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5"/>
            <p:cNvSpPr/>
            <p:nvPr/>
          </p:nvSpPr>
          <p:spPr>
            <a:xfrm>
              <a:off x="1121825" y="2212775"/>
              <a:ext cx="16250" cy="18575"/>
            </a:xfrm>
            <a:custGeom>
              <a:avLst/>
              <a:gdLst/>
              <a:ahLst/>
              <a:cxnLst/>
              <a:rect l="l" t="t" r="r" b="b"/>
              <a:pathLst>
                <a:path w="650" h="743" extrusionOk="0">
                  <a:moveTo>
                    <a:pt x="291" y="1"/>
                  </a:moveTo>
                  <a:cubicBezTo>
                    <a:pt x="133" y="1"/>
                    <a:pt x="1" y="135"/>
                    <a:pt x="12" y="300"/>
                  </a:cubicBezTo>
                  <a:cubicBezTo>
                    <a:pt x="1" y="531"/>
                    <a:pt x="130" y="743"/>
                    <a:pt x="292" y="743"/>
                  </a:cubicBezTo>
                  <a:cubicBezTo>
                    <a:pt x="307" y="743"/>
                    <a:pt x="323" y="741"/>
                    <a:pt x="339" y="737"/>
                  </a:cubicBezTo>
                  <a:cubicBezTo>
                    <a:pt x="466" y="708"/>
                    <a:pt x="575" y="587"/>
                    <a:pt x="644" y="547"/>
                  </a:cubicBezTo>
                  <a:cubicBezTo>
                    <a:pt x="649" y="185"/>
                    <a:pt x="525" y="1"/>
                    <a:pt x="328" y="1"/>
                  </a:cubicBezTo>
                  <a:cubicBezTo>
                    <a:pt x="323" y="1"/>
                    <a:pt x="317" y="1"/>
                    <a:pt x="310" y="2"/>
                  </a:cubicBezTo>
                  <a:cubicBezTo>
                    <a:pt x="304" y="1"/>
                    <a:pt x="29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5"/>
            <p:cNvSpPr/>
            <p:nvPr/>
          </p:nvSpPr>
          <p:spPr>
            <a:xfrm>
              <a:off x="1092825" y="2245675"/>
              <a:ext cx="15800" cy="18550"/>
            </a:xfrm>
            <a:custGeom>
              <a:avLst/>
              <a:gdLst/>
              <a:ahLst/>
              <a:cxnLst/>
              <a:rect l="l" t="t" r="r" b="b"/>
              <a:pathLst>
                <a:path w="632" h="742" extrusionOk="0">
                  <a:moveTo>
                    <a:pt x="290" y="1"/>
                  </a:moveTo>
                  <a:cubicBezTo>
                    <a:pt x="93" y="1"/>
                    <a:pt x="0" y="121"/>
                    <a:pt x="11" y="323"/>
                  </a:cubicBezTo>
                  <a:cubicBezTo>
                    <a:pt x="29" y="529"/>
                    <a:pt x="63" y="742"/>
                    <a:pt x="327" y="742"/>
                  </a:cubicBezTo>
                  <a:cubicBezTo>
                    <a:pt x="528" y="742"/>
                    <a:pt x="632" y="621"/>
                    <a:pt x="620" y="397"/>
                  </a:cubicBezTo>
                  <a:cubicBezTo>
                    <a:pt x="597" y="213"/>
                    <a:pt x="580" y="1"/>
                    <a:pt x="304" y="1"/>
                  </a:cubicBezTo>
                  <a:cubicBezTo>
                    <a:pt x="300" y="1"/>
                    <a:pt x="295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5"/>
            <p:cNvSpPr/>
            <p:nvPr/>
          </p:nvSpPr>
          <p:spPr>
            <a:xfrm>
              <a:off x="1287550" y="2142450"/>
              <a:ext cx="19250" cy="15250"/>
            </a:xfrm>
            <a:custGeom>
              <a:avLst/>
              <a:gdLst/>
              <a:ahLst/>
              <a:cxnLst/>
              <a:rect l="l" t="t" r="r" b="b"/>
              <a:pathLst>
                <a:path w="770" h="610" extrusionOk="0">
                  <a:moveTo>
                    <a:pt x="413" y="0"/>
                  </a:moveTo>
                  <a:cubicBezTo>
                    <a:pt x="253" y="29"/>
                    <a:pt x="29" y="29"/>
                    <a:pt x="11" y="299"/>
                  </a:cubicBezTo>
                  <a:cubicBezTo>
                    <a:pt x="0" y="496"/>
                    <a:pt x="104" y="610"/>
                    <a:pt x="294" y="610"/>
                  </a:cubicBezTo>
                  <a:cubicBezTo>
                    <a:pt x="303" y="610"/>
                    <a:pt x="312" y="609"/>
                    <a:pt x="321" y="609"/>
                  </a:cubicBezTo>
                  <a:cubicBezTo>
                    <a:pt x="522" y="597"/>
                    <a:pt x="741" y="574"/>
                    <a:pt x="758" y="310"/>
                  </a:cubicBezTo>
                  <a:cubicBezTo>
                    <a:pt x="769" y="121"/>
                    <a:pt x="655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5"/>
            <p:cNvSpPr/>
            <p:nvPr/>
          </p:nvSpPr>
          <p:spPr>
            <a:xfrm>
              <a:off x="1251350" y="2163250"/>
              <a:ext cx="18975" cy="15250"/>
            </a:xfrm>
            <a:custGeom>
              <a:avLst/>
              <a:gdLst/>
              <a:ahLst/>
              <a:cxnLst/>
              <a:rect l="l" t="t" r="r" b="b"/>
              <a:pathLst>
                <a:path w="759" h="610" extrusionOk="0">
                  <a:moveTo>
                    <a:pt x="462" y="1"/>
                  </a:moveTo>
                  <a:cubicBezTo>
                    <a:pt x="457" y="1"/>
                    <a:pt x="453" y="1"/>
                    <a:pt x="448" y="1"/>
                  </a:cubicBezTo>
                  <a:cubicBezTo>
                    <a:pt x="253" y="7"/>
                    <a:pt x="35" y="24"/>
                    <a:pt x="18" y="294"/>
                  </a:cubicBezTo>
                  <a:cubicBezTo>
                    <a:pt x="0" y="495"/>
                    <a:pt x="109" y="604"/>
                    <a:pt x="316" y="610"/>
                  </a:cubicBezTo>
                  <a:cubicBezTo>
                    <a:pt x="517" y="587"/>
                    <a:pt x="730" y="581"/>
                    <a:pt x="747" y="317"/>
                  </a:cubicBezTo>
                  <a:cubicBezTo>
                    <a:pt x="758" y="120"/>
                    <a:pt x="64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5"/>
            <p:cNvSpPr/>
            <p:nvPr/>
          </p:nvSpPr>
          <p:spPr>
            <a:xfrm>
              <a:off x="1534300" y="2320800"/>
              <a:ext cx="14750" cy="15800"/>
            </a:xfrm>
            <a:custGeom>
              <a:avLst/>
              <a:gdLst/>
              <a:ahLst/>
              <a:cxnLst/>
              <a:rect l="l" t="t" r="r" b="b"/>
              <a:pathLst>
                <a:path w="590" h="632" extrusionOk="0">
                  <a:moveTo>
                    <a:pt x="377" y="0"/>
                  </a:moveTo>
                  <a:lnTo>
                    <a:pt x="245" y="6"/>
                  </a:lnTo>
                  <a:cubicBezTo>
                    <a:pt x="164" y="115"/>
                    <a:pt x="44" y="213"/>
                    <a:pt x="27" y="327"/>
                  </a:cubicBezTo>
                  <a:cubicBezTo>
                    <a:pt x="1" y="493"/>
                    <a:pt x="106" y="631"/>
                    <a:pt x="257" y="631"/>
                  </a:cubicBezTo>
                  <a:cubicBezTo>
                    <a:pt x="274" y="631"/>
                    <a:pt x="291" y="629"/>
                    <a:pt x="308" y="626"/>
                  </a:cubicBezTo>
                  <a:cubicBezTo>
                    <a:pt x="423" y="603"/>
                    <a:pt x="578" y="454"/>
                    <a:pt x="584" y="350"/>
                  </a:cubicBezTo>
                  <a:cubicBezTo>
                    <a:pt x="590" y="241"/>
                    <a:pt x="446" y="121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5"/>
            <p:cNvSpPr/>
            <p:nvPr/>
          </p:nvSpPr>
          <p:spPr>
            <a:xfrm>
              <a:off x="1772600" y="1996100"/>
              <a:ext cx="14250" cy="15975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357" y="1"/>
                  </a:moveTo>
                  <a:lnTo>
                    <a:pt x="219" y="7"/>
                  </a:lnTo>
                  <a:cubicBezTo>
                    <a:pt x="144" y="110"/>
                    <a:pt x="1" y="236"/>
                    <a:pt x="18" y="323"/>
                  </a:cubicBezTo>
                  <a:cubicBezTo>
                    <a:pt x="41" y="443"/>
                    <a:pt x="196" y="535"/>
                    <a:pt x="294" y="639"/>
                  </a:cubicBezTo>
                  <a:cubicBezTo>
                    <a:pt x="386" y="541"/>
                    <a:pt x="552" y="461"/>
                    <a:pt x="564" y="351"/>
                  </a:cubicBezTo>
                  <a:cubicBezTo>
                    <a:pt x="569" y="242"/>
                    <a:pt x="426" y="116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5"/>
            <p:cNvSpPr/>
            <p:nvPr/>
          </p:nvSpPr>
          <p:spPr>
            <a:xfrm>
              <a:off x="1510525" y="2138700"/>
              <a:ext cx="16125" cy="1422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301" y="0"/>
                  </a:moveTo>
                  <a:cubicBezTo>
                    <a:pt x="297" y="0"/>
                    <a:pt x="293" y="0"/>
                    <a:pt x="288" y="1"/>
                  </a:cubicBezTo>
                  <a:cubicBezTo>
                    <a:pt x="191" y="6"/>
                    <a:pt x="47" y="173"/>
                    <a:pt x="30" y="282"/>
                  </a:cubicBezTo>
                  <a:cubicBezTo>
                    <a:pt x="0" y="436"/>
                    <a:pt x="116" y="568"/>
                    <a:pt x="259" y="568"/>
                  </a:cubicBezTo>
                  <a:cubicBezTo>
                    <a:pt x="282" y="568"/>
                    <a:pt x="305" y="565"/>
                    <a:pt x="329" y="558"/>
                  </a:cubicBezTo>
                  <a:cubicBezTo>
                    <a:pt x="443" y="535"/>
                    <a:pt x="541" y="414"/>
                    <a:pt x="644" y="340"/>
                  </a:cubicBezTo>
                  <a:cubicBezTo>
                    <a:pt x="644" y="294"/>
                    <a:pt x="644" y="248"/>
                    <a:pt x="644" y="207"/>
                  </a:cubicBezTo>
                  <a:cubicBezTo>
                    <a:pt x="528" y="136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5"/>
            <p:cNvSpPr/>
            <p:nvPr/>
          </p:nvSpPr>
          <p:spPr>
            <a:xfrm>
              <a:off x="1482250" y="2112600"/>
              <a:ext cx="16000" cy="14375"/>
            </a:xfrm>
            <a:custGeom>
              <a:avLst/>
              <a:gdLst/>
              <a:ahLst/>
              <a:cxnLst/>
              <a:rect l="l" t="t" r="r" b="b"/>
              <a:pathLst>
                <a:path w="640" h="575" extrusionOk="0">
                  <a:moveTo>
                    <a:pt x="384" y="0"/>
                  </a:moveTo>
                  <a:cubicBezTo>
                    <a:pt x="362" y="0"/>
                    <a:pt x="339" y="4"/>
                    <a:pt x="316" y="11"/>
                  </a:cubicBezTo>
                  <a:cubicBezTo>
                    <a:pt x="202" y="34"/>
                    <a:pt x="104" y="154"/>
                    <a:pt x="1" y="235"/>
                  </a:cubicBezTo>
                  <a:cubicBezTo>
                    <a:pt x="1" y="281"/>
                    <a:pt x="6" y="332"/>
                    <a:pt x="6" y="378"/>
                  </a:cubicBezTo>
                  <a:cubicBezTo>
                    <a:pt x="117" y="445"/>
                    <a:pt x="238" y="574"/>
                    <a:pt x="344" y="574"/>
                  </a:cubicBezTo>
                  <a:cubicBezTo>
                    <a:pt x="348" y="574"/>
                    <a:pt x="352" y="574"/>
                    <a:pt x="357" y="574"/>
                  </a:cubicBezTo>
                  <a:cubicBezTo>
                    <a:pt x="454" y="556"/>
                    <a:pt x="598" y="396"/>
                    <a:pt x="609" y="287"/>
                  </a:cubicBezTo>
                  <a:cubicBezTo>
                    <a:pt x="639" y="133"/>
                    <a:pt x="523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5"/>
            <p:cNvSpPr/>
            <p:nvPr/>
          </p:nvSpPr>
          <p:spPr>
            <a:xfrm>
              <a:off x="895725" y="2467825"/>
              <a:ext cx="14600" cy="15650"/>
            </a:xfrm>
            <a:custGeom>
              <a:avLst/>
              <a:gdLst/>
              <a:ahLst/>
              <a:cxnLst/>
              <a:rect l="l" t="t" r="r" b="b"/>
              <a:pathLst>
                <a:path w="584" h="626" extrusionOk="0">
                  <a:moveTo>
                    <a:pt x="250" y="1"/>
                  </a:moveTo>
                  <a:cubicBezTo>
                    <a:pt x="170" y="110"/>
                    <a:pt x="43" y="208"/>
                    <a:pt x="26" y="328"/>
                  </a:cubicBezTo>
                  <a:cubicBezTo>
                    <a:pt x="0" y="479"/>
                    <a:pt x="92" y="626"/>
                    <a:pt x="251" y="626"/>
                  </a:cubicBezTo>
                  <a:cubicBezTo>
                    <a:pt x="268" y="626"/>
                    <a:pt x="284" y="624"/>
                    <a:pt x="302" y="621"/>
                  </a:cubicBezTo>
                  <a:cubicBezTo>
                    <a:pt x="411" y="598"/>
                    <a:pt x="572" y="455"/>
                    <a:pt x="578" y="363"/>
                  </a:cubicBezTo>
                  <a:cubicBezTo>
                    <a:pt x="583" y="248"/>
                    <a:pt x="451" y="12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5"/>
            <p:cNvSpPr/>
            <p:nvPr/>
          </p:nvSpPr>
          <p:spPr>
            <a:xfrm>
              <a:off x="1150400" y="2086125"/>
              <a:ext cx="15825" cy="13850"/>
            </a:xfrm>
            <a:custGeom>
              <a:avLst/>
              <a:gdLst/>
              <a:ahLst/>
              <a:cxnLst/>
              <a:rect l="l" t="t" r="r" b="b"/>
              <a:pathLst>
                <a:path w="633" h="554" extrusionOk="0">
                  <a:moveTo>
                    <a:pt x="283" y="1"/>
                  </a:moveTo>
                  <a:cubicBezTo>
                    <a:pt x="279" y="1"/>
                    <a:pt x="275" y="1"/>
                    <a:pt x="270" y="1"/>
                  </a:cubicBezTo>
                  <a:cubicBezTo>
                    <a:pt x="173" y="13"/>
                    <a:pt x="0" y="208"/>
                    <a:pt x="18" y="277"/>
                  </a:cubicBezTo>
                  <a:cubicBezTo>
                    <a:pt x="69" y="415"/>
                    <a:pt x="184" y="513"/>
                    <a:pt x="322" y="553"/>
                  </a:cubicBezTo>
                  <a:cubicBezTo>
                    <a:pt x="325" y="553"/>
                    <a:pt x="328" y="553"/>
                    <a:pt x="331" y="553"/>
                  </a:cubicBezTo>
                  <a:cubicBezTo>
                    <a:pt x="416" y="553"/>
                    <a:pt x="527" y="406"/>
                    <a:pt x="632" y="329"/>
                  </a:cubicBezTo>
                  <a:lnTo>
                    <a:pt x="632" y="197"/>
                  </a:lnTo>
                  <a:cubicBezTo>
                    <a:pt x="511" y="131"/>
                    <a:pt x="389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5"/>
            <p:cNvSpPr/>
            <p:nvPr/>
          </p:nvSpPr>
          <p:spPr>
            <a:xfrm>
              <a:off x="1648300" y="2396475"/>
              <a:ext cx="14625" cy="15500"/>
            </a:xfrm>
            <a:custGeom>
              <a:avLst/>
              <a:gdLst/>
              <a:ahLst/>
              <a:cxnLst/>
              <a:rect l="l" t="t" r="r" b="b"/>
              <a:pathLst>
                <a:path w="585" h="620" extrusionOk="0">
                  <a:moveTo>
                    <a:pt x="246" y="0"/>
                  </a:moveTo>
                  <a:cubicBezTo>
                    <a:pt x="165" y="109"/>
                    <a:pt x="45" y="213"/>
                    <a:pt x="22" y="327"/>
                  </a:cubicBezTo>
                  <a:cubicBezTo>
                    <a:pt x="1" y="483"/>
                    <a:pt x="97" y="620"/>
                    <a:pt x="255" y="620"/>
                  </a:cubicBezTo>
                  <a:cubicBezTo>
                    <a:pt x="272" y="620"/>
                    <a:pt x="290" y="618"/>
                    <a:pt x="309" y="615"/>
                  </a:cubicBezTo>
                  <a:cubicBezTo>
                    <a:pt x="418" y="592"/>
                    <a:pt x="573" y="448"/>
                    <a:pt x="579" y="350"/>
                  </a:cubicBezTo>
                  <a:cubicBezTo>
                    <a:pt x="584" y="236"/>
                    <a:pt x="447" y="115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5"/>
            <p:cNvSpPr/>
            <p:nvPr/>
          </p:nvSpPr>
          <p:spPr>
            <a:xfrm>
              <a:off x="1669600" y="2416150"/>
              <a:ext cx="16450" cy="14175"/>
            </a:xfrm>
            <a:custGeom>
              <a:avLst/>
              <a:gdLst/>
              <a:ahLst/>
              <a:cxnLst/>
              <a:rect l="l" t="t" r="r" b="b"/>
              <a:pathLst>
                <a:path w="658" h="567" extrusionOk="0">
                  <a:moveTo>
                    <a:pt x="318" y="0"/>
                  </a:moveTo>
                  <a:cubicBezTo>
                    <a:pt x="226" y="0"/>
                    <a:pt x="77" y="149"/>
                    <a:pt x="48" y="258"/>
                  </a:cubicBezTo>
                  <a:cubicBezTo>
                    <a:pt x="1" y="417"/>
                    <a:pt x="124" y="566"/>
                    <a:pt x="278" y="566"/>
                  </a:cubicBezTo>
                  <a:cubicBezTo>
                    <a:pt x="291" y="566"/>
                    <a:pt x="305" y="565"/>
                    <a:pt x="318" y="563"/>
                  </a:cubicBezTo>
                  <a:cubicBezTo>
                    <a:pt x="433" y="546"/>
                    <a:pt x="542" y="425"/>
                    <a:pt x="652" y="356"/>
                  </a:cubicBezTo>
                  <a:cubicBezTo>
                    <a:pt x="652" y="310"/>
                    <a:pt x="657" y="270"/>
                    <a:pt x="657" y="224"/>
                  </a:cubicBezTo>
                  <a:cubicBezTo>
                    <a:pt x="542" y="144"/>
                    <a:pt x="433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5"/>
            <p:cNvSpPr/>
            <p:nvPr/>
          </p:nvSpPr>
          <p:spPr>
            <a:xfrm>
              <a:off x="837625" y="2490225"/>
              <a:ext cx="15825" cy="13925"/>
            </a:xfrm>
            <a:custGeom>
              <a:avLst/>
              <a:gdLst/>
              <a:ahLst/>
              <a:cxnLst/>
              <a:rect l="l" t="t" r="r" b="b"/>
              <a:pathLst>
                <a:path w="633" h="557" extrusionOk="0">
                  <a:moveTo>
                    <a:pt x="288" y="1"/>
                  </a:moveTo>
                  <a:cubicBezTo>
                    <a:pt x="191" y="1"/>
                    <a:pt x="1" y="185"/>
                    <a:pt x="18" y="259"/>
                  </a:cubicBezTo>
                  <a:cubicBezTo>
                    <a:pt x="58" y="391"/>
                    <a:pt x="162" y="506"/>
                    <a:pt x="294" y="552"/>
                  </a:cubicBezTo>
                  <a:cubicBezTo>
                    <a:pt x="302" y="555"/>
                    <a:pt x="310" y="556"/>
                    <a:pt x="318" y="556"/>
                  </a:cubicBezTo>
                  <a:cubicBezTo>
                    <a:pt x="403" y="556"/>
                    <a:pt x="522" y="431"/>
                    <a:pt x="621" y="363"/>
                  </a:cubicBezTo>
                  <a:lnTo>
                    <a:pt x="633" y="236"/>
                  </a:lnTo>
                  <a:cubicBezTo>
                    <a:pt x="518" y="150"/>
                    <a:pt x="40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5"/>
            <p:cNvSpPr/>
            <p:nvPr/>
          </p:nvSpPr>
          <p:spPr>
            <a:xfrm>
              <a:off x="1512500" y="2282000"/>
              <a:ext cx="16150" cy="14225"/>
            </a:xfrm>
            <a:custGeom>
              <a:avLst/>
              <a:gdLst/>
              <a:ahLst/>
              <a:cxnLst/>
              <a:rect l="l" t="t" r="r" b="b"/>
              <a:pathLst>
                <a:path w="646" h="569" extrusionOk="0">
                  <a:moveTo>
                    <a:pt x="308" y="1"/>
                  </a:moveTo>
                  <a:cubicBezTo>
                    <a:pt x="306" y="1"/>
                    <a:pt x="303" y="1"/>
                    <a:pt x="301" y="1"/>
                  </a:cubicBezTo>
                  <a:cubicBezTo>
                    <a:pt x="204" y="7"/>
                    <a:pt x="54" y="168"/>
                    <a:pt x="37" y="277"/>
                  </a:cubicBezTo>
                  <a:cubicBezTo>
                    <a:pt x="1" y="428"/>
                    <a:pt x="124" y="569"/>
                    <a:pt x="276" y="569"/>
                  </a:cubicBezTo>
                  <a:cubicBezTo>
                    <a:pt x="292" y="569"/>
                    <a:pt x="308" y="567"/>
                    <a:pt x="324" y="564"/>
                  </a:cubicBezTo>
                  <a:cubicBezTo>
                    <a:pt x="439" y="541"/>
                    <a:pt x="537" y="420"/>
                    <a:pt x="646" y="340"/>
                  </a:cubicBezTo>
                  <a:lnTo>
                    <a:pt x="646" y="208"/>
                  </a:lnTo>
                  <a:cubicBezTo>
                    <a:pt x="533" y="135"/>
                    <a:pt x="415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1" name="Google Shape;2071;p15"/>
          <p:cNvGrpSpPr/>
          <p:nvPr/>
        </p:nvGrpSpPr>
        <p:grpSpPr>
          <a:xfrm rot="10800000" flipH="1">
            <a:off x="154578" y="63570"/>
            <a:ext cx="8989203" cy="5001005"/>
            <a:chOff x="1841100" y="2854975"/>
            <a:chExt cx="3754575" cy="2088800"/>
          </a:xfrm>
        </p:grpSpPr>
        <p:sp>
          <p:nvSpPr>
            <p:cNvPr id="2072" name="Google Shape;2072;p15"/>
            <p:cNvSpPr/>
            <p:nvPr/>
          </p:nvSpPr>
          <p:spPr>
            <a:xfrm>
              <a:off x="1841100" y="3721975"/>
              <a:ext cx="30050" cy="26350"/>
            </a:xfrm>
            <a:custGeom>
              <a:avLst/>
              <a:gdLst/>
              <a:ahLst/>
              <a:cxnLst/>
              <a:rect l="l" t="t" r="r" b="b"/>
              <a:pathLst>
                <a:path w="1202" h="1054" extrusionOk="0">
                  <a:moveTo>
                    <a:pt x="612" y="1"/>
                  </a:moveTo>
                  <a:cubicBezTo>
                    <a:pt x="498" y="1"/>
                    <a:pt x="384" y="35"/>
                    <a:pt x="288" y="106"/>
                  </a:cubicBezTo>
                  <a:cubicBezTo>
                    <a:pt x="185" y="186"/>
                    <a:pt x="93" y="272"/>
                    <a:pt x="1" y="359"/>
                  </a:cubicBezTo>
                  <a:lnTo>
                    <a:pt x="1" y="703"/>
                  </a:lnTo>
                  <a:cubicBezTo>
                    <a:pt x="110" y="784"/>
                    <a:pt x="219" y="870"/>
                    <a:pt x="334" y="944"/>
                  </a:cubicBezTo>
                  <a:cubicBezTo>
                    <a:pt x="441" y="1018"/>
                    <a:pt x="559" y="1054"/>
                    <a:pt x="672" y="1054"/>
                  </a:cubicBezTo>
                  <a:cubicBezTo>
                    <a:pt x="813" y="1054"/>
                    <a:pt x="945" y="998"/>
                    <a:pt x="1035" y="893"/>
                  </a:cubicBezTo>
                  <a:cubicBezTo>
                    <a:pt x="1201" y="669"/>
                    <a:pt x="1184" y="353"/>
                    <a:pt x="994" y="152"/>
                  </a:cubicBezTo>
                  <a:cubicBezTo>
                    <a:pt x="888" y="51"/>
                    <a:pt x="75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5"/>
            <p:cNvSpPr/>
            <p:nvPr/>
          </p:nvSpPr>
          <p:spPr>
            <a:xfrm>
              <a:off x="4891575" y="2854975"/>
              <a:ext cx="30175" cy="26950"/>
            </a:xfrm>
            <a:custGeom>
              <a:avLst/>
              <a:gdLst/>
              <a:ahLst/>
              <a:cxnLst/>
              <a:rect l="l" t="t" r="r" b="b"/>
              <a:pathLst>
                <a:path w="1207" h="1078" extrusionOk="0">
                  <a:moveTo>
                    <a:pt x="466" y="0"/>
                  </a:moveTo>
                  <a:cubicBezTo>
                    <a:pt x="391" y="46"/>
                    <a:pt x="322" y="92"/>
                    <a:pt x="259" y="144"/>
                  </a:cubicBezTo>
                  <a:cubicBezTo>
                    <a:pt x="23" y="351"/>
                    <a:pt x="0" y="632"/>
                    <a:pt x="190" y="862"/>
                  </a:cubicBezTo>
                  <a:cubicBezTo>
                    <a:pt x="308" y="1001"/>
                    <a:pt x="490" y="1077"/>
                    <a:pt x="660" y="1077"/>
                  </a:cubicBezTo>
                  <a:cubicBezTo>
                    <a:pt x="772" y="1077"/>
                    <a:pt x="878" y="1045"/>
                    <a:pt x="960" y="977"/>
                  </a:cubicBezTo>
                  <a:cubicBezTo>
                    <a:pt x="1172" y="793"/>
                    <a:pt x="1207" y="471"/>
                    <a:pt x="1034" y="247"/>
                  </a:cubicBezTo>
                  <a:cubicBezTo>
                    <a:pt x="965" y="161"/>
                    <a:pt x="891" y="75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5"/>
            <p:cNvSpPr/>
            <p:nvPr/>
          </p:nvSpPr>
          <p:spPr>
            <a:xfrm>
              <a:off x="2270025" y="4898975"/>
              <a:ext cx="19125" cy="17225"/>
            </a:xfrm>
            <a:custGeom>
              <a:avLst/>
              <a:gdLst/>
              <a:ahLst/>
              <a:cxnLst/>
              <a:rect l="l" t="t" r="r" b="b"/>
              <a:pathLst>
                <a:path w="765" h="689" extrusionOk="0">
                  <a:moveTo>
                    <a:pt x="390" y="1"/>
                  </a:moveTo>
                  <a:cubicBezTo>
                    <a:pt x="310" y="1"/>
                    <a:pt x="231" y="22"/>
                    <a:pt x="162" y="63"/>
                  </a:cubicBezTo>
                  <a:cubicBezTo>
                    <a:pt x="1" y="172"/>
                    <a:pt x="24" y="356"/>
                    <a:pt x="139" y="511"/>
                  </a:cubicBezTo>
                  <a:cubicBezTo>
                    <a:pt x="173" y="568"/>
                    <a:pt x="208" y="632"/>
                    <a:pt x="242" y="689"/>
                  </a:cubicBezTo>
                  <a:lnTo>
                    <a:pt x="587" y="689"/>
                  </a:lnTo>
                  <a:cubicBezTo>
                    <a:pt x="615" y="614"/>
                    <a:pt x="650" y="540"/>
                    <a:pt x="679" y="465"/>
                  </a:cubicBezTo>
                  <a:cubicBezTo>
                    <a:pt x="765" y="275"/>
                    <a:pt x="719" y="103"/>
                    <a:pt x="547" y="28"/>
                  </a:cubicBezTo>
                  <a:cubicBezTo>
                    <a:pt x="496" y="10"/>
                    <a:pt x="44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5"/>
            <p:cNvSpPr/>
            <p:nvPr/>
          </p:nvSpPr>
          <p:spPr>
            <a:xfrm>
              <a:off x="5579700" y="4124600"/>
              <a:ext cx="15975" cy="1607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48" y="0"/>
                  </a:moveTo>
                  <a:cubicBezTo>
                    <a:pt x="166" y="0"/>
                    <a:pt x="50" y="105"/>
                    <a:pt x="29" y="268"/>
                  </a:cubicBezTo>
                  <a:cubicBezTo>
                    <a:pt x="0" y="446"/>
                    <a:pt x="115" y="629"/>
                    <a:pt x="299" y="641"/>
                  </a:cubicBezTo>
                  <a:cubicBezTo>
                    <a:pt x="306" y="642"/>
                    <a:pt x="313" y="642"/>
                    <a:pt x="319" y="642"/>
                  </a:cubicBezTo>
                  <a:cubicBezTo>
                    <a:pt x="422" y="642"/>
                    <a:pt x="530" y="563"/>
                    <a:pt x="638" y="520"/>
                  </a:cubicBezTo>
                  <a:lnTo>
                    <a:pt x="638" y="90"/>
                  </a:lnTo>
                  <a:cubicBezTo>
                    <a:pt x="563" y="49"/>
                    <a:pt x="483" y="26"/>
                    <a:pt x="403" y="3"/>
                  </a:cubicBezTo>
                  <a:cubicBezTo>
                    <a:pt x="384" y="1"/>
                    <a:pt x="365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5"/>
            <p:cNvSpPr/>
            <p:nvPr/>
          </p:nvSpPr>
          <p:spPr>
            <a:xfrm>
              <a:off x="5357061" y="3275898"/>
              <a:ext cx="82900" cy="146650"/>
            </a:xfrm>
            <a:custGeom>
              <a:avLst/>
              <a:gdLst/>
              <a:ahLst/>
              <a:cxnLst/>
              <a:rect l="l" t="t" r="r" b="b"/>
              <a:pathLst>
                <a:path w="3316" h="5866" extrusionOk="0">
                  <a:moveTo>
                    <a:pt x="1695" y="2281"/>
                  </a:moveTo>
                  <a:lnTo>
                    <a:pt x="2385" y="2970"/>
                  </a:lnTo>
                  <a:cubicBezTo>
                    <a:pt x="2143" y="3194"/>
                    <a:pt x="1868" y="3441"/>
                    <a:pt x="1586" y="3700"/>
                  </a:cubicBezTo>
                  <a:lnTo>
                    <a:pt x="1115" y="3091"/>
                  </a:lnTo>
                  <a:lnTo>
                    <a:pt x="1695" y="2281"/>
                  </a:lnTo>
                  <a:close/>
                  <a:moveTo>
                    <a:pt x="1632" y="1"/>
                  </a:moveTo>
                  <a:cubicBezTo>
                    <a:pt x="1609" y="104"/>
                    <a:pt x="1581" y="196"/>
                    <a:pt x="1575" y="288"/>
                  </a:cubicBezTo>
                  <a:cubicBezTo>
                    <a:pt x="1512" y="857"/>
                    <a:pt x="1466" y="1425"/>
                    <a:pt x="1391" y="2000"/>
                  </a:cubicBezTo>
                  <a:cubicBezTo>
                    <a:pt x="1322" y="2580"/>
                    <a:pt x="1190" y="2695"/>
                    <a:pt x="593" y="2758"/>
                  </a:cubicBezTo>
                  <a:cubicBezTo>
                    <a:pt x="478" y="2769"/>
                    <a:pt x="369" y="2787"/>
                    <a:pt x="254" y="2815"/>
                  </a:cubicBezTo>
                  <a:cubicBezTo>
                    <a:pt x="185" y="2838"/>
                    <a:pt x="133" y="2907"/>
                    <a:pt x="1" y="3016"/>
                  </a:cubicBezTo>
                  <a:cubicBezTo>
                    <a:pt x="259" y="3097"/>
                    <a:pt x="443" y="3149"/>
                    <a:pt x="627" y="3200"/>
                  </a:cubicBezTo>
                  <a:cubicBezTo>
                    <a:pt x="1179" y="3361"/>
                    <a:pt x="1345" y="3574"/>
                    <a:pt x="1397" y="4148"/>
                  </a:cubicBezTo>
                  <a:cubicBezTo>
                    <a:pt x="1437" y="4636"/>
                    <a:pt x="1489" y="5124"/>
                    <a:pt x="1546" y="5607"/>
                  </a:cubicBezTo>
                  <a:cubicBezTo>
                    <a:pt x="1563" y="5693"/>
                    <a:pt x="1586" y="5779"/>
                    <a:pt x="1621" y="5865"/>
                  </a:cubicBezTo>
                  <a:cubicBezTo>
                    <a:pt x="1684" y="5745"/>
                    <a:pt x="1724" y="5618"/>
                    <a:pt x="1730" y="5486"/>
                  </a:cubicBezTo>
                  <a:cubicBezTo>
                    <a:pt x="1787" y="5073"/>
                    <a:pt x="1833" y="4659"/>
                    <a:pt x="1896" y="4246"/>
                  </a:cubicBezTo>
                  <a:cubicBezTo>
                    <a:pt x="1988" y="3625"/>
                    <a:pt x="2339" y="3235"/>
                    <a:pt x="2959" y="3091"/>
                  </a:cubicBezTo>
                  <a:cubicBezTo>
                    <a:pt x="3080" y="3051"/>
                    <a:pt x="3200" y="3005"/>
                    <a:pt x="3315" y="2953"/>
                  </a:cubicBezTo>
                  <a:cubicBezTo>
                    <a:pt x="3085" y="2879"/>
                    <a:pt x="2959" y="2833"/>
                    <a:pt x="2827" y="2798"/>
                  </a:cubicBezTo>
                  <a:cubicBezTo>
                    <a:pt x="2350" y="2678"/>
                    <a:pt x="2046" y="2385"/>
                    <a:pt x="1954" y="1896"/>
                  </a:cubicBezTo>
                  <a:cubicBezTo>
                    <a:pt x="1919" y="1741"/>
                    <a:pt x="1896" y="1580"/>
                    <a:pt x="1885" y="1425"/>
                  </a:cubicBezTo>
                  <a:cubicBezTo>
                    <a:pt x="1862" y="1052"/>
                    <a:pt x="1851" y="679"/>
                    <a:pt x="1833" y="305"/>
                  </a:cubicBezTo>
                  <a:cubicBezTo>
                    <a:pt x="1828" y="185"/>
                    <a:pt x="1839" y="47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5"/>
            <p:cNvSpPr/>
            <p:nvPr/>
          </p:nvSpPr>
          <p:spPr>
            <a:xfrm>
              <a:off x="2788064" y="2876182"/>
              <a:ext cx="81033" cy="98464"/>
            </a:xfrm>
            <a:custGeom>
              <a:avLst/>
              <a:gdLst/>
              <a:ahLst/>
              <a:cxnLst/>
              <a:rect l="l" t="t" r="r" b="b"/>
              <a:pathLst>
                <a:path w="3241" h="5889" extrusionOk="0">
                  <a:moveTo>
                    <a:pt x="1707" y="2281"/>
                  </a:moveTo>
                  <a:lnTo>
                    <a:pt x="2385" y="2982"/>
                  </a:lnTo>
                  <a:lnTo>
                    <a:pt x="1603" y="3706"/>
                  </a:lnTo>
                  <a:lnTo>
                    <a:pt x="1121" y="3085"/>
                  </a:lnTo>
                  <a:lnTo>
                    <a:pt x="1707" y="2281"/>
                  </a:lnTo>
                  <a:close/>
                  <a:moveTo>
                    <a:pt x="1626" y="1"/>
                  </a:moveTo>
                  <a:cubicBezTo>
                    <a:pt x="1609" y="121"/>
                    <a:pt x="1598" y="208"/>
                    <a:pt x="1592" y="288"/>
                  </a:cubicBezTo>
                  <a:cubicBezTo>
                    <a:pt x="1517" y="914"/>
                    <a:pt x="1454" y="1546"/>
                    <a:pt x="1374" y="2172"/>
                  </a:cubicBezTo>
                  <a:cubicBezTo>
                    <a:pt x="1333" y="2505"/>
                    <a:pt x="1144" y="2683"/>
                    <a:pt x="811" y="2718"/>
                  </a:cubicBezTo>
                  <a:cubicBezTo>
                    <a:pt x="638" y="2735"/>
                    <a:pt x="466" y="2764"/>
                    <a:pt x="299" y="2804"/>
                  </a:cubicBezTo>
                  <a:cubicBezTo>
                    <a:pt x="219" y="2821"/>
                    <a:pt x="156" y="2901"/>
                    <a:pt x="1" y="3011"/>
                  </a:cubicBezTo>
                  <a:lnTo>
                    <a:pt x="736" y="3229"/>
                  </a:lnTo>
                  <a:cubicBezTo>
                    <a:pt x="1121" y="3338"/>
                    <a:pt x="1351" y="3585"/>
                    <a:pt x="1391" y="3993"/>
                  </a:cubicBezTo>
                  <a:cubicBezTo>
                    <a:pt x="1408" y="4194"/>
                    <a:pt x="1414" y="4395"/>
                    <a:pt x="1437" y="4596"/>
                  </a:cubicBezTo>
                  <a:cubicBezTo>
                    <a:pt x="1483" y="5027"/>
                    <a:pt x="1540" y="5457"/>
                    <a:pt x="1592" y="5888"/>
                  </a:cubicBezTo>
                  <a:lnTo>
                    <a:pt x="1695" y="5883"/>
                  </a:lnTo>
                  <a:cubicBezTo>
                    <a:pt x="1712" y="5704"/>
                    <a:pt x="1730" y="5521"/>
                    <a:pt x="1758" y="5337"/>
                  </a:cubicBezTo>
                  <a:cubicBezTo>
                    <a:pt x="1799" y="4981"/>
                    <a:pt x="1850" y="4630"/>
                    <a:pt x="1902" y="4268"/>
                  </a:cubicBezTo>
                  <a:cubicBezTo>
                    <a:pt x="1988" y="3625"/>
                    <a:pt x="2344" y="3229"/>
                    <a:pt x="2982" y="3085"/>
                  </a:cubicBezTo>
                  <a:cubicBezTo>
                    <a:pt x="3074" y="3057"/>
                    <a:pt x="3160" y="3016"/>
                    <a:pt x="3240" y="2970"/>
                  </a:cubicBezTo>
                  <a:cubicBezTo>
                    <a:pt x="3189" y="2924"/>
                    <a:pt x="3171" y="2896"/>
                    <a:pt x="3148" y="2884"/>
                  </a:cubicBezTo>
                  <a:cubicBezTo>
                    <a:pt x="3097" y="2861"/>
                    <a:pt x="3039" y="2844"/>
                    <a:pt x="2988" y="2833"/>
                  </a:cubicBezTo>
                  <a:cubicBezTo>
                    <a:pt x="2298" y="2718"/>
                    <a:pt x="1965" y="2287"/>
                    <a:pt x="1914" y="1621"/>
                  </a:cubicBezTo>
                  <a:cubicBezTo>
                    <a:pt x="1879" y="1201"/>
                    <a:pt x="1868" y="788"/>
                    <a:pt x="1845" y="368"/>
                  </a:cubicBezTo>
                  <a:cubicBezTo>
                    <a:pt x="1839" y="236"/>
                    <a:pt x="1879" y="75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5"/>
            <p:cNvSpPr/>
            <p:nvPr/>
          </p:nvSpPr>
          <p:spPr>
            <a:xfrm>
              <a:off x="5433712" y="4240519"/>
              <a:ext cx="71550" cy="130550"/>
            </a:xfrm>
            <a:custGeom>
              <a:avLst/>
              <a:gdLst/>
              <a:ahLst/>
              <a:cxnLst/>
              <a:rect l="l" t="t" r="r" b="b"/>
              <a:pathLst>
                <a:path w="2862" h="5222" extrusionOk="0">
                  <a:moveTo>
                    <a:pt x="1368" y="2143"/>
                  </a:moveTo>
                  <a:lnTo>
                    <a:pt x="1930" y="2779"/>
                  </a:lnTo>
                  <a:lnTo>
                    <a:pt x="1930" y="2779"/>
                  </a:lnTo>
                  <a:lnTo>
                    <a:pt x="1345" y="3326"/>
                  </a:lnTo>
                  <a:lnTo>
                    <a:pt x="920" y="2763"/>
                  </a:lnTo>
                  <a:lnTo>
                    <a:pt x="1368" y="2143"/>
                  </a:lnTo>
                  <a:close/>
                  <a:moveTo>
                    <a:pt x="1379" y="0"/>
                  </a:moveTo>
                  <a:cubicBezTo>
                    <a:pt x="1362" y="115"/>
                    <a:pt x="1339" y="230"/>
                    <a:pt x="1327" y="351"/>
                  </a:cubicBezTo>
                  <a:cubicBezTo>
                    <a:pt x="1276" y="822"/>
                    <a:pt x="1247" y="1293"/>
                    <a:pt x="1172" y="1764"/>
                  </a:cubicBezTo>
                  <a:cubicBezTo>
                    <a:pt x="1086" y="2333"/>
                    <a:pt x="1006" y="2396"/>
                    <a:pt x="437" y="2476"/>
                  </a:cubicBezTo>
                  <a:cubicBezTo>
                    <a:pt x="293" y="2499"/>
                    <a:pt x="150" y="2539"/>
                    <a:pt x="6" y="2574"/>
                  </a:cubicBezTo>
                  <a:lnTo>
                    <a:pt x="1" y="2717"/>
                  </a:lnTo>
                  <a:cubicBezTo>
                    <a:pt x="190" y="2775"/>
                    <a:pt x="368" y="2838"/>
                    <a:pt x="558" y="2890"/>
                  </a:cubicBezTo>
                  <a:cubicBezTo>
                    <a:pt x="943" y="2987"/>
                    <a:pt x="1138" y="3234"/>
                    <a:pt x="1161" y="3631"/>
                  </a:cubicBezTo>
                  <a:cubicBezTo>
                    <a:pt x="1178" y="3929"/>
                    <a:pt x="1207" y="4234"/>
                    <a:pt x="1241" y="4532"/>
                  </a:cubicBezTo>
                  <a:cubicBezTo>
                    <a:pt x="1270" y="4762"/>
                    <a:pt x="1270" y="5003"/>
                    <a:pt x="1396" y="5222"/>
                  </a:cubicBezTo>
                  <a:cubicBezTo>
                    <a:pt x="1437" y="5101"/>
                    <a:pt x="1465" y="4980"/>
                    <a:pt x="1477" y="4860"/>
                  </a:cubicBezTo>
                  <a:cubicBezTo>
                    <a:pt x="1528" y="4475"/>
                    <a:pt x="1574" y="4090"/>
                    <a:pt x="1643" y="3711"/>
                  </a:cubicBezTo>
                  <a:cubicBezTo>
                    <a:pt x="1724" y="3240"/>
                    <a:pt x="1994" y="2936"/>
                    <a:pt x="2459" y="2804"/>
                  </a:cubicBezTo>
                  <a:cubicBezTo>
                    <a:pt x="2574" y="2769"/>
                    <a:pt x="2677" y="2717"/>
                    <a:pt x="2861" y="2648"/>
                  </a:cubicBezTo>
                  <a:cubicBezTo>
                    <a:pt x="2769" y="2602"/>
                    <a:pt x="2677" y="2568"/>
                    <a:pt x="2580" y="2539"/>
                  </a:cubicBezTo>
                  <a:cubicBezTo>
                    <a:pt x="1959" y="2424"/>
                    <a:pt x="1672" y="2028"/>
                    <a:pt x="1626" y="1425"/>
                  </a:cubicBezTo>
                  <a:cubicBezTo>
                    <a:pt x="1603" y="1080"/>
                    <a:pt x="1586" y="736"/>
                    <a:pt x="1563" y="391"/>
                  </a:cubicBezTo>
                  <a:cubicBezTo>
                    <a:pt x="1557" y="265"/>
                    <a:pt x="1528" y="133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5"/>
            <p:cNvSpPr/>
            <p:nvPr/>
          </p:nvSpPr>
          <p:spPr>
            <a:xfrm>
              <a:off x="1877574" y="3967915"/>
              <a:ext cx="48425" cy="137150"/>
            </a:xfrm>
            <a:custGeom>
              <a:avLst/>
              <a:gdLst/>
              <a:ahLst/>
              <a:cxnLst/>
              <a:rect l="l" t="t" r="r" b="b"/>
              <a:pathLst>
                <a:path w="1937" h="5486" extrusionOk="0">
                  <a:moveTo>
                    <a:pt x="1006" y="1885"/>
                  </a:moveTo>
                  <a:lnTo>
                    <a:pt x="1368" y="2574"/>
                  </a:lnTo>
                  <a:cubicBezTo>
                    <a:pt x="1265" y="2792"/>
                    <a:pt x="1161" y="3022"/>
                    <a:pt x="1046" y="3269"/>
                  </a:cubicBezTo>
                  <a:lnTo>
                    <a:pt x="575" y="2580"/>
                  </a:lnTo>
                  <a:lnTo>
                    <a:pt x="1006" y="1885"/>
                  </a:lnTo>
                  <a:close/>
                  <a:moveTo>
                    <a:pt x="995" y="1"/>
                  </a:moveTo>
                  <a:cubicBezTo>
                    <a:pt x="788" y="98"/>
                    <a:pt x="834" y="259"/>
                    <a:pt x="828" y="385"/>
                  </a:cubicBezTo>
                  <a:cubicBezTo>
                    <a:pt x="794" y="787"/>
                    <a:pt x="776" y="1190"/>
                    <a:pt x="742" y="1592"/>
                  </a:cubicBezTo>
                  <a:cubicBezTo>
                    <a:pt x="719" y="1948"/>
                    <a:pt x="518" y="2264"/>
                    <a:pt x="213" y="2442"/>
                  </a:cubicBezTo>
                  <a:cubicBezTo>
                    <a:pt x="139" y="2499"/>
                    <a:pt x="64" y="2562"/>
                    <a:pt x="1" y="2631"/>
                  </a:cubicBezTo>
                  <a:cubicBezTo>
                    <a:pt x="64" y="2683"/>
                    <a:pt x="99" y="2735"/>
                    <a:pt x="133" y="2735"/>
                  </a:cubicBezTo>
                  <a:cubicBezTo>
                    <a:pt x="541" y="2769"/>
                    <a:pt x="707" y="3033"/>
                    <a:pt x="753" y="3395"/>
                  </a:cubicBezTo>
                  <a:cubicBezTo>
                    <a:pt x="817" y="3860"/>
                    <a:pt x="857" y="4337"/>
                    <a:pt x="908" y="4808"/>
                  </a:cubicBezTo>
                  <a:cubicBezTo>
                    <a:pt x="931" y="5032"/>
                    <a:pt x="960" y="5256"/>
                    <a:pt x="989" y="5486"/>
                  </a:cubicBezTo>
                  <a:lnTo>
                    <a:pt x="1081" y="5480"/>
                  </a:lnTo>
                  <a:cubicBezTo>
                    <a:pt x="1104" y="5296"/>
                    <a:pt x="1121" y="5113"/>
                    <a:pt x="1138" y="4929"/>
                  </a:cubicBezTo>
                  <a:cubicBezTo>
                    <a:pt x="1196" y="4383"/>
                    <a:pt x="1224" y="3837"/>
                    <a:pt x="1299" y="3298"/>
                  </a:cubicBezTo>
                  <a:cubicBezTo>
                    <a:pt x="1339" y="2953"/>
                    <a:pt x="1471" y="2654"/>
                    <a:pt x="1937" y="2631"/>
                  </a:cubicBezTo>
                  <a:cubicBezTo>
                    <a:pt x="1356" y="2315"/>
                    <a:pt x="1253" y="1770"/>
                    <a:pt x="1161" y="1230"/>
                  </a:cubicBezTo>
                  <a:cubicBezTo>
                    <a:pt x="1109" y="931"/>
                    <a:pt x="1098" y="627"/>
                    <a:pt x="1064" y="328"/>
                  </a:cubicBezTo>
                  <a:cubicBezTo>
                    <a:pt x="1046" y="225"/>
                    <a:pt x="1018" y="121"/>
                    <a:pt x="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5"/>
            <p:cNvSpPr/>
            <p:nvPr/>
          </p:nvSpPr>
          <p:spPr>
            <a:xfrm>
              <a:off x="4005809" y="4851152"/>
              <a:ext cx="50875" cy="92623"/>
            </a:xfrm>
            <a:custGeom>
              <a:avLst/>
              <a:gdLst/>
              <a:ahLst/>
              <a:cxnLst/>
              <a:rect l="l" t="t" r="r" b="b"/>
              <a:pathLst>
                <a:path w="2035" h="5475" extrusionOk="0">
                  <a:moveTo>
                    <a:pt x="1023" y="1885"/>
                  </a:moveTo>
                  <a:lnTo>
                    <a:pt x="1385" y="2580"/>
                  </a:lnTo>
                  <a:lnTo>
                    <a:pt x="1069" y="3263"/>
                  </a:lnTo>
                  <a:cubicBezTo>
                    <a:pt x="897" y="3022"/>
                    <a:pt x="736" y="2804"/>
                    <a:pt x="587" y="2597"/>
                  </a:cubicBezTo>
                  <a:lnTo>
                    <a:pt x="1023" y="1885"/>
                  </a:lnTo>
                  <a:close/>
                  <a:moveTo>
                    <a:pt x="920" y="1"/>
                  </a:moveTo>
                  <a:cubicBezTo>
                    <a:pt x="891" y="156"/>
                    <a:pt x="851" y="311"/>
                    <a:pt x="839" y="472"/>
                  </a:cubicBezTo>
                  <a:cubicBezTo>
                    <a:pt x="811" y="816"/>
                    <a:pt x="811" y="1161"/>
                    <a:pt x="776" y="1506"/>
                  </a:cubicBezTo>
                  <a:cubicBezTo>
                    <a:pt x="736" y="1931"/>
                    <a:pt x="564" y="2281"/>
                    <a:pt x="167" y="2488"/>
                  </a:cubicBezTo>
                  <a:cubicBezTo>
                    <a:pt x="110" y="2517"/>
                    <a:pt x="75" y="2603"/>
                    <a:pt x="1" y="2700"/>
                  </a:cubicBezTo>
                  <a:cubicBezTo>
                    <a:pt x="627" y="2746"/>
                    <a:pt x="770" y="3154"/>
                    <a:pt x="822" y="3631"/>
                  </a:cubicBezTo>
                  <a:cubicBezTo>
                    <a:pt x="857" y="3958"/>
                    <a:pt x="880" y="4291"/>
                    <a:pt x="908" y="4619"/>
                  </a:cubicBezTo>
                  <a:cubicBezTo>
                    <a:pt x="937" y="4906"/>
                    <a:pt x="966" y="5188"/>
                    <a:pt x="995" y="5475"/>
                  </a:cubicBezTo>
                  <a:lnTo>
                    <a:pt x="1098" y="5475"/>
                  </a:lnTo>
                  <a:cubicBezTo>
                    <a:pt x="1115" y="5308"/>
                    <a:pt x="1138" y="5147"/>
                    <a:pt x="1155" y="4981"/>
                  </a:cubicBezTo>
                  <a:cubicBezTo>
                    <a:pt x="1201" y="4452"/>
                    <a:pt x="1236" y="3918"/>
                    <a:pt x="1299" y="3390"/>
                  </a:cubicBezTo>
                  <a:cubicBezTo>
                    <a:pt x="1339" y="3016"/>
                    <a:pt x="1460" y="2683"/>
                    <a:pt x="2034" y="2637"/>
                  </a:cubicBezTo>
                  <a:cubicBezTo>
                    <a:pt x="1397" y="2327"/>
                    <a:pt x="1282" y="1816"/>
                    <a:pt x="1196" y="1299"/>
                  </a:cubicBezTo>
                  <a:cubicBezTo>
                    <a:pt x="1161" y="1104"/>
                    <a:pt x="1150" y="903"/>
                    <a:pt x="1127" y="701"/>
                  </a:cubicBezTo>
                  <a:cubicBezTo>
                    <a:pt x="1098" y="466"/>
                    <a:pt x="1063" y="236"/>
                    <a:pt x="1035" y="6"/>
                  </a:cubicBezTo>
                  <a:lnTo>
                    <a:pt x="9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5"/>
            <p:cNvSpPr/>
            <p:nvPr/>
          </p:nvSpPr>
          <p:spPr>
            <a:xfrm>
              <a:off x="5436835" y="3849333"/>
              <a:ext cx="27325" cy="26175"/>
            </a:xfrm>
            <a:custGeom>
              <a:avLst/>
              <a:gdLst/>
              <a:ahLst/>
              <a:cxnLst/>
              <a:rect l="l" t="t" r="r" b="b"/>
              <a:pathLst>
                <a:path w="1093" h="1047" extrusionOk="0">
                  <a:moveTo>
                    <a:pt x="534" y="0"/>
                  </a:moveTo>
                  <a:cubicBezTo>
                    <a:pt x="531" y="0"/>
                    <a:pt x="527" y="0"/>
                    <a:pt x="524" y="0"/>
                  </a:cubicBezTo>
                  <a:cubicBezTo>
                    <a:pt x="219" y="6"/>
                    <a:pt x="1" y="224"/>
                    <a:pt x="1" y="512"/>
                  </a:cubicBezTo>
                  <a:cubicBezTo>
                    <a:pt x="1" y="804"/>
                    <a:pt x="264" y="1046"/>
                    <a:pt x="582" y="1046"/>
                  </a:cubicBezTo>
                  <a:cubicBezTo>
                    <a:pt x="589" y="1046"/>
                    <a:pt x="597" y="1046"/>
                    <a:pt x="604" y="1046"/>
                  </a:cubicBezTo>
                  <a:cubicBezTo>
                    <a:pt x="874" y="1046"/>
                    <a:pt x="1092" y="810"/>
                    <a:pt x="1075" y="540"/>
                  </a:cubicBezTo>
                  <a:cubicBezTo>
                    <a:pt x="1075" y="239"/>
                    <a:pt x="834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5"/>
            <p:cNvSpPr/>
            <p:nvPr/>
          </p:nvSpPr>
          <p:spPr>
            <a:xfrm>
              <a:off x="2265848" y="2949927"/>
              <a:ext cx="27475" cy="26225"/>
            </a:xfrm>
            <a:custGeom>
              <a:avLst/>
              <a:gdLst/>
              <a:ahLst/>
              <a:cxnLst/>
              <a:rect l="l" t="t" r="r" b="b"/>
              <a:pathLst>
                <a:path w="1099" h="1049" extrusionOk="0">
                  <a:moveTo>
                    <a:pt x="529" y="0"/>
                  </a:moveTo>
                  <a:cubicBezTo>
                    <a:pt x="242" y="0"/>
                    <a:pt x="6" y="228"/>
                    <a:pt x="1" y="519"/>
                  </a:cubicBezTo>
                  <a:cubicBezTo>
                    <a:pt x="1" y="795"/>
                    <a:pt x="265" y="1042"/>
                    <a:pt x="575" y="1047"/>
                  </a:cubicBezTo>
                  <a:cubicBezTo>
                    <a:pt x="588" y="1048"/>
                    <a:pt x="601" y="1049"/>
                    <a:pt x="614" y="1049"/>
                  </a:cubicBezTo>
                  <a:cubicBezTo>
                    <a:pt x="868" y="1049"/>
                    <a:pt x="1081" y="839"/>
                    <a:pt x="1081" y="576"/>
                  </a:cubicBezTo>
                  <a:cubicBezTo>
                    <a:pt x="1098" y="278"/>
                    <a:pt x="868" y="19"/>
                    <a:pt x="570" y="2"/>
                  </a:cubicBezTo>
                  <a:cubicBezTo>
                    <a:pt x="556" y="1"/>
                    <a:pt x="542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5"/>
            <p:cNvSpPr/>
            <p:nvPr/>
          </p:nvSpPr>
          <p:spPr>
            <a:xfrm rot="10800000" flipH="1">
              <a:off x="4197773" y="2857722"/>
              <a:ext cx="27140" cy="27869"/>
            </a:xfrm>
            <a:custGeom>
              <a:avLst/>
              <a:gdLst/>
              <a:ahLst/>
              <a:cxnLst/>
              <a:rect l="l" t="t" r="r" b="b"/>
              <a:pathLst>
                <a:path w="1087" h="1047" extrusionOk="0">
                  <a:moveTo>
                    <a:pt x="556" y="0"/>
                  </a:moveTo>
                  <a:cubicBezTo>
                    <a:pt x="549" y="0"/>
                    <a:pt x="542" y="0"/>
                    <a:pt x="535" y="1"/>
                  </a:cubicBezTo>
                  <a:cubicBezTo>
                    <a:pt x="531" y="1"/>
                    <a:pt x="528" y="1"/>
                    <a:pt x="524" y="1"/>
                  </a:cubicBezTo>
                  <a:cubicBezTo>
                    <a:pt x="242" y="1"/>
                    <a:pt x="7" y="223"/>
                    <a:pt x="1" y="506"/>
                  </a:cubicBezTo>
                  <a:cubicBezTo>
                    <a:pt x="1" y="793"/>
                    <a:pt x="281" y="1046"/>
                    <a:pt x="595" y="1046"/>
                  </a:cubicBezTo>
                  <a:cubicBezTo>
                    <a:pt x="602" y="1046"/>
                    <a:pt x="609" y="1046"/>
                    <a:pt x="615" y="1046"/>
                  </a:cubicBezTo>
                  <a:cubicBezTo>
                    <a:pt x="891" y="1040"/>
                    <a:pt x="1081" y="822"/>
                    <a:pt x="1081" y="535"/>
                  </a:cubicBezTo>
                  <a:cubicBezTo>
                    <a:pt x="1086" y="237"/>
                    <a:pt x="845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5"/>
            <p:cNvSpPr/>
            <p:nvPr/>
          </p:nvSpPr>
          <p:spPr>
            <a:xfrm>
              <a:off x="1888200" y="4240525"/>
              <a:ext cx="27175" cy="27050"/>
            </a:xfrm>
            <a:custGeom>
              <a:avLst/>
              <a:gdLst/>
              <a:ahLst/>
              <a:cxnLst/>
              <a:rect l="l" t="t" r="r" b="b"/>
              <a:pathLst>
                <a:path w="1087" h="1082" extrusionOk="0">
                  <a:moveTo>
                    <a:pt x="509" y="1"/>
                  </a:moveTo>
                  <a:cubicBezTo>
                    <a:pt x="253" y="1"/>
                    <a:pt x="35" y="202"/>
                    <a:pt x="24" y="461"/>
                  </a:cubicBezTo>
                  <a:cubicBezTo>
                    <a:pt x="1" y="783"/>
                    <a:pt x="248" y="1076"/>
                    <a:pt x="546" y="1082"/>
                  </a:cubicBezTo>
                  <a:cubicBezTo>
                    <a:pt x="828" y="1082"/>
                    <a:pt x="1063" y="852"/>
                    <a:pt x="1063" y="565"/>
                  </a:cubicBezTo>
                  <a:cubicBezTo>
                    <a:pt x="1086" y="260"/>
                    <a:pt x="845" y="2"/>
                    <a:pt x="541" y="2"/>
                  </a:cubicBezTo>
                  <a:cubicBezTo>
                    <a:pt x="530" y="1"/>
                    <a:pt x="520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5"/>
            <p:cNvSpPr/>
            <p:nvPr/>
          </p:nvSpPr>
          <p:spPr>
            <a:xfrm>
              <a:off x="3561794" y="2869175"/>
              <a:ext cx="27325" cy="26600"/>
            </a:xfrm>
            <a:custGeom>
              <a:avLst/>
              <a:gdLst/>
              <a:ahLst/>
              <a:cxnLst/>
              <a:rect l="l" t="t" r="r" b="b"/>
              <a:pathLst>
                <a:path w="1093" h="1064" extrusionOk="0">
                  <a:moveTo>
                    <a:pt x="531" y="1"/>
                  </a:moveTo>
                  <a:cubicBezTo>
                    <a:pt x="253" y="1"/>
                    <a:pt x="18" y="221"/>
                    <a:pt x="12" y="501"/>
                  </a:cubicBezTo>
                  <a:cubicBezTo>
                    <a:pt x="1" y="794"/>
                    <a:pt x="277" y="1064"/>
                    <a:pt x="592" y="1064"/>
                  </a:cubicBezTo>
                  <a:cubicBezTo>
                    <a:pt x="868" y="1064"/>
                    <a:pt x="1063" y="857"/>
                    <a:pt x="1075" y="564"/>
                  </a:cubicBezTo>
                  <a:cubicBezTo>
                    <a:pt x="1092" y="260"/>
                    <a:pt x="851" y="7"/>
                    <a:pt x="552" y="1"/>
                  </a:cubicBezTo>
                  <a:cubicBezTo>
                    <a:pt x="545" y="1"/>
                    <a:pt x="53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5"/>
            <p:cNvSpPr/>
            <p:nvPr/>
          </p:nvSpPr>
          <p:spPr>
            <a:xfrm>
              <a:off x="4749275" y="2954625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1"/>
                  </a:moveTo>
                  <a:cubicBezTo>
                    <a:pt x="144" y="1"/>
                    <a:pt x="0" y="156"/>
                    <a:pt x="12" y="334"/>
                  </a:cubicBezTo>
                  <a:cubicBezTo>
                    <a:pt x="29" y="529"/>
                    <a:pt x="190" y="673"/>
                    <a:pt x="385" y="673"/>
                  </a:cubicBezTo>
                  <a:cubicBezTo>
                    <a:pt x="546" y="656"/>
                    <a:pt x="672" y="518"/>
                    <a:pt x="678" y="357"/>
                  </a:cubicBezTo>
                  <a:cubicBezTo>
                    <a:pt x="678" y="162"/>
                    <a:pt x="517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5"/>
            <p:cNvSpPr/>
            <p:nvPr/>
          </p:nvSpPr>
          <p:spPr>
            <a:xfrm>
              <a:off x="1870550" y="3203450"/>
              <a:ext cx="17525" cy="16725"/>
            </a:xfrm>
            <a:custGeom>
              <a:avLst/>
              <a:gdLst/>
              <a:ahLst/>
              <a:cxnLst/>
              <a:rect l="l" t="t" r="r" b="b"/>
              <a:pathLst>
                <a:path w="701" h="669" extrusionOk="0">
                  <a:moveTo>
                    <a:pt x="347" y="1"/>
                  </a:moveTo>
                  <a:cubicBezTo>
                    <a:pt x="337" y="1"/>
                    <a:pt x="326" y="1"/>
                    <a:pt x="316" y="2"/>
                  </a:cubicBezTo>
                  <a:cubicBezTo>
                    <a:pt x="132" y="14"/>
                    <a:pt x="0" y="174"/>
                    <a:pt x="29" y="352"/>
                  </a:cubicBezTo>
                  <a:cubicBezTo>
                    <a:pt x="52" y="530"/>
                    <a:pt x="201" y="663"/>
                    <a:pt x="379" y="668"/>
                  </a:cubicBezTo>
                  <a:cubicBezTo>
                    <a:pt x="563" y="663"/>
                    <a:pt x="701" y="507"/>
                    <a:pt x="689" y="329"/>
                  </a:cubicBezTo>
                  <a:cubicBezTo>
                    <a:pt x="679" y="144"/>
                    <a:pt x="52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5"/>
            <p:cNvSpPr/>
            <p:nvPr/>
          </p:nvSpPr>
          <p:spPr>
            <a:xfrm>
              <a:off x="5084425" y="4860300"/>
              <a:ext cx="17400" cy="16700"/>
            </a:xfrm>
            <a:custGeom>
              <a:avLst/>
              <a:gdLst/>
              <a:ahLst/>
              <a:cxnLst/>
              <a:rect l="l" t="t" r="r" b="b"/>
              <a:pathLst>
                <a:path w="696" h="668" extrusionOk="0">
                  <a:moveTo>
                    <a:pt x="338" y="1"/>
                  </a:moveTo>
                  <a:cubicBezTo>
                    <a:pt x="331" y="1"/>
                    <a:pt x="324" y="1"/>
                    <a:pt x="316" y="2"/>
                  </a:cubicBezTo>
                  <a:cubicBezTo>
                    <a:pt x="138" y="13"/>
                    <a:pt x="1" y="174"/>
                    <a:pt x="24" y="352"/>
                  </a:cubicBezTo>
                  <a:cubicBezTo>
                    <a:pt x="47" y="530"/>
                    <a:pt x="196" y="662"/>
                    <a:pt x="374" y="668"/>
                  </a:cubicBezTo>
                  <a:cubicBezTo>
                    <a:pt x="552" y="668"/>
                    <a:pt x="696" y="513"/>
                    <a:pt x="690" y="335"/>
                  </a:cubicBezTo>
                  <a:cubicBezTo>
                    <a:pt x="679" y="147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2744050" y="4889200"/>
              <a:ext cx="16975" cy="16525"/>
            </a:xfrm>
            <a:custGeom>
              <a:avLst/>
              <a:gdLst/>
              <a:ahLst/>
              <a:cxnLst/>
              <a:rect l="l" t="t" r="r" b="b"/>
              <a:pathLst>
                <a:path w="679" h="661" extrusionOk="0">
                  <a:moveTo>
                    <a:pt x="328" y="0"/>
                  </a:moveTo>
                  <a:cubicBezTo>
                    <a:pt x="150" y="6"/>
                    <a:pt x="6" y="149"/>
                    <a:pt x="1" y="333"/>
                  </a:cubicBezTo>
                  <a:cubicBezTo>
                    <a:pt x="18" y="519"/>
                    <a:pt x="178" y="661"/>
                    <a:pt x="368" y="661"/>
                  </a:cubicBezTo>
                  <a:cubicBezTo>
                    <a:pt x="372" y="661"/>
                    <a:pt x="376" y="661"/>
                    <a:pt x="380" y="661"/>
                  </a:cubicBezTo>
                  <a:cubicBezTo>
                    <a:pt x="546" y="661"/>
                    <a:pt x="678" y="523"/>
                    <a:pt x="667" y="356"/>
                  </a:cubicBezTo>
                  <a:cubicBezTo>
                    <a:pt x="678" y="161"/>
                    <a:pt x="523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5"/>
            <p:cNvSpPr/>
            <p:nvPr/>
          </p:nvSpPr>
          <p:spPr>
            <a:xfrm>
              <a:off x="2598173" y="3043698"/>
              <a:ext cx="17100" cy="16700"/>
            </a:xfrm>
            <a:custGeom>
              <a:avLst/>
              <a:gdLst/>
              <a:ahLst/>
              <a:cxnLst/>
              <a:rect l="l" t="t" r="r" b="b"/>
              <a:pathLst>
                <a:path w="684" h="668" extrusionOk="0">
                  <a:moveTo>
                    <a:pt x="347" y="1"/>
                  </a:moveTo>
                  <a:cubicBezTo>
                    <a:pt x="341" y="1"/>
                    <a:pt x="334" y="1"/>
                    <a:pt x="328" y="1"/>
                  </a:cubicBezTo>
                  <a:cubicBezTo>
                    <a:pt x="324" y="1"/>
                    <a:pt x="321" y="1"/>
                    <a:pt x="318" y="1"/>
                  </a:cubicBezTo>
                  <a:cubicBezTo>
                    <a:pt x="139" y="1"/>
                    <a:pt x="1" y="154"/>
                    <a:pt x="23" y="334"/>
                  </a:cubicBezTo>
                  <a:cubicBezTo>
                    <a:pt x="40" y="520"/>
                    <a:pt x="201" y="668"/>
                    <a:pt x="386" y="668"/>
                  </a:cubicBezTo>
                  <a:cubicBezTo>
                    <a:pt x="390" y="668"/>
                    <a:pt x="393" y="668"/>
                    <a:pt x="397" y="667"/>
                  </a:cubicBezTo>
                  <a:cubicBezTo>
                    <a:pt x="557" y="639"/>
                    <a:pt x="678" y="507"/>
                    <a:pt x="684" y="346"/>
                  </a:cubicBezTo>
                  <a:cubicBezTo>
                    <a:pt x="684" y="157"/>
                    <a:pt x="53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5"/>
            <p:cNvSpPr/>
            <p:nvPr/>
          </p:nvSpPr>
          <p:spPr>
            <a:xfrm>
              <a:off x="3020886" y="2941519"/>
              <a:ext cx="17125" cy="16550"/>
            </a:xfrm>
            <a:custGeom>
              <a:avLst/>
              <a:gdLst/>
              <a:ahLst/>
              <a:cxnLst/>
              <a:rect l="l" t="t" r="r" b="b"/>
              <a:pathLst>
                <a:path w="685" h="662" extrusionOk="0">
                  <a:moveTo>
                    <a:pt x="335" y="1"/>
                  </a:moveTo>
                  <a:cubicBezTo>
                    <a:pt x="156" y="1"/>
                    <a:pt x="12" y="142"/>
                    <a:pt x="6" y="317"/>
                  </a:cubicBezTo>
                  <a:cubicBezTo>
                    <a:pt x="1" y="509"/>
                    <a:pt x="161" y="662"/>
                    <a:pt x="352" y="662"/>
                  </a:cubicBezTo>
                  <a:cubicBezTo>
                    <a:pt x="355" y="662"/>
                    <a:pt x="359" y="662"/>
                    <a:pt x="362" y="662"/>
                  </a:cubicBezTo>
                  <a:cubicBezTo>
                    <a:pt x="366" y="662"/>
                    <a:pt x="369" y="662"/>
                    <a:pt x="373" y="662"/>
                  </a:cubicBezTo>
                  <a:cubicBezTo>
                    <a:pt x="529" y="662"/>
                    <a:pt x="667" y="537"/>
                    <a:pt x="673" y="380"/>
                  </a:cubicBezTo>
                  <a:cubicBezTo>
                    <a:pt x="684" y="185"/>
                    <a:pt x="535" y="18"/>
                    <a:pt x="345" y="1"/>
                  </a:cubicBezTo>
                  <a:cubicBezTo>
                    <a:pt x="342" y="1"/>
                    <a:pt x="338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2084950" y="4671775"/>
              <a:ext cx="17375" cy="16700"/>
            </a:xfrm>
            <a:custGeom>
              <a:avLst/>
              <a:gdLst/>
              <a:ahLst/>
              <a:cxnLst/>
              <a:rect l="l" t="t" r="r" b="b"/>
              <a:pathLst>
                <a:path w="695" h="668" extrusionOk="0">
                  <a:moveTo>
                    <a:pt x="344" y="1"/>
                  </a:moveTo>
                  <a:cubicBezTo>
                    <a:pt x="340" y="1"/>
                    <a:pt x="337" y="1"/>
                    <a:pt x="333" y="1"/>
                  </a:cubicBezTo>
                  <a:cubicBezTo>
                    <a:pt x="330" y="1"/>
                    <a:pt x="326" y="1"/>
                    <a:pt x="323" y="1"/>
                  </a:cubicBezTo>
                  <a:cubicBezTo>
                    <a:pt x="144" y="1"/>
                    <a:pt x="0" y="153"/>
                    <a:pt x="17" y="334"/>
                  </a:cubicBezTo>
                  <a:cubicBezTo>
                    <a:pt x="34" y="520"/>
                    <a:pt x="189" y="667"/>
                    <a:pt x="380" y="667"/>
                  </a:cubicBezTo>
                  <a:cubicBezTo>
                    <a:pt x="383" y="667"/>
                    <a:pt x="387" y="667"/>
                    <a:pt x="391" y="667"/>
                  </a:cubicBezTo>
                  <a:cubicBezTo>
                    <a:pt x="569" y="644"/>
                    <a:pt x="695" y="489"/>
                    <a:pt x="683" y="311"/>
                  </a:cubicBezTo>
                  <a:cubicBezTo>
                    <a:pt x="661" y="137"/>
                    <a:pt x="51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062100" y="3293950"/>
              <a:ext cx="17550" cy="16550"/>
            </a:xfrm>
            <a:custGeom>
              <a:avLst/>
              <a:gdLst/>
              <a:ahLst/>
              <a:cxnLst/>
              <a:rect l="l" t="t" r="r" b="b"/>
              <a:pathLst>
                <a:path w="702" h="662" extrusionOk="0">
                  <a:moveTo>
                    <a:pt x="335" y="0"/>
                  </a:moveTo>
                  <a:cubicBezTo>
                    <a:pt x="161" y="0"/>
                    <a:pt x="17" y="129"/>
                    <a:pt x="6" y="305"/>
                  </a:cubicBezTo>
                  <a:cubicBezTo>
                    <a:pt x="1" y="477"/>
                    <a:pt x="179" y="656"/>
                    <a:pt x="363" y="661"/>
                  </a:cubicBezTo>
                  <a:cubicBezTo>
                    <a:pt x="529" y="661"/>
                    <a:pt x="661" y="535"/>
                    <a:pt x="673" y="374"/>
                  </a:cubicBezTo>
                  <a:cubicBezTo>
                    <a:pt x="701" y="179"/>
                    <a:pt x="552" y="6"/>
                    <a:pt x="357" y="1"/>
                  </a:cubicBezTo>
                  <a:cubicBezTo>
                    <a:pt x="349" y="0"/>
                    <a:pt x="342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5461075" y="3597375"/>
              <a:ext cx="16825" cy="16975"/>
            </a:xfrm>
            <a:custGeom>
              <a:avLst/>
              <a:gdLst/>
              <a:ahLst/>
              <a:cxnLst/>
              <a:rect l="l" t="t" r="r" b="b"/>
              <a:pathLst>
                <a:path w="673" h="679" extrusionOk="0">
                  <a:moveTo>
                    <a:pt x="337" y="0"/>
                  </a:moveTo>
                  <a:cubicBezTo>
                    <a:pt x="330" y="0"/>
                    <a:pt x="323" y="0"/>
                    <a:pt x="317" y="1"/>
                  </a:cubicBezTo>
                  <a:cubicBezTo>
                    <a:pt x="150" y="1"/>
                    <a:pt x="18" y="139"/>
                    <a:pt x="18" y="305"/>
                  </a:cubicBezTo>
                  <a:cubicBezTo>
                    <a:pt x="1" y="495"/>
                    <a:pt x="145" y="667"/>
                    <a:pt x="346" y="678"/>
                  </a:cubicBezTo>
                  <a:cubicBezTo>
                    <a:pt x="524" y="673"/>
                    <a:pt x="667" y="529"/>
                    <a:pt x="673" y="345"/>
                  </a:cubicBezTo>
                  <a:cubicBezTo>
                    <a:pt x="673" y="157"/>
                    <a:pt x="52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5"/>
            <p:cNvSpPr/>
            <p:nvPr/>
          </p:nvSpPr>
          <p:spPr>
            <a:xfrm>
              <a:off x="2386200" y="4621975"/>
              <a:ext cx="16250" cy="16950"/>
            </a:xfrm>
            <a:custGeom>
              <a:avLst/>
              <a:gdLst/>
              <a:ahLst/>
              <a:cxnLst/>
              <a:rect l="l" t="t" r="r" b="b"/>
              <a:pathLst>
                <a:path w="650" h="678" extrusionOk="0">
                  <a:moveTo>
                    <a:pt x="331" y="1"/>
                  </a:moveTo>
                  <a:cubicBezTo>
                    <a:pt x="313" y="1"/>
                    <a:pt x="295" y="2"/>
                    <a:pt x="276" y="5"/>
                  </a:cubicBezTo>
                  <a:cubicBezTo>
                    <a:pt x="93" y="23"/>
                    <a:pt x="1" y="138"/>
                    <a:pt x="1" y="316"/>
                  </a:cubicBezTo>
                  <a:cubicBezTo>
                    <a:pt x="1" y="510"/>
                    <a:pt x="157" y="678"/>
                    <a:pt x="323" y="678"/>
                  </a:cubicBezTo>
                  <a:cubicBezTo>
                    <a:pt x="329" y="678"/>
                    <a:pt x="334" y="678"/>
                    <a:pt x="340" y="677"/>
                  </a:cubicBezTo>
                  <a:cubicBezTo>
                    <a:pt x="518" y="649"/>
                    <a:pt x="644" y="499"/>
                    <a:pt x="644" y="321"/>
                  </a:cubicBezTo>
                  <a:cubicBezTo>
                    <a:pt x="649" y="144"/>
                    <a:pt x="504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96" name="Google Shape;2096;p15"/>
          <p:cNvPicPr preferRelativeResize="0"/>
          <p:nvPr/>
        </p:nvPicPr>
        <p:blipFill rotWithShape="1">
          <a:blip r:embed="rId6"/>
          <a:srcRect t="2090" r="43426" b="-2090"/>
          <a:stretch>
            <a:fillRect/>
          </a:stretch>
        </p:blipFill>
        <p:spPr>
          <a:xfrm rot="750286" flipH="1">
            <a:off x="8119895" y="-105168"/>
            <a:ext cx="1103686" cy="712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7" name="Google Shape;2097;p15"/>
          <p:cNvGrpSpPr/>
          <p:nvPr/>
        </p:nvGrpSpPr>
        <p:grpSpPr>
          <a:xfrm rot="-3959659">
            <a:off x="8309045" y="-155070"/>
            <a:ext cx="602154" cy="967000"/>
            <a:chOff x="4391575" y="1027675"/>
            <a:chExt cx="951350" cy="1527775"/>
          </a:xfrm>
        </p:grpSpPr>
        <p:sp>
          <p:nvSpPr>
            <p:cNvPr id="2098" name="Google Shape;2098;p15"/>
            <p:cNvSpPr/>
            <p:nvPr/>
          </p:nvSpPr>
          <p:spPr>
            <a:xfrm>
              <a:off x="4877650" y="2425625"/>
              <a:ext cx="147350" cy="129825"/>
            </a:xfrm>
            <a:custGeom>
              <a:avLst/>
              <a:gdLst/>
              <a:ahLst/>
              <a:cxnLst/>
              <a:rect l="l" t="t" r="r" b="b"/>
              <a:pathLst>
                <a:path w="5894" h="5193" extrusionOk="0">
                  <a:moveTo>
                    <a:pt x="5417" y="2832"/>
                  </a:moveTo>
                  <a:cubicBezTo>
                    <a:pt x="5135" y="2591"/>
                    <a:pt x="4848" y="2361"/>
                    <a:pt x="4590" y="2154"/>
                  </a:cubicBezTo>
                  <a:cubicBezTo>
                    <a:pt x="4756" y="1522"/>
                    <a:pt x="5681" y="1201"/>
                    <a:pt x="4969" y="316"/>
                  </a:cubicBezTo>
                  <a:cubicBezTo>
                    <a:pt x="4561" y="534"/>
                    <a:pt x="4165" y="707"/>
                    <a:pt x="3814" y="942"/>
                  </a:cubicBezTo>
                  <a:cubicBezTo>
                    <a:pt x="3458" y="1178"/>
                    <a:pt x="3148" y="1206"/>
                    <a:pt x="2780" y="942"/>
                  </a:cubicBezTo>
                  <a:cubicBezTo>
                    <a:pt x="2327" y="609"/>
                    <a:pt x="1821" y="339"/>
                    <a:pt x="1270" y="0"/>
                  </a:cubicBezTo>
                  <a:cubicBezTo>
                    <a:pt x="879" y="793"/>
                    <a:pt x="1545" y="1471"/>
                    <a:pt x="1218" y="2194"/>
                  </a:cubicBezTo>
                  <a:cubicBezTo>
                    <a:pt x="937" y="2298"/>
                    <a:pt x="592" y="2390"/>
                    <a:pt x="282" y="2550"/>
                  </a:cubicBezTo>
                  <a:cubicBezTo>
                    <a:pt x="150" y="2625"/>
                    <a:pt x="35" y="2820"/>
                    <a:pt x="12" y="2981"/>
                  </a:cubicBezTo>
                  <a:cubicBezTo>
                    <a:pt x="0" y="3050"/>
                    <a:pt x="224" y="3205"/>
                    <a:pt x="362" y="3234"/>
                  </a:cubicBezTo>
                  <a:cubicBezTo>
                    <a:pt x="701" y="3309"/>
                    <a:pt x="1051" y="3320"/>
                    <a:pt x="1419" y="3360"/>
                  </a:cubicBezTo>
                  <a:cubicBezTo>
                    <a:pt x="1482" y="3854"/>
                    <a:pt x="1505" y="4291"/>
                    <a:pt x="1597" y="4710"/>
                  </a:cubicBezTo>
                  <a:cubicBezTo>
                    <a:pt x="1672" y="5089"/>
                    <a:pt x="1976" y="5193"/>
                    <a:pt x="2258" y="4923"/>
                  </a:cubicBezTo>
                  <a:cubicBezTo>
                    <a:pt x="2545" y="4630"/>
                    <a:pt x="2809" y="4320"/>
                    <a:pt x="3045" y="3986"/>
                  </a:cubicBezTo>
                  <a:cubicBezTo>
                    <a:pt x="3280" y="3670"/>
                    <a:pt x="3562" y="3556"/>
                    <a:pt x="3958" y="3625"/>
                  </a:cubicBezTo>
                  <a:cubicBezTo>
                    <a:pt x="4469" y="3716"/>
                    <a:pt x="4986" y="3768"/>
                    <a:pt x="5503" y="3808"/>
                  </a:cubicBezTo>
                  <a:cubicBezTo>
                    <a:pt x="5624" y="3820"/>
                    <a:pt x="5830" y="3768"/>
                    <a:pt x="5853" y="3699"/>
                  </a:cubicBezTo>
                  <a:cubicBezTo>
                    <a:pt x="5894" y="3556"/>
                    <a:pt x="5876" y="3395"/>
                    <a:pt x="5802" y="3263"/>
                  </a:cubicBezTo>
                  <a:cubicBezTo>
                    <a:pt x="5716" y="3090"/>
                    <a:pt x="5560" y="2958"/>
                    <a:pt x="5417" y="28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5"/>
            <p:cNvSpPr/>
            <p:nvPr/>
          </p:nvSpPr>
          <p:spPr>
            <a:xfrm>
              <a:off x="4597775" y="2330275"/>
              <a:ext cx="146050" cy="138600"/>
            </a:xfrm>
            <a:custGeom>
              <a:avLst/>
              <a:gdLst/>
              <a:ahLst/>
              <a:cxnLst/>
              <a:rect l="l" t="t" r="r" b="b"/>
              <a:pathLst>
                <a:path w="5842" h="5544" extrusionOk="0">
                  <a:moveTo>
                    <a:pt x="4354" y="2091"/>
                  </a:moveTo>
                  <a:cubicBezTo>
                    <a:pt x="3912" y="2120"/>
                    <a:pt x="3642" y="1988"/>
                    <a:pt x="3458" y="1568"/>
                  </a:cubicBezTo>
                  <a:cubicBezTo>
                    <a:pt x="3234" y="1051"/>
                    <a:pt x="2935" y="569"/>
                    <a:pt x="2631" y="0"/>
                  </a:cubicBezTo>
                  <a:cubicBezTo>
                    <a:pt x="1896" y="483"/>
                    <a:pt x="2126" y="1407"/>
                    <a:pt x="1482" y="1867"/>
                  </a:cubicBezTo>
                  <a:cubicBezTo>
                    <a:pt x="1184" y="1815"/>
                    <a:pt x="839" y="1718"/>
                    <a:pt x="494" y="1700"/>
                  </a:cubicBezTo>
                  <a:cubicBezTo>
                    <a:pt x="339" y="1695"/>
                    <a:pt x="144" y="1809"/>
                    <a:pt x="41" y="1930"/>
                  </a:cubicBezTo>
                  <a:cubicBezTo>
                    <a:pt x="0" y="1988"/>
                    <a:pt x="115" y="2235"/>
                    <a:pt x="219" y="2326"/>
                  </a:cubicBezTo>
                  <a:cubicBezTo>
                    <a:pt x="477" y="2556"/>
                    <a:pt x="770" y="2751"/>
                    <a:pt x="1069" y="2975"/>
                  </a:cubicBezTo>
                  <a:cubicBezTo>
                    <a:pt x="873" y="3429"/>
                    <a:pt x="678" y="3820"/>
                    <a:pt x="540" y="4228"/>
                  </a:cubicBezTo>
                  <a:cubicBezTo>
                    <a:pt x="414" y="4595"/>
                    <a:pt x="626" y="4837"/>
                    <a:pt x="1000" y="4739"/>
                  </a:cubicBezTo>
                  <a:cubicBezTo>
                    <a:pt x="1396" y="4635"/>
                    <a:pt x="1787" y="4498"/>
                    <a:pt x="2160" y="4331"/>
                  </a:cubicBezTo>
                  <a:cubicBezTo>
                    <a:pt x="2522" y="4176"/>
                    <a:pt x="2821" y="4216"/>
                    <a:pt x="3131" y="4475"/>
                  </a:cubicBezTo>
                  <a:cubicBezTo>
                    <a:pt x="3527" y="4808"/>
                    <a:pt x="3946" y="5112"/>
                    <a:pt x="4371" y="5417"/>
                  </a:cubicBezTo>
                  <a:cubicBezTo>
                    <a:pt x="4469" y="5486"/>
                    <a:pt x="4670" y="5543"/>
                    <a:pt x="4728" y="5497"/>
                  </a:cubicBezTo>
                  <a:cubicBezTo>
                    <a:pt x="4837" y="5388"/>
                    <a:pt x="4906" y="5244"/>
                    <a:pt x="4911" y="5089"/>
                  </a:cubicBezTo>
                  <a:cubicBezTo>
                    <a:pt x="4911" y="4905"/>
                    <a:pt x="4842" y="4716"/>
                    <a:pt x="4785" y="4532"/>
                  </a:cubicBezTo>
                  <a:cubicBezTo>
                    <a:pt x="4664" y="4187"/>
                    <a:pt x="4532" y="3843"/>
                    <a:pt x="4417" y="3527"/>
                  </a:cubicBezTo>
                  <a:cubicBezTo>
                    <a:pt x="4877" y="3073"/>
                    <a:pt x="5842" y="3263"/>
                    <a:pt x="5664" y="2137"/>
                  </a:cubicBezTo>
                  <a:cubicBezTo>
                    <a:pt x="5204" y="2120"/>
                    <a:pt x="4779" y="2068"/>
                    <a:pt x="4354" y="20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4518225" y="2172600"/>
              <a:ext cx="107275" cy="101675"/>
            </a:xfrm>
            <a:custGeom>
              <a:avLst/>
              <a:gdLst/>
              <a:ahLst/>
              <a:cxnLst/>
              <a:rect l="l" t="t" r="r" b="b"/>
              <a:pathLst>
                <a:path w="4291" h="4067" extrusionOk="0">
                  <a:moveTo>
                    <a:pt x="3200" y="1534"/>
                  </a:moveTo>
                  <a:cubicBezTo>
                    <a:pt x="2878" y="1557"/>
                    <a:pt x="2677" y="1459"/>
                    <a:pt x="2545" y="1149"/>
                  </a:cubicBezTo>
                  <a:cubicBezTo>
                    <a:pt x="2378" y="770"/>
                    <a:pt x="2160" y="420"/>
                    <a:pt x="1930" y="0"/>
                  </a:cubicBezTo>
                  <a:cubicBezTo>
                    <a:pt x="1396" y="351"/>
                    <a:pt x="1563" y="1034"/>
                    <a:pt x="1086" y="1373"/>
                  </a:cubicBezTo>
                  <a:cubicBezTo>
                    <a:pt x="850" y="1316"/>
                    <a:pt x="603" y="1275"/>
                    <a:pt x="362" y="1247"/>
                  </a:cubicBezTo>
                  <a:cubicBezTo>
                    <a:pt x="230" y="1258"/>
                    <a:pt x="115" y="1321"/>
                    <a:pt x="35" y="1419"/>
                  </a:cubicBezTo>
                  <a:cubicBezTo>
                    <a:pt x="0" y="1459"/>
                    <a:pt x="86" y="1643"/>
                    <a:pt x="161" y="1706"/>
                  </a:cubicBezTo>
                  <a:cubicBezTo>
                    <a:pt x="351" y="1873"/>
                    <a:pt x="563" y="2016"/>
                    <a:pt x="787" y="2177"/>
                  </a:cubicBezTo>
                  <a:cubicBezTo>
                    <a:pt x="643" y="2510"/>
                    <a:pt x="500" y="2798"/>
                    <a:pt x="396" y="3102"/>
                  </a:cubicBezTo>
                  <a:cubicBezTo>
                    <a:pt x="305" y="3372"/>
                    <a:pt x="465" y="3544"/>
                    <a:pt x="735" y="3475"/>
                  </a:cubicBezTo>
                  <a:cubicBezTo>
                    <a:pt x="1028" y="3401"/>
                    <a:pt x="1310" y="3297"/>
                    <a:pt x="1585" y="3177"/>
                  </a:cubicBezTo>
                  <a:cubicBezTo>
                    <a:pt x="1821" y="3056"/>
                    <a:pt x="2114" y="3096"/>
                    <a:pt x="2303" y="3286"/>
                  </a:cubicBezTo>
                  <a:cubicBezTo>
                    <a:pt x="2591" y="3533"/>
                    <a:pt x="2901" y="3751"/>
                    <a:pt x="3211" y="3975"/>
                  </a:cubicBezTo>
                  <a:cubicBezTo>
                    <a:pt x="3286" y="4021"/>
                    <a:pt x="3435" y="4067"/>
                    <a:pt x="3475" y="4033"/>
                  </a:cubicBezTo>
                  <a:cubicBezTo>
                    <a:pt x="3556" y="3952"/>
                    <a:pt x="3602" y="3849"/>
                    <a:pt x="3607" y="3734"/>
                  </a:cubicBezTo>
                  <a:cubicBezTo>
                    <a:pt x="3596" y="3596"/>
                    <a:pt x="3567" y="3458"/>
                    <a:pt x="3515" y="3326"/>
                  </a:cubicBezTo>
                  <a:cubicBezTo>
                    <a:pt x="3429" y="3073"/>
                    <a:pt x="3326" y="2821"/>
                    <a:pt x="3245" y="2591"/>
                  </a:cubicBezTo>
                  <a:cubicBezTo>
                    <a:pt x="3584" y="2252"/>
                    <a:pt x="4291" y="2390"/>
                    <a:pt x="4165" y="1568"/>
                  </a:cubicBezTo>
                  <a:cubicBezTo>
                    <a:pt x="3826" y="1557"/>
                    <a:pt x="3510" y="1522"/>
                    <a:pt x="3200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5069050" y="2223725"/>
              <a:ext cx="107300" cy="101675"/>
            </a:xfrm>
            <a:custGeom>
              <a:avLst/>
              <a:gdLst/>
              <a:ahLst/>
              <a:cxnLst/>
              <a:rect l="l" t="t" r="r" b="b"/>
              <a:pathLst>
                <a:path w="4292" h="4067" extrusionOk="0">
                  <a:moveTo>
                    <a:pt x="3195" y="1534"/>
                  </a:moveTo>
                  <a:cubicBezTo>
                    <a:pt x="2873" y="1551"/>
                    <a:pt x="2678" y="1459"/>
                    <a:pt x="2540" y="1149"/>
                  </a:cubicBezTo>
                  <a:cubicBezTo>
                    <a:pt x="2379" y="770"/>
                    <a:pt x="2155" y="414"/>
                    <a:pt x="1931" y="0"/>
                  </a:cubicBezTo>
                  <a:cubicBezTo>
                    <a:pt x="1391" y="351"/>
                    <a:pt x="1563" y="1028"/>
                    <a:pt x="1087" y="1373"/>
                  </a:cubicBezTo>
                  <a:cubicBezTo>
                    <a:pt x="851" y="1315"/>
                    <a:pt x="604" y="1275"/>
                    <a:pt x="363" y="1247"/>
                  </a:cubicBezTo>
                  <a:cubicBezTo>
                    <a:pt x="231" y="1258"/>
                    <a:pt x="116" y="1315"/>
                    <a:pt x="30" y="1419"/>
                  </a:cubicBezTo>
                  <a:cubicBezTo>
                    <a:pt x="1" y="1459"/>
                    <a:pt x="81" y="1643"/>
                    <a:pt x="162" y="1706"/>
                  </a:cubicBezTo>
                  <a:cubicBezTo>
                    <a:pt x="351" y="1878"/>
                    <a:pt x="564" y="2016"/>
                    <a:pt x="782" y="2177"/>
                  </a:cubicBezTo>
                  <a:cubicBezTo>
                    <a:pt x="639" y="2510"/>
                    <a:pt x="495" y="2797"/>
                    <a:pt x="397" y="3102"/>
                  </a:cubicBezTo>
                  <a:cubicBezTo>
                    <a:pt x="305" y="3372"/>
                    <a:pt x="460" y="3544"/>
                    <a:pt x="736" y="3475"/>
                  </a:cubicBezTo>
                  <a:cubicBezTo>
                    <a:pt x="1023" y="3401"/>
                    <a:pt x="1311" y="3297"/>
                    <a:pt x="1586" y="3177"/>
                  </a:cubicBezTo>
                  <a:cubicBezTo>
                    <a:pt x="1851" y="3062"/>
                    <a:pt x="2075" y="3090"/>
                    <a:pt x="2304" y="3286"/>
                  </a:cubicBezTo>
                  <a:cubicBezTo>
                    <a:pt x="2591" y="3527"/>
                    <a:pt x="2902" y="3751"/>
                    <a:pt x="3212" y="3975"/>
                  </a:cubicBezTo>
                  <a:cubicBezTo>
                    <a:pt x="3286" y="4021"/>
                    <a:pt x="3436" y="4067"/>
                    <a:pt x="3476" y="4032"/>
                  </a:cubicBezTo>
                  <a:cubicBezTo>
                    <a:pt x="3556" y="3952"/>
                    <a:pt x="3602" y="3849"/>
                    <a:pt x="3608" y="3734"/>
                  </a:cubicBezTo>
                  <a:cubicBezTo>
                    <a:pt x="3597" y="3596"/>
                    <a:pt x="3568" y="3458"/>
                    <a:pt x="3516" y="3326"/>
                  </a:cubicBezTo>
                  <a:cubicBezTo>
                    <a:pt x="3424" y="3073"/>
                    <a:pt x="3327" y="2820"/>
                    <a:pt x="3241" y="2591"/>
                  </a:cubicBezTo>
                  <a:cubicBezTo>
                    <a:pt x="3579" y="2252"/>
                    <a:pt x="4292" y="2390"/>
                    <a:pt x="4160" y="1568"/>
                  </a:cubicBezTo>
                  <a:cubicBezTo>
                    <a:pt x="3821" y="1551"/>
                    <a:pt x="3511" y="1511"/>
                    <a:pt x="3195" y="15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5008475" y="1907950"/>
              <a:ext cx="131125" cy="124650"/>
            </a:xfrm>
            <a:custGeom>
              <a:avLst/>
              <a:gdLst/>
              <a:ahLst/>
              <a:cxnLst/>
              <a:rect l="l" t="t" r="r" b="b"/>
              <a:pathLst>
                <a:path w="5245" h="4986" extrusionOk="0">
                  <a:moveTo>
                    <a:pt x="3912" y="1884"/>
                  </a:moveTo>
                  <a:cubicBezTo>
                    <a:pt x="3521" y="1907"/>
                    <a:pt x="3274" y="1792"/>
                    <a:pt x="3113" y="1413"/>
                  </a:cubicBezTo>
                  <a:cubicBezTo>
                    <a:pt x="2912" y="948"/>
                    <a:pt x="2642" y="511"/>
                    <a:pt x="2367" y="0"/>
                  </a:cubicBezTo>
                  <a:cubicBezTo>
                    <a:pt x="1706" y="437"/>
                    <a:pt x="1913" y="1264"/>
                    <a:pt x="1333" y="1683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10" y="1522"/>
                    <a:pt x="132" y="1631"/>
                    <a:pt x="40" y="1741"/>
                  </a:cubicBezTo>
                  <a:cubicBezTo>
                    <a:pt x="0" y="1787"/>
                    <a:pt x="103" y="2011"/>
                    <a:pt x="201" y="2097"/>
                  </a:cubicBezTo>
                  <a:cubicBezTo>
                    <a:pt x="431" y="2304"/>
                    <a:pt x="695" y="2476"/>
                    <a:pt x="959" y="2671"/>
                  </a:cubicBezTo>
                  <a:cubicBezTo>
                    <a:pt x="787" y="3079"/>
                    <a:pt x="609" y="3429"/>
                    <a:pt x="488" y="3797"/>
                  </a:cubicBezTo>
                  <a:cubicBezTo>
                    <a:pt x="373" y="4130"/>
                    <a:pt x="569" y="4343"/>
                    <a:pt x="902" y="4262"/>
                  </a:cubicBezTo>
                  <a:cubicBezTo>
                    <a:pt x="1258" y="4165"/>
                    <a:pt x="1603" y="4044"/>
                    <a:pt x="1941" y="3895"/>
                  </a:cubicBezTo>
                  <a:cubicBezTo>
                    <a:pt x="2269" y="3751"/>
                    <a:pt x="2539" y="3791"/>
                    <a:pt x="2815" y="4021"/>
                  </a:cubicBezTo>
                  <a:cubicBezTo>
                    <a:pt x="3171" y="4325"/>
                    <a:pt x="3550" y="4595"/>
                    <a:pt x="3929" y="4871"/>
                  </a:cubicBezTo>
                  <a:cubicBezTo>
                    <a:pt x="4015" y="4929"/>
                    <a:pt x="4199" y="4986"/>
                    <a:pt x="4251" y="4940"/>
                  </a:cubicBezTo>
                  <a:cubicBezTo>
                    <a:pt x="4348" y="4842"/>
                    <a:pt x="4406" y="4716"/>
                    <a:pt x="4411" y="4578"/>
                  </a:cubicBezTo>
                  <a:cubicBezTo>
                    <a:pt x="4400" y="4406"/>
                    <a:pt x="4365" y="4233"/>
                    <a:pt x="4296" y="4073"/>
                  </a:cubicBezTo>
                  <a:cubicBezTo>
                    <a:pt x="4193" y="3762"/>
                    <a:pt x="4072" y="3452"/>
                    <a:pt x="3969" y="3171"/>
                  </a:cubicBezTo>
                  <a:cubicBezTo>
                    <a:pt x="4383" y="2763"/>
                    <a:pt x="5244" y="2930"/>
                    <a:pt x="5089" y="1919"/>
                  </a:cubicBezTo>
                  <a:cubicBezTo>
                    <a:pt x="4681" y="1907"/>
                    <a:pt x="4296" y="1861"/>
                    <a:pt x="3912" y="18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4603075" y="1811150"/>
              <a:ext cx="131150" cy="124525"/>
            </a:xfrm>
            <a:custGeom>
              <a:avLst/>
              <a:gdLst/>
              <a:ahLst/>
              <a:cxnLst/>
              <a:rect l="l" t="t" r="r" b="b"/>
              <a:pathLst>
                <a:path w="5246" h="4981" extrusionOk="0">
                  <a:moveTo>
                    <a:pt x="3907" y="1879"/>
                  </a:moveTo>
                  <a:cubicBezTo>
                    <a:pt x="3516" y="1902"/>
                    <a:pt x="3275" y="1787"/>
                    <a:pt x="3108" y="1408"/>
                  </a:cubicBezTo>
                  <a:cubicBezTo>
                    <a:pt x="2907" y="943"/>
                    <a:pt x="2637" y="512"/>
                    <a:pt x="2362" y="1"/>
                  </a:cubicBezTo>
                  <a:cubicBezTo>
                    <a:pt x="1701" y="432"/>
                    <a:pt x="1914" y="1264"/>
                    <a:pt x="1328" y="1678"/>
                  </a:cubicBezTo>
                  <a:cubicBezTo>
                    <a:pt x="1063" y="1626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35"/>
                  </a:cubicBezTo>
                  <a:cubicBezTo>
                    <a:pt x="1" y="1781"/>
                    <a:pt x="104" y="2005"/>
                    <a:pt x="196" y="2092"/>
                  </a:cubicBezTo>
                  <a:cubicBezTo>
                    <a:pt x="426" y="2298"/>
                    <a:pt x="690" y="2471"/>
                    <a:pt x="960" y="2666"/>
                  </a:cubicBezTo>
                  <a:cubicBezTo>
                    <a:pt x="782" y="3074"/>
                    <a:pt x="604" y="3424"/>
                    <a:pt x="483" y="3798"/>
                  </a:cubicBezTo>
                  <a:cubicBezTo>
                    <a:pt x="374" y="4125"/>
                    <a:pt x="564" y="4337"/>
                    <a:pt x="897" y="4257"/>
                  </a:cubicBezTo>
                  <a:cubicBezTo>
                    <a:pt x="1253" y="4159"/>
                    <a:pt x="1603" y="4039"/>
                    <a:pt x="1937" y="3889"/>
                  </a:cubicBezTo>
                  <a:cubicBezTo>
                    <a:pt x="2264" y="3752"/>
                    <a:pt x="2534" y="3786"/>
                    <a:pt x="2810" y="4022"/>
                  </a:cubicBezTo>
                  <a:cubicBezTo>
                    <a:pt x="3166" y="4320"/>
                    <a:pt x="3545" y="4596"/>
                    <a:pt x="3924" y="4866"/>
                  </a:cubicBezTo>
                  <a:cubicBezTo>
                    <a:pt x="4010" y="4923"/>
                    <a:pt x="4194" y="4981"/>
                    <a:pt x="4246" y="4935"/>
                  </a:cubicBezTo>
                  <a:cubicBezTo>
                    <a:pt x="4343" y="4843"/>
                    <a:pt x="4401" y="4711"/>
                    <a:pt x="4406" y="4573"/>
                  </a:cubicBezTo>
                  <a:cubicBezTo>
                    <a:pt x="4401" y="4401"/>
                    <a:pt x="4360" y="4234"/>
                    <a:pt x="4297" y="4073"/>
                  </a:cubicBezTo>
                  <a:cubicBezTo>
                    <a:pt x="4188" y="3757"/>
                    <a:pt x="4068" y="3447"/>
                    <a:pt x="3964" y="3166"/>
                  </a:cubicBezTo>
                  <a:cubicBezTo>
                    <a:pt x="4378" y="2758"/>
                    <a:pt x="5245" y="2924"/>
                    <a:pt x="5084" y="1914"/>
                  </a:cubicBezTo>
                  <a:cubicBezTo>
                    <a:pt x="4676" y="1908"/>
                    <a:pt x="4292" y="1856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5018525" y="1721850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12" y="1878"/>
                  </a:moveTo>
                  <a:cubicBezTo>
                    <a:pt x="3521" y="1907"/>
                    <a:pt x="3274" y="1786"/>
                    <a:pt x="3108" y="1407"/>
                  </a:cubicBezTo>
                  <a:cubicBezTo>
                    <a:pt x="2907" y="948"/>
                    <a:pt x="2642" y="511"/>
                    <a:pt x="2367" y="0"/>
                  </a:cubicBezTo>
                  <a:cubicBezTo>
                    <a:pt x="1706" y="431"/>
                    <a:pt x="1913" y="1264"/>
                    <a:pt x="1333" y="1677"/>
                  </a:cubicBezTo>
                  <a:cubicBezTo>
                    <a:pt x="1068" y="1631"/>
                    <a:pt x="758" y="1545"/>
                    <a:pt x="442" y="1528"/>
                  </a:cubicBezTo>
                  <a:cubicBezTo>
                    <a:pt x="305" y="1522"/>
                    <a:pt x="132" y="1626"/>
                    <a:pt x="40" y="1735"/>
                  </a:cubicBezTo>
                  <a:cubicBezTo>
                    <a:pt x="0" y="1786"/>
                    <a:pt x="103" y="2010"/>
                    <a:pt x="195" y="2091"/>
                  </a:cubicBezTo>
                  <a:cubicBezTo>
                    <a:pt x="431" y="2298"/>
                    <a:pt x="695" y="2470"/>
                    <a:pt x="959" y="2665"/>
                  </a:cubicBezTo>
                  <a:cubicBezTo>
                    <a:pt x="787" y="3073"/>
                    <a:pt x="609" y="3423"/>
                    <a:pt x="488" y="3791"/>
                  </a:cubicBezTo>
                  <a:cubicBezTo>
                    <a:pt x="373" y="4124"/>
                    <a:pt x="569" y="4337"/>
                    <a:pt x="902" y="4256"/>
                  </a:cubicBezTo>
                  <a:cubicBezTo>
                    <a:pt x="1258" y="4159"/>
                    <a:pt x="1603" y="4038"/>
                    <a:pt x="1942" y="3889"/>
                  </a:cubicBezTo>
                  <a:cubicBezTo>
                    <a:pt x="2269" y="3745"/>
                    <a:pt x="2539" y="3785"/>
                    <a:pt x="2815" y="4021"/>
                  </a:cubicBezTo>
                  <a:cubicBezTo>
                    <a:pt x="3171" y="4320"/>
                    <a:pt x="3550" y="4595"/>
                    <a:pt x="3929" y="4865"/>
                  </a:cubicBezTo>
                  <a:cubicBezTo>
                    <a:pt x="4015" y="4923"/>
                    <a:pt x="4199" y="4980"/>
                    <a:pt x="4245" y="4934"/>
                  </a:cubicBezTo>
                  <a:cubicBezTo>
                    <a:pt x="4343" y="4836"/>
                    <a:pt x="4400" y="4710"/>
                    <a:pt x="4411" y="4578"/>
                  </a:cubicBezTo>
                  <a:cubicBezTo>
                    <a:pt x="4400" y="4400"/>
                    <a:pt x="4360" y="4233"/>
                    <a:pt x="4297" y="4073"/>
                  </a:cubicBezTo>
                  <a:cubicBezTo>
                    <a:pt x="4193" y="3757"/>
                    <a:pt x="4067" y="3452"/>
                    <a:pt x="3963" y="3171"/>
                  </a:cubicBezTo>
                  <a:cubicBezTo>
                    <a:pt x="4383" y="2757"/>
                    <a:pt x="5244" y="2929"/>
                    <a:pt x="5089" y="1919"/>
                  </a:cubicBezTo>
                  <a:cubicBezTo>
                    <a:pt x="4681" y="1901"/>
                    <a:pt x="4297" y="1861"/>
                    <a:pt x="3912" y="18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4986200" y="1345175"/>
              <a:ext cx="131125" cy="124525"/>
            </a:xfrm>
            <a:custGeom>
              <a:avLst/>
              <a:gdLst/>
              <a:ahLst/>
              <a:cxnLst/>
              <a:rect l="l" t="t" r="r" b="b"/>
              <a:pathLst>
                <a:path w="5245" h="4981" extrusionOk="0">
                  <a:moveTo>
                    <a:pt x="3907" y="1879"/>
                  </a:moveTo>
                  <a:cubicBezTo>
                    <a:pt x="3516" y="1908"/>
                    <a:pt x="3275" y="1787"/>
                    <a:pt x="3108" y="1408"/>
                  </a:cubicBezTo>
                  <a:cubicBezTo>
                    <a:pt x="2907" y="948"/>
                    <a:pt x="2637" y="512"/>
                    <a:pt x="2361" y="1"/>
                  </a:cubicBezTo>
                  <a:cubicBezTo>
                    <a:pt x="1701" y="437"/>
                    <a:pt x="1913" y="1264"/>
                    <a:pt x="1328" y="1678"/>
                  </a:cubicBezTo>
                  <a:cubicBezTo>
                    <a:pt x="1063" y="1632"/>
                    <a:pt x="753" y="1546"/>
                    <a:pt x="443" y="1529"/>
                  </a:cubicBezTo>
                  <a:cubicBezTo>
                    <a:pt x="305" y="1523"/>
                    <a:pt x="127" y="1626"/>
                    <a:pt x="35" y="1741"/>
                  </a:cubicBezTo>
                  <a:cubicBezTo>
                    <a:pt x="1" y="1787"/>
                    <a:pt x="104" y="2011"/>
                    <a:pt x="196" y="2092"/>
                  </a:cubicBezTo>
                  <a:cubicBezTo>
                    <a:pt x="426" y="2298"/>
                    <a:pt x="690" y="2471"/>
                    <a:pt x="960" y="2672"/>
                  </a:cubicBezTo>
                  <a:cubicBezTo>
                    <a:pt x="782" y="3079"/>
                    <a:pt x="604" y="3430"/>
                    <a:pt x="483" y="3797"/>
                  </a:cubicBezTo>
                  <a:cubicBezTo>
                    <a:pt x="374" y="4131"/>
                    <a:pt x="564" y="4343"/>
                    <a:pt x="897" y="4263"/>
                  </a:cubicBezTo>
                  <a:cubicBezTo>
                    <a:pt x="1253" y="4165"/>
                    <a:pt x="1603" y="4044"/>
                    <a:pt x="1936" y="3895"/>
                  </a:cubicBezTo>
                  <a:cubicBezTo>
                    <a:pt x="2264" y="3751"/>
                    <a:pt x="2534" y="3786"/>
                    <a:pt x="2809" y="4021"/>
                  </a:cubicBezTo>
                  <a:cubicBezTo>
                    <a:pt x="3166" y="4326"/>
                    <a:pt x="3545" y="4596"/>
                    <a:pt x="3924" y="4866"/>
                  </a:cubicBezTo>
                  <a:cubicBezTo>
                    <a:pt x="4010" y="4929"/>
                    <a:pt x="4194" y="4981"/>
                    <a:pt x="4245" y="4940"/>
                  </a:cubicBezTo>
                  <a:cubicBezTo>
                    <a:pt x="4343" y="4843"/>
                    <a:pt x="4401" y="4711"/>
                    <a:pt x="4406" y="4579"/>
                  </a:cubicBezTo>
                  <a:cubicBezTo>
                    <a:pt x="4395" y="4401"/>
                    <a:pt x="4360" y="4234"/>
                    <a:pt x="4297" y="4073"/>
                  </a:cubicBezTo>
                  <a:cubicBezTo>
                    <a:pt x="4188" y="3757"/>
                    <a:pt x="4067" y="3447"/>
                    <a:pt x="3964" y="3171"/>
                  </a:cubicBezTo>
                  <a:cubicBezTo>
                    <a:pt x="4378" y="2758"/>
                    <a:pt x="5245" y="2930"/>
                    <a:pt x="5084" y="1919"/>
                  </a:cubicBezTo>
                  <a:cubicBezTo>
                    <a:pt x="4676" y="1902"/>
                    <a:pt x="4297" y="1862"/>
                    <a:pt x="3907" y="1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4804850" y="1274250"/>
              <a:ext cx="109425" cy="103975"/>
            </a:xfrm>
            <a:custGeom>
              <a:avLst/>
              <a:gdLst/>
              <a:ahLst/>
              <a:cxnLst/>
              <a:rect l="l" t="t" r="r" b="b"/>
              <a:pathLst>
                <a:path w="4377" h="4159" extrusionOk="0">
                  <a:moveTo>
                    <a:pt x="3263" y="1568"/>
                  </a:moveTo>
                  <a:cubicBezTo>
                    <a:pt x="2935" y="1591"/>
                    <a:pt x="2728" y="1494"/>
                    <a:pt x="2596" y="1178"/>
                  </a:cubicBezTo>
                  <a:cubicBezTo>
                    <a:pt x="2424" y="793"/>
                    <a:pt x="2200" y="425"/>
                    <a:pt x="1970" y="0"/>
                  </a:cubicBezTo>
                  <a:cubicBezTo>
                    <a:pt x="1419" y="362"/>
                    <a:pt x="1591" y="1057"/>
                    <a:pt x="1109" y="1402"/>
                  </a:cubicBezTo>
                  <a:cubicBezTo>
                    <a:pt x="885" y="1362"/>
                    <a:pt x="626" y="1293"/>
                    <a:pt x="368" y="1275"/>
                  </a:cubicBezTo>
                  <a:cubicBezTo>
                    <a:pt x="236" y="1287"/>
                    <a:pt x="115" y="1350"/>
                    <a:pt x="29" y="1453"/>
                  </a:cubicBezTo>
                  <a:cubicBezTo>
                    <a:pt x="0" y="1494"/>
                    <a:pt x="86" y="1677"/>
                    <a:pt x="161" y="1746"/>
                  </a:cubicBezTo>
                  <a:cubicBezTo>
                    <a:pt x="356" y="1919"/>
                    <a:pt x="574" y="2062"/>
                    <a:pt x="798" y="2229"/>
                  </a:cubicBezTo>
                  <a:cubicBezTo>
                    <a:pt x="655" y="2568"/>
                    <a:pt x="506" y="2861"/>
                    <a:pt x="402" y="3171"/>
                  </a:cubicBezTo>
                  <a:cubicBezTo>
                    <a:pt x="310" y="3447"/>
                    <a:pt x="471" y="3625"/>
                    <a:pt x="747" y="3556"/>
                  </a:cubicBezTo>
                  <a:cubicBezTo>
                    <a:pt x="1045" y="3475"/>
                    <a:pt x="1333" y="3372"/>
                    <a:pt x="1614" y="3251"/>
                  </a:cubicBezTo>
                  <a:cubicBezTo>
                    <a:pt x="1890" y="3131"/>
                    <a:pt x="2114" y="3159"/>
                    <a:pt x="2344" y="3360"/>
                  </a:cubicBezTo>
                  <a:cubicBezTo>
                    <a:pt x="2642" y="3607"/>
                    <a:pt x="2958" y="3837"/>
                    <a:pt x="3274" y="4061"/>
                  </a:cubicBezTo>
                  <a:cubicBezTo>
                    <a:pt x="3349" y="4113"/>
                    <a:pt x="3504" y="4159"/>
                    <a:pt x="3544" y="4124"/>
                  </a:cubicBezTo>
                  <a:cubicBezTo>
                    <a:pt x="3625" y="4044"/>
                    <a:pt x="3670" y="3935"/>
                    <a:pt x="3676" y="3820"/>
                  </a:cubicBezTo>
                  <a:cubicBezTo>
                    <a:pt x="3670" y="3676"/>
                    <a:pt x="3636" y="3538"/>
                    <a:pt x="3584" y="3401"/>
                  </a:cubicBezTo>
                  <a:cubicBezTo>
                    <a:pt x="3492" y="3142"/>
                    <a:pt x="3395" y="2884"/>
                    <a:pt x="3309" y="2648"/>
                  </a:cubicBezTo>
                  <a:cubicBezTo>
                    <a:pt x="3653" y="2304"/>
                    <a:pt x="4377" y="2447"/>
                    <a:pt x="4245" y="1603"/>
                  </a:cubicBezTo>
                  <a:cubicBezTo>
                    <a:pt x="3900" y="1591"/>
                    <a:pt x="3579" y="1557"/>
                    <a:pt x="3263" y="1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4547800" y="1300525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9" y="1609"/>
                  </a:moveTo>
                  <a:cubicBezTo>
                    <a:pt x="3671" y="1097"/>
                    <a:pt x="3608" y="586"/>
                    <a:pt x="3567" y="0"/>
                  </a:cubicBezTo>
                  <a:cubicBezTo>
                    <a:pt x="2780" y="121"/>
                    <a:pt x="2620" y="971"/>
                    <a:pt x="1913" y="1103"/>
                  </a:cubicBezTo>
                  <a:cubicBezTo>
                    <a:pt x="1689" y="948"/>
                    <a:pt x="1442" y="741"/>
                    <a:pt x="1161" y="592"/>
                  </a:cubicBezTo>
                  <a:cubicBezTo>
                    <a:pt x="1040" y="529"/>
                    <a:pt x="833" y="552"/>
                    <a:pt x="707" y="615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8" y="1293"/>
                    <a:pt x="994" y="1563"/>
                    <a:pt x="1155" y="1856"/>
                  </a:cubicBezTo>
                  <a:cubicBezTo>
                    <a:pt x="822" y="2154"/>
                    <a:pt x="512" y="2401"/>
                    <a:pt x="242" y="2689"/>
                  </a:cubicBezTo>
                  <a:cubicBezTo>
                    <a:pt x="0" y="2941"/>
                    <a:pt x="87" y="3223"/>
                    <a:pt x="431" y="3286"/>
                  </a:cubicBezTo>
                  <a:cubicBezTo>
                    <a:pt x="793" y="3349"/>
                    <a:pt x="1166" y="3384"/>
                    <a:pt x="1534" y="3389"/>
                  </a:cubicBezTo>
                  <a:cubicBezTo>
                    <a:pt x="1896" y="3401"/>
                    <a:pt x="2126" y="3544"/>
                    <a:pt x="2281" y="3878"/>
                  </a:cubicBezTo>
                  <a:cubicBezTo>
                    <a:pt x="2482" y="4303"/>
                    <a:pt x="2712" y="4716"/>
                    <a:pt x="2947" y="5124"/>
                  </a:cubicBezTo>
                  <a:cubicBezTo>
                    <a:pt x="2999" y="5216"/>
                    <a:pt x="3142" y="5342"/>
                    <a:pt x="3211" y="5325"/>
                  </a:cubicBezTo>
                  <a:cubicBezTo>
                    <a:pt x="3338" y="5273"/>
                    <a:pt x="3447" y="5181"/>
                    <a:pt x="3510" y="5061"/>
                  </a:cubicBezTo>
                  <a:cubicBezTo>
                    <a:pt x="3573" y="4900"/>
                    <a:pt x="3608" y="4728"/>
                    <a:pt x="3619" y="4555"/>
                  </a:cubicBezTo>
                  <a:cubicBezTo>
                    <a:pt x="3654" y="4222"/>
                    <a:pt x="3671" y="3889"/>
                    <a:pt x="3694" y="3590"/>
                  </a:cubicBezTo>
                  <a:cubicBezTo>
                    <a:pt x="4251" y="3389"/>
                    <a:pt x="4969" y="3906"/>
                    <a:pt x="5256" y="2913"/>
                  </a:cubicBezTo>
                  <a:cubicBezTo>
                    <a:pt x="4883" y="2723"/>
                    <a:pt x="4550" y="2522"/>
                    <a:pt x="4194" y="2378"/>
                  </a:cubicBezTo>
                  <a:cubicBezTo>
                    <a:pt x="3820" y="2235"/>
                    <a:pt x="3648" y="2028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5211500" y="1281700"/>
              <a:ext cx="131425" cy="133575"/>
            </a:xfrm>
            <a:custGeom>
              <a:avLst/>
              <a:gdLst/>
              <a:ahLst/>
              <a:cxnLst/>
              <a:rect l="l" t="t" r="r" b="b"/>
              <a:pathLst>
                <a:path w="5257" h="5343" extrusionOk="0">
                  <a:moveTo>
                    <a:pt x="3654" y="1609"/>
                  </a:moveTo>
                  <a:cubicBezTo>
                    <a:pt x="3666" y="1098"/>
                    <a:pt x="3602" y="587"/>
                    <a:pt x="3568" y="1"/>
                  </a:cubicBezTo>
                  <a:cubicBezTo>
                    <a:pt x="2781" y="122"/>
                    <a:pt x="2620" y="966"/>
                    <a:pt x="1914" y="1104"/>
                  </a:cubicBezTo>
                  <a:cubicBezTo>
                    <a:pt x="1690" y="949"/>
                    <a:pt x="1443" y="736"/>
                    <a:pt x="1161" y="593"/>
                  </a:cubicBezTo>
                  <a:cubicBezTo>
                    <a:pt x="1041" y="529"/>
                    <a:pt x="834" y="547"/>
                    <a:pt x="702" y="610"/>
                  </a:cubicBezTo>
                  <a:cubicBezTo>
                    <a:pt x="650" y="638"/>
                    <a:pt x="650" y="885"/>
                    <a:pt x="696" y="1006"/>
                  </a:cubicBezTo>
                  <a:cubicBezTo>
                    <a:pt x="822" y="1293"/>
                    <a:pt x="995" y="1563"/>
                    <a:pt x="1155" y="1856"/>
                  </a:cubicBezTo>
                  <a:cubicBezTo>
                    <a:pt x="822" y="2155"/>
                    <a:pt x="512" y="2402"/>
                    <a:pt x="242" y="2689"/>
                  </a:cubicBezTo>
                  <a:cubicBezTo>
                    <a:pt x="1" y="2942"/>
                    <a:pt x="87" y="3223"/>
                    <a:pt x="426" y="3286"/>
                  </a:cubicBezTo>
                  <a:cubicBezTo>
                    <a:pt x="794" y="3350"/>
                    <a:pt x="1167" y="3384"/>
                    <a:pt x="1535" y="3390"/>
                  </a:cubicBezTo>
                  <a:cubicBezTo>
                    <a:pt x="1896" y="3396"/>
                    <a:pt x="2126" y="3545"/>
                    <a:pt x="2281" y="3878"/>
                  </a:cubicBezTo>
                  <a:cubicBezTo>
                    <a:pt x="2482" y="4303"/>
                    <a:pt x="2712" y="4711"/>
                    <a:pt x="2948" y="5119"/>
                  </a:cubicBezTo>
                  <a:cubicBezTo>
                    <a:pt x="2999" y="5211"/>
                    <a:pt x="3143" y="5343"/>
                    <a:pt x="3206" y="5320"/>
                  </a:cubicBezTo>
                  <a:cubicBezTo>
                    <a:pt x="3338" y="5274"/>
                    <a:pt x="3447" y="5182"/>
                    <a:pt x="3511" y="5056"/>
                  </a:cubicBezTo>
                  <a:cubicBezTo>
                    <a:pt x="3574" y="4895"/>
                    <a:pt x="3608" y="4728"/>
                    <a:pt x="3620" y="4556"/>
                  </a:cubicBezTo>
                  <a:cubicBezTo>
                    <a:pt x="3654" y="4223"/>
                    <a:pt x="3671" y="3890"/>
                    <a:pt x="3694" y="3585"/>
                  </a:cubicBezTo>
                  <a:cubicBezTo>
                    <a:pt x="4251" y="3384"/>
                    <a:pt x="4969" y="3907"/>
                    <a:pt x="5257" y="2913"/>
                  </a:cubicBezTo>
                  <a:cubicBezTo>
                    <a:pt x="4883" y="2724"/>
                    <a:pt x="4550" y="2522"/>
                    <a:pt x="4194" y="2379"/>
                  </a:cubicBezTo>
                  <a:cubicBezTo>
                    <a:pt x="3832" y="2241"/>
                    <a:pt x="3648" y="2023"/>
                    <a:pt x="3654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4391575" y="1027675"/>
              <a:ext cx="131400" cy="133575"/>
            </a:xfrm>
            <a:custGeom>
              <a:avLst/>
              <a:gdLst/>
              <a:ahLst/>
              <a:cxnLst/>
              <a:rect l="l" t="t" r="r" b="b"/>
              <a:pathLst>
                <a:path w="5256" h="5343" extrusionOk="0">
                  <a:moveTo>
                    <a:pt x="3659" y="1609"/>
                  </a:moveTo>
                  <a:cubicBezTo>
                    <a:pt x="3670" y="1098"/>
                    <a:pt x="3607" y="587"/>
                    <a:pt x="3567" y="1"/>
                  </a:cubicBezTo>
                  <a:cubicBezTo>
                    <a:pt x="2780" y="121"/>
                    <a:pt x="2619" y="966"/>
                    <a:pt x="1913" y="1104"/>
                  </a:cubicBezTo>
                  <a:cubicBezTo>
                    <a:pt x="1689" y="949"/>
                    <a:pt x="1442" y="736"/>
                    <a:pt x="1160" y="592"/>
                  </a:cubicBezTo>
                  <a:cubicBezTo>
                    <a:pt x="1040" y="529"/>
                    <a:pt x="833" y="552"/>
                    <a:pt x="707" y="610"/>
                  </a:cubicBezTo>
                  <a:cubicBezTo>
                    <a:pt x="649" y="638"/>
                    <a:pt x="649" y="891"/>
                    <a:pt x="701" y="1006"/>
                  </a:cubicBezTo>
                  <a:cubicBezTo>
                    <a:pt x="827" y="1293"/>
                    <a:pt x="994" y="1563"/>
                    <a:pt x="1155" y="1856"/>
                  </a:cubicBezTo>
                  <a:cubicBezTo>
                    <a:pt x="821" y="2155"/>
                    <a:pt x="511" y="2402"/>
                    <a:pt x="241" y="2689"/>
                  </a:cubicBezTo>
                  <a:cubicBezTo>
                    <a:pt x="0" y="2942"/>
                    <a:pt x="86" y="3223"/>
                    <a:pt x="431" y="3286"/>
                  </a:cubicBezTo>
                  <a:cubicBezTo>
                    <a:pt x="793" y="3350"/>
                    <a:pt x="1166" y="3384"/>
                    <a:pt x="1534" y="3390"/>
                  </a:cubicBezTo>
                  <a:cubicBezTo>
                    <a:pt x="1896" y="3401"/>
                    <a:pt x="2125" y="3545"/>
                    <a:pt x="2280" y="3878"/>
                  </a:cubicBezTo>
                  <a:cubicBezTo>
                    <a:pt x="2481" y="4303"/>
                    <a:pt x="2711" y="4711"/>
                    <a:pt x="2947" y="5119"/>
                  </a:cubicBezTo>
                  <a:cubicBezTo>
                    <a:pt x="2998" y="5211"/>
                    <a:pt x="3148" y="5343"/>
                    <a:pt x="3211" y="5320"/>
                  </a:cubicBezTo>
                  <a:cubicBezTo>
                    <a:pt x="3337" y="5274"/>
                    <a:pt x="3446" y="5182"/>
                    <a:pt x="3510" y="5061"/>
                  </a:cubicBezTo>
                  <a:cubicBezTo>
                    <a:pt x="3573" y="4895"/>
                    <a:pt x="3613" y="4728"/>
                    <a:pt x="3619" y="4550"/>
                  </a:cubicBezTo>
                  <a:cubicBezTo>
                    <a:pt x="3653" y="4217"/>
                    <a:pt x="3676" y="3884"/>
                    <a:pt x="3699" y="3585"/>
                  </a:cubicBezTo>
                  <a:cubicBezTo>
                    <a:pt x="4251" y="3384"/>
                    <a:pt x="4969" y="3901"/>
                    <a:pt x="5256" y="2913"/>
                  </a:cubicBezTo>
                  <a:cubicBezTo>
                    <a:pt x="4888" y="2723"/>
                    <a:pt x="4555" y="2517"/>
                    <a:pt x="4193" y="2379"/>
                  </a:cubicBezTo>
                  <a:cubicBezTo>
                    <a:pt x="3831" y="2235"/>
                    <a:pt x="3647" y="2023"/>
                    <a:pt x="3659" y="1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4754000" y="2425900"/>
              <a:ext cx="132000" cy="43400"/>
            </a:xfrm>
            <a:custGeom>
              <a:avLst/>
              <a:gdLst/>
              <a:ahLst/>
              <a:cxnLst/>
              <a:rect l="l" t="t" r="r" b="b"/>
              <a:pathLst>
                <a:path w="5280" h="1736" extrusionOk="0">
                  <a:moveTo>
                    <a:pt x="5090" y="1350"/>
                  </a:moveTo>
                  <a:cubicBezTo>
                    <a:pt x="4349" y="1080"/>
                    <a:pt x="3579" y="908"/>
                    <a:pt x="2815" y="719"/>
                  </a:cubicBezTo>
                  <a:cubicBezTo>
                    <a:pt x="2005" y="512"/>
                    <a:pt x="1081" y="1"/>
                    <a:pt x="242" y="98"/>
                  </a:cubicBezTo>
                  <a:cubicBezTo>
                    <a:pt x="52" y="115"/>
                    <a:pt x="1" y="362"/>
                    <a:pt x="162" y="454"/>
                  </a:cubicBezTo>
                  <a:cubicBezTo>
                    <a:pt x="799" y="856"/>
                    <a:pt x="1718" y="960"/>
                    <a:pt x="2442" y="1161"/>
                  </a:cubicBezTo>
                  <a:cubicBezTo>
                    <a:pt x="3275" y="1385"/>
                    <a:pt x="4142" y="1431"/>
                    <a:pt x="4975" y="1678"/>
                  </a:cubicBezTo>
                  <a:cubicBezTo>
                    <a:pt x="5165" y="1735"/>
                    <a:pt x="5279" y="1419"/>
                    <a:pt x="5090" y="1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4976300" y="2343050"/>
              <a:ext cx="92925" cy="88625"/>
            </a:xfrm>
            <a:custGeom>
              <a:avLst/>
              <a:gdLst/>
              <a:ahLst/>
              <a:cxnLst/>
              <a:rect l="l" t="t" r="r" b="b"/>
              <a:pathLst>
                <a:path w="3717" h="3545" extrusionOk="0">
                  <a:moveTo>
                    <a:pt x="3435" y="64"/>
                  </a:moveTo>
                  <a:cubicBezTo>
                    <a:pt x="2838" y="345"/>
                    <a:pt x="2396" y="850"/>
                    <a:pt x="1936" y="1327"/>
                  </a:cubicBezTo>
                  <a:cubicBezTo>
                    <a:pt x="1362" y="1919"/>
                    <a:pt x="782" y="2516"/>
                    <a:pt x="173" y="3073"/>
                  </a:cubicBezTo>
                  <a:cubicBezTo>
                    <a:pt x="0" y="3234"/>
                    <a:pt x="265" y="3544"/>
                    <a:pt x="443" y="3395"/>
                  </a:cubicBezTo>
                  <a:cubicBezTo>
                    <a:pt x="1017" y="2913"/>
                    <a:pt x="1557" y="2401"/>
                    <a:pt x="2103" y="1890"/>
                  </a:cubicBezTo>
                  <a:cubicBezTo>
                    <a:pt x="2631" y="1390"/>
                    <a:pt x="3251" y="919"/>
                    <a:pt x="3642" y="299"/>
                  </a:cubicBezTo>
                  <a:cubicBezTo>
                    <a:pt x="3717" y="184"/>
                    <a:pt x="3567" y="0"/>
                    <a:pt x="3435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5098775" y="2077525"/>
              <a:ext cx="33925" cy="151525"/>
            </a:xfrm>
            <a:custGeom>
              <a:avLst/>
              <a:gdLst/>
              <a:ahLst/>
              <a:cxnLst/>
              <a:rect l="l" t="t" r="r" b="b"/>
              <a:pathLst>
                <a:path w="1357" h="6061" extrusionOk="0">
                  <a:moveTo>
                    <a:pt x="7" y="277"/>
                  </a:moveTo>
                  <a:cubicBezTo>
                    <a:pt x="1" y="1046"/>
                    <a:pt x="254" y="1799"/>
                    <a:pt x="403" y="2551"/>
                  </a:cubicBezTo>
                  <a:cubicBezTo>
                    <a:pt x="616" y="3631"/>
                    <a:pt x="788" y="4711"/>
                    <a:pt x="920" y="5796"/>
                  </a:cubicBezTo>
                  <a:cubicBezTo>
                    <a:pt x="949" y="6061"/>
                    <a:pt x="1357" y="6049"/>
                    <a:pt x="1339" y="5779"/>
                  </a:cubicBezTo>
                  <a:cubicBezTo>
                    <a:pt x="1207" y="4027"/>
                    <a:pt x="1196" y="1741"/>
                    <a:pt x="346" y="167"/>
                  </a:cubicBezTo>
                  <a:cubicBezTo>
                    <a:pt x="254" y="1"/>
                    <a:pt x="7" y="110"/>
                    <a:pt x="7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5072950" y="1839150"/>
              <a:ext cx="16525" cy="73425"/>
            </a:xfrm>
            <a:custGeom>
              <a:avLst/>
              <a:gdLst/>
              <a:ahLst/>
              <a:cxnLst/>
              <a:rect l="l" t="t" r="r" b="b"/>
              <a:pathLst>
                <a:path w="661" h="2937" extrusionOk="0">
                  <a:moveTo>
                    <a:pt x="213" y="121"/>
                  </a:moveTo>
                  <a:cubicBezTo>
                    <a:pt x="0" y="466"/>
                    <a:pt x="46" y="885"/>
                    <a:pt x="40" y="1270"/>
                  </a:cubicBezTo>
                  <a:cubicBezTo>
                    <a:pt x="40" y="1730"/>
                    <a:pt x="35" y="2189"/>
                    <a:pt x="35" y="2643"/>
                  </a:cubicBezTo>
                  <a:cubicBezTo>
                    <a:pt x="35" y="2936"/>
                    <a:pt x="460" y="2902"/>
                    <a:pt x="477" y="2626"/>
                  </a:cubicBezTo>
                  <a:cubicBezTo>
                    <a:pt x="511" y="2166"/>
                    <a:pt x="540" y="1707"/>
                    <a:pt x="574" y="1247"/>
                  </a:cubicBezTo>
                  <a:cubicBezTo>
                    <a:pt x="603" y="857"/>
                    <a:pt x="661" y="466"/>
                    <a:pt x="477" y="110"/>
                  </a:cubicBezTo>
                  <a:cubicBezTo>
                    <a:pt x="419" y="1"/>
                    <a:pt x="270" y="35"/>
                    <a:pt x="213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5"/>
            <p:cNvSpPr/>
            <p:nvPr/>
          </p:nvSpPr>
          <p:spPr>
            <a:xfrm>
              <a:off x="5050525" y="1495375"/>
              <a:ext cx="51025" cy="226500"/>
            </a:xfrm>
            <a:custGeom>
              <a:avLst/>
              <a:gdLst/>
              <a:ahLst/>
              <a:cxnLst/>
              <a:rect l="l" t="t" r="r" b="b"/>
              <a:pathLst>
                <a:path w="2041" h="9060" extrusionOk="0">
                  <a:moveTo>
                    <a:pt x="294" y="116"/>
                  </a:moveTo>
                  <a:cubicBezTo>
                    <a:pt x="179" y="1"/>
                    <a:pt x="1" y="139"/>
                    <a:pt x="41" y="282"/>
                  </a:cubicBezTo>
                  <a:cubicBezTo>
                    <a:pt x="426" y="1661"/>
                    <a:pt x="949" y="2919"/>
                    <a:pt x="1167" y="4349"/>
                  </a:cubicBezTo>
                  <a:cubicBezTo>
                    <a:pt x="1385" y="5785"/>
                    <a:pt x="1403" y="7250"/>
                    <a:pt x="1471" y="8703"/>
                  </a:cubicBezTo>
                  <a:cubicBezTo>
                    <a:pt x="1494" y="9059"/>
                    <a:pt x="2040" y="9030"/>
                    <a:pt x="2029" y="8674"/>
                  </a:cubicBezTo>
                  <a:cubicBezTo>
                    <a:pt x="1971" y="7112"/>
                    <a:pt x="1960" y="5544"/>
                    <a:pt x="1764" y="3987"/>
                  </a:cubicBezTo>
                  <a:cubicBezTo>
                    <a:pt x="1598" y="2649"/>
                    <a:pt x="1276" y="1104"/>
                    <a:pt x="294" y="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5098500" y="1350925"/>
              <a:ext cx="99250" cy="40650"/>
            </a:xfrm>
            <a:custGeom>
              <a:avLst/>
              <a:gdLst/>
              <a:ahLst/>
              <a:cxnLst/>
              <a:rect l="l" t="t" r="r" b="b"/>
              <a:pathLst>
                <a:path w="3970" h="1626" extrusionOk="0">
                  <a:moveTo>
                    <a:pt x="3723" y="6"/>
                  </a:moveTo>
                  <a:cubicBezTo>
                    <a:pt x="2585" y="18"/>
                    <a:pt x="1396" y="707"/>
                    <a:pt x="322" y="1052"/>
                  </a:cubicBezTo>
                  <a:cubicBezTo>
                    <a:pt x="0" y="1155"/>
                    <a:pt x="156" y="1626"/>
                    <a:pt x="477" y="1546"/>
                  </a:cubicBezTo>
                  <a:cubicBezTo>
                    <a:pt x="1551" y="1276"/>
                    <a:pt x="2941" y="1034"/>
                    <a:pt x="3826" y="328"/>
                  </a:cubicBezTo>
                  <a:cubicBezTo>
                    <a:pt x="3970" y="230"/>
                    <a:pt x="3901" y="0"/>
                    <a:pt x="372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4913125" y="1343600"/>
              <a:ext cx="82000" cy="45125"/>
            </a:xfrm>
            <a:custGeom>
              <a:avLst/>
              <a:gdLst/>
              <a:ahLst/>
              <a:cxnLst/>
              <a:rect l="l" t="t" r="r" b="b"/>
              <a:pathLst>
                <a:path w="3280" h="1805" extrusionOk="0">
                  <a:moveTo>
                    <a:pt x="2120" y="604"/>
                  </a:moveTo>
                  <a:cubicBezTo>
                    <a:pt x="1488" y="345"/>
                    <a:pt x="931" y="1"/>
                    <a:pt x="224" y="23"/>
                  </a:cubicBezTo>
                  <a:cubicBezTo>
                    <a:pt x="103" y="29"/>
                    <a:pt x="0" y="190"/>
                    <a:pt x="80" y="293"/>
                  </a:cubicBezTo>
                  <a:cubicBezTo>
                    <a:pt x="402" y="690"/>
                    <a:pt x="810" y="845"/>
                    <a:pt x="1275" y="1023"/>
                  </a:cubicBezTo>
                  <a:cubicBezTo>
                    <a:pt x="1516" y="1115"/>
                    <a:pt x="1758" y="1207"/>
                    <a:pt x="2005" y="1287"/>
                  </a:cubicBezTo>
                  <a:cubicBezTo>
                    <a:pt x="2269" y="1368"/>
                    <a:pt x="2631" y="1396"/>
                    <a:pt x="2815" y="1632"/>
                  </a:cubicBezTo>
                  <a:cubicBezTo>
                    <a:pt x="2947" y="1804"/>
                    <a:pt x="3280" y="1689"/>
                    <a:pt x="3188" y="1459"/>
                  </a:cubicBezTo>
                  <a:cubicBezTo>
                    <a:pt x="3010" y="1000"/>
                    <a:pt x="2556" y="782"/>
                    <a:pt x="2120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4647600" y="1330100"/>
              <a:ext cx="135725" cy="24575"/>
            </a:xfrm>
            <a:custGeom>
              <a:avLst/>
              <a:gdLst/>
              <a:ahLst/>
              <a:cxnLst/>
              <a:rect l="l" t="t" r="r" b="b"/>
              <a:pathLst>
                <a:path w="5429" h="983" extrusionOk="0">
                  <a:moveTo>
                    <a:pt x="5279" y="167"/>
                  </a:moveTo>
                  <a:cubicBezTo>
                    <a:pt x="3625" y="1"/>
                    <a:pt x="1965" y="248"/>
                    <a:pt x="322" y="443"/>
                  </a:cubicBezTo>
                  <a:cubicBezTo>
                    <a:pt x="0" y="483"/>
                    <a:pt x="18" y="983"/>
                    <a:pt x="345" y="948"/>
                  </a:cubicBezTo>
                  <a:cubicBezTo>
                    <a:pt x="1994" y="788"/>
                    <a:pt x="3671" y="788"/>
                    <a:pt x="5291" y="437"/>
                  </a:cubicBezTo>
                  <a:cubicBezTo>
                    <a:pt x="5428" y="414"/>
                    <a:pt x="5417" y="184"/>
                    <a:pt x="52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4621600" y="1436800"/>
              <a:ext cx="48275" cy="334450"/>
            </a:xfrm>
            <a:custGeom>
              <a:avLst/>
              <a:gdLst/>
              <a:ahLst/>
              <a:cxnLst/>
              <a:rect l="l" t="t" r="r" b="b"/>
              <a:pathLst>
                <a:path w="1931" h="13378" extrusionOk="0">
                  <a:moveTo>
                    <a:pt x="305" y="138"/>
                  </a:moveTo>
                  <a:cubicBezTo>
                    <a:pt x="213" y="0"/>
                    <a:pt x="1" y="69"/>
                    <a:pt x="1" y="236"/>
                  </a:cubicBezTo>
                  <a:cubicBezTo>
                    <a:pt x="64" y="1195"/>
                    <a:pt x="403" y="2131"/>
                    <a:pt x="604" y="3068"/>
                  </a:cubicBezTo>
                  <a:cubicBezTo>
                    <a:pt x="845" y="4176"/>
                    <a:pt x="983" y="5308"/>
                    <a:pt x="1098" y="6434"/>
                  </a:cubicBezTo>
                  <a:cubicBezTo>
                    <a:pt x="1328" y="8645"/>
                    <a:pt x="1385" y="10868"/>
                    <a:pt x="1471" y="13085"/>
                  </a:cubicBezTo>
                  <a:cubicBezTo>
                    <a:pt x="1483" y="13378"/>
                    <a:pt x="1931" y="13355"/>
                    <a:pt x="1925" y="13062"/>
                  </a:cubicBezTo>
                  <a:cubicBezTo>
                    <a:pt x="1896" y="10845"/>
                    <a:pt x="1914" y="8622"/>
                    <a:pt x="1741" y="6405"/>
                  </a:cubicBezTo>
                  <a:cubicBezTo>
                    <a:pt x="1586" y="4446"/>
                    <a:pt x="1414" y="1815"/>
                    <a:pt x="305" y="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4589150" y="1945850"/>
              <a:ext cx="69525" cy="219150"/>
            </a:xfrm>
            <a:custGeom>
              <a:avLst/>
              <a:gdLst/>
              <a:ahLst/>
              <a:cxnLst/>
              <a:rect l="l" t="t" r="r" b="b"/>
              <a:pathLst>
                <a:path w="2781" h="8766" extrusionOk="0">
                  <a:moveTo>
                    <a:pt x="2379" y="167"/>
                  </a:moveTo>
                  <a:cubicBezTo>
                    <a:pt x="1850" y="1345"/>
                    <a:pt x="1689" y="2700"/>
                    <a:pt x="1379" y="3947"/>
                  </a:cubicBezTo>
                  <a:cubicBezTo>
                    <a:pt x="1006" y="5434"/>
                    <a:pt x="564" y="6911"/>
                    <a:pt x="98" y="8370"/>
                  </a:cubicBezTo>
                  <a:cubicBezTo>
                    <a:pt x="1" y="8674"/>
                    <a:pt x="472" y="8766"/>
                    <a:pt x="575" y="8473"/>
                  </a:cubicBezTo>
                  <a:cubicBezTo>
                    <a:pt x="1046" y="7129"/>
                    <a:pt x="1494" y="5779"/>
                    <a:pt x="1896" y="4418"/>
                  </a:cubicBezTo>
                  <a:cubicBezTo>
                    <a:pt x="2287" y="3091"/>
                    <a:pt x="2781" y="1632"/>
                    <a:pt x="2706" y="236"/>
                  </a:cubicBezTo>
                  <a:cubicBezTo>
                    <a:pt x="2700" y="70"/>
                    <a:pt x="2448" y="1"/>
                    <a:pt x="2379" y="1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5"/>
            <p:cNvSpPr/>
            <p:nvPr/>
          </p:nvSpPr>
          <p:spPr>
            <a:xfrm>
              <a:off x="4601500" y="2288200"/>
              <a:ext cx="45975" cy="64775"/>
            </a:xfrm>
            <a:custGeom>
              <a:avLst/>
              <a:gdLst/>
              <a:ahLst/>
              <a:cxnLst/>
              <a:rect l="l" t="t" r="r" b="b"/>
              <a:pathLst>
                <a:path w="1839" h="2591" extrusionOk="0">
                  <a:moveTo>
                    <a:pt x="317" y="149"/>
                  </a:moveTo>
                  <a:cubicBezTo>
                    <a:pt x="219" y="0"/>
                    <a:pt x="1" y="144"/>
                    <a:pt x="93" y="293"/>
                  </a:cubicBezTo>
                  <a:cubicBezTo>
                    <a:pt x="449" y="1011"/>
                    <a:pt x="897" y="1683"/>
                    <a:pt x="1328" y="2355"/>
                  </a:cubicBezTo>
                  <a:cubicBezTo>
                    <a:pt x="1471" y="2591"/>
                    <a:pt x="1839" y="2355"/>
                    <a:pt x="1689" y="2125"/>
                  </a:cubicBezTo>
                  <a:cubicBezTo>
                    <a:pt x="1247" y="1453"/>
                    <a:pt x="828" y="764"/>
                    <a:pt x="317" y="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5"/>
            <p:cNvSpPr/>
            <p:nvPr/>
          </p:nvSpPr>
          <p:spPr>
            <a:xfrm>
              <a:off x="4515500" y="1162375"/>
              <a:ext cx="58600" cy="131125"/>
            </a:xfrm>
            <a:custGeom>
              <a:avLst/>
              <a:gdLst/>
              <a:ahLst/>
              <a:cxnLst/>
              <a:rect l="l" t="t" r="r" b="b"/>
              <a:pathLst>
                <a:path w="2344" h="5245" extrusionOk="0">
                  <a:moveTo>
                    <a:pt x="276" y="121"/>
                  </a:moveTo>
                  <a:cubicBezTo>
                    <a:pt x="190" y="1"/>
                    <a:pt x="0" y="87"/>
                    <a:pt x="40" y="230"/>
                  </a:cubicBezTo>
                  <a:cubicBezTo>
                    <a:pt x="385" y="1844"/>
                    <a:pt x="1160" y="3424"/>
                    <a:pt x="1775" y="4958"/>
                  </a:cubicBezTo>
                  <a:cubicBezTo>
                    <a:pt x="1890" y="5245"/>
                    <a:pt x="2344" y="5101"/>
                    <a:pt x="2229" y="4814"/>
                  </a:cubicBezTo>
                  <a:cubicBezTo>
                    <a:pt x="1643" y="3263"/>
                    <a:pt x="1229" y="1494"/>
                    <a:pt x="276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6"/>
          <p:cNvSpPr txBox="1">
            <a:spLocks noGrp="1"/>
          </p:cNvSpPr>
          <p:nvPr>
            <p:ph type="title"/>
          </p:nvPr>
        </p:nvSpPr>
        <p:spPr>
          <a:xfrm>
            <a:off x="796663" y="314204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pic>
        <p:nvPicPr>
          <p:cNvPr id="2124" name="Google Shape;2124;p16"/>
          <p:cNvPicPr preferRelativeResize="0"/>
          <p:nvPr/>
        </p:nvPicPr>
        <p:blipFill rotWithShape="1">
          <a:blip r:embed="rId3"/>
          <a:srcRect l="35926" t="-7883" r="37335" b="-7883"/>
          <a:stretch>
            <a:fillRect/>
          </a:stretch>
        </p:blipFill>
        <p:spPr>
          <a:xfrm rot="5400000">
            <a:off x="6099465" y="-1056438"/>
            <a:ext cx="1406725" cy="342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5" name="Google Shape;2125;p16"/>
          <p:cNvPicPr preferRelativeResize="0"/>
          <p:nvPr/>
        </p:nvPicPr>
        <p:blipFill rotWithShape="1">
          <a:blip r:embed="rId4"/>
          <a:srcRect l="58420" t="16872" r="26067" b="-11929"/>
          <a:stretch>
            <a:fillRect/>
          </a:stretch>
        </p:blipFill>
        <p:spPr>
          <a:xfrm rot="5400000">
            <a:off x="6649303" y="2601475"/>
            <a:ext cx="1158001" cy="3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16"/>
          <p:cNvPicPr preferRelativeResize="0"/>
          <p:nvPr/>
        </p:nvPicPr>
        <p:blipFill rotWithShape="1">
          <a:blip r:embed="rId5"/>
          <a:srcRect l="3576" t="-9544" r="42961" b="69692"/>
          <a:stretch>
            <a:fillRect/>
          </a:stretch>
        </p:blipFill>
        <p:spPr>
          <a:xfrm rot="5400000">
            <a:off x="-907572" y="1432165"/>
            <a:ext cx="2986424" cy="125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16"/>
          <p:cNvPicPr preferRelativeResize="0"/>
          <p:nvPr/>
        </p:nvPicPr>
        <p:blipFill rotWithShape="1">
          <a:blip r:embed="rId6"/>
          <a:srcRect t="2090" r="43426" b="-2090"/>
          <a:stretch>
            <a:fillRect/>
          </a:stretch>
        </p:blipFill>
        <p:spPr>
          <a:xfrm rot="-3084592">
            <a:off x="-225311" y="4308820"/>
            <a:ext cx="990903" cy="985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8" name="Google Shape;2128;p16"/>
          <p:cNvGrpSpPr/>
          <p:nvPr/>
        </p:nvGrpSpPr>
        <p:grpSpPr>
          <a:xfrm rot="1454423">
            <a:off x="7587422" y="-927670"/>
            <a:ext cx="1877672" cy="1841132"/>
            <a:chOff x="374525" y="828125"/>
            <a:chExt cx="848550" cy="836725"/>
          </a:xfrm>
        </p:grpSpPr>
        <p:sp>
          <p:nvSpPr>
            <p:cNvPr id="2129" name="Google Shape;2129;p16"/>
            <p:cNvSpPr/>
            <p:nvPr/>
          </p:nvSpPr>
          <p:spPr>
            <a:xfrm>
              <a:off x="374525" y="1291825"/>
              <a:ext cx="131700" cy="37275"/>
            </a:xfrm>
            <a:custGeom>
              <a:avLst/>
              <a:gdLst/>
              <a:ahLst/>
              <a:cxnLst/>
              <a:rect l="l" t="t" r="r" b="b"/>
              <a:pathLst>
                <a:path w="5268" h="1491" extrusionOk="0">
                  <a:moveTo>
                    <a:pt x="4973" y="1"/>
                  </a:moveTo>
                  <a:cubicBezTo>
                    <a:pt x="4955" y="1"/>
                    <a:pt x="4937" y="2"/>
                    <a:pt x="4918" y="4"/>
                  </a:cubicBezTo>
                  <a:cubicBezTo>
                    <a:pt x="3372" y="165"/>
                    <a:pt x="1845" y="480"/>
                    <a:pt x="363" y="951"/>
                  </a:cubicBezTo>
                  <a:cubicBezTo>
                    <a:pt x="236" y="1003"/>
                    <a:pt x="116" y="1066"/>
                    <a:pt x="1" y="1141"/>
                  </a:cubicBezTo>
                  <a:lnTo>
                    <a:pt x="1" y="1325"/>
                  </a:lnTo>
                  <a:cubicBezTo>
                    <a:pt x="79" y="1447"/>
                    <a:pt x="171" y="1490"/>
                    <a:pt x="280" y="1490"/>
                  </a:cubicBezTo>
                  <a:cubicBezTo>
                    <a:pt x="341" y="1490"/>
                    <a:pt x="406" y="1477"/>
                    <a:pt x="478" y="1457"/>
                  </a:cubicBezTo>
                  <a:cubicBezTo>
                    <a:pt x="1259" y="1244"/>
                    <a:pt x="2046" y="1020"/>
                    <a:pt x="2833" y="854"/>
                  </a:cubicBezTo>
                  <a:cubicBezTo>
                    <a:pt x="3533" y="704"/>
                    <a:pt x="4240" y="630"/>
                    <a:pt x="4946" y="526"/>
                  </a:cubicBezTo>
                  <a:cubicBezTo>
                    <a:pt x="5124" y="498"/>
                    <a:pt x="5268" y="429"/>
                    <a:pt x="5239" y="222"/>
                  </a:cubicBezTo>
                  <a:cubicBezTo>
                    <a:pt x="5219" y="64"/>
                    <a:pt x="5117" y="1"/>
                    <a:pt x="4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395200" y="1343650"/>
              <a:ext cx="642925" cy="132375"/>
            </a:xfrm>
            <a:custGeom>
              <a:avLst/>
              <a:gdLst/>
              <a:ahLst/>
              <a:cxnLst/>
              <a:rect l="l" t="t" r="r" b="b"/>
              <a:pathLst>
                <a:path w="25717" h="5295" extrusionOk="0">
                  <a:moveTo>
                    <a:pt x="25469" y="0"/>
                  </a:moveTo>
                  <a:cubicBezTo>
                    <a:pt x="25427" y="0"/>
                    <a:pt x="25384" y="4"/>
                    <a:pt x="25349" y="10"/>
                  </a:cubicBezTo>
                  <a:cubicBezTo>
                    <a:pt x="25297" y="16"/>
                    <a:pt x="25246" y="108"/>
                    <a:pt x="25205" y="177"/>
                  </a:cubicBezTo>
                  <a:cubicBezTo>
                    <a:pt x="23411" y="3132"/>
                    <a:pt x="20518" y="4770"/>
                    <a:pt x="17246" y="4770"/>
                  </a:cubicBezTo>
                  <a:cubicBezTo>
                    <a:pt x="16602" y="4770"/>
                    <a:pt x="15942" y="4706"/>
                    <a:pt x="15274" y="4576"/>
                  </a:cubicBezTo>
                  <a:cubicBezTo>
                    <a:pt x="13913" y="4318"/>
                    <a:pt x="12609" y="3864"/>
                    <a:pt x="11311" y="3387"/>
                  </a:cubicBezTo>
                  <a:cubicBezTo>
                    <a:pt x="9760" y="2819"/>
                    <a:pt x="8209" y="2227"/>
                    <a:pt x="6629" y="1733"/>
                  </a:cubicBezTo>
                  <a:cubicBezTo>
                    <a:pt x="5523" y="1385"/>
                    <a:pt x="4393" y="1177"/>
                    <a:pt x="3250" y="1177"/>
                  </a:cubicBezTo>
                  <a:cubicBezTo>
                    <a:pt x="2696" y="1177"/>
                    <a:pt x="2139" y="1226"/>
                    <a:pt x="1580" y="1331"/>
                  </a:cubicBezTo>
                  <a:cubicBezTo>
                    <a:pt x="1132" y="1417"/>
                    <a:pt x="702" y="1555"/>
                    <a:pt x="265" y="1670"/>
                  </a:cubicBezTo>
                  <a:cubicBezTo>
                    <a:pt x="87" y="1722"/>
                    <a:pt x="1" y="1842"/>
                    <a:pt x="64" y="2020"/>
                  </a:cubicBezTo>
                  <a:cubicBezTo>
                    <a:pt x="104" y="2136"/>
                    <a:pt x="182" y="2190"/>
                    <a:pt x="280" y="2190"/>
                  </a:cubicBezTo>
                  <a:cubicBezTo>
                    <a:pt x="323" y="2190"/>
                    <a:pt x="371" y="2179"/>
                    <a:pt x="420" y="2158"/>
                  </a:cubicBezTo>
                  <a:cubicBezTo>
                    <a:pt x="478" y="2135"/>
                    <a:pt x="541" y="2124"/>
                    <a:pt x="598" y="2101"/>
                  </a:cubicBezTo>
                  <a:cubicBezTo>
                    <a:pt x="1453" y="1820"/>
                    <a:pt x="2322" y="1692"/>
                    <a:pt x="3202" y="1692"/>
                  </a:cubicBezTo>
                  <a:cubicBezTo>
                    <a:pt x="3599" y="1692"/>
                    <a:pt x="3999" y="1718"/>
                    <a:pt x="4401" y="1768"/>
                  </a:cubicBezTo>
                  <a:cubicBezTo>
                    <a:pt x="5659" y="1917"/>
                    <a:pt x="6865" y="2256"/>
                    <a:pt x="8054" y="2687"/>
                  </a:cubicBezTo>
                  <a:cubicBezTo>
                    <a:pt x="9524" y="3227"/>
                    <a:pt x="10995" y="3801"/>
                    <a:pt x="12471" y="4341"/>
                  </a:cubicBezTo>
                  <a:cubicBezTo>
                    <a:pt x="13936" y="4875"/>
                    <a:pt x="15435" y="5243"/>
                    <a:pt x="17009" y="5294"/>
                  </a:cubicBezTo>
                  <a:cubicBezTo>
                    <a:pt x="17428" y="5277"/>
                    <a:pt x="17853" y="5271"/>
                    <a:pt x="18267" y="5231"/>
                  </a:cubicBezTo>
                  <a:cubicBezTo>
                    <a:pt x="20765" y="4967"/>
                    <a:pt x="22839" y="3870"/>
                    <a:pt x="24499" y="2003"/>
                  </a:cubicBezTo>
                  <a:cubicBezTo>
                    <a:pt x="24941" y="1509"/>
                    <a:pt x="25297" y="929"/>
                    <a:pt x="25671" y="378"/>
                  </a:cubicBezTo>
                  <a:cubicBezTo>
                    <a:pt x="25717" y="274"/>
                    <a:pt x="25717" y="154"/>
                    <a:pt x="25659" y="56"/>
                  </a:cubicBezTo>
                  <a:cubicBezTo>
                    <a:pt x="25629" y="14"/>
                    <a:pt x="25549" y="0"/>
                    <a:pt x="25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1058775" y="885975"/>
              <a:ext cx="164300" cy="342925"/>
            </a:xfrm>
            <a:custGeom>
              <a:avLst/>
              <a:gdLst/>
              <a:ahLst/>
              <a:cxnLst/>
              <a:rect l="l" t="t" r="r" b="b"/>
              <a:pathLst>
                <a:path w="6572" h="13717" extrusionOk="0">
                  <a:moveTo>
                    <a:pt x="6285" y="1"/>
                  </a:moveTo>
                  <a:cubicBezTo>
                    <a:pt x="6266" y="1"/>
                    <a:pt x="6247" y="2"/>
                    <a:pt x="6227" y="5"/>
                  </a:cubicBezTo>
                  <a:cubicBezTo>
                    <a:pt x="6158" y="17"/>
                    <a:pt x="6095" y="34"/>
                    <a:pt x="6026" y="57"/>
                  </a:cubicBezTo>
                  <a:cubicBezTo>
                    <a:pt x="4906" y="384"/>
                    <a:pt x="3889" y="988"/>
                    <a:pt x="3068" y="1815"/>
                  </a:cubicBezTo>
                  <a:cubicBezTo>
                    <a:pt x="1689" y="3170"/>
                    <a:pt x="885" y="4836"/>
                    <a:pt x="449" y="6703"/>
                  </a:cubicBezTo>
                  <a:cubicBezTo>
                    <a:pt x="81" y="8277"/>
                    <a:pt x="1" y="9879"/>
                    <a:pt x="24" y="11487"/>
                  </a:cubicBezTo>
                  <a:lnTo>
                    <a:pt x="24" y="13446"/>
                  </a:lnTo>
                  <a:cubicBezTo>
                    <a:pt x="24" y="13601"/>
                    <a:pt x="81" y="13716"/>
                    <a:pt x="259" y="13716"/>
                  </a:cubicBezTo>
                  <a:cubicBezTo>
                    <a:pt x="264" y="13716"/>
                    <a:pt x="268" y="13716"/>
                    <a:pt x="272" y="13716"/>
                  </a:cubicBezTo>
                  <a:cubicBezTo>
                    <a:pt x="441" y="13716"/>
                    <a:pt x="524" y="13608"/>
                    <a:pt x="529" y="13440"/>
                  </a:cubicBezTo>
                  <a:lnTo>
                    <a:pt x="529" y="13257"/>
                  </a:lnTo>
                  <a:cubicBezTo>
                    <a:pt x="506" y="11689"/>
                    <a:pt x="523" y="10120"/>
                    <a:pt x="719" y="8564"/>
                  </a:cubicBezTo>
                  <a:cubicBezTo>
                    <a:pt x="891" y="7191"/>
                    <a:pt x="1172" y="5853"/>
                    <a:pt x="1730" y="4583"/>
                  </a:cubicBezTo>
                  <a:cubicBezTo>
                    <a:pt x="2488" y="2854"/>
                    <a:pt x="3648" y="1522"/>
                    <a:pt x="5434" y="804"/>
                  </a:cubicBezTo>
                  <a:cubicBezTo>
                    <a:pt x="5733" y="683"/>
                    <a:pt x="6043" y="591"/>
                    <a:pt x="6353" y="494"/>
                  </a:cubicBezTo>
                  <a:cubicBezTo>
                    <a:pt x="6491" y="465"/>
                    <a:pt x="6572" y="327"/>
                    <a:pt x="6526" y="195"/>
                  </a:cubicBezTo>
                  <a:cubicBezTo>
                    <a:pt x="6496" y="65"/>
                    <a:pt x="6406" y="1"/>
                    <a:pt x="6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381275" y="1334400"/>
              <a:ext cx="374675" cy="82150"/>
            </a:xfrm>
            <a:custGeom>
              <a:avLst/>
              <a:gdLst/>
              <a:ahLst/>
              <a:cxnLst/>
              <a:rect l="l" t="t" r="r" b="b"/>
              <a:pathLst>
                <a:path w="14987" h="3286" extrusionOk="0">
                  <a:moveTo>
                    <a:pt x="4867" y="0"/>
                  </a:moveTo>
                  <a:cubicBezTo>
                    <a:pt x="4823" y="0"/>
                    <a:pt x="4778" y="0"/>
                    <a:pt x="4734" y="1"/>
                  </a:cubicBezTo>
                  <a:cubicBezTo>
                    <a:pt x="4709" y="1"/>
                    <a:pt x="4685" y="1"/>
                    <a:pt x="4661" y="1"/>
                  </a:cubicBezTo>
                  <a:cubicBezTo>
                    <a:pt x="3714" y="1"/>
                    <a:pt x="2768" y="110"/>
                    <a:pt x="1839" y="328"/>
                  </a:cubicBezTo>
                  <a:cubicBezTo>
                    <a:pt x="1305" y="460"/>
                    <a:pt x="782" y="633"/>
                    <a:pt x="253" y="794"/>
                  </a:cubicBezTo>
                  <a:cubicBezTo>
                    <a:pt x="75" y="845"/>
                    <a:pt x="1" y="977"/>
                    <a:pt x="64" y="1150"/>
                  </a:cubicBezTo>
                  <a:cubicBezTo>
                    <a:pt x="106" y="1261"/>
                    <a:pt x="182" y="1308"/>
                    <a:pt x="274" y="1308"/>
                  </a:cubicBezTo>
                  <a:cubicBezTo>
                    <a:pt x="319" y="1308"/>
                    <a:pt x="369" y="1297"/>
                    <a:pt x="420" y="1276"/>
                  </a:cubicBezTo>
                  <a:cubicBezTo>
                    <a:pt x="500" y="1247"/>
                    <a:pt x="581" y="1219"/>
                    <a:pt x="661" y="1190"/>
                  </a:cubicBezTo>
                  <a:cubicBezTo>
                    <a:pt x="2009" y="741"/>
                    <a:pt x="3370" y="497"/>
                    <a:pt x="4736" y="497"/>
                  </a:cubicBezTo>
                  <a:cubicBezTo>
                    <a:pt x="5763" y="497"/>
                    <a:pt x="6794" y="635"/>
                    <a:pt x="7824" y="926"/>
                  </a:cubicBezTo>
                  <a:cubicBezTo>
                    <a:pt x="9122" y="1299"/>
                    <a:pt x="10374" y="1850"/>
                    <a:pt x="11649" y="2304"/>
                  </a:cubicBezTo>
                  <a:cubicBezTo>
                    <a:pt x="12597" y="2637"/>
                    <a:pt x="13556" y="2942"/>
                    <a:pt x="14510" y="3252"/>
                  </a:cubicBezTo>
                  <a:cubicBezTo>
                    <a:pt x="14573" y="3271"/>
                    <a:pt x="14637" y="3286"/>
                    <a:pt x="14698" y="3286"/>
                  </a:cubicBezTo>
                  <a:cubicBezTo>
                    <a:pt x="14802" y="3286"/>
                    <a:pt x="14893" y="3241"/>
                    <a:pt x="14941" y="3091"/>
                  </a:cubicBezTo>
                  <a:cubicBezTo>
                    <a:pt x="14987" y="2925"/>
                    <a:pt x="14883" y="2815"/>
                    <a:pt x="14631" y="2752"/>
                  </a:cubicBezTo>
                  <a:cubicBezTo>
                    <a:pt x="14263" y="2655"/>
                    <a:pt x="13895" y="2580"/>
                    <a:pt x="13545" y="2448"/>
                  </a:cubicBezTo>
                  <a:cubicBezTo>
                    <a:pt x="12373" y="2017"/>
                    <a:pt x="11201" y="1569"/>
                    <a:pt x="10041" y="1115"/>
                  </a:cubicBezTo>
                  <a:cubicBezTo>
                    <a:pt x="8376" y="454"/>
                    <a:pt x="6673" y="0"/>
                    <a:pt x="4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585625" y="1302200"/>
              <a:ext cx="334475" cy="76600"/>
            </a:xfrm>
            <a:custGeom>
              <a:avLst/>
              <a:gdLst/>
              <a:ahLst/>
              <a:cxnLst/>
              <a:rect l="l" t="t" r="r" b="b"/>
              <a:pathLst>
                <a:path w="13379" h="3064" extrusionOk="0">
                  <a:moveTo>
                    <a:pt x="330" y="1"/>
                  </a:moveTo>
                  <a:cubicBezTo>
                    <a:pt x="325" y="1"/>
                    <a:pt x="321" y="1"/>
                    <a:pt x="316" y="2"/>
                  </a:cubicBezTo>
                  <a:cubicBezTo>
                    <a:pt x="213" y="25"/>
                    <a:pt x="64" y="54"/>
                    <a:pt x="35" y="129"/>
                  </a:cubicBezTo>
                  <a:cubicBezTo>
                    <a:pt x="0" y="215"/>
                    <a:pt x="64" y="347"/>
                    <a:pt x="104" y="450"/>
                  </a:cubicBezTo>
                  <a:cubicBezTo>
                    <a:pt x="121" y="485"/>
                    <a:pt x="196" y="502"/>
                    <a:pt x="242" y="525"/>
                  </a:cubicBezTo>
                  <a:cubicBezTo>
                    <a:pt x="1792" y="1277"/>
                    <a:pt x="3407" y="1881"/>
                    <a:pt x="5067" y="2323"/>
                  </a:cubicBezTo>
                  <a:cubicBezTo>
                    <a:pt x="6531" y="2713"/>
                    <a:pt x="8013" y="3018"/>
                    <a:pt x="9794" y="3064"/>
                  </a:cubicBezTo>
                  <a:cubicBezTo>
                    <a:pt x="10064" y="3029"/>
                    <a:pt x="10592" y="2989"/>
                    <a:pt x="11109" y="2880"/>
                  </a:cubicBezTo>
                  <a:cubicBezTo>
                    <a:pt x="11931" y="2702"/>
                    <a:pt x="12666" y="2265"/>
                    <a:pt x="13211" y="1628"/>
                  </a:cubicBezTo>
                  <a:cubicBezTo>
                    <a:pt x="13378" y="1438"/>
                    <a:pt x="13355" y="1208"/>
                    <a:pt x="13148" y="1168"/>
                  </a:cubicBezTo>
                  <a:cubicBezTo>
                    <a:pt x="13139" y="1167"/>
                    <a:pt x="13129" y="1166"/>
                    <a:pt x="13118" y="1166"/>
                  </a:cubicBezTo>
                  <a:cubicBezTo>
                    <a:pt x="13021" y="1166"/>
                    <a:pt x="12888" y="1234"/>
                    <a:pt x="12821" y="1306"/>
                  </a:cubicBezTo>
                  <a:cubicBezTo>
                    <a:pt x="12373" y="1800"/>
                    <a:pt x="11787" y="2168"/>
                    <a:pt x="11144" y="2352"/>
                  </a:cubicBezTo>
                  <a:cubicBezTo>
                    <a:pt x="10619" y="2503"/>
                    <a:pt x="10092" y="2563"/>
                    <a:pt x="9563" y="2563"/>
                  </a:cubicBezTo>
                  <a:cubicBezTo>
                    <a:pt x="9131" y="2563"/>
                    <a:pt x="8698" y="2523"/>
                    <a:pt x="8266" y="2461"/>
                  </a:cubicBezTo>
                  <a:cubicBezTo>
                    <a:pt x="5561" y="2070"/>
                    <a:pt x="2936" y="1266"/>
                    <a:pt x="483" y="71"/>
                  </a:cubicBezTo>
                  <a:cubicBezTo>
                    <a:pt x="431" y="45"/>
                    <a:pt x="374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947200" y="902725"/>
              <a:ext cx="84325" cy="328075"/>
            </a:xfrm>
            <a:custGeom>
              <a:avLst/>
              <a:gdLst/>
              <a:ahLst/>
              <a:cxnLst/>
              <a:rect l="l" t="t" r="r" b="b"/>
              <a:pathLst>
                <a:path w="3373" h="13123" extrusionOk="0">
                  <a:moveTo>
                    <a:pt x="3068" y="1"/>
                  </a:moveTo>
                  <a:cubicBezTo>
                    <a:pt x="2991" y="1"/>
                    <a:pt x="2916" y="43"/>
                    <a:pt x="2850" y="117"/>
                  </a:cubicBezTo>
                  <a:cubicBezTo>
                    <a:pt x="2436" y="582"/>
                    <a:pt x="2097" y="1110"/>
                    <a:pt x="1862" y="1690"/>
                  </a:cubicBezTo>
                  <a:cubicBezTo>
                    <a:pt x="1402" y="2782"/>
                    <a:pt x="1253" y="3948"/>
                    <a:pt x="1086" y="5114"/>
                  </a:cubicBezTo>
                  <a:cubicBezTo>
                    <a:pt x="828" y="6929"/>
                    <a:pt x="575" y="8744"/>
                    <a:pt x="322" y="10559"/>
                  </a:cubicBezTo>
                  <a:cubicBezTo>
                    <a:pt x="213" y="11311"/>
                    <a:pt x="110" y="12058"/>
                    <a:pt x="6" y="12788"/>
                  </a:cubicBezTo>
                  <a:cubicBezTo>
                    <a:pt x="1" y="12989"/>
                    <a:pt x="58" y="13104"/>
                    <a:pt x="242" y="13121"/>
                  </a:cubicBezTo>
                  <a:cubicBezTo>
                    <a:pt x="253" y="13122"/>
                    <a:pt x="264" y="13122"/>
                    <a:pt x="274" y="13122"/>
                  </a:cubicBezTo>
                  <a:cubicBezTo>
                    <a:pt x="434" y="13122"/>
                    <a:pt x="496" y="13002"/>
                    <a:pt x="518" y="12851"/>
                  </a:cubicBezTo>
                  <a:cubicBezTo>
                    <a:pt x="719" y="11409"/>
                    <a:pt x="920" y="9962"/>
                    <a:pt x="1126" y="8520"/>
                  </a:cubicBezTo>
                  <a:cubicBezTo>
                    <a:pt x="1356" y="6900"/>
                    <a:pt x="1563" y="5280"/>
                    <a:pt x="1821" y="3666"/>
                  </a:cubicBezTo>
                  <a:cubicBezTo>
                    <a:pt x="2011" y="2477"/>
                    <a:pt x="2407" y="1363"/>
                    <a:pt x="3246" y="450"/>
                  </a:cubicBezTo>
                  <a:cubicBezTo>
                    <a:pt x="3361" y="318"/>
                    <a:pt x="3372" y="180"/>
                    <a:pt x="3234" y="71"/>
                  </a:cubicBezTo>
                  <a:cubicBezTo>
                    <a:pt x="3179" y="23"/>
                    <a:pt x="3123" y="1"/>
                    <a:pt x="3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837200" y="1195525"/>
              <a:ext cx="177950" cy="223200"/>
            </a:xfrm>
            <a:custGeom>
              <a:avLst/>
              <a:gdLst/>
              <a:ahLst/>
              <a:cxnLst/>
              <a:rect l="l" t="t" r="r" b="b"/>
              <a:pathLst>
                <a:path w="7118" h="8928" extrusionOk="0">
                  <a:moveTo>
                    <a:pt x="6833" y="1"/>
                  </a:moveTo>
                  <a:cubicBezTo>
                    <a:pt x="6675" y="1"/>
                    <a:pt x="6616" y="101"/>
                    <a:pt x="6589" y="249"/>
                  </a:cubicBezTo>
                  <a:cubicBezTo>
                    <a:pt x="6503" y="788"/>
                    <a:pt x="6428" y="1328"/>
                    <a:pt x="6313" y="1863"/>
                  </a:cubicBezTo>
                  <a:cubicBezTo>
                    <a:pt x="6003" y="3310"/>
                    <a:pt x="5532" y="4700"/>
                    <a:pt x="4699" y="5946"/>
                  </a:cubicBezTo>
                  <a:cubicBezTo>
                    <a:pt x="3958" y="7049"/>
                    <a:pt x="3011" y="7899"/>
                    <a:pt x="1689" y="8233"/>
                  </a:cubicBezTo>
                  <a:cubicBezTo>
                    <a:pt x="1241" y="8347"/>
                    <a:pt x="770" y="8359"/>
                    <a:pt x="305" y="8411"/>
                  </a:cubicBezTo>
                  <a:cubicBezTo>
                    <a:pt x="139" y="8428"/>
                    <a:pt x="7" y="8468"/>
                    <a:pt x="7" y="8652"/>
                  </a:cubicBezTo>
                  <a:cubicBezTo>
                    <a:pt x="1" y="8841"/>
                    <a:pt x="127" y="8928"/>
                    <a:pt x="305" y="8928"/>
                  </a:cubicBezTo>
                  <a:lnTo>
                    <a:pt x="627" y="8928"/>
                  </a:lnTo>
                  <a:cubicBezTo>
                    <a:pt x="822" y="8899"/>
                    <a:pt x="1069" y="8882"/>
                    <a:pt x="1310" y="8830"/>
                  </a:cubicBezTo>
                  <a:cubicBezTo>
                    <a:pt x="2884" y="8514"/>
                    <a:pt x="4108" y="7647"/>
                    <a:pt x="5055" y="6377"/>
                  </a:cubicBezTo>
                  <a:cubicBezTo>
                    <a:pt x="6405" y="4579"/>
                    <a:pt x="6830" y="2466"/>
                    <a:pt x="7095" y="300"/>
                  </a:cubicBezTo>
                  <a:cubicBezTo>
                    <a:pt x="7118" y="128"/>
                    <a:pt x="7031" y="13"/>
                    <a:pt x="6859" y="2"/>
                  </a:cubicBezTo>
                  <a:cubicBezTo>
                    <a:pt x="6850" y="1"/>
                    <a:pt x="6841" y="1"/>
                    <a:pt x="6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376975" y="1244800"/>
              <a:ext cx="261800" cy="42050"/>
            </a:xfrm>
            <a:custGeom>
              <a:avLst/>
              <a:gdLst/>
              <a:ahLst/>
              <a:cxnLst/>
              <a:rect l="l" t="t" r="r" b="b"/>
              <a:pathLst>
                <a:path w="10472" h="1682" extrusionOk="0">
                  <a:moveTo>
                    <a:pt x="4979" y="0"/>
                  </a:moveTo>
                  <a:cubicBezTo>
                    <a:pt x="4953" y="0"/>
                    <a:pt x="4926" y="1"/>
                    <a:pt x="4900" y="1"/>
                  </a:cubicBezTo>
                  <a:cubicBezTo>
                    <a:pt x="3326" y="6"/>
                    <a:pt x="1775" y="317"/>
                    <a:pt x="316" y="908"/>
                  </a:cubicBezTo>
                  <a:cubicBezTo>
                    <a:pt x="92" y="1000"/>
                    <a:pt x="0" y="1149"/>
                    <a:pt x="69" y="1299"/>
                  </a:cubicBezTo>
                  <a:cubicBezTo>
                    <a:pt x="125" y="1413"/>
                    <a:pt x="197" y="1451"/>
                    <a:pt x="278" y="1451"/>
                  </a:cubicBezTo>
                  <a:cubicBezTo>
                    <a:pt x="347" y="1451"/>
                    <a:pt x="423" y="1423"/>
                    <a:pt x="500" y="1391"/>
                  </a:cubicBezTo>
                  <a:cubicBezTo>
                    <a:pt x="2007" y="801"/>
                    <a:pt x="3507" y="506"/>
                    <a:pt x="5000" y="506"/>
                  </a:cubicBezTo>
                  <a:cubicBezTo>
                    <a:pt x="6664" y="506"/>
                    <a:pt x="8319" y="873"/>
                    <a:pt x="9966" y="1609"/>
                  </a:cubicBezTo>
                  <a:cubicBezTo>
                    <a:pt x="10031" y="1639"/>
                    <a:pt x="10104" y="1681"/>
                    <a:pt x="10170" y="1681"/>
                  </a:cubicBezTo>
                  <a:cubicBezTo>
                    <a:pt x="10181" y="1681"/>
                    <a:pt x="10191" y="1680"/>
                    <a:pt x="10202" y="1678"/>
                  </a:cubicBezTo>
                  <a:cubicBezTo>
                    <a:pt x="10294" y="1661"/>
                    <a:pt x="10414" y="1598"/>
                    <a:pt x="10443" y="1523"/>
                  </a:cubicBezTo>
                  <a:cubicBezTo>
                    <a:pt x="10472" y="1448"/>
                    <a:pt x="10414" y="1322"/>
                    <a:pt x="10362" y="1241"/>
                  </a:cubicBezTo>
                  <a:cubicBezTo>
                    <a:pt x="10328" y="1184"/>
                    <a:pt x="10236" y="1167"/>
                    <a:pt x="10167" y="1132"/>
                  </a:cubicBezTo>
                  <a:cubicBezTo>
                    <a:pt x="8537" y="385"/>
                    <a:pt x="6767" y="0"/>
                    <a:pt x="4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1011525" y="877200"/>
              <a:ext cx="104000" cy="223950"/>
            </a:xfrm>
            <a:custGeom>
              <a:avLst/>
              <a:gdLst/>
              <a:ahLst/>
              <a:cxnLst/>
              <a:rect l="l" t="t" r="r" b="b"/>
              <a:pathLst>
                <a:path w="4160" h="8958" extrusionOk="0">
                  <a:moveTo>
                    <a:pt x="3874" y="0"/>
                  </a:moveTo>
                  <a:cubicBezTo>
                    <a:pt x="3795" y="0"/>
                    <a:pt x="3717" y="51"/>
                    <a:pt x="3643" y="115"/>
                  </a:cubicBezTo>
                  <a:cubicBezTo>
                    <a:pt x="2890" y="758"/>
                    <a:pt x="2270" y="1534"/>
                    <a:pt x="1793" y="2395"/>
                  </a:cubicBezTo>
                  <a:cubicBezTo>
                    <a:pt x="1132" y="3596"/>
                    <a:pt x="730" y="4894"/>
                    <a:pt x="455" y="6232"/>
                  </a:cubicBezTo>
                  <a:cubicBezTo>
                    <a:pt x="288" y="7031"/>
                    <a:pt x="162" y="7846"/>
                    <a:pt x="1" y="8725"/>
                  </a:cubicBezTo>
                  <a:cubicBezTo>
                    <a:pt x="76" y="8788"/>
                    <a:pt x="156" y="8915"/>
                    <a:pt x="254" y="8944"/>
                  </a:cubicBezTo>
                  <a:cubicBezTo>
                    <a:pt x="282" y="8953"/>
                    <a:pt x="309" y="8958"/>
                    <a:pt x="333" y="8958"/>
                  </a:cubicBezTo>
                  <a:cubicBezTo>
                    <a:pt x="452" y="8958"/>
                    <a:pt x="512" y="8847"/>
                    <a:pt x="541" y="8708"/>
                  </a:cubicBezTo>
                  <a:cubicBezTo>
                    <a:pt x="782" y="7485"/>
                    <a:pt x="972" y="6255"/>
                    <a:pt x="1282" y="5055"/>
                  </a:cubicBezTo>
                  <a:cubicBezTo>
                    <a:pt x="1741" y="3280"/>
                    <a:pt x="2557" y="1700"/>
                    <a:pt x="3987" y="494"/>
                  </a:cubicBezTo>
                  <a:cubicBezTo>
                    <a:pt x="4131" y="374"/>
                    <a:pt x="4160" y="230"/>
                    <a:pt x="4039" y="86"/>
                  </a:cubicBezTo>
                  <a:cubicBezTo>
                    <a:pt x="3985" y="25"/>
                    <a:pt x="3929" y="0"/>
                    <a:pt x="3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740575" y="1255300"/>
              <a:ext cx="162125" cy="81450"/>
            </a:xfrm>
            <a:custGeom>
              <a:avLst/>
              <a:gdLst/>
              <a:ahLst/>
              <a:cxnLst/>
              <a:rect l="l" t="t" r="r" b="b"/>
              <a:pathLst>
                <a:path w="6485" h="3258" extrusionOk="0">
                  <a:moveTo>
                    <a:pt x="6228" y="0"/>
                  </a:moveTo>
                  <a:cubicBezTo>
                    <a:pt x="6187" y="0"/>
                    <a:pt x="6146" y="7"/>
                    <a:pt x="6117" y="23"/>
                  </a:cubicBezTo>
                  <a:cubicBezTo>
                    <a:pt x="6043" y="57"/>
                    <a:pt x="5991" y="167"/>
                    <a:pt x="5945" y="253"/>
                  </a:cubicBezTo>
                  <a:cubicBezTo>
                    <a:pt x="5572" y="1045"/>
                    <a:pt x="5026" y="1689"/>
                    <a:pt x="4274" y="2137"/>
                  </a:cubicBezTo>
                  <a:cubicBezTo>
                    <a:pt x="3574" y="2552"/>
                    <a:pt x="2855" y="2754"/>
                    <a:pt x="2118" y="2754"/>
                  </a:cubicBezTo>
                  <a:cubicBezTo>
                    <a:pt x="1591" y="2754"/>
                    <a:pt x="1055" y="2651"/>
                    <a:pt x="511" y="2447"/>
                  </a:cubicBezTo>
                  <a:cubicBezTo>
                    <a:pt x="428" y="2417"/>
                    <a:pt x="356" y="2402"/>
                    <a:pt x="296" y="2402"/>
                  </a:cubicBezTo>
                  <a:cubicBezTo>
                    <a:pt x="181" y="2402"/>
                    <a:pt x="107" y="2457"/>
                    <a:pt x="69" y="2573"/>
                  </a:cubicBezTo>
                  <a:cubicBezTo>
                    <a:pt x="0" y="2797"/>
                    <a:pt x="161" y="2860"/>
                    <a:pt x="327" y="2924"/>
                  </a:cubicBezTo>
                  <a:cubicBezTo>
                    <a:pt x="883" y="3142"/>
                    <a:pt x="1471" y="3257"/>
                    <a:pt x="2065" y="3257"/>
                  </a:cubicBezTo>
                  <a:cubicBezTo>
                    <a:pt x="2079" y="3257"/>
                    <a:pt x="2094" y="3257"/>
                    <a:pt x="2108" y="3257"/>
                  </a:cubicBezTo>
                  <a:cubicBezTo>
                    <a:pt x="3510" y="3234"/>
                    <a:pt x="4699" y="2723"/>
                    <a:pt x="5618" y="1660"/>
                  </a:cubicBezTo>
                  <a:cubicBezTo>
                    <a:pt x="5951" y="1287"/>
                    <a:pt x="6186" y="827"/>
                    <a:pt x="6433" y="391"/>
                  </a:cubicBezTo>
                  <a:cubicBezTo>
                    <a:pt x="6485" y="310"/>
                    <a:pt x="6433" y="144"/>
                    <a:pt x="6376" y="46"/>
                  </a:cubicBezTo>
                  <a:cubicBezTo>
                    <a:pt x="6358" y="18"/>
                    <a:pt x="6293" y="0"/>
                    <a:pt x="6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917475" y="1019500"/>
              <a:ext cx="27175" cy="116275"/>
            </a:xfrm>
            <a:custGeom>
              <a:avLst/>
              <a:gdLst/>
              <a:ahLst/>
              <a:cxnLst/>
              <a:rect l="l" t="t" r="r" b="b"/>
              <a:pathLst>
                <a:path w="1087" h="4651" extrusionOk="0">
                  <a:moveTo>
                    <a:pt x="839" y="0"/>
                  </a:moveTo>
                  <a:cubicBezTo>
                    <a:pt x="632" y="0"/>
                    <a:pt x="569" y="144"/>
                    <a:pt x="569" y="328"/>
                  </a:cubicBezTo>
                  <a:cubicBezTo>
                    <a:pt x="558" y="1649"/>
                    <a:pt x="385" y="2964"/>
                    <a:pt x="52" y="4245"/>
                  </a:cubicBezTo>
                  <a:cubicBezTo>
                    <a:pt x="6" y="4423"/>
                    <a:pt x="1" y="4567"/>
                    <a:pt x="202" y="4636"/>
                  </a:cubicBezTo>
                  <a:cubicBezTo>
                    <a:pt x="231" y="4646"/>
                    <a:pt x="260" y="4651"/>
                    <a:pt x="287" y="4651"/>
                  </a:cubicBezTo>
                  <a:cubicBezTo>
                    <a:pt x="411" y="4651"/>
                    <a:pt x="505" y="4545"/>
                    <a:pt x="552" y="4366"/>
                  </a:cubicBezTo>
                  <a:cubicBezTo>
                    <a:pt x="856" y="3183"/>
                    <a:pt x="1029" y="1971"/>
                    <a:pt x="1080" y="747"/>
                  </a:cubicBezTo>
                  <a:cubicBezTo>
                    <a:pt x="1080" y="609"/>
                    <a:pt x="1075" y="471"/>
                    <a:pt x="1080" y="334"/>
                  </a:cubicBezTo>
                  <a:cubicBezTo>
                    <a:pt x="1086" y="156"/>
                    <a:pt x="1058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1037675" y="1304100"/>
              <a:ext cx="18550" cy="12875"/>
            </a:xfrm>
            <a:custGeom>
              <a:avLst/>
              <a:gdLst/>
              <a:ahLst/>
              <a:cxnLst/>
              <a:rect l="l" t="t" r="r" b="b"/>
              <a:pathLst>
                <a:path w="742" h="515" extrusionOk="0">
                  <a:moveTo>
                    <a:pt x="417" y="1"/>
                  </a:moveTo>
                  <a:cubicBezTo>
                    <a:pt x="408" y="1"/>
                    <a:pt x="400" y="1"/>
                    <a:pt x="391" y="1"/>
                  </a:cubicBezTo>
                  <a:cubicBezTo>
                    <a:pt x="132" y="7"/>
                    <a:pt x="0" y="93"/>
                    <a:pt x="18" y="265"/>
                  </a:cubicBezTo>
                  <a:cubicBezTo>
                    <a:pt x="38" y="445"/>
                    <a:pt x="146" y="515"/>
                    <a:pt x="289" y="515"/>
                  </a:cubicBezTo>
                  <a:cubicBezTo>
                    <a:pt x="305" y="515"/>
                    <a:pt x="322" y="514"/>
                    <a:pt x="339" y="512"/>
                  </a:cubicBezTo>
                  <a:cubicBezTo>
                    <a:pt x="615" y="506"/>
                    <a:pt x="741" y="420"/>
                    <a:pt x="730" y="248"/>
                  </a:cubicBezTo>
                  <a:cubicBezTo>
                    <a:pt x="708" y="57"/>
                    <a:pt x="587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1133750" y="861950"/>
              <a:ext cx="18100" cy="12975"/>
            </a:xfrm>
            <a:custGeom>
              <a:avLst/>
              <a:gdLst/>
              <a:ahLst/>
              <a:cxnLst/>
              <a:rect l="l" t="t" r="r" b="b"/>
              <a:pathLst>
                <a:path w="724" h="519" extrusionOk="0">
                  <a:moveTo>
                    <a:pt x="409" y="1"/>
                  </a:moveTo>
                  <a:cubicBezTo>
                    <a:pt x="401" y="1"/>
                    <a:pt x="393" y="1"/>
                    <a:pt x="385" y="1"/>
                  </a:cubicBezTo>
                  <a:cubicBezTo>
                    <a:pt x="121" y="13"/>
                    <a:pt x="0" y="88"/>
                    <a:pt x="0" y="260"/>
                  </a:cubicBezTo>
                  <a:cubicBezTo>
                    <a:pt x="6" y="427"/>
                    <a:pt x="125" y="519"/>
                    <a:pt x="337" y="519"/>
                  </a:cubicBezTo>
                  <a:cubicBezTo>
                    <a:pt x="343" y="519"/>
                    <a:pt x="350" y="518"/>
                    <a:pt x="356" y="518"/>
                  </a:cubicBezTo>
                  <a:cubicBezTo>
                    <a:pt x="597" y="513"/>
                    <a:pt x="724" y="426"/>
                    <a:pt x="712" y="260"/>
                  </a:cubicBezTo>
                  <a:cubicBezTo>
                    <a:pt x="701" y="62"/>
                    <a:pt x="580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895800" y="1204150"/>
              <a:ext cx="12950" cy="17750"/>
            </a:xfrm>
            <a:custGeom>
              <a:avLst/>
              <a:gdLst/>
              <a:ahLst/>
              <a:cxnLst/>
              <a:rect l="l" t="t" r="r" b="b"/>
              <a:pathLst>
                <a:path w="518" h="710" extrusionOk="0">
                  <a:moveTo>
                    <a:pt x="238" y="0"/>
                  </a:moveTo>
                  <a:cubicBezTo>
                    <a:pt x="80" y="0"/>
                    <a:pt x="0" y="131"/>
                    <a:pt x="0" y="352"/>
                  </a:cubicBezTo>
                  <a:cubicBezTo>
                    <a:pt x="0" y="530"/>
                    <a:pt x="29" y="690"/>
                    <a:pt x="253" y="708"/>
                  </a:cubicBezTo>
                  <a:cubicBezTo>
                    <a:pt x="263" y="709"/>
                    <a:pt x="272" y="709"/>
                    <a:pt x="281" y="709"/>
                  </a:cubicBezTo>
                  <a:cubicBezTo>
                    <a:pt x="429" y="709"/>
                    <a:pt x="506" y="578"/>
                    <a:pt x="506" y="340"/>
                  </a:cubicBezTo>
                  <a:cubicBezTo>
                    <a:pt x="517" y="173"/>
                    <a:pt x="483" y="13"/>
                    <a:pt x="259" y="1"/>
                  </a:cubicBezTo>
                  <a:cubicBezTo>
                    <a:pt x="252" y="1"/>
                    <a:pt x="245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923500" y="1293100"/>
              <a:ext cx="16125" cy="15350"/>
            </a:xfrm>
            <a:custGeom>
              <a:avLst/>
              <a:gdLst/>
              <a:ahLst/>
              <a:cxnLst/>
              <a:rect l="l" t="t" r="r" b="b"/>
              <a:pathLst>
                <a:path w="645" h="614" extrusionOk="0">
                  <a:moveTo>
                    <a:pt x="317" y="1"/>
                  </a:moveTo>
                  <a:cubicBezTo>
                    <a:pt x="185" y="1"/>
                    <a:pt x="1" y="210"/>
                    <a:pt x="1" y="349"/>
                  </a:cubicBezTo>
                  <a:cubicBezTo>
                    <a:pt x="1" y="516"/>
                    <a:pt x="104" y="602"/>
                    <a:pt x="259" y="613"/>
                  </a:cubicBezTo>
                  <a:cubicBezTo>
                    <a:pt x="263" y="614"/>
                    <a:pt x="267" y="614"/>
                    <a:pt x="271" y="614"/>
                  </a:cubicBezTo>
                  <a:cubicBezTo>
                    <a:pt x="413" y="614"/>
                    <a:pt x="599" y="407"/>
                    <a:pt x="644" y="205"/>
                  </a:cubicBezTo>
                  <a:cubicBezTo>
                    <a:pt x="547" y="137"/>
                    <a:pt x="455" y="33"/>
                    <a:pt x="346" y="4"/>
                  </a:cubicBezTo>
                  <a:cubicBezTo>
                    <a:pt x="336" y="2"/>
                    <a:pt x="327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937150" y="1260575"/>
              <a:ext cx="16375" cy="15500"/>
            </a:xfrm>
            <a:custGeom>
              <a:avLst/>
              <a:gdLst/>
              <a:ahLst/>
              <a:cxnLst/>
              <a:rect l="l" t="t" r="r" b="b"/>
              <a:pathLst>
                <a:path w="655" h="620" extrusionOk="0">
                  <a:moveTo>
                    <a:pt x="394" y="1"/>
                  </a:moveTo>
                  <a:cubicBezTo>
                    <a:pt x="388" y="1"/>
                    <a:pt x="381" y="1"/>
                    <a:pt x="374" y="2"/>
                  </a:cubicBezTo>
                  <a:cubicBezTo>
                    <a:pt x="372" y="1"/>
                    <a:pt x="370" y="1"/>
                    <a:pt x="368" y="1"/>
                  </a:cubicBezTo>
                  <a:cubicBezTo>
                    <a:pt x="225" y="1"/>
                    <a:pt x="40" y="217"/>
                    <a:pt x="1" y="415"/>
                  </a:cubicBezTo>
                  <a:cubicBezTo>
                    <a:pt x="98" y="478"/>
                    <a:pt x="184" y="582"/>
                    <a:pt x="288" y="616"/>
                  </a:cubicBezTo>
                  <a:cubicBezTo>
                    <a:pt x="297" y="618"/>
                    <a:pt x="307" y="619"/>
                    <a:pt x="317" y="619"/>
                  </a:cubicBezTo>
                  <a:cubicBezTo>
                    <a:pt x="460" y="619"/>
                    <a:pt x="655" y="399"/>
                    <a:pt x="644" y="254"/>
                  </a:cubicBezTo>
                  <a:cubicBezTo>
                    <a:pt x="644" y="112"/>
                    <a:pt x="53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1006375" y="1122300"/>
              <a:ext cx="16375" cy="15200"/>
            </a:xfrm>
            <a:custGeom>
              <a:avLst/>
              <a:gdLst/>
              <a:ahLst/>
              <a:cxnLst/>
              <a:rect l="l" t="t" r="r" b="b"/>
              <a:pathLst>
                <a:path w="655" h="608" extrusionOk="0">
                  <a:moveTo>
                    <a:pt x="260" y="1"/>
                  </a:moveTo>
                  <a:cubicBezTo>
                    <a:pt x="115" y="1"/>
                    <a:pt x="0" y="119"/>
                    <a:pt x="12" y="265"/>
                  </a:cubicBezTo>
                  <a:cubicBezTo>
                    <a:pt x="6" y="394"/>
                    <a:pt x="196" y="608"/>
                    <a:pt x="329" y="608"/>
                  </a:cubicBezTo>
                  <a:cubicBezTo>
                    <a:pt x="338" y="608"/>
                    <a:pt x="347" y="607"/>
                    <a:pt x="356" y="604"/>
                  </a:cubicBezTo>
                  <a:cubicBezTo>
                    <a:pt x="465" y="581"/>
                    <a:pt x="557" y="478"/>
                    <a:pt x="655" y="403"/>
                  </a:cubicBezTo>
                  <a:cubicBezTo>
                    <a:pt x="615" y="210"/>
                    <a:pt x="419" y="1"/>
                    <a:pt x="276" y="1"/>
                  </a:cubicBezTo>
                  <a:cubicBezTo>
                    <a:pt x="274" y="1"/>
                    <a:pt x="272" y="1"/>
                    <a:pt x="270" y="1"/>
                  </a:cubicBezTo>
                  <a:cubicBezTo>
                    <a:pt x="267" y="1"/>
                    <a:pt x="263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907150" y="1161075"/>
              <a:ext cx="15225" cy="15125"/>
            </a:xfrm>
            <a:custGeom>
              <a:avLst/>
              <a:gdLst/>
              <a:ahLst/>
              <a:cxnLst/>
              <a:rect l="l" t="t" r="r" b="b"/>
              <a:pathLst>
                <a:path w="609" h="605" extrusionOk="0">
                  <a:moveTo>
                    <a:pt x="350" y="1"/>
                  </a:moveTo>
                  <a:cubicBezTo>
                    <a:pt x="207" y="1"/>
                    <a:pt x="12" y="198"/>
                    <a:pt x="12" y="346"/>
                  </a:cubicBezTo>
                  <a:cubicBezTo>
                    <a:pt x="0" y="483"/>
                    <a:pt x="103" y="604"/>
                    <a:pt x="247" y="604"/>
                  </a:cubicBezTo>
                  <a:cubicBezTo>
                    <a:pt x="419" y="604"/>
                    <a:pt x="609" y="426"/>
                    <a:pt x="609" y="259"/>
                  </a:cubicBezTo>
                  <a:cubicBezTo>
                    <a:pt x="609" y="93"/>
                    <a:pt x="517" y="7"/>
                    <a:pt x="356" y="1"/>
                  </a:cubicBezTo>
                  <a:cubicBezTo>
                    <a:pt x="354" y="1"/>
                    <a:pt x="352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1002050" y="1159875"/>
              <a:ext cx="16250" cy="15025"/>
            </a:xfrm>
            <a:custGeom>
              <a:avLst/>
              <a:gdLst/>
              <a:ahLst/>
              <a:cxnLst/>
              <a:rect l="l" t="t" r="r" b="b"/>
              <a:pathLst>
                <a:path w="650" h="601" extrusionOk="0">
                  <a:moveTo>
                    <a:pt x="317" y="1"/>
                  </a:moveTo>
                  <a:cubicBezTo>
                    <a:pt x="307" y="1"/>
                    <a:pt x="298" y="1"/>
                    <a:pt x="288" y="3"/>
                  </a:cubicBezTo>
                  <a:cubicBezTo>
                    <a:pt x="185" y="26"/>
                    <a:pt x="93" y="124"/>
                    <a:pt x="1" y="187"/>
                  </a:cubicBezTo>
                  <a:cubicBezTo>
                    <a:pt x="29" y="396"/>
                    <a:pt x="220" y="601"/>
                    <a:pt x="385" y="601"/>
                  </a:cubicBezTo>
                  <a:cubicBezTo>
                    <a:pt x="387" y="601"/>
                    <a:pt x="389" y="600"/>
                    <a:pt x="391" y="600"/>
                  </a:cubicBezTo>
                  <a:cubicBezTo>
                    <a:pt x="395" y="601"/>
                    <a:pt x="398" y="601"/>
                    <a:pt x="401" y="601"/>
                  </a:cubicBezTo>
                  <a:cubicBezTo>
                    <a:pt x="534" y="601"/>
                    <a:pt x="638" y="488"/>
                    <a:pt x="638" y="353"/>
                  </a:cubicBezTo>
                  <a:cubicBezTo>
                    <a:pt x="649" y="207"/>
                    <a:pt x="472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653750" y="1651525"/>
              <a:ext cx="13175" cy="13325"/>
            </a:xfrm>
            <a:custGeom>
              <a:avLst/>
              <a:gdLst/>
              <a:ahLst/>
              <a:cxnLst/>
              <a:rect l="l" t="t" r="r" b="b"/>
              <a:pathLst>
                <a:path w="527" h="533" extrusionOk="0">
                  <a:moveTo>
                    <a:pt x="220" y="0"/>
                  </a:moveTo>
                  <a:cubicBezTo>
                    <a:pt x="96" y="0"/>
                    <a:pt x="1" y="111"/>
                    <a:pt x="27" y="240"/>
                  </a:cubicBezTo>
                  <a:cubicBezTo>
                    <a:pt x="44" y="343"/>
                    <a:pt x="165" y="435"/>
                    <a:pt x="233" y="533"/>
                  </a:cubicBezTo>
                  <a:lnTo>
                    <a:pt x="348" y="527"/>
                  </a:lnTo>
                  <a:cubicBezTo>
                    <a:pt x="406" y="429"/>
                    <a:pt x="526" y="320"/>
                    <a:pt x="509" y="240"/>
                  </a:cubicBezTo>
                  <a:cubicBezTo>
                    <a:pt x="469" y="125"/>
                    <a:pt x="377" y="39"/>
                    <a:pt x="262" y="4"/>
                  </a:cubicBezTo>
                  <a:cubicBezTo>
                    <a:pt x="248" y="1"/>
                    <a:pt x="234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700800" y="1310400"/>
              <a:ext cx="12800" cy="12425"/>
            </a:xfrm>
            <a:custGeom>
              <a:avLst/>
              <a:gdLst/>
              <a:ahLst/>
              <a:cxnLst/>
              <a:rect l="l" t="t" r="r" b="b"/>
              <a:pathLst>
                <a:path w="512" h="497" extrusionOk="0">
                  <a:moveTo>
                    <a:pt x="239" y="1"/>
                  </a:moveTo>
                  <a:cubicBezTo>
                    <a:pt x="105" y="1"/>
                    <a:pt x="1" y="112"/>
                    <a:pt x="11" y="249"/>
                  </a:cubicBezTo>
                  <a:cubicBezTo>
                    <a:pt x="11" y="396"/>
                    <a:pt x="99" y="497"/>
                    <a:pt x="231" y="497"/>
                  </a:cubicBezTo>
                  <a:cubicBezTo>
                    <a:pt x="238" y="497"/>
                    <a:pt x="245" y="496"/>
                    <a:pt x="253" y="496"/>
                  </a:cubicBezTo>
                  <a:cubicBezTo>
                    <a:pt x="356" y="484"/>
                    <a:pt x="448" y="387"/>
                    <a:pt x="511" y="346"/>
                  </a:cubicBezTo>
                  <a:cubicBezTo>
                    <a:pt x="511" y="99"/>
                    <a:pt x="414" y="7"/>
                    <a:pt x="258" y="2"/>
                  </a:cubicBezTo>
                  <a:cubicBezTo>
                    <a:pt x="252" y="1"/>
                    <a:pt x="245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1063525" y="828125"/>
              <a:ext cx="12475" cy="13325"/>
            </a:xfrm>
            <a:custGeom>
              <a:avLst/>
              <a:gdLst/>
              <a:ahLst/>
              <a:cxnLst/>
              <a:rect l="l" t="t" r="r" b="b"/>
              <a:pathLst>
                <a:path w="499" h="533" extrusionOk="0">
                  <a:moveTo>
                    <a:pt x="267" y="0"/>
                  </a:moveTo>
                  <a:cubicBezTo>
                    <a:pt x="253" y="0"/>
                    <a:pt x="239" y="2"/>
                    <a:pt x="224" y="5"/>
                  </a:cubicBezTo>
                  <a:cubicBezTo>
                    <a:pt x="132" y="22"/>
                    <a:pt x="0" y="160"/>
                    <a:pt x="0" y="234"/>
                  </a:cubicBezTo>
                  <a:cubicBezTo>
                    <a:pt x="6" y="338"/>
                    <a:pt x="121" y="435"/>
                    <a:pt x="196" y="533"/>
                  </a:cubicBezTo>
                  <a:lnTo>
                    <a:pt x="305" y="533"/>
                  </a:lnTo>
                  <a:cubicBezTo>
                    <a:pt x="368" y="435"/>
                    <a:pt x="471" y="343"/>
                    <a:pt x="483" y="246"/>
                  </a:cubicBezTo>
                  <a:cubicBezTo>
                    <a:pt x="498" y="111"/>
                    <a:pt x="393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1033225" y="871800"/>
              <a:ext cx="13525" cy="12375"/>
            </a:xfrm>
            <a:custGeom>
              <a:avLst/>
              <a:gdLst/>
              <a:ahLst/>
              <a:cxnLst/>
              <a:rect l="l" t="t" r="r" b="b"/>
              <a:pathLst>
                <a:path w="541" h="495" extrusionOk="0">
                  <a:moveTo>
                    <a:pt x="206" y="0"/>
                  </a:moveTo>
                  <a:cubicBezTo>
                    <a:pt x="84" y="0"/>
                    <a:pt x="0" y="94"/>
                    <a:pt x="0" y="239"/>
                  </a:cubicBezTo>
                  <a:cubicBezTo>
                    <a:pt x="0" y="386"/>
                    <a:pt x="91" y="495"/>
                    <a:pt x="226" y="495"/>
                  </a:cubicBezTo>
                  <a:cubicBezTo>
                    <a:pt x="238" y="495"/>
                    <a:pt x="251" y="494"/>
                    <a:pt x="264" y="492"/>
                  </a:cubicBezTo>
                  <a:cubicBezTo>
                    <a:pt x="362" y="475"/>
                    <a:pt x="448" y="366"/>
                    <a:pt x="540" y="297"/>
                  </a:cubicBezTo>
                  <a:lnTo>
                    <a:pt x="534" y="187"/>
                  </a:lnTo>
                  <a:cubicBezTo>
                    <a:pt x="443" y="124"/>
                    <a:pt x="351" y="21"/>
                    <a:pt x="247" y="4"/>
                  </a:cubicBezTo>
                  <a:cubicBezTo>
                    <a:pt x="233" y="1"/>
                    <a:pt x="220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548875" y="1297225"/>
              <a:ext cx="13500" cy="13525"/>
            </a:xfrm>
            <a:custGeom>
              <a:avLst/>
              <a:gdLst/>
              <a:ahLst/>
              <a:cxnLst/>
              <a:rect l="l" t="t" r="r" b="b"/>
              <a:pathLst>
                <a:path w="540" h="541" extrusionOk="0">
                  <a:moveTo>
                    <a:pt x="304" y="0"/>
                  </a:moveTo>
                  <a:lnTo>
                    <a:pt x="201" y="6"/>
                  </a:lnTo>
                  <a:cubicBezTo>
                    <a:pt x="138" y="98"/>
                    <a:pt x="29" y="190"/>
                    <a:pt x="17" y="293"/>
                  </a:cubicBezTo>
                  <a:cubicBezTo>
                    <a:pt x="0" y="439"/>
                    <a:pt x="114" y="540"/>
                    <a:pt x="269" y="540"/>
                  </a:cubicBezTo>
                  <a:cubicBezTo>
                    <a:pt x="273" y="540"/>
                    <a:pt x="277" y="540"/>
                    <a:pt x="281" y="540"/>
                  </a:cubicBezTo>
                  <a:cubicBezTo>
                    <a:pt x="431" y="534"/>
                    <a:pt x="540" y="425"/>
                    <a:pt x="505" y="282"/>
                  </a:cubicBezTo>
                  <a:cubicBezTo>
                    <a:pt x="482" y="178"/>
                    <a:pt x="379" y="9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805650" y="1412375"/>
              <a:ext cx="14050" cy="12275"/>
            </a:xfrm>
            <a:custGeom>
              <a:avLst/>
              <a:gdLst/>
              <a:ahLst/>
              <a:cxnLst/>
              <a:rect l="l" t="t" r="r" b="b"/>
              <a:pathLst>
                <a:path w="562" h="491" extrusionOk="0">
                  <a:moveTo>
                    <a:pt x="232" y="0"/>
                  </a:moveTo>
                  <a:cubicBezTo>
                    <a:pt x="112" y="0"/>
                    <a:pt x="32" y="100"/>
                    <a:pt x="22" y="231"/>
                  </a:cubicBezTo>
                  <a:cubicBezTo>
                    <a:pt x="0" y="366"/>
                    <a:pt x="111" y="491"/>
                    <a:pt x="248" y="491"/>
                  </a:cubicBezTo>
                  <a:cubicBezTo>
                    <a:pt x="257" y="491"/>
                    <a:pt x="266" y="490"/>
                    <a:pt x="275" y="489"/>
                  </a:cubicBezTo>
                  <a:cubicBezTo>
                    <a:pt x="372" y="483"/>
                    <a:pt x="464" y="374"/>
                    <a:pt x="562" y="311"/>
                  </a:cubicBezTo>
                  <a:lnTo>
                    <a:pt x="562" y="202"/>
                  </a:lnTo>
                  <a:cubicBezTo>
                    <a:pt x="470" y="133"/>
                    <a:pt x="390" y="35"/>
                    <a:pt x="286" y="7"/>
                  </a:cubicBezTo>
                  <a:cubicBezTo>
                    <a:pt x="268" y="2"/>
                    <a:pt x="249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663450" y="1636975"/>
              <a:ext cx="13525" cy="12100"/>
            </a:xfrm>
            <a:custGeom>
              <a:avLst/>
              <a:gdLst/>
              <a:ahLst/>
              <a:cxnLst/>
              <a:rect l="l" t="t" r="r" b="b"/>
              <a:pathLst>
                <a:path w="541" h="484" extrusionOk="0">
                  <a:moveTo>
                    <a:pt x="279" y="0"/>
                  </a:moveTo>
                  <a:cubicBezTo>
                    <a:pt x="274" y="0"/>
                    <a:pt x="269" y="0"/>
                    <a:pt x="265" y="0"/>
                  </a:cubicBezTo>
                  <a:cubicBezTo>
                    <a:pt x="121" y="0"/>
                    <a:pt x="1" y="104"/>
                    <a:pt x="41" y="247"/>
                  </a:cubicBezTo>
                  <a:cubicBezTo>
                    <a:pt x="81" y="362"/>
                    <a:pt x="173" y="448"/>
                    <a:pt x="288" y="483"/>
                  </a:cubicBezTo>
                  <a:cubicBezTo>
                    <a:pt x="291" y="483"/>
                    <a:pt x="295" y="484"/>
                    <a:pt x="299" y="484"/>
                  </a:cubicBezTo>
                  <a:cubicBezTo>
                    <a:pt x="383" y="484"/>
                    <a:pt x="480" y="366"/>
                    <a:pt x="541" y="328"/>
                  </a:cubicBezTo>
                  <a:cubicBezTo>
                    <a:pt x="524" y="88"/>
                    <a:pt x="421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1049100" y="1264325"/>
              <a:ext cx="14000" cy="12100"/>
            </a:xfrm>
            <a:custGeom>
              <a:avLst/>
              <a:gdLst/>
              <a:ahLst/>
              <a:cxnLst/>
              <a:rect l="l" t="t" r="r" b="b"/>
              <a:pathLst>
                <a:path w="560" h="484" extrusionOk="0">
                  <a:moveTo>
                    <a:pt x="250" y="1"/>
                  </a:moveTo>
                  <a:cubicBezTo>
                    <a:pt x="169" y="1"/>
                    <a:pt x="43" y="139"/>
                    <a:pt x="26" y="231"/>
                  </a:cubicBezTo>
                  <a:cubicBezTo>
                    <a:pt x="0" y="364"/>
                    <a:pt x="107" y="483"/>
                    <a:pt x="236" y="483"/>
                  </a:cubicBezTo>
                  <a:cubicBezTo>
                    <a:pt x="252" y="483"/>
                    <a:pt x="268" y="481"/>
                    <a:pt x="284" y="478"/>
                  </a:cubicBezTo>
                  <a:cubicBezTo>
                    <a:pt x="388" y="460"/>
                    <a:pt x="468" y="351"/>
                    <a:pt x="560" y="288"/>
                  </a:cubicBezTo>
                  <a:cubicBezTo>
                    <a:pt x="560" y="248"/>
                    <a:pt x="560" y="213"/>
                    <a:pt x="560" y="179"/>
                  </a:cubicBezTo>
                  <a:cubicBezTo>
                    <a:pt x="457" y="110"/>
                    <a:pt x="353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773600" y="1408375"/>
              <a:ext cx="13575" cy="12500"/>
            </a:xfrm>
            <a:custGeom>
              <a:avLst/>
              <a:gdLst/>
              <a:ahLst/>
              <a:cxnLst/>
              <a:rect l="l" t="t" r="r" b="b"/>
              <a:pathLst>
                <a:path w="543" h="500" extrusionOk="0">
                  <a:moveTo>
                    <a:pt x="314" y="0"/>
                  </a:moveTo>
                  <a:cubicBezTo>
                    <a:pt x="298" y="0"/>
                    <a:pt x="281" y="2"/>
                    <a:pt x="264" y="6"/>
                  </a:cubicBezTo>
                  <a:cubicBezTo>
                    <a:pt x="155" y="40"/>
                    <a:pt x="69" y="121"/>
                    <a:pt x="35" y="230"/>
                  </a:cubicBezTo>
                  <a:cubicBezTo>
                    <a:pt x="0" y="385"/>
                    <a:pt x="115" y="483"/>
                    <a:pt x="356" y="500"/>
                  </a:cubicBezTo>
                  <a:cubicBezTo>
                    <a:pt x="397" y="437"/>
                    <a:pt x="506" y="356"/>
                    <a:pt x="517" y="253"/>
                  </a:cubicBezTo>
                  <a:cubicBezTo>
                    <a:pt x="543" y="115"/>
                    <a:pt x="441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665375" y="1293775"/>
              <a:ext cx="14050" cy="12000"/>
            </a:xfrm>
            <a:custGeom>
              <a:avLst/>
              <a:gdLst/>
              <a:ahLst/>
              <a:cxnLst/>
              <a:rect l="l" t="t" r="r" b="b"/>
              <a:pathLst>
                <a:path w="562" h="480" extrusionOk="0">
                  <a:moveTo>
                    <a:pt x="251" y="0"/>
                  </a:moveTo>
                  <a:cubicBezTo>
                    <a:pt x="176" y="0"/>
                    <a:pt x="44" y="132"/>
                    <a:pt x="27" y="224"/>
                  </a:cubicBezTo>
                  <a:cubicBezTo>
                    <a:pt x="0" y="357"/>
                    <a:pt x="106" y="480"/>
                    <a:pt x="240" y="480"/>
                  </a:cubicBezTo>
                  <a:cubicBezTo>
                    <a:pt x="251" y="480"/>
                    <a:pt x="262" y="479"/>
                    <a:pt x="274" y="477"/>
                  </a:cubicBezTo>
                  <a:cubicBezTo>
                    <a:pt x="377" y="466"/>
                    <a:pt x="464" y="351"/>
                    <a:pt x="561" y="288"/>
                  </a:cubicBezTo>
                  <a:lnTo>
                    <a:pt x="561" y="178"/>
                  </a:lnTo>
                  <a:cubicBezTo>
                    <a:pt x="458" y="115"/>
                    <a:pt x="354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524725" y="1296600"/>
              <a:ext cx="13325" cy="12550"/>
            </a:xfrm>
            <a:custGeom>
              <a:avLst/>
              <a:gdLst/>
              <a:ahLst/>
              <a:cxnLst/>
              <a:rect l="l" t="t" r="r" b="b"/>
              <a:pathLst>
                <a:path w="533" h="502" extrusionOk="0">
                  <a:moveTo>
                    <a:pt x="304" y="0"/>
                  </a:moveTo>
                  <a:cubicBezTo>
                    <a:pt x="286" y="0"/>
                    <a:pt x="267" y="3"/>
                    <a:pt x="248" y="8"/>
                  </a:cubicBezTo>
                  <a:cubicBezTo>
                    <a:pt x="139" y="48"/>
                    <a:pt x="58" y="134"/>
                    <a:pt x="30" y="244"/>
                  </a:cubicBezTo>
                  <a:cubicBezTo>
                    <a:pt x="1" y="404"/>
                    <a:pt x="127" y="490"/>
                    <a:pt x="363" y="502"/>
                  </a:cubicBezTo>
                  <a:cubicBezTo>
                    <a:pt x="403" y="433"/>
                    <a:pt x="512" y="341"/>
                    <a:pt x="518" y="238"/>
                  </a:cubicBezTo>
                  <a:cubicBezTo>
                    <a:pt x="533" y="108"/>
                    <a:pt x="427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9" name="Google Shape;2159;p16"/>
          <p:cNvGrpSpPr/>
          <p:nvPr/>
        </p:nvGrpSpPr>
        <p:grpSpPr>
          <a:xfrm>
            <a:off x="-174607" y="-284474"/>
            <a:ext cx="1520526" cy="1658882"/>
            <a:chOff x="2762575" y="1685550"/>
            <a:chExt cx="687150" cy="753900"/>
          </a:xfrm>
        </p:grpSpPr>
        <p:sp>
          <p:nvSpPr>
            <p:cNvPr id="2160" name="Google Shape;2160;p16"/>
            <p:cNvSpPr/>
            <p:nvPr/>
          </p:nvSpPr>
          <p:spPr>
            <a:xfrm>
              <a:off x="2762575" y="1954450"/>
              <a:ext cx="195750" cy="440425"/>
            </a:xfrm>
            <a:custGeom>
              <a:avLst/>
              <a:gdLst/>
              <a:ahLst/>
              <a:cxnLst/>
              <a:rect l="l" t="t" r="r" b="b"/>
              <a:pathLst>
                <a:path w="7830" h="17617" extrusionOk="0">
                  <a:moveTo>
                    <a:pt x="7483" y="0"/>
                  </a:moveTo>
                  <a:cubicBezTo>
                    <a:pt x="7256" y="0"/>
                    <a:pt x="7029" y="23"/>
                    <a:pt x="6807" y="64"/>
                  </a:cubicBezTo>
                  <a:cubicBezTo>
                    <a:pt x="5607" y="334"/>
                    <a:pt x="4814" y="1098"/>
                    <a:pt x="4303" y="2184"/>
                  </a:cubicBezTo>
                  <a:cubicBezTo>
                    <a:pt x="3809" y="3241"/>
                    <a:pt x="3815" y="4349"/>
                    <a:pt x="4010" y="5469"/>
                  </a:cubicBezTo>
                  <a:cubicBezTo>
                    <a:pt x="4211" y="6624"/>
                    <a:pt x="4625" y="7710"/>
                    <a:pt x="4992" y="8812"/>
                  </a:cubicBezTo>
                  <a:cubicBezTo>
                    <a:pt x="5343" y="9841"/>
                    <a:pt x="5658" y="10875"/>
                    <a:pt x="5687" y="11972"/>
                  </a:cubicBezTo>
                  <a:cubicBezTo>
                    <a:pt x="5653" y="12305"/>
                    <a:pt x="5647" y="12649"/>
                    <a:pt x="5572" y="12971"/>
                  </a:cubicBezTo>
                  <a:cubicBezTo>
                    <a:pt x="5084" y="15068"/>
                    <a:pt x="3740" y="16337"/>
                    <a:pt x="1695" y="16883"/>
                  </a:cubicBezTo>
                  <a:cubicBezTo>
                    <a:pt x="1253" y="16998"/>
                    <a:pt x="782" y="16975"/>
                    <a:pt x="322" y="17038"/>
                  </a:cubicBezTo>
                  <a:cubicBezTo>
                    <a:pt x="213" y="17049"/>
                    <a:pt x="110" y="17107"/>
                    <a:pt x="41" y="17199"/>
                  </a:cubicBezTo>
                  <a:cubicBezTo>
                    <a:pt x="1" y="17296"/>
                    <a:pt x="18" y="17411"/>
                    <a:pt x="81" y="17497"/>
                  </a:cubicBezTo>
                  <a:cubicBezTo>
                    <a:pt x="173" y="17572"/>
                    <a:pt x="282" y="17612"/>
                    <a:pt x="397" y="17612"/>
                  </a:cubicBezTo>
                  <a:cubicBezTo>
                    <a:pt x="465" y="17615"/>
                    <a:pt x="532" y="17616"/>
                    <a:pt x="600" y="17616"/>
                  </a:cubicBezTo>
                  <a:cubicBezTo>
                    <a:pt x="2799" y="17616"/>
                    <a:pt x="4944" y="16176"/>
                    <a:pt x="5819" y="14108"/>
                  </a:cubicBezTo>
                  <a:cubicBezTo>
                    <a:pt x="6353" y="12839"/>
                    <a:pt x="6359" y="11535"/>
                    <a:pt x="6009" y="10243"/>
                  </a:cubicBezTo>
                  <a:cubicBezTo>
                    <a:pt x="5716" y="9140"/>
                    <a:pt x="5337" y="8054"/>
                    <a:pt x="4981" y="6957"/>
                  </a:cubicBezTo>
                  <a:cubicBezTo>
                    <a:pt x="4567" y="5676"/>
                    <a:pt x="4406" y="4372"/>
                    <a:pt x="4693" y="3034"/>
                  </a:cubicBezTo>
                  <a:cubicBezTo>
                    <a:pt x="5044" y="1414"/>
                    <a:pt x="5900" y="679"/>
                    <a:pt x="7548" y="576"/>
                  </a:cubicBezTo>
                  <a:cubicBezTo>
                    <a:pt x="7732" y="564"/>
                    <a:pt x="7830" y="467"/>
                    <a:pt x="7830" y="294"/>
                  </a:cubicBezTo>
                  <a:cubicBezTo>
                    <a:pt x="7830" y="122"/>
                    <a:pt x="7738" y="1"/>
                    <a:pt x="7560" y="1"/>
                  </a:cubicBezTo>
                  <a:cubicBezTo>
                    <a:pt x="7534" y="1"/>
                    <a:pt x="7509" y="0"/>
                    <a:pt x="7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3061400" y="1685550"/>
              <a:ext cx="230075" cy="267950"/>
            </a:xfrm>
            <a:custGeom>
              <a:avLst/>
              <a:gdLst/>
              <a:ahLst/>
              <a:cxnLst/>
              <a:rect l="l" t="t" r="r" b="b"/>
              <a:pathLst>
                <a:path w="9203" h="10718" extrusionOk="0">
                  <a:moveTo>
                    <a:pt x="8892" y="0"/>
                  </a:moveTo>
                  <a:cubicBezTo>
                    <a:pt x="8874" y="0"/>
                    <a:pt x="8855" y="2"/>
                    <a:pt x="8835" y="5"/>
                  </a:cubicBezTo>
                  <a:cubicBezTo>
                    <a:pt x="7956" y="125"/>
                    <a:pt x="7410" y="705"/>
                    <a:pt x="7313" y="1596"/>
                  </a:cubicBezTo>
                  <a:cubicBezTo>
                    <a:pt x="7232" y="2302"/>
                    <a:pt x="7376" y="2986"/>
                    <a:pt x="7520" y="3675"/>
                  </a:cubicBezTo>
                  <a:cubicBezTo>
                    <a:pt x="7640" y="4249"/>
                    <a:pt x="7807" y="4829"/>
                    <a:pt x="7836" y="5410"/>
                  </a:cubicBezTo>
                  <a:cubicBezTo>
                    <a:pt x="7899" y="6662"/>
                    <a:pt x="7393" y="7724"/>
                    <a:pt x="6514" y="8603"/>
                  </a:cubicBezTo>
                  <a:cubicBezTo>
                    <a:pt x="5458" y="9660"/>
                    <a:pt x="4125" y="10074"/>
                    <a:pt x="2654" y="10108"/>
                  </a:cubicBezTo>
                  <a:cubicBezTo>
                    <a:pt x="2609" y="10109"/>
                    <a:pt x="2563" y="10109"/>
                    <a:pt x="2518" y="10109"/>
                  </a:cubicBezTo>
                  <a:cubicBezTo>
                    <a:pt x="1834" y="10109"/>
                    <a:pt x="1151" y="10028"/>
                    <a:pt x="483" y="9861"/>
                  </a:cubicBezTo>
                  <a:cubicBezTo>
                    <a:pt x="423" y="9848"/>
                    <a:pt x="370" y="9841"/>
                    <a:pt x="323" y="9841"/>
                  </a:cubicBezTo>
                  <a:cubicBezTo>
                    <a:pt x="173" y="9841"/>
                    <a:pt x="88" y="9911"/>
                    <a:pt x="52" y="10051"/>
                  </a:cubicBezTo>
                  <a:cubicBezTo>
                    <a:pt x="1" y="10258"/>
                    <a:pt x="87" y="10390"/>
                    <a:pt x="345" y="10430"/>
                  </a:cubicBezTo>
                  <a:cubicBezTo>
                    <a:pt x="1040" y="10539"/>
                    <a:pt x="1730" y="10631"/>
                    <a:pt x="2316" y="10717"/>
                  </a:cubicBezTo>
                  <a:cubicBezTo>
                    <a:pt x="2896" y="10654"/>
                    <a:pt x="3361" y="10637"/>
                    <a:pt x="3815" y="10562"/>
                  </a:cubicBezTo>
                  <a:cubicBezTo>
                    <a:pt x="5262" y="10309"/>
                    <a:pt x="6497" y="9666"/>
                    <a:pt x="7405" y="8483"/>
                  </a:cubicBezTo>
                  <a:cubicBezTo>
                    <a:pt x="8215" y="7426"/>
                    <a:pt x="8599" y="6231"/>
                    <a:pt x="8381" y="4893"/>
                  </a:cubicBezTo>
                  <a:cubicBezTo>
                    <a:pt x="8284" y="4324"/>
                    <a:pt x="8088" y="3767"/>
                    <a:pt x="7968" y="3204"/>
                  </a:cubicBezTo>
                  <a:cubicBezTo>
                    <a:pt x="7881" y="2825"/>
                    <a:pt x="7830" y="2440"/>
                    <a:pt x="7813" y="2055"/>
                  </a:cubicBezTo>
                  <a:cubicBezTo>
                    <a:pt x="7784" y="1205"/>
                    <a:pt x="8111" y="792"/>
                    <a:pt x="8933" y="573"/>
                  </a:cubicBezTo>
                  <a:cubicBezTo>
                    <a:pt x="9105" y="527"/>
                    <a:pt x="9203" y="430"/>
                    <a:pt x="9168" y="257"/>
                  </a:cubicBezTo>
                  <a:cubicBezTo>
                    <a:pt x="9137" y="103"/>
                    <a:pt x="9043" y="0"/>
                    <a:pt x="8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3071750" y="1899625"/>
              <a:ext cx="335175" cy="180450"/>
            </a:xfrm>
            <a:custGeom>
              <a:avLst/>
              <a:gdLst/>
              <a:ahLst/>
              <a:cxnLst/>
              <a:rect l="l" t="t" r="r" b="b"/>
              <a:pathLst>
                <a:path w="13407" h="7218" extrusionOk="0">
                  <a:moveTo>
                    <a:pt x="13126" y="0"/>
                  </a:moveTo>
                  <a:cubicBezTo>
                    <a:pt x="13043" y="0"/>
                    <a:pt x="12954" y="33"/>
                    <a:pt x="12878" y="98"/>
                  </a:cubicBezTo>
                  <a:cubicBezTo>
                    <a:pt x="12539" y="385"/>
                    <a:pt x="12287" y="758"/>
                    <a:pt x="12149" y="1183"/>
                  </a:cubicBezTo>
                  <a:cubicBezTo>
                    <a:pt x="11999" y="1666"/>
                    <a:pt x="11867" y="2154"/>
                    <a:pt x="11752" y="2648"/>
                  </a:cubicBezTo>
                  <a:cubicBezTo>
                    <a:pt x="11546" y="3527"/>
                    <a:pt x="11149" y="4279"/>
                    <a:pt x="10420" y="4842"/>
                  </a:cubicBezTo>
                  <a:cubicBezTo>
                    <a:pt x="9593" y="5486"/>
                    <a:pt x="8628" y="5824"/>
                    <a:pt x="7600" y="5939"/>
                  </a:cubicBezTo>
                  <a:cubicBezTo>
                    <a:pt x="6594" y="6054"/>
                    <a:pt x="5589" y="6077"/>
                    <a:pt x="4584" y="6146"/>
                  </a:cubicBezTo>
                  <a:cubicBezTo>
                    <a:pt x="4584" y="6117"/>
                    <a:pt x="4584" y="6089"/>
                    <a:pt x="4584" y="6060"/>
                  </a:cubicBezTo>
                  <a:cubicBezTo>
                    <a:pt x="3826" y="6100"/>
                    <a:pt x="3062" y="6123"/>
                    <a:pt x="2304" y="6175"/>
                  </a:cubicBezTo>
                  <a:cubicBezTo>
                    <a:pt x="1609" y="6226"/>
                    <a:pt x="931" y="6382"/>
                    <a:pt x="282" y="6629"/>
                  </a:cubicBezTo>
                  <a:cubicBezTo>
                    <a:pt x="81" y="6703"/>
                    <a:pt x="0" y="6858"/>
                    <a:pt x="64" y="7031"/>
                  </a:cubicBezTo>
                  <a:cubicBezTo>
                    <a:pt x="112" y="7159"/>
                    <a:pt x="196" y="7217"/>
                    <a:pt x="302" y="7217"/>
                  </a:cubicBezTo>
                  <a:cubicBezTo>
                    <a:pt x="347" y="7217"/>
                    <a:pt x="396" y="7207"/>
                    <a:pt x="448" y="7186"/>
                  </a:cubicBezTo>
                  <a:cubicBezTo>
                    <a:pt x="1620" y="6749"/>
                    <a:pt x="2844" y="6675"/>
                    <a:pt x="4084" y="6657"/>
                  </a:cubicBezTo>
                  <a:cubicBezTo>
                    <a:pt x="5147" y="6640"/>
                    <a:pt x="6215" y="6634"/>
                    <a:pt x="7284" y="6565"/>
                  </a:cubicBezTo>
                  <a:cubicBezTo>
                    <a:pt x="8358" y="6502"/>
                    <a:pt x="9409" y="6181"/>
                    <a:pt x="10334" y="5623"/>
                  </a:cubicBezTo>
                  <a:cubicBezTo>
                    <a:pt x="11126" y="5141"/>
                    <a:pt x="11752" y="4503"/>
                    <a:pt x="12045" y="3602"/>
                  </a:cubicBezTo>
                  <a:cubicBezTo>
                    <a:pt x="12172" y="3205"/>
                    <a:pt x="12269" y="2797"/>
                    <a:pt x="12367" y="2390"/>
                  </a:cubicBezTo>
                  <a:cubicBezTo>
                    <a:pt x="12551" y="1683"/>
                    <a:pt x="12752" y="977"/>
                    <a:pt x="13332" y="460"/>
                  </a:cubicBezTo>
                  <a:cubicBezTo>
                    <a:pt x="13390" y="408"/>
                    <a:pt x="13407" y="247"/>
                    <a:pt x="13372" y="161"/>
                  </a:cubicBezTo>
                  <a:cubicBezTo>
                    <a:pt x="13330" y="54"/>
                    <a:pt x="13233" y="0"/>
                    <a:pt x="1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2807100" y="2189475"/>
              <a:ext cx="204350" cy="249975"/>
            </a:xfrm>
            <a:custGeom>
              <a:avLst/>
              <a:gdLst/>
              <a:ahLst/>
              <a:cxnLst/>
              <a:rect l="l" t="t" r="r" b="b"/>
              <a:pathLst>
                <a:path w="8174" h="9999" extrusionOk="0">
                  <a:moveTo>
                    <a:pt x="7482" y="1"/>
                  </a:moveTo>
                  <a:cubicBezTo>
                    <a:pt x="7448" y="1"/>
                    <a:pt x="7413" y="7"/>
                    <a:pt x="7375" y="20"/>
                  </a:cubicBezTo>
                  <a:cubicBezTo>
                    <a:pt x="7197" y="78"/>
                    <a:pt x="7146" y="210"/>
                    <a:pt x="7209" y="440"/>
                  </a:cubicBezTo>
                  <a:lnTo>
                    <a:pt x="7243" y="549"/>
                  </a:lnTo>
                  <a:cubicBezTo>
                    <a:pt x="7542" y="1468"/>
                    <a:pt x="7674" y="2410"/>
                    <a:pt x="7548" y="3369"/>
                  </a:cubicBezTo>
                  <a:cubicBezTo>
                    <a:pt x="7186" y="6120"/>
                    <a:pt x="5704" y="8004"/>
                    <a:pt x="3125" y="9010"/>
                  </a:cubicBezTo>
                  <a:cubicBezTo>
                    <a:pt x="2410" y="9291"/>
                    <a:pt x="1662" y="9417"/>
                    <a:pt x="898" y="9417"/>
                  </a:cubicBezTo>
                  <a:cubicBezTo>
                    <a:pt x="711" y="9417"/>
                    <a:pt x="522" y="9409"/>
                    <a:pt x="333" y="9394"/>
                  </a:cubicBezTo>
                  <a:cubicBezTo>
                    <a:pt x="310" y="9393"/>
                    <a:pt x="287" y="9392"/>
                    <a:pt x="264" y="9392"/>
                  </a:cubicBezTo>
                  <a:cubicBezTo>
                    <a:pt x="135" y="9392"/>
                    <a:pt x="20" y="9426"/>
                    <a:pt x="0" y="9572"/>
                  </a:cubicBezTo>
                  <a:cubicBezTo>
                    <a:pt x="0" y="9699"/>
                    <a:pt x="40" y="9819"/>
                    <a:pt x="127" y="9917"/>
                  </a:cubicBezTo>
                  <a:cubicBezTo>
                    <a:pt x="173" y="9975"/>
                    <a:pt x="305" y="9980"/>
                    <a:pt x="397" y="9986"/>
                  </a:cubicBezTo>
                  <a:cubicBezTo>
                    <a:pt x="544" y="9994"/>
                    <a:pt x="691" y="9999"/>
                    <a:pt x="837" y="9999"/>
                  </a:cubicBezTo>
                  <a:cubicBezTo>
                    <a:pt x="1504" y="9999"/>
                    <a:pt x="2164" y="9912"/>
                    <a:pt x="2809" y="9733"/>
                  </a:cubicBezTo>
                  <a:cubicBezTo>
                    <a:pt x="5951" y="8895"/>
                    <a:pt x="8174" y="5971"/>
                    <a:pt x="8174" y="2691"/>
                  </a:cubicBezTo>
                  <a:cubicBezTo>
                    <a:pt x="8168" y="2645"/>
                    <a:pt x="8168" y="2605"/>
                    <a:pt x="8168" y="2559"/>
                  </a:cubicBezTo>
                  <a:cubicBezTo>
                    <a:pt x="8162" y="1772"/>
                    <a:pt x="8025" y="997"/>
                    <a:pt x="7766" y="256"/>
                  </a:cubicBezTo>
                  <a:cubicBezTo>
                    <a:pt x="7707" y="92"/>
                    <a:pt x="7609" y="1"/>
                    <a:pt x="7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2964200" y="1973125"/>
              <a:ext cx="311625" cy="93350"/>
            </a:xfrm>
            <a:custGeom>
              <a:avLst/>
              <a:gdLst/>
              <a:ahLst/>
              <a:cxnLst/>
              <a:rect l="l" t="t" r="r" b="b"/>
              <a:pathLst>
                <a:path w="12465" h="3734" extrusionOk="0">
                  <a:moveTo>
                    <a:pt x="12119" y="0"/>
                  </a:moveTo>
                  <a:cubicBezTo>
                    <a:pt x="12033" y="0"/>
                    <a:pt x="11941" y="36"/>
                    <a:pt x="11856" y="110"/>
                  </a:cubicBezTo>
                  <a:cubicBezTo>
                    <a:pt x="11017" y="863"/>
                    <a:pt x="10000" y="1201"/>
                    <a:pt x="8909" y="1253"/>
                  </a:cubicBezTo>
                  <a:cubicBezTo>
                    <a:pt x="8549" y="1268"/>
                    <a:pt x="8188" y="1274"/>
                    <a:pt x="7828" y="1274"/>
                  </a:cubicBezTo>
                  <a:cubicBezTo>
                    <a:pt x="7106" y="1274"/>
                    <a:pt x="6384" y="1251"/>
                    <a:pt x="5664" y="1236"/>
                  </a:cubicBezTo>
                  <a:cubicBezTo>
                    <a:pt x="5406" y="1231"/>
                    <a:pt x="5148" y="1226"/>
                    <a:pt x="4890" y="1226"/>
                  </a:cubicBezTo>
                  <a:cubicBezTo>
                    <a:pt x="4298" y="1226"/>
                    <a:pt x="3707" y="1251"/>
                    <a:pt x="3119" y="1351"/>
                  </a:cubicBezTo>
                  <a:cubicBezTo>
                    <a:pt x="1867" y="1569"/>
                    <a:pt x="850" y="2149"/>
                    <a:pt x="132" y="3218"/>
                  </a:cubicBezTo>
                  <a:cubicBezTo>
                    <a:pt x="0" y="3424"/>
                    <a:pt x="0" y="3568"/>
                    <a:pt x="144" y="3671"/>
                  </a:cubicBezTo>
                  <a:cubicBezTo>
                    <a:pt x="200" y="3713"/>
                    <a:pt x="260" y="3733"/>
                    <a:pt x="321" y="3733"/>
                  </a:cubicBezTo>
                  <a:cubicBezTo>
                    <a:pt x="428" y="3733"/>
                    <a:pt x="534" y="3670"/>
                    <a:pt x="615" y="3545"/>
                  </a:cubicBezTo>
                  <a:cubicBezTo>
                    <a:pt x="1264" y="2563"/>
                    <a:pt x="2200" y="2046"/>
                    <a:pt x="3337" y="1833"/>
                  </a:cubicBezTo>
                  <a:cubicBezTo>
                    <a:pt x="3938" y="1720"/>
                    <a:pt x="4540" y="1694"/>
                    <a:pt x="5143" y="1694"/>
                  </a:cubicBezTo>
                  <a:cubicBezTo>
                    <a:pt x="5613" y="1694"/>
                    <a:pt x="6083" y="1710"/>
                    <a:pt x="6554" y="1713"/>
                  </a:cubicBezTo>
                  <a:cubicBezTo>
                    <a:pt x="6554" y="1736"/>
                    <a:pt x="6554" y="1759"/>
                    <a:pt x="6560" y="1782"/>
                  </a:cubicBezTo>
                  <a:cubicBezTo>
                    <a:pt x="7576" y="1741"/>
                    <a:pt x="8599" y="1736"/>
                    <a:pt x="9616" y="1644"/>
                  </a:cubicBezTo>
                  <a:cubicBezTo>
                    <a:pt x="10586" y="1569"/>
                    <a:pt x="11505" y="1184"/>
                    <a:pt x="12240" y="547"/>
                  </a:cubicBezTo>
                  <a:cubicBezTo>
                    <a:pt x="12430" y="386"/>
                    <a:pt x="12465" y="254"/>
                    <a:pt x="12350" y="110"/>
                  </a:cubicBezTo>
                  <a:cubicBezTo>
                    <a:pt x="12289" y="38"/>
                    <a:pt x="12207" y="0"/>
                    <a:pt x="1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3322325" y="1720625"/>
              <a:ext cx="58050" cy="105825"/>
            </a:xfrm>
            <a:custGeom>
              <a:avLst/>
              <a:gdLst/>
              <a:ahLst/>
              <a:cxnLst/>
              <a:rect l="l" t="t" r="r" b="b"/>
              <a:pathLst>
                <a:path w="2322" h="4233" extrusionOk="0">
                  <a:moveTo>
                    <a:pt x="2085" y="1"/>
                  </a:moveTo>
                  <a:cubicBezTo>
                    <a:pt x="2052" y="1"/>
                    <a:pt x="2018" y="5"/>
                    <a:pt x="1982" y="15"/>
                  </a:cubicBezTo>
                  <a:cubicBezTo>
                    <a:pt x="1919" y="32"/>
                    <a:pt x="1856" y="55"/>
                    <a:pt x="1798" y="89"/>
                  </a:cubicBezTo>
                  <a:cubicBezTo>
                    <a:pt x="650" y="635"/>
                    <a:pt x="92" y="1571"/>
                    <a:pt x="1" y="2990"/>
                  </a:cubicBezTo>
                  <a:cubicBezTo>
                    <a:pt x="64" y="3237"/>
                    <a:pt x="167" y="3639"/>
                    <a:pt x="282" y="4041"/>
                  </a:cubicBezTo>
                  <a:cubicBezTo>
                    <a:pt x="314" y="4161"/>
                    <a:pt x="395" y="4233"/>
                    <a:pt x="505" y="4233"/>
                  </a:cubicBezTo>
                  <a:cubicBezTo>
                    <a:pt x="532" y="4233"/>
                    <a:pt x="561" y="4228"/>
                    <a:pt x="592" y="4219"/>
                  </a:cubicBezTo>
                  <a:cubicBezTo>
                    <a:pt x="736" y="4190"/>
                    <a:pt x="839" y="4053"/>
                    <a:pt x="822" y="3903"/>
                  </a:cubicBezTo>
                  <a:cubicBezTo>
                    <a:pt x="810" y="3829"/>
                    <a:pt x="787" y="3754"/>
                    <a:pt x="759" y="3685"/>
                  </a:cubicBezTo>
                  <a:cubicBezTo>
                    <a:pt x="305" y="2496"/>
                    <a:pt x="856" y="1152"/>
                    <a:pt x="2017" y="623"/>
                  </a:cubicBezTo>
                  <a:cubicBezTo>
                    <a:pt x="2086" y="600"/>
                    <a:pt x="2189" y="578"/>
                    <a:pt x="2212" y="526"/>
                  </a:cubicBezTo>
                  <a:cubicBezTo>
                    <a:pt x="2269" y="417"/>
                    <a:pt x="2321" y="285"/>
                    <a:pt x="2304" y="170"/>
                  </a:cubicBezTo>
                  <a:cubicBezTo>
                    <a:pt x="2282" y="54"/>
                    <a:pt x="2195" y="1"/>
                    <a:pt x="2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3289875" y="1925150"/>
              <a:ext cx="16525" cy="20025"/>
            </a:xfrm>
            <a:custGeom>
              <a:avLst/>
              <a:gdLst/>
              <a:ahLst/>
              <a:cxnLst/>
              <a:rect l="l" t="t" r="r" b="b"/>
              <a:pathLst>
                <a:path w="661" h="801" extrusionOk="0">
                  <a:moveTo>
                    <a:pt x="344" y="1"/>
                  </a:moveTo>
                  <a:cubicBezTo>
                    <a:pt x="148" y="1"/>
                    <a:pt x="29" y="178"/>
                    <a:pt x="12" y="484"/>
                  </a:cubicBezTo>
                  <a:cubicBezTo>
                    <a:pt x="0" y="668"/>
                    <a:pt x="104" y="794"/>
                    <a:pt x="282" y="800"/>
                  </a:cubicBezTo>
                  <a:cubicBezTo>
                    <a:pt x="288" y="800"/>
                    <a:pt x="295" y="800"/>
                    <a:pt x="301" y="800"/>
                  </a:cubicBezTo>
                  <a:cubicBezTo>
                    <a:pt x="502" y="800"/>
                    <a:pt x="627" y="623"/>
                    <a:pt x="638" y="306"/>
                  </a:cubicBezTo>
                  <a:cubicBezTo>
                    <a:pt x="661" y="143"/>
                    <a:pt x="534" y="1"/>
                    <a:pt x="372" y="1"/>
                  </a:cubicBezTo>
                  <a:cubicBezTo>
                    <a:pt x="369" y="1"/>
                    <a:pt x="366" y="1"/>
                    <a:pt x="362" y="1"/>
                  </a:cubicBezTo>
                  <a:cubicBezTo>
                    <a:pt x="356" y="1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3312275" y="1866850"/>
              <a:ext cx="20700" cy="16000"/>
            </a:xfrm>
            <a:custGeom>
              <a:avLst/>
              <a:gdLst/>
              <a:ahLst/>
              <a:cxnLst/>
              <a:rect l="l" t="t" r="r" b="b"/>
              <a:pathLst>
                <a:path w="828" h="640" extrusionOk="0">
                  <a:moveTo>
                    <a:pt x="286" y="1"/>
                  </a:moveTo>
                  <a:cubicBezTo>
                    <a:pt x="128" y="1"/>
                    <a:pt x="1" y="134"/>
                    <a:pt x="12" y="294"/>
                  </a:cubicBezTo>
                  <a:cubicBezTo>
                    <a:pt x="12" y="503"/>
                    <a:pt x="205" y="639"/>
                    <a:pt x="499" y="639"/>
                  </a:cubicBezTo>
                  <a:cubicBezTo>
                    <a:pt x="505" y="639"/>
                    <a:pt x="511" y="639"/>
                    <a:pt x="517" y="639"/>
                  </a:cubicBezTo>
                  <a:cubicBezTo>
                    <a:pt x="701" y="639"/>
                    <a:pt x="793" y="530"/>
                    <a:pt x="805" y="358"/>
                  </a:cubicBezTo>
                  <a:cubicBezTo>
                    <a:pt x="828" y="157"/>
                    <a:pt x="615" y="13"/>
                    <a:pt x="305" y="1"/>
                  </a:cubicBezTo>
                  <a:cubicBezTo>
                    <a:pt x="298" y="1"/>
                    <a:pt x="292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2958150" y="2088850"/>
              <a:ext cx="16550" cy="20000"/>
            </a:xfrm>
            <a:custGeom>
              <a:avLst/>
              <a:gdLst/>
              <a:ahLst/>
              <a:cxnLst/>
              <a:rect l="l" t="t" r="r" b="b"/>
              <a:pathLst>
                <a:path w="662" h="800" extrusionOk="0">
                  <a:moveTo>
                    <a:pt x="388" y="1"/>
                  </a:moveTo>
                  <a:cubicBezTo>
                    <a:pt x="382" y="1"/>
                    <a:pt x="375" y="1"/>
                    <a:pt x="369" y="2"/>
                  </a:cubicBezTo>
                  <a:cubicBezTo>
                    <a:pt x="365" y="1"/>
                    <a:pt x="361" y="1"/>
                    <a:pt x="357" y="1"/>
                  </a:cubicBezTo>
                  <a:cubicBezTo>
                    <a:pt x="131" y="1"/>
                    <a:pt x="63" y="174"/>
                    <a:pt x="24" y="513"/>
                  </a:cubicBezTo>
                  <a:cubicBezTo>
                    <a:pt x="1" y="685"/>
                    <a:pt x="133" y="800"/>
                    <a:pt x="317" y="800"/>
                  </a:cubicBezTo>
                  <a:cubicBezTo>
                    <a:pt x="524" y="800"/>
                    <a:pt x="661" y="587"/>
                    <a:pt x="656" y="283"/>
                  </a:cubicBezTo>
                  <a:cubicBezTo>
                    <a:pt x="661" y="129"/>
                    <a:pt x="5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3056675" y="2157075"/>
              <a:ext cx="20550" cy="15975"/>
            </a:xfrm>
            <a:custGeom>
              <a:avLst/>
              <a:gdLst/>
              <a:ahLst/>
              <a:cxnLst/>
              <a:rect l="l" t="t" r="r" b="b"/>
              <a:pathLst>
                <a:path w="822" h="639" extrusionOk="0">
                  <a:moveTo>
                    <a:pt x="285" y="0"/>
                  </a:moveTo>
                  <a:cubicBezTo>
                    <a:pt x="128" y="0"/>
                    <a:pt x="1" y="134"/>
                    <a:pt x="17" y="294"/>
                  </a:cubicBezTo>
                  <a:cubicBezTo>
                    <a:pt x="12" y="501"/>
                    <a:pt x="219" y="639"/>
                    <a:pt x="529" y="639"/>
                  </a:cubicBezTo>
                  <a:cubicBezTo>
                    <a:pt x="690" y="639"/>
                    <a:pt x="822" y="501"/>
                    <a:pt x="816" y="334"/>
                  </a:cubicBezTo>
                  <a:cubicBezTo>
                    <a:pt x="810" y="145"/>
                    <a:pt x="598" y="7"/>
                    <a:pt x="305" y="1"/>
                  </a:cubicBezTo>
                  <a:cubicBezTo>
                    <a:pt x="298" y="0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2977700" y="1941550"/>
              <a:ext cx="20250" cy="15850"/>
            </a:xfrm>
            <a:custGeom>
              <a:avLst/>
              <a:gdLst/>
              <a:ahLst/>
              <a:cxnLst/>
              <a:rect l="l" t="t" r="r" b="b"/>
              <a:pathLst>
                <a:path w="810" h="634" extrusionOk="0">
                  <a:moveTo>
                    <a:pt x="312" y="0"/>
                  </a:moveTo>
                  <a:cubicBezTo>
                    <a:pt x="305" y="0"/>
                    <a:pt x="299" y="0"/>
                    <a:pt x="293" y="0"/>
                  </a:cubicBezTo>
                  <a:cubicBezTo>
                    <a:pt x="132" y="0"/>
                    <a:pt x="0" y="138"/>
                    <a:pt x="12" y="299"/>
                  </a:cubicBezTo>
                  <a:cubicBezTo>
                    <a:pt x="17" y="479"/>
                    <a:pt x="240" y="633"/>
                    <a:pt x="499" y="633"/>
                  </a:cubicBezTo>
                  <a:cubicBezTo>
                    <a:pt x="513" y="633"/>
                    <a:pt x="526" y="633"/>
                    <a:pt x="540" y="632"/>
                  </a:cubicBezTo>
                  <a:cubicBezTo>
                    <a:pt x="724" y="626"/>
                    <a:pt x="810" y="511"/>
                    <a:pt x="810" y="339"/>
                  </a:cubicBezTo>
                  <a:cubicBezTo>
                    <a:pt x="810" y="137"/>
                    <a:pt x="611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3429750" y="1826625"/>
              <a:ext cx="19975" cy="16175"/>
            </a:xfrm>
            <a:custGeom>
              <a:avLst/>
              <a:gdLst/>
              <a:ahLst/>
              <a:cxnLst/>
              <a:rect l="l" t="t" r="r" b="b"/>
              <a:pathLst>
                <a:path w="799" h="647" extrusionOk="0">
                  <a:moveTo>
                    <a:pt x="282" y="1"/>
                  </a:moveTo>
                  <a:cubicBezTo>
                    <a:pt x="128" y="1"/>
                    <a:pt x="0" y="132"/>
                    <a:pt x="6" y="289"/>
                  </a:cubicBezTo>
                  <a:cubicBezTo>
                    <a:pt x="0" y="502"/>
                    <a:pt x="195" y="634"/>
                    <a:pt x="511" y="645"/>
                  </a:cubicBezTo>
                  <a:cubicBezTo>
                    <a:pt x="518" y="646"/>
                    <a:pt x="524" y="646"/>
                    <a:pt x="531" y="646"/>
                  </a:cubicBezTo>
                  <a:cubicBezTo>
                    <a:pt x="677" y="646"/>
                    <a:pt x="798" y="524"/>
                    <a:pt x="793" y="370"/>
                  </a:cubicBezTo>
                  <a:cubicBezTo>
                    <a:pt x="798" y="146"/>
                    <a:pt x="632" y="19"/>
                    <a:pt x="310" y="2"/>
                  </a:cubicBezTo>
                  <a:cubicBezTo>
                    <a:pt x="301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2970075" y="2142400"/>
              <a:ext cx="16675" cy="20025"/>
            </a:xfrm>
            <a:custGeom>
              <a:avLst/>
              <a:gdLst/>
              <a:ahLst/>
              <a:cxnLst/>
              <a:rect l="l" t="t" r="r" b="b"/>
              <a:pathLst>
                <a:path w="667" h="801" extrusionOk="0">
                  <a:moveTo>
                    <a:pt x="390" y="1"/>
                  </a:moveTo>
                  <a:cubicBezTo>
                    <a:pt x="381" y="1"/>
                    <a:pt x="372" y="1"/>
                    <a:pt x="363" y="2"/>
                  </a:cubicBezTo>
                  <a:cubicBezTo>
                    <a:pt x="359" y="2"/>
                    <a:pt x="356" y="2"/>
                    <a:pt x="353" y="2"/>
                  </a:cubicBezTo>
                  <a:cubicBezTo>
                    <a:pt x="152" y="2"/>
                    <a:pt x="29" y="179"/>
                    <a:pt x="18" y="490"/>
                  </a:cubicBezTo>
                  <a:cubicBezTo>
                    <a:pt x="1" y="654"/>
                    <a:pt x="128" y="801"/>
                    <a:pt x="290" y="801"/>
                  </a:cubicBezTo>
                  <a:cubicBezTo>
                    <a:pt x="293" y="801"/>
                    <a:pt x="296" y="801"/>
                    <a:pt x="299" y="800"/>
                  </a:cubicBezTo>
                  <a:cubicBezTo>
                    <a:pt x="303" y="801"/>
                    <a:pt x="307" y="801"/>
                    <a:pt x="310" y="801"/>
                  </a:cubicBezTo>
                  <a:cubicBezTo>
                    <a:pt x="554" y="801"/>
                    <a:pt x="605" y="612"/>
                    <a:pt x="655" y="295"/>
                  </a:cubicBezTo>
                  <a:cubicBezTo>
                    <a:pt x="666" y="138"/>
                    <a:pt x="544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3056250" y="2106625"/>
              <a:ext cx="14950" cy="14300"/>
            </a:xfrm>
            <a:custGeom>
              <a:avLst/>
              <a:gdLst/>
              <a:ahLst/>
              <a:cxnLst/>
              <a:rect l="l" t="t" r="r" b="b"/>
              <a:pathLst>
                <a:path w="598" h="572" extrusionOk="0">
                  <a:moveTo>
                    <a:pt x="321" y="0"/>
                  </a:moveTo>
                  <a:cubicBezTo>
                    <a:pt x="308" y="0"/>
                    <a:pt x="295" y="1"/>
                    <a:pt x="281" y="3"/>
                  </a:cubicBezTo>
                  <a:cubicBezTo>
                    <a:pt x="121" y="3"/>
                    <a:pt x="0" y="141"/>
                    <a:pt x="23" y="302"/>
                  </a:cubicBezTo>
                  <a:cubicBezTo>
                    <a:pt x="34" y="485"/>
                    <a:pt x="161" y="554"/>
                    <a:pt x="322" y="571"/>
                  </a:cubicBezTo>
                  <a:cubicBezTo>
                    <a:pt x="500" y="548"/>
                    <a:pt x="592" y="445"/>
                    <a:pt x="597" y="273"/>
                  </a:cubicBezTo>
                  <a:cubicBezTo>
                    <a:pt x="592" y="119"/>
                    <a:pt x="470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3022350" y="1940100"/>
              <a:ext cx="14650" cy="14175"/>
            </a:xfrm>
            <a:custGeom>
              <a:avLst/>
              <a:gdLst/>
              <a:ahLst/>
              <a:cxnLst/>
              <a:rect l="l" t="t" r="r" b="b"/>
              <a:pathLst>
                <a:path w="586" h="567" extrusionOk="0">
                  <a:moveTo>
                    <a:pt x="293" y="1"/>
                  </a:moveTo>
                  <a:cubicBezTo>
                    <a:pt x="127" y="12"/>
                    <a:pt x="12" y="93"/>
                    <a:pt x="6" y="277"/>
                  </a:cubicBezTo>
                  <a:cubicBezTo>
                    <a:pt x="0" y="460"/>
                    <a:pt x="104" y="552"/>
                    <a:pt x="276" y="564"/>
                  </a:cubicBezTo>
                  <a:cubicBezTo>
                    <a:pt x="289" y="566"/>
                    <a:pt x="301" y="566"/>
                    <a:pt x="314" y="566"/>
                  </a:cubicBezTo>
                  <a:cubicBezTo>
                    <a:pt x="464" y="566"/>
                    <a:pt x="586" y="442"/>
                    <a:pt x="581" y="288"/>
                  </a:cubicBezTo>
                  <a:cubicBezTo>
                    <a:pt x="581" y="93"/>
                    <a:pt x="460" y="24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5" name="Google Shape;2175;p16"/>
          <p:cNvGrpSpPr/>
          <p:nvPr/>
        </p:nvGrpSpPr>
        <p:grpSpPr>
          <a:xfrm rot="-240842">
            <a:off x="7801792" y="4301214"/>
            <a:ext cx="2502100" cy="1252245"/>
            <a:chOff x="738850" y="1989800"/>
            <a:chExt cx="1130725" cy="569100"/>
          </a:xfrm>
        </p:grpSpPr>
        <p:sp>
          <p:nvSpPr>
            <p:cNvPr id="2176" name="Google Shape;2176;p16"/>
            <p:cNvSpPr/>
            <p:nvPr/>
          </p:nvSpPr>
          <p:spPr>
            <a:xfrm>
              <a:off x="1790550" y="1989800"/>
              <a:ext cx="17700" cy="14075"/>
            </a:xfrm>
            <a:custGeom>
              <a:avLst/>
              <a:gdLst/>
              <a:ahLst/>
              <a:cxnLst/>
              <a:rect l="l" t="t" r="r" b="b"/>
              <a:pathLst>
                <a:path w="708" h="563" extrusionOk="0">
                  <a:moveTo>
                    <a:pt x="236" y="0"/>
                  </a:moveTo>
                  <a:cubicBezTo>
                    <a:pt x="219" y="23"/>
                    <a:pt x="202" y="46"/>
                    <a:pt x="179" y="69"/>
                  </a:cubicBezTo>
                  <a:cubicBezTo>
                    <a:pt x="30" y="201"/>
                    <a:pt x="1" y="379"/>
                    <a:pt x="150" y="500"/>
                  </a:cubicBezTo>
                  <a:cubicBezTo>
                    <a:pt x="216" y="542"/>
                    <a:pt x="290" y="563"/>
                    <a:pt x="366" y="563"/>
                  </a:cubicBezTo>
                  <a:cubicBezTo>
                    <a:pt x="423" y="563"/>
                    <a:pt x="481" y="551"/>
                    <a:pt x="535" y="529"/>
                  </a:cubicBezTo>
                  <a:cubicBezTo>
                    <a:pt x="707" y="420"/>
                    <a:pt x="673" y="241"/>
                    <a:pt x="535" y="98"/>
                  </a:cubicBezTo>
                  <a:cubicBezTo>
                    <a:pt x="512" y="69"/>
                    <a:pt x="489" y="35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1225500" y="2002225"/>
              <a:ext cx="644075" cy="432900"/>
            </a:xfrm>
            <a:custGeom>
              <a:avLst/>
              <a:gdLst/>
              <a:ahLst/>
              <a:cxnLst/>
              <a:rect l="l" t="t" r="r" b="b"/>
              <a:pathLst>
                <a:path w="25763" h="17316" extrusionOk="0">
                  <a:moveTo>
                    <a:pt x="5140" y="1"/>
                  </a:moveTo>
                  <a:cubicBezTo>
                    <a:pt x="4271" y="1"/>
                    <a:pt x="3371" y="98"/>
                    <a:pt x="2442" y="296"/>
                  </a:cubicBezTo>
                  <a:cubicBezTo>
                    <a:pt x="1706" y="451"/>
                    <a:pt x="1006" y="761"/>
                    <a:pt x="288" y="1002"/>
                  </a:cubicBezTo>
                  <a:cubicBezTo>
                    <a:pt x="110" y="1066"/>
                    <a:pt x="0" y="1192"/>
                    <a:pt x="81" y="1399"/>
                  </a:cubicBezTo>
                  <a:cubicBezTo>
                    <a:pt x="139" y="1534"/>
                    <a:pt x="231" y="1597"/>
                    <a:pt x="344" y="1597"/>
                  </a:cubicBezTo>
                  <a:cubicBezTo>
                    <a:pt x="399" y="1597"/>
                    <a:pt x="459" y="1582"/>
                    <a:pt x="523" y="1554"/>
                  </a:cubicBezTo>
                  <a:cubicBezTo>
                    <a:pt x="586" y="1525"/>
                    <a:pt x="655" y="1496"/>
                    <a:pt x="718" y="1468"/>
                  </a:cubicBezTo>
                  <a:cubicBezTo>
                    <a:pt x="2132" y="881"/>
                    <a:pt x="3557" y="585"/>
                    <a:pt x="4993" y="585"/>
                  </a:cubicBezTo>
                  <a:cubicBezTo>
                    <a:pt x="6160" y="585"/>
                    <a:pt x="7334" y="781"/>
                    <a:pt x="8513" y="1175"/>
                  </a:cubicBezTo>
                  <a:cubicBezTo>
                    <a:pt x="10592" y="1870"/>
                    <a:pt x="12218" y="3208"/>
                    <a:pt x="13631" y="4839"/>
                  </a:cubicBezTo>
                  <a:cubicBezTo>
                    <a:pt x="14780" y="6166"/>
                    <a:pt x="15722" y="7648"/>
                    <a:pt x="16681" y="9119"/>
                  </a:cubicBezTo>
                  <a:cubicBezTo>
                    <a:pt x="17720" y="10727"/>
                    <a:pt x="18760" y="12335"/>
                    <a:pt x="20047" y="13765"/>
                  </a:cubicBezTo>
                  <a:cubicBezTo>
                    <a:pt x="21466" y="15339"/>
                    <a:pt x="23097" y="16591"/>
                    <a:pt x="25153" y="17223"/>
                  </a:cubicBezTo>
                  <a:cubicBezTo>
                    <a:pt x="25239" y="17252"/>
                    <a:pt x="25325" y="17269"/>
                    <a:pt x="25475" y="17315"/>
                  </a:cubicBezTo>
                  <a:cubicBezTo>
                    <a:pt x="25544" y="17235"/>
                    <a:pt x="25664" y="17154"/>
                    <a:pt x="25699" y="17045"/>
                  </a:cubicBezTo>
                  <a:cubicBezTo>
                    <a:pt x="25762" y="16856"/>
                    <a:pt x="25630" y="16758"/>
                    <a:pt x="25463" y="16689"/>
                  </a:cubicBezTo>
                  <a:cubicBezTo>
                    <a:pt x="24929" y="16482"/>
                    <a:pt x="24372" y="16299"/>
                    <a:pt x="23861" y="16046"/>
                  </a:cubicBezTo>
                  <a:cubicBezTo>
                    <a:pt x="22189" y="15219"/>
                    <a:pt x="20845" y="13978"/>
                    <a:pt x="19754" y="12502"/>
                  </a:cubicBezTo>
                  <a:cubicBezTo>
                    <a:pt x="18634" y="10991"/>
                    <a:pt x="17600" y="9412"/>
                    <a:pt x="16554" y="7843"/>
                  </a:cubicBezTo>
                  <a:cubicBezTo>
                    <a:pt x="15595" y="6407"/>
                    <a:pt x="14653" y="4966"/>
                    <a:pt x="13441" y="3725"/>
                  </a:cubicBezTo>
                  <a:cubicBezTo>
                    <a:pt x="11051" y="1281"/>
                    <a:pt x="8291" y="1"/>
                    <a:pt x="5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738850" y="2125350"/>
              <a:ext cx="383275" cy="237400"/>
            </a:xfrm>
            <a:custGeom>
              <a:avLst/>
              <a:gdLst/>
              <a:ahLst/>
              <a:cxnLst/>
              <a:rect l="l" t="t" r="r" b="b"/>
              <a:pathLst>
                <a:path w="15331" h="9496" extrusionOk="0">
                  <a:moveTo>
                    <a:pt x="15141" y="1"/>
                  </a:moveTo>
                  <a:cubicBezTo>
                    <a:pt x="15050" y="1"/>
                    <a:pt x="14933" y="42"/>
                    <a:pt x="14843" y="75"/>
                  </a:cubicBezTo>
                  <a:cubicBezTo>
                    <a:pt x="14774" y="104"/>
                    <a:pt x="14739" y="219"/>
                    <a:pt x="14682" y="288"/>
                  </a:cubicBezTo>
                  <a:cubicBezTo>
                    <a:pt x="14021" y="1172"/>
                    <a:pt x="13384" y="2080"/>
                    <a:pt x="12694" y="2947"/>
                  </a:cubicBezTo>
                  <a:cubicBezTo>
                    <a:pt x="11390" y="4590"/>
                    <a:pt x="9954" y="6106"/>
                    <a:pt x="8197" y="7290"/>
                  </a:cubicBezTo>
                  <a:cubicBezTo>
                    <a:pt x="6697" y="8295"/>
                    <a:pt x="5084" y="8946"/>
                    <a:pt x="3259" y="8946"/>
                  </a:cubicBezTo>
                  <a:cubicBezTo>
                    <a:pt x="3198" y="8946"/>
                    <a:pt x="3135" y="8945"/>
                    <a:pt x="3073" y="8944"/>
                  </a:cubicBezTo>
                  <a:cubicBezTo>
                    <a:pt x="2166" y="8909"/>
                    <a:pt x="1270" y="8726"/>
                    <a:pt x="425" y="8387"/>
                  </a:cubicBezTo>
                  <a:cubicBezTo>
                    <a:pt x="369" y="8364"/>
                    <a:pt x="315" y="8353"/>
                    <a:pt x="267" y="8353"/>
                  </a:cubicBezTo>
                  <a:cubicBezTo>
                    <a:pt x="141" y="8353"/>
                    <a:pt x="48" y="8425"/>
                    <a:pt x="23" y="8553"/>
                  </a:cubicBezTo>
                  <a:cubicBezTo>
                    <a:pt x="0" y="8668"/>
                    <a:pt x="127" y="8812"/>
                    <a:pt x="201" y="8932"/>
                  </a:cubicBezTo>
                  <a:cubicBezTo>
                    <a:pt x="230" y="8973"/>
                    <a:pt x="310" y="8984"/>
                    <a:pt x="368" y="9001"/>
                  </a:cubicBezTo>
                  <a:cubicBezTo>
                    <a:pt x="1252" y="9323"/>
                    <a:pt x="2183" y="9490"/>
                    <a:pt x="3119" y="9495"/>
                  </a:cubicBezTo>
                  <a:cubicBezTo>
                    <a:pt x="3475" y="9467"/>
                    <a:pt x="3837" y="9444"/>
                    <a:pt x="4193" y="9415"/>
                  </a:cubicBezTo>
                  <a:cubicBezTo>
                    <a:pt x="4383" y="9398"/>
                    <a:pt x="4567" y="9357"/>
                    <a:pt x="4756" y="9323"/>
                  </a:cubicBezTo>
                  <a:cubicBezTo>
                    <a:pt x="7054" y="8892"/>
                    <a:pt x="8972" y="7749"/>
                    <a:pt x="10667" y="6187"/>
                  </a:cubicBezTo>
                  <a:cubicBezTo>
                    <a:pt x="12488" y="4498"/>
                    <a:pt x="13895" y="2476"/>
                    <a:pt x="15302" y="454"/>
                  </a:cubicBezTo>
                  <a:cubicBezTo>
                    <a:pt x="15314" y="437"/>
                    <a:pt x="15331" y="414"/>
                    <a:pt x="15331" y="403"/>
                  </a:cubicBezTo>
                  <a:cubicBezTo>
                    <a:pt x="15308" y="270"/>
                    <a:pt x="15325" y="81"/>
                    <a:pt x="15233" y="24"/>
                  </a:cubicBezTo>
                  <a:cubicBezTo>
                    <a:pt x="15209" y="7"/>
                    <a:pt x="15177" y="1"/>
                    <a:pt x="15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1536100" y="2164350"/>
              <a:ext cx="324425" cy="310700"/>
            </a:xfrm>
            <a:custGeom>
              <a:avLst/>
              <a:gdLst/>
              <a:ahLst/>
              <a:cxnLst/>
              <a:rect l="l" t="t" r="r" b="b"/>
              <a:pathLst>
                <a:path w="12977" h="12428" extrusionOk="0">
                  <a:moveTo>
                    <a:pt x="378" y="1"/>
                  </a:moveTo>
                  <a:cubicBezTo>
                    <a:pt x="310" y="1"/>
                    <a:pt x="241" y="28"/>
                    <a:pt x="173" y="89"/>
                  </a:cubicBezTo>
                  <a:cubicBezTo>
                    <a:pt x="1" y="244"/>
                    <a:pt x="69" y="405"/>
                    <a:pt x="202" y="560"/>
                  </a:cubicBezTo>
                  <a:cubicBezTo>
                    <a:pt x="500" y="922"/>
                    <a:pt x="816" y="1272"/>
                    <a:pt x="1075" y="1657"/>
                  </a:cubicBezTo>
                  <a:cubicBezTo>
                    <a:pt x="2028" y="3087"/>
                    <a:pt x="2959" y="4523"/>
                    <a:pt x="3895" y="5959"/>
                  </a:cubicBezTo>
                  <a:cubicBezTo>
                    <a:pt x="5664" y="8665"/>
                    <a:pt x="8048" y="10641"/>
                    <a:pt x="11052" y="11847"/>
                  </a:cubicBezTo>
                  <a:cubicBezTo>
                    <a:pt x="11569" y="12054"/>
                    <a:pt x="12103" y="12220"/>
                    <a:pt x="12689" y="12427"/>
                  </a:cubicBezTo>
                  <a:cubicBezTo>
                    <a:pt x="12781" y="12335"/>
                    <a:pt x="12930" y="12255"/>
                    <a:pt x="12953" y="12146"/>
                  </a:cubicBezTo>
                  <a:cubicBezTo>
                    <a:pt x="12976" y="12048"/>
                    <a:pt x="12878" y="11893"/>
                    <a:pt x="12781" y="11818"/>
                  </a:cubicBezTo>
                  <a:cubicBezTo>
                    <a:pt x="12689" y="11743"/>
                    <a:pt x="12545" y="11732"/>
                    <a:pt x="12419" y="11692"/>
                  </a:cubicBezTo>
                  <a:cubicBezTo>
                    <a:pt x="9518" y="10773"/>
                    <a:pt x="7066" y="9182"/>
                    <a:pt x="5222" y="6746"/>
                  </a:cubicBezTo>
                  <a:cubicBezTo>
                    <a:pt x="4337" y="5575"/>
                    <a:pt x="3591" y="4294"/>
                    <a:pt x="2758" y="3076"/>
                  </a:cubicBezTo>
                  <a:cubicBezTo>
                    <a:pt x="2080" y="2094"/>
                    <a:pt x="1362" y="1134"/>
                    <a:pt x="661" y="169"/>
                  </a:cubicBezTo>
                  <a:cubicBezTo>
                    <a:pt x="581" y="65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1331325" y="2117600"/>
              <a:ext cx="299875" cy="265250"/>
            </a:xfrm>
            <a:custGeom>
              <a:avLst/>
              <a:gdLst/>
              <a:ahLst/>
              <a:cxnLst/>
              <a:rect l="l" t="t" r="r" b="b"/>
              <a:pathLst>
                <a:path w="11995" h="10610" extrusionOk="0">
                  <a:moveTo>
                    <a:pt x="1255" y="0"/>
                  </a:moveTo>
                  <a:cubicBezTo>
                    <a:pt x="1245" y="0"/>
                    <a:pt x="1234" y="0"/>
                    <a:pt x="1224" y="0"/>
                  </a:cubicBezTo>
                  <a:cubicBezTo>
                    <a:pt x="1058" y="23"/>
                    <a:pt x="730" y="58"/>
                    <a:pt x="403" y="115"/>
                  </a:cubicBezTo>
                  <a:cubicBezTo>
                    <a:pt x="190" y="144"/>
                    <a:pt x="1" y="242"/>
                    <a:pt x="64" y="506"/>
                  </a:cubicBezTo>
                  <a:cubicBezTo>
                    <a:pt x="105" y="675"/>
                    <a:pt x="208" y="728"/>
                    <a:pt x="341" y="728"/>
                  </a:cubicBezTo>
                  <a:cubicBezTo>
                    <a:pt x="394" y="728"/>
                    <a:pt x="452" y="720"/>
                    <a:pt x="512" y="707"/>
                  </a:cubicBezTo>
                  <a:cubicBezTo>
                    <a:pt x="811" y="638"/>
                    <a:pt x="1115" y="604"/>
                    <a:pt x="1418" y="604"/>
                  </a:cubicBezTo>
                  <a:cubicBezTo>
                    <a:pt x="1821" y="604"/>
                    <a:pt x="2222" y="664"/>
                    <a:pt x="2608" y="782"/>
                  </a:cubicBezTo>
                  <a:cubicBezTo>
                    <a:pt x="3631" y="1097"/>
                    <a:pt x="4492" y="1689"/>
                    <a:pt x="5268" y="2401"/>
                  </a:cubicBezTo>
                  <a:cubicBezTo>
                    <a:pt x="7726" y="4670"/>
                    <a:pt x="9719" y="7312"/>
                    <a:pt x="11316" y="10248"/>
                  </a:cubicBezTo>
                  <a:cubicBezTo>
                    <a:pt x="11374" y="10357"/>
                    <a:pt x="11414" y="10495"/>
                    <a:pt x="11506" y="10546"/>
                  </a:cubicBezTo>
                  <a:cubicBezTo>
                    <a:pt x="11574" y="10584"/>
                    <a:pt x="11671" y="10609"/>
                    <a:pt x="11758" y="10609"/>
                  </a:cubicBezTo>
                  <a:cubicBezTo>
                    <a:pt x="11803" y="10609"/>
                    <a:pt x="11846" y="10602"/>
                    <a:pt x="11879" y="10586"/>
                  </a:cubicBezTo>
                  <a:cubicBezTo>
                    <a:pt x="11954" y="10540"/>
                    <a:pt x="11983" y="10374"/>
                    <a:pt x="11988" y="10253"/>
                  </a:cubicBezTo>
                  <a:cubicBezTo>
                    <a:pt x="11994" y="10190"/>
                    <a:pt x="11925" y="10115"/>
                    <a:pt x="11891" y="10047"/>
                  </a:cubicBezTo>
                  <a:cubicBezTo>
                    <a:pt x="10581" y="7605"/>
                    <a:pt x="8961" y="5354"/>
                    <a:pt x="7071" y="3343"/>
                  </a:cubicBezTo>
                  <a:cubicBezTo>
                    <a:pt x="6164" y="2384"/>
                    <a:pt x="5222" y="1465"/>
                    <a:pt x="4073" y="793"/>
                  </a:cubicBezTo>
                  <a:cubicBezTo>
                    <a:pt x="3220" y="276"/>
                    <a:pt x="2249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932400" y="2199225"/>
              <a:ext cx="300025" cy="266475"/>
            </a:xfrm>
            <a:custGeom>
              <a:avLst/>
              <a:gdLst/>
              <a:ahLst/>
              <a:cxnLst/>
              <a:rect l="l" t="t" r="r" b="b"/>
              <a:pathLst>
                <a:path w="12001" h="10659" extrusionOk="0">
                  <a:moveTo>
                    <a:pt x="11636" y="1"/>
                  </a:moveTo>
                  <a:cubicBezTo>
                    <a:pt x="11538" y="1"/>
                    <a:pt x="11448" y="70"/>
                    <a:pt x="11363" y="159"/>
                  </a:cubicBezTo>
                  <a:cubicBezTo>
                    <a:pt x="10604" y="951"/>
                    <a:pt x="9840" y="1738"/>
                    <a:pt x="9082" y="2531"/>
                  </a:cubicBezTo>
                  <a:cubicBezTo>
                    <a:pt x="7342" y="4335"/>
                    <a:pt x="5619" y="6138"/>
                    <a:pt x="3861" y="7925"/>
                  </a:cubicBezTo>
                  <a:cubicBezTo>
                    <a:pt x="3114" y="8683"/>
                    <a:pt x="2270" y="9320"/>
                    <a:pt x="1276" y="9717"/>
                  </a:cubicBezTo>
                  <a:cubicBezTo>
                    <a:pt x="932" y="9855"/>
                    <a:pt x="564" y="9923"/>
                    <a:pt x="225" y="10061"/>
                  </a:cubicBezTo>
                  <a:cubicBezTo>
                    <a:pt x="122" y="10102"/>
                    <a:pt x="1" y="10274"/>
                    <a:pt x="7" y="10377"/>
                  </a:cubicBezTo>
                  <a:cubicBezTo>
                    <a:pt x="12" y="10486"/>
                    <a:pt x="168" y="10584"/>
                    <a:pt x="231" y="10659"/>
                  </a:cubicBezTo>
                  <a:cubicBezTo>
                    <a:pt x="334" y="10636"/>
                    <a:pt x="369" y="10630"/>
                    <a:pt x="392" y="10624"/>
                  </a:cubicBezTo>
                  <a:cubicBezTo>
                    <a:pt x="627" y="10561"/>
                    <a:pt x="857" y="10509"/>
                    <a:pt x="1087" y="10435"/>
                  </a:cubicBezTo>
                  <a:cubicBezTo>
                    <a:pt x="2368" y="10015"/>
                    <a:pt x="3407" y="9211"/>
                    <a:pt x="4343" y="8275"/>
                  </a:cubicBezTo>
                  <a:cubicBezTo>
                    <a:pt x="5567" y="7046"/>
                    <a:pt x="6762" y="5788"/>
                    <a:pt x="7974" y="4541"/>
                  </a:cubicBezTo>
                  <a:cubicBezTo>
                    <a:pt x="9209" y="3260"/>
                    <a:pt x="10449" y="1974"/>
                    <a:pt x="11690" y="693"/>
                  </a:cubicBezTo>
                  <a:cubicBezTo>
                    <a:pt x="11724" y="653"/>
                    <a:pt x="11759" y="618"/>
                    <a:pt x="11793" y="584"/>
                  </a:cubicBezTo>
                  <a:cubicBezTo>
                    <a:pt x="11948" y="429"/>
                    <a:pt x="12000" y="256"/>
                    <a:pt x="11828" y="90"/>
                  </a:cubicBezTo>
                  <a:cubicBezTo>
                    <a:pt x="11760" y="27"/>
                    <a:pt x="11697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1147225" y="2066050"/>
              <a:ext cx="316825" cy="132400"/>
            </a:xfrm>
            <a:custGeom>
              <a:avLst/>
              <a:gdLst/>
              <a:ahLst/>
              <a:cxnLst/>
              <a:rect l="l" t="t" r="r" b="b"/>
              <a:pathLst>
                <a:path w="12673" h="5296" extrusionOk="0">
                  <a:moveTo>
                    <a:pt x="8623" y="0"/>
                  </a:moveTo>
                  <a:cubicBezTo>
                    <a:pt x="8071" y="75"/>
                    <a:pt x="7508" y="109"/>
                    <a:pt x="6974" y="230"/>
                  </a:cubicBezTo>
                  <a:cubicBezTo>
                    <a:pt x="4108" y="850"/>
                    <a:pt x="2063" y="2723"/>
                    <a:pt x="139" y="4773"/>
                  </a:cubicBezTo>
                  <a:cubicBezTo>
                    <a:pt x="1" y="4894"/>
                    <a:pt x="12" y="5112"/>
                    <a:pt x="162" y="5222"/>
                  </a:cubicBezTo>
                  <a:cubicBezTo>
                    <a:pt x="223" y="5273"/>
                    <a:pt x="283" y="5296"/>
                    <a:pt x="341" y="5296"/>
                  </a:cubicBezTo>
                  <a:cubicBezTo>
                    <a:pt x="426" y="5296"/>
                    <a:pt x="506" y="5248"/>
                    <a:pt x="581" y="5170"/>
                  </a:cubicBezTo>
                  <a:cubicBezTo>
                    <a:pt x="799" y="4946"/>
                    <a:pt x="1006" y="4722"/>
                    <a:pt x="1230" y="4504"/>
                  </a:cubicBezTo>
                  <a:cubicBezTo>
                    <a:pt x="2637" y="3136"/>
                    <a:pt x="4165" y="1930"/>
                    <a:pt x="6009" y="1178"/>
                  </a:cubicBezTo>
                  <a:cubicBezTo>
                    <a:pt x="6906" y="812"/>
                    <a:pt x="7816" y="583"/>
                    <a:pt x="8735" y="583"/>
                  </a:cubicBezTo>
                  <a:cubicBezTo>
                    <a:pt x="9347" y="583"/>
                    <a:pt x="9962" y="684"/>
                    <a:pt x="10581" y="914"/>
                  </a:cubicBezTo>
                  <a:cubicBezTo>
                    <a:pt x="11144" y="1120"/>
                    <a:pt x="11650" y="1476"/>
                    <a:pt x="12190" y="1752"/>
                  </a:cubicBezTo>
                  <a:cubicBezTo>
                    <a:pt x="12249" y="1784"/>
                    <a:pt x="12335" y="1804"/>
                    <a:pt x="12411" y="1804"/>
                  </a:cubicBezTo>
                  <a:cubicBezTo>
                    <a:pt x="12460" y="1804"/>
                    <a:pt x="12505" y="1796"/>
                    <a:pt x="12534" y="1775"/>
                  </a:cubicBezTo>
                  <a:cubicBezTo>
                    <a:pt x="12626" y="1695"/>
                    <a:pt x="12672" y="1574"/>
                    <a:pt x="12655" y="1453"/>
                  </a:cubicBezTo>
                  <a:cubicBezTo>
                    <a:pt x="12643" y="1356"/>
                    <a:pt x="12523" y="1264"/>
                    <a:pt x="12425" y="1195"/>
                  </a:cubicBezTo>
                  <a:cubicBezTo>
                    <a:pt x="11288" y="397"/>
                    <a:pt x="10013" y="46"/>
                    <a:pt x="8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1559650" y="2367875"/>
              <a:ext cx="245425" cy="191025"/>
            </a:xfrm>
            <a:custGeom>
              <a:avLst/>
              <a:gdLst/>
              <a:ahLst/>
              <a:cxnLst/>
              <a:rect l="l" t="t" r="r" b="b"/>
              <a:pathLst>
                <a:path w="9817" h="7641" extrusionOk="0">
                  <a:moveTo>
                    <a:pt x="261" y="1"/>
                  </a:moveTo>
                  <a:cubicBezTo>
                    <a:pt x="213" y="1"/>
                    <a:pt x="169" y="10"/>
                    <a:pt x="138" y="30"/>
                  </a:cubicBezTo>
                  <a:cubicBezTo>
                    <a:pt x="58" y="76"/>
                    <a:pt x="18" y="231"/>
                    <a:pt x="6" y="346"/>
                  </a:cubicBezTo>
                  <a:cubicBezTo>
                    <a:pt x="1" y="420"/>
                    <a:pt x="75" y="507"/>
                    <a:pt x="121" y="587"/>
                  </a:cubicBezTo>
                  <a:cubicBezTo>
                    <a:pt x="2178" y="4137"/>
                    <a:pt x="5187" y="6457"/>
                    <a:pt x="9151" y="7543"/>
                  </a:cubicBezTo>
                  <a:cubicBezTo>
                    <a:pt x="9266" y="7577"/>
                    <a:pt x="9380" y="7595"/>
                    <a:pt x="9564" y="7640"/>
                  </a:cubicBezTo>
                  <a:cubicBezTo>
                    <a:pt x="9639" y="7554"/>
                    <a:pt x="9783" y="7462"/>
                    <a:pt x="9800" y="7348"/>
                  </a:cubicBezTo>
                  <a:cubicBezTo>
                    <a:pt x="9817" y="7256"/>
                    <a:pt x="9691" y="7124"/>
                    <a:pt x="9599" y="7037"/>
                  </a:cubicBezTo>
                  <a:cubicBezTo>
                    <a:pt x="9547" y="6991"/>
                    <a:pt x="9449" y="6991"/>
                    <a:pt x="9375" y="6974"/>
                  </a:cubicBezTo>
                  <a:cubicBezTo>
                    <a:pt x="5555" y="5958"/>
                    <a:pt x="2649" y="3740"/>
                    <a:pt x="661" y="323"/>
                  </a:cubicBezTo>
                  <a:cubicBezTo>
                    <a:pt x="609" y="231"/>
                    <a:pt x="563" y="104"/>
                    <a:pt x="483" y="58"/>
                  </a:cubicBezTo>
                  <a:cubicBezTo>
                    <a:pt x="423" y="23"/>
                    <a:pt x="337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834625" y="2279050"/>
              <a:ext cx="244575" cy="152200"/>
            </a:xfrm>
            <a:custGeom>
              <a:avLst/>
              <a:gdLst/>
              <a:ahLst/>
              <a:cxnLst/>
              <a:rect l="l" t="t" r="r" b="b"/>
              <a:pathLst>
                <a:path w="9783" h="6088" extrusionOk="0">
                  <a:moveTo>
                    <a:pt x="9551" y="0"/>
                  </a:moveTo>
                  <a:cubicBezTo>
                    <a:pt x="9474" y="0"/>
                    <a:pt x="9386" y="15"/>
                    <a:pt x="9317" y="27"/>
                  </a:cubicBezTo>
                  <a:cubicBezTo>
                    <a:pt x="9254" y="44"/>
                    <a:pt x="9202" y="136"/>
                    <a:pt x="9145" y="188"/>
                  </a:cubicBezTo>
                  <a:cubicBezTo>
                    <a:pt x="8048" y="1193"/>
                    <a:pt x="6996" y="2244"/>
                    <a:pt x="5848" y="3181"/>
                  </a:cubicBezTo>
                  <a:cubicBezTo>
                    <a:pt x="4251" y="4479"/>
                    <a:pt x="2430" y="5335"/>
                    <a:pt x="339" y="5490"/>
                  </a:cubicBezTo>
                  <a:cubicBezTo>
                    <a:pt x="121" y="5507"/>
                    <a:pt x="0" y="5633"/>
                    <a:pt x="23" y="5840"/>
                  </a:cubicBezTo>
                  <a:cubicBezTo>
                    <a:pt x="42" y="6034"/>
                    <a:pt x="170" y="6088"/>
                    <a:pt x="324" y="6088"/>
                  </a:cubicBezTo>
                  <a:cubicBezTo>
                    <a:pt x="357" y="6088"/>
                    <a:pt x="391" y="6085"/>
                    <a:pt x="425" y="6081"/>
                  </a:cubicBezTo>
                  <a:cubicBezTo>
                    <a:pt x="506" y="6076"/>
                    <a:pt x="586" y="6070"/>
                    <a:pt x="667" y="6064"/>
                  </a:cubicBezTo>
                  <a:cubicBezTo>
                    <a:pt x="2263" y="5886"/>
                    <a:pt x="3711" y="5312"/>
                    <a:pt x="5067" y="4467"/>
                  </a:cubicBezTo>
                  <a:cubicBezTo>
                    <a:pt x="6675" y="3456"/>
                    <a:pt x="8042" y="2164"/>
                    <a:pt x="9369" y="820"/>
                  </a:cubicBezTo>
                  <a:cubicBezTo>
                    <a:pt x="9489" y="694"/>
                    <a:pt x="9650" y="579"/>
                    <a:pt x="9725" y="429"/>
                  </a:cubicBezTo>
                  <a:cubicBezTo>
                    <a:pt x="9782" y="326"/>
                    <a:pt x="9765" y="108"/>
                    <a:pt x="9702" y="39"/>
                  </a:cubicBezTo>
                  <a:cubicBezTo>
                    <a:pt x="9671" y="10"/>
                    <a:pt x="9615" y="0"/>
                    <a:pt x="9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1295725" y="2184375"/>
              <a:ext cx="198750" cy="79225"/>
            </a:xfrm>
            <a:custGeom>
              <a:avLst/>
              <a:gdLst/>
              <a:ahLst/>
              <a:cxnLst/>
              <a:rect l="l" t="t" r="r" b="b"/>
              <a:pathLst>
                <a:path w="7950" h="3169" extrusionOk="0">
                  <a:moveTo>
                    <a:pt x="3188" y="0"/>
                  </a:moveTo>
                  <a:cubicBezTo>
                    <a:pt x="2108" y="18"/>
                    <a:pt x="1229" y="230"/>
                    <a:pt x="402" y="667"/>
                  </a:cubicBezTo>
                  <a:cubicBezTo>
                    <a:pt x="305" y="718"/>
                    <a:pt x="178" y="758"/>
                    <a:pt x="127" y="839"/>
                  </a:cubicBezTo>
                  <a:cubicBezTo>
                    <a:pt x="63" y="948"/>
                    <a:pt x="0" y="1132"/>
                    <a:pt x="46" y="1218"/>
                  </a:cubicBezTo>
                  <a:cubicBezTo>
                    <a:pt x="92" y="1304"/>
                    <a:pt x="287" y="1327"/>
                    <a:pt x="414" y="1339"/>
                  </a:cubicBezTo>
                  <a:cubicBezTo>
                    <a:pt x="494" y="1339"/>
                    <a:pt x="575" y="1258"/>
                    <a:pt x="649" y="1218"/>
                  </a:cubicBezTo>
                  <a:cubicBezTo>
                    <a:pt x="1399" y="828"/>
                    <a:pt x="2182" y="608"/>
                    <a:pt x="3007" y="608"/>
                  </a:cubicBezTo>
                  <a:cubicBezTo>
                    <a:pt x="3143" y="608"/>
                    <a:pt x="3280" y="614"/>
                    <a:pt x="3418" y="626"/>
                  </a:cubicBezTo>
                  <a:cubicBezTo>
                    <a:pt x="5066" y="770"/>
                    <a:pt x="6336" y="1557"/>
                    <a:pt x="7238" y="2935"/>
                  </a:cubicBezTo>
                  <a:cubicBezTo>
                    <a:pt x="7327" y="3065"/>
                    <a:pt x="7424" y="3169"/>
                    <a:pt x="7552" y="3169"/>
                  </a:cubicBezTo>
                  <a:cubicBezTo>
                    <a:pt x="7606" y="3169"/>
                    <a:pt x="7665" y="3150"/>
                    <a:pt x="7732" y="3108"/>
                  </a:cubicBezTo>
                  <a:cubicBezTo>
                    <a:pt x="7950" y="2970"/>
                    <a:pt x="7869" y="2792"/>
                    <a:pt x="7755" y="2620"/>
                  </a:cubicBezTo>
                  <a:cubicBezTo>
                    <a:pt x="6634" y="937"/>
                    <a:pt x="5055" y="75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1695925" y="2441950"/>
              <a:ext cx="145200" cy="73450"/>
            </a:xfrm>
            <a:custGeom>
              <a:avLst/>
              <a:gdLst/>
              <a:ahLst/>
              <a:cxnLst/>
              <a:rect l="l" t="t" r="r" b="b"/>
              <a:pathLst>
                <a:path w="5808" h="2938" extrusionOk="0">
                  <a:moveTo>
                    <a:pt x="351" y="1"/>
                  </a:moveTo>
                  <a:cubicBezTo>
                    <a:pt x="253" y="1"/>
                    <a:pt x="166" y="53"/>
                    <a:pt x="104" y="174"/>
                  </a:cubicBezTo>
                  <a:cubicBezTo>
                    <a:pt x="1" y="370"/>
                    <a:pt x="110" y="507"/>
                    <a:pt x="288" y="605"/>
                  </a:cubicBezTo>
                  <a:cubicBezTo>
                    <a:pt x="1781" y="1472"/>
                    <a:pt x="3349" y="2185"/>
                    <a:pt x="4981" y="2748"/>
                  </a:cubicBezTo>
                  <a:lnTo>
                    <a:pt x="5549" y="2937"/>
                  </a:lnTo>
                  <a:cubicBezTo>
                    <a:pt x="5618" y="2880"/>
                    <a:pt x="5756" y="2811"/>
                    <a:pt x="5779" y="2713"/>
                  </a:cubicBezTo>
                  <a:cubicBezTo>
                    <a:pt x="5808" y="2615"/>
                    <a:pt x="5750" y="2472"/>
                    <a:pt x="5687" y="2374"/>
                  </a:cubicBezTo>
                  <a:cubicBezTo>
                    <a:pt x="5647" y="2311"/>
                    <a:pt x="5532" y="2299"/>
                    <a:pt x="5446" y="2265"/>
                  </a:cubicBezTo>
                  <a:cubicBezTo>
                    <a:pt x="4780" y="2012"/>
                    <a:pt x="4090" y="1794"/>
                    <a:pt x="3441" y="1501"/>
                  </a:cubicBezTo>
                  <a:cubicBezTo>
                    <a:pt x="2522" y="1082"/>
                    <a:pt x="1620" y="605"/>
                    <a:pt x="713" y="157"/>
                  </a:cubicBezTo>
                  <a:cubicBezTo>
                    <a:pt x="667" y="134"/>
                    <a:pt x="627" y="111"/>
                    <a:pt x="586" y="82"/>
                  </a:cubicBezTo>
                  <a:cubicBezTo>
                    <a:pt x="505" y="31"/>
                    <a:pt x="425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1091675" y="2310975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3795" y="0"/>
                  </a:moveTo>
                  <a:cubicBezTo>
                    <a:pt x="3687" y="0"/>
                    <a:pt x="3580" y="31"/>
                    <a:pt x="3487" y="89"/>
                  </a:cubicBezTo>
                  <a:cubicBezTo>
                    <a:pt x="2246" y="1105"/>
                    <a:pt x="1137" y="2271"/>
                    <a:pt x="184" y="3564"/>
                  </a:cubicBezTo>
                  <a:cubicBezTo>
                    <a:pt x="69" y="3725"/>
                    <a:pt x="0" y="3885"/>
                    <a:pt x="190" y="4029"/>
                  </a:cubicBezTo>
                  <a:cubicBezTo>
                    <a:pt x="257" y="4078"/>
                    <a:pt x="321" y="4100"/>
                    <a:pt x="382" y="4100"/>
                  </a:cubicBezTo>
                  <a:cubicBezTo>
                    <a:pt x="490" y="4100"/>
                    <a:pt x="587" y="4029"/>
                    <a:pt x="672" y="3914"/>
                  </a:cubicBezTo>
                  <a:cubicBezTo>
                    <a:pt x="1603" y="2656"/>
                    <a:pt x="2682" y="1519"/>
                    <a:pt x="3889" y="525"/>
                  </a:cubicBezTo>
                  <a:cubicBezTo>
                    <a:pt x="3969" y="439"/>
                    <a:pt x="4038" y="347"/>
                    <a:pt x="4101" y="255"/>
                  </a:cubicBezTo>
                  <a:cubicBezTo>
                    <a:pt x="4021" y="152"/>
                    <a:pt x="3963" y="14"/>
                    <a:pt x="3889" y="8"/>
                  </a:cubicBezTo>
                  <a:cubicBezTo>
                    <a:pt x="3858" y="3"/>
                    <a:pt x="3826" y="0"/>
                    <a:pt x="3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1183225" y="2052075"/>
              <a:ext cx="21775" cy="18100"/>
            </a:xfrm>
            <a:custGeom>
              <a:avLst/>
              <a:gdLst/>
              <a:ahLst/>
              <a:cxnLst/>
              <a:rect l="l" t="t" r="r" b="b"/>
              <a:pathLst>
                <a:path w="871" h="724" extrusionOk="0">
                  <a:moveTo>
                    <a:pt x="364" y="1"/>
                  </a:moveTo>
                  <a:cubicBezTo>
                    <a:pt x="348" y="1"/>
                    <a:pt x="333" y="3"/>
                    <a:pt x="319" y="8"/>
                  </a:cubicBezTo>
                  <a:cubicBezTo>
                    <a:pt x="186" y="60"/>
                    <a:pt x="89" y="163"/>
                    <a:pt x="49" y="295"/>
                  </a:cubicBezTo>
                  <a:cubicBezTo>
                    <a:pt x="0" y="446"/>
                    <a:pt x="291" y="724"/>
                    <a:pt x="488" y="724"/>
                  </a:cubicBezTo>
                  <a:cubicBezTo>
                    <a:pt x="501" y="724"/>
                    <a:pt x="513" y="723"/>
                    <a:pt x="525" y="720"/>
                  </a:cubicBezTo>
                  <a:cubicBezTo>
                    <a:pt x="652" y="697"/>
                    <a:pt x="755" y="565"/>
                    <a:pt x="870" y="479"/>
                  </a:cubicBezTo>
                  <a:cubicBezTo>
                    <a:pt x="823" y="274"/>
                    <a:pt x="53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1253925" y="2242100"/>
              <a:ext cx="19800" cy="20925"/>
            </a:xfrm>
            <a:custGeom>
              <a:avLst/>
              <a:gdLst/>
              <a:ahLst/>
              <a:cxnLst/>
              <a:rect l="l" t="t" r="r" b="b"/>
              <a:pathLst>
                <a:path w="792" h="837" extrusionOk="0">
                  <a:moveTo>
                    <a:pt x="535" y="0"/>
                  </a:moveTo>
                  <a:cubicBezTo>
                    <a:pt x="299" y="46"/>
                    <a:pt x="1" y="362"/>
                    <a:pt x="58" y="546"/>
                  </a:cubicBezTo>
                  <a:cubicBezTo>
                    <a:pt x="110" y="678"/>
                    <a:pt x="225" y="782"/>
                    <a:pt x="363" y="833"/>
                  </a:cubicBezTo>
                  <a:cubicBezTo>
                    <a:pt x="370" y="835"/>
                    <a:pt x="379" y="837"/>
                    <a:pt x="388" y="837"/>
                  </a:cubicBezTo>
                  <a:cubicBezTo>
                    <a:pt x="537" y="837"/>
                    <a:pt x="791" y="525"/>
                    <a:pt x="759" y="356"/>
                  </a:cubicBezTo>
                  <a:cubicBezTo>
                    <a:pt x="736" y="224"/>
                    <a:pt x="615" y="121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788125" y="2405375"/>
              <a:ext cx="22250" cy="17825"/>
            </a:xfrm>
            <a:custGeom>
              <a:avLst/>
              <a:gdLst/>
              <a:ahLst/>
              <a:cxnLst/>
              <a:rect l="l" t="t" r="r" b="b"/>
              <a:pathLst>
                <a:path w="890" h="713" extrusionOk="0">
                  <a:moveTo>
                    <a:pt x="275" y="0"/>
                  </a:moveTo>
                  <a:cubicBezTo>
                    <a:pt x="223" y="63"/>
                    <a:pt x="97" y="155"/>
                    <a:pt x="57" y="276"/>
                  </a:cubicBezTo>
                  <a:cubicBezTo>
                    <a:pt x="0" y="439"/>
                    <a:pt x="242" y="713"/>
                    <a:pt x="463" y="713"/>
                  </a:cubicBezTo>
                  <a:cubicBezTo>
                    <a:pt x="467" y="713"/>
                    <a:pt x="472" y="713"/>
                    <a:pt x="476" y="712"/>
                  </a:cubicBezTo>
                  <a:cubicBezTo>
                    <a:pt x="620" y="689"/>
                    <a:pt x="740" y="603"/>
                    <a:pt x="809" y="477"/>
                  </a:cubicBezTo>
                  <a:cubicBezTo>
                    <a:pt x="890" y="316"/>
                    <a:pt x="614" y="4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1212000" y="2278700"/>
              <a:ext cx="18825" cy="16125"/>
            </a:xfrm>
            <a:custGeom>
              <a:avLst/>
              <a:gdLst/>
              <a:ahLst/>
              <a:cxnLst/>
              <a:rect l="l" t="t" r="r" b="b"/>
              <a:pathLst>
                <a:path w="753" h="645" extrusionOk="0">
                  <a:moveTo>
                    <a:pt x="464" y="0"/>
                  </a:moveTo>
                  <a:cubicBezTo>
                    <a:pt x="455" y="0"/>
                    <a:pt x="446" y="1"/>
                    <a:pt x="437" y="1"/>
                  </a:cubicBezTo>
                  <a:cubicBezTo>
                    <a:pt x="230" y="18"/>
                    <a:pt x="0" y="58"/>
                    <a:pt x="12" y="317"/>
                  </a:cubicBezTo>
                  <a:cubicBezTo>
                    <a:pt x="23" y="438"/>
                    <a:pt x="173" y="558"/>
                    <a:pt x="236" y="644"/>
                  </a:cubicBezTo>
                  <a:cubicBezTo>
                    <a:pt x="517" y="581"/>
                    <a:pt x="753" y="587"/>
                    <a:pt x="753" y="305"/>
                  </a:cubicBezTo>
                  <a:cubicBezTo>
                    <a:pt x="753" y="114"/>
                    <a:pt x="64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1121825" y="2212775"/>
              <a:ext cx="16250" cy="18575"/>
            </a:xfrm>
            <a:custGeom>
              <a:avLst/>
              <a:gdLst/>
              <a:ahLst/>
              <a:cxnLst/>
              <a:rect l="l" t="t" r="r" b="b"/>
              <a:pathLst>
                <a:path w="650" h="743" extrusionOk="0">
                  <a:moveTo>
                    <a:pt x="291" y="1"/>
                  </a:moveTo>
                  <a:cubicBezTo>
                    <a:pt x="133" y="1"/>
                    <a:pt x="1" y="135"/>
                    <a:pt x="12" y="300"/>
                  </a:cubicBezTo>
                  <a:cubicBezTo>
                    <a:pt x="1" y="531"/>
                    <a:pt x="130" y="743"/>
                    <a:pt x="292" y="743"/>
                  </a:cubicBezTo>
                  <a:cubicBezTo>
                    <a:pt x="307" y="743"/>
                    <a:pt x="323" y="741"/>
                    <a:pt x="339" y="737"/>
                  </a:cubicBezTo>
                  <a:cubicBezTo>
                    <a:pt x="466" y="708"/>
                    <a:pt x="575" y="587"/>
                    <a:pt x="644" y="547"/>
                  </a:cubicBezTo>
                  <a:cubicBezTo>
                    <a:pt x="649" y="185"/>
                    <a:pt x="525" y="1"/>
                    <a:pt x="328" y="1"/>
                  </a:cubicBezTo>
                  <a:cubicBezTo>
                    <a:pt x="323" y="1"/>
                    <a:pt x="317" y="1"/>
                    <a:pt x="310" y="2"/>
                  </a:cubicBezTo>
                  <a:cubicBezTo>
                    <a:pt x="304" y="1"/>
                    <a:pt x="29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1092825" y="2245675"/>
              <a:ext cx="15800" cy="18550"/>
            </a:xfrm>
            <a:custGeom>
              <a:avLst/>
              <a:gdLst/>
              <a:ahLst/>
              <a:cxnLst/>
              <a:rect l="l" t="t" r="r" b="b"/>
              <a:pathLst>
                <a:path w="632" h="742" extrusionOk="0">
                  <a:moveTo>
                    <a:pt x="290" y="1"/>
                  </a:moveTo>
                  <a:cubicBezTo>
                    <a:pt x="93" y="1"/>
                    <a:pt x="0" y="121"/>
                    <a:pt x="11" y="323"/>
                  </a:cubicBezTo>
                  <a:cubicBezTo>
                    <a:pt x="29" y="529"/>
                    <a:pt x="63" y="742"/>
                    <a:pt x="327" y="742"/>
                  </a:cubicBezTo>
                  <a:cubicBezTo>
                    <a:pt x="528" y="742"/>
                    <a:pt x="632" y="621"/>
                    <a:pt x="620" y="397"/>
                  </a:cubicBezTo>
                  <a:cubicBezTo>
                    <a:pt x="597" y="213"/>
                    <a:pt x="580" y="1"/>
                    <a:pt x="304" y="1"/>
                  </a:cubicBezTo>
                  <a:cubicBezTo>
                    <a:pt x="300" y="1"/>
                    <a:pt x="295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1287550" y="2142450"/>
              <a:ext cx="19250" cy="15250"/>
            </a:xfrm>
            <a:custGeom>
              <a:avLst/>
              <a:gdLst/>
              <a:ahLst/>
              <a:cxnLst/>
              <a:rect l="l" t="t" r="r" b="b"/>
              <a:pathLst>
                <a:path w="770" h="610" extrusionOk="0">
                  <a:moveTo>
                    <a:pt x="413" y="0"/>
                  </a:moveTo>
                  <a:cubicBezTo>
                    <a:pt x="253" y="29"/>
                    <a:pt x="29" y="29"/>
                    <a:pt x="11" y="299"/>
                  </a:cubicBezTo>
                  <a:cubicBezTo>
                    <a:pt x="0" y="496"/>
                    <a:pt x="104" y="610"/>
                    <a:pt x="294" y="610"/>
                  </a:cubicBezTo>
                  <a:cubicBezTo>
                    <a:pt x="303" y="610"/>
                    <a:pt x="312" y="609"/>
                    <a:pt x="321" y="609"/>
                  </a:cubicBezTo>
                  <a:cubicBezTo>
                    <a:pt x="522" y="597"/>
                    <a:pt x="741" y="574"/>
                    <a:pt x="758" y="310"/>
                  </a:cubicBezTo>
                  <a:cubicBezTo>
                    <a:pt x="769" y="121"/>
                    <a:pt x="655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1251350" y="2163250"/>
              <a:ext cx="18975" cy="15250"/>
            </a:xfrm>
            <a:custGeom>
              <a:avLst/>
              <a:gdLst/>
              <a:ahLst/>
              <a:cxnLst/>
              <a:rect l="l" t="t" r="r" b="b"/>
              <a:pathLst>
                <a:path w="759" h="610" extrusionOk="0">
                  <a:moveTo>
                    <a:pt x="462" y="1"/>
                  </a:moveTo>
                  <a:cubicBezTo>
                    <a:pt x="457" y="1"/>
                    <a:pt x="453" y="1"/>
                    <a:pt x="448" y="1"/>
                  </a:cubicBezTo>
                  <a:cubicBezTo>
                    <a:pt x="253" y="7"/>
                    <a:pt x="35" y="24"/>
                    <a:pt x="18" y="294"/>
                  </a:cubicBezTo>
                  <a:cubicBezTo>
                    <a:pt x="0" y="495"/>
                    <a:pt x="109" y="604"/>
                    <a:pt x="316" y="610"/>
                  </a:cubicBezTo>
                  <a:cubicBezTo>
                    <a:pt x="517" y="587"/>
                    <a:pt x="730" y="581"/>
                    <a:pt x="747" y="317"/>
                  </a:cubicBezTo>
                  <a:cubicBezTo>
                    <a:pt x="758" y="120"/>
                    <a:pt x="64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1534300" y="2320800"/>
              <a:ext cx="14750" cy="15800"/>
            </a:xfrm>
            <a:custGeom>
              <a:avLst/>
              <a:gdLst/>
              <a:ahLst/>
              <a:cxnLst/>
              <a:rect l="l" t="t" r="r" b="b"/>
              <a:pathLst>
                <a:path w="590" h="632" extrusionOk="0">
                  <a:moveTo>
                    <a:pt x="377" y="0"/>
                  </a:moveTo>
                  <a:lnTo>
                    <a:pt x="245" y="6"/>
                  </a:lnTo>
                  <a:cubicBezTo>
                    <a:pt x="164" y="115"/>
                    <a:pt x="44" y="213"/>
                    <a:pt x="27" y="327"/>
                  </a:cubicBezTo>
                  <a:cubicBezTo>
                    <a:pt x="1" y="493"/>
                    <a:pt x="106" y="631"/>
                    <a:pt x="257" y="631"/>
                  </a:cubicBezTo>
                  <a:cubicBezTo>
                    <a:pt x="274" y="631"/>
                    <a:pt x="291" y="629"/>
                    <a:pt x="308" y="626"/>
                  </a:cubicBezTo>
                  <a:cubicBezTo>
                    <a:pt x="423" y="603"/>
                    <a:pt x="578" y="454"/>
                    <a:pt x="584" y="350"/>
                  </a:cubicBezTo>
                  <a:cubicBezTo>
                    <a:pt x="590" y="241"/>
                    <a:pt x="446" y="121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1772600" y="1996100"/>
              <a:ext cx="14250" cy="15975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357" y="1"/>
                  </a:moveTo>
                  <a:lnTo>
                    <a:pt x="219" y="7"/>
                  </a:lnTo>
                  <a:cubicBezTo>
                    <a:pt x="144" y="110"/>
                    <a:pt x="1" y="236"/>
                    <a:pt x="18" y="323"/>
                  </a:cubicBezTo>
                  <a:cubicBezTo>
                    <a:pt x="41" y="443"/>
                    <a:pt x="196" y="535"/>
                    <a:pt x="294" y="639"/>
                  </a:cubicBezTo>
                  <a:cubicBezTo>
                    <a:pt x="386" y="541"/>
                    <a:pt x="552" y="461"/>
                    <a:pt x="564" y="351"/>
                  </a:cubicBezTo>
                  <a:cubicBezTo>
                    <a:pt x="569" y="242"/>
                    <a:pt x="426" y="116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1510525" y="2138700"/>
              <a:ext cx="16125" cy="1422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301" y="0"/>
                  </a:moveTo>
                  <a:cubicBezTo>
                    <a:pt x="297" y="0"/>
                    <a:pt x="293" y="0"/>
                    <a:pt x="288" y="1"/>
                  </a:cubicBezTo>
                  <a:cubicBezTo>
                    <a:pt x="191" y="6"/>
                    <a:pt x="47" y="173"/>
                    <a:pt x="30" y="282"/>
                  </a:cubicBezTo>
                  <a:cubicBezTo>
                    <a:pt x="0" y="436"/>
                    <a:pt x="116" y="568"/>
                    <a:pt x="259" y="568"/>
                  </a:cubicBezTo>
                  <a:cubicBezTo>
                    <a:pt x="282" y="568"/>
                    <a:pt x="305" y="565"/>
                    <a:pt x="329" y="558"/>
                  </a:cubicBezTo>
                  <a:cubicBezTo>
                    <a:pt x="443" y="535"/>
                    <a:pt x="541" y="414"/>
                    <a:pt x="644" y="340"/>
                  </a:cubicBezTo>
                  <a:cubicBezTo>
                    <a:pt x="644" y="294"/>
                    <a:pt x="644" y="248"/>
                    <a:pt x="644" y="207"/>
                  </a:cubicBezTo>
                  <a:cubicBezTo>
                    <a:pt x="528" y="136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1482250" y="2112600"/>
              <a:ext cx="16000" cy="14375"/>
            </a:xfrm>
            <a:custGeom>
              <a:avLst/>
              <a:gdLst/>
              <a:ahLst/>
              <a:cxnLst/>
              <a:rect l="l" t="t" r="r" b="b"/>
              <a:pathLst>
                <a:path w="640" h="575" extrusionOk="0">
                  <a:moveTo>
                    <a:pt x="384" y="0"/>
                  </a:moveTo>
                  <a:cubicBezTo>
                    <a:pt x="362" y="0"/>
                    <a:pt x="339" y="4"/>
                    <a:pt x="316" y="11"/>
                  </a:cubicBezTo>
                  <a:cubicBezTo>
                    <a:pt x="202" y="34"/>
                    <a:pt x="104" y="154"/>
                    <a:pt x="1" y="235"/>
                  </a:cubicBezTo>
                  <a:cubicBezTo>
                    <a:pt x="1" y="281"/>
                    <a:pt x="6" y="332"/>
                    <a:pt x="6" y="378"/>
                  </a:cubicBezTo>
                  <a:cubicBezTo>
                    <a:pt x="117" y="445"/>
                    <a:pt x="238" y="574"/>
                    <a:pt x="344" y="574"/>
                  </a:cubicBezTo>
                  <a:cubicBezTo>
                    <a:pt x="348" y="574"/>
                    <a:pt x="352" y="574"/>
                    <a:pt x="357" y="574"/>
                  </a:cubicBezTo>
                  <a:cubicBezTo>
                    <a:pt x="454" y="556"/>
                    <a:pt x="598" y="396"/>
                    <a:pt x="609" y="287"/>
                  </a:cubicBezTo>
                  <a:cubicBezTo>
                    <a:pt x="639" y="133"/>
                    <a:pt x="523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895725" y="2467825"/>
              <a:ext cx="14600" cy="15650"/>
            </a:xfrm>
            <a:custGeom>
              <a:avLst/>
              <a:gdLst/>
              <a:ahLst/>
              <a:cxnLst/>
              <a:rect l="l" t="t" r="r" b="b"/>
              <a:pathLst>
                <a:path w="584" h="626" extrusionOk="0">
                  <a:moveTo>
                    <a:pt x="250" y="1"/>
                  </a:moveTo>
                  <a:cubicBezTo>
                    <a:pt x="170" y="110"/>
                    <a:pt x="43" y="208"/>
                    <a:pt x="26" y="328"/>
                  </a:cubicBezTo>
                  <a:cubicBezTo>
                    <a:pt x="0" y="479"/>
                    <a:pt x="92" y="626"/>
                    <a:pt x="251" y="626"/>
                  </a:cubicBezTo>
                  <a:cubicBezTo>
                    <a:pt x="268" y="626"/>
                    <a:pt x="284" y="624"/>
                    <a:pt x="302" y="621"/>
                  </a:cubicBezTo>
                  <a:cubicBezTo>
                    <a:pt x="411" y="598"/>
                    <a:pt x="572" y="455"/>
                    <a:pt x="578" y="363"/>
                  </a:cubicBezTo>
                  <a:cubicBezTo>
                    <a:pt x="583" y="248"/>
                    <a:pt x="451" y="12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1150400" y="2086125"/>
              <a:ext cx="15825" cy="13850"/>
            </a:xfrm>
            <a:custGeom>
              <a:avLst/>
              <a:gdLst/>
              <a:ahLst/>
              <a:cxnLst/>
              <a:rect l="l" t="t" r="r" b="b"/>
              <a:pathLst>
                <a:path w="633" h="554" extrusionOk="0">
                  <a:moveTo>
                    <a:pt x="283" y="1"/>
                  </a:moveTo>
                  <a:cubicBezTo>
                    <a:pt x="279" y="1"/>
                    <a:pt x="275" y="1"/>
                    <a:pt x="270" y="1"/>
                  </a:cubicBezTo>
                  <a:cubicBezTo>
                    <a:pt x="173" y="13"/>
                    <a:pt x="0" y="208"/>
                    <a:pt x="18" y="277"/>
                  </a:cubicBezTo>
                  <a:cubicBezTo>
                    <a:pt x="69" y="415"/>
                    <a:pt x="184" y="513"/>
                    <a:pt x="322" y="553"/>
                  </a:cubicBezTo>
                  <a:cubicBezTo>
                    <a:pt x="325" y="553"/>
                    <a:pt x="328" y="553"/>
                    <a:pt x="331" y="553"/>
                  </a:cubicBezTo>
                  <a:cubicBezTo>
                    <a:pt x="416" y="553"/>
                    <a:pt x="527" y="406"/>
                    <a:pt x="632" y="329"/>
                  </a:cubicBezTo>
                  <a:lnTo>
                    <a:pt x="632" y="197"/>
                  </a:lnTo>
                  <a:cubicBezTo>
                    <a:pt x="511" y="131"/>
                    <a:pt x="389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1648300" y="2396475"/>
              <a:ext cx="14625" cy="15500"/>
            </a:xfrm>
            <a:custGeom>
              <a:avLst/>
              <a:gdLst/>
              <a:ahLst/>
              <a:cxnLst/>
              <a:rect l="l" t="t" r="r" b="b"/>
              <a:pathLst>
                <a:path w="585" h="620" extrusionOk="0">
                  <a:moveTo>
                    <a:pt x="246" y="0"/>
                  </a:moveTo>
                  <a:cubicBezTo>
                    <a:pt x="165" y="109"/>
                    <a:pt x="45" y="213"/>
                    <a:pt x="22" y="327"/>
                  </a:cubicBezTo>
                  <a:cubicBezTo>
                    <a:pt x="1" y="483"/>
                    <a:pt x="97" y="620"/>
                    <a:pt x="255" y="620"/>
                  </a:cubicBezTo>
                  <a:cubicBezTo>
                    <a:pt x="272" y="620"/>
                    <a:pt x="290" y="618"/>
                    <a:pt x="309" y="615"/>
                  </a:cubicBezTo>
                  <a:cubicBezTo>
                    <a:pt x="418" y="592"/>
                    <a:pt x="573" y="448"/>
                    <a:pt x="579" y="350"/>
                  </a:cubicBezTo>
                  <a:cubicBezTo>
                    <a:pt x="584" y="236"/>
                    <a:pt x="447" y="115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1669600" y="2416150"/>
              <a:ext cx="16450" cy="14175"/>
            </a:xfrm>
            <a:custGeom>
              <a:avLst/>
              <a:gdLst/>
              <a:ahLst/>
              <a:cxnLst/>
              <a:rect l="l" t="t" r="r" b="b"/>
              <a:pathLst>
                <a:path w="658" h="567" extrusionOk="0">
                  <a:moveTo>
                    <a:pt x="318" y="0"/>
                  </a:moveTo>
                  <a:cubicBezTo>
                    <a:pt x="226" y="0"/>
                    <a:pt x="77" y="149"/>
                    <a:pt x="48" y="258"/>
                  </a:cubicBezTo>
                  <a:cubicBezTo>
                    <a:pt x="1" y="417"/>
                    <a:pt x="124" y="566"/>
                    <a:pt x="278" y="566"/>
                  </a:cubicBezTo>
                  <a:cubicBezTo>
                    <a:pt x="291" y="566"/>
                    <a:pt x="305" y="565"/>
                    <a:pt x="318" y="563"/>
                  </a:cubicBezTo>
                  <a:cubicBezTo>
                    <a:pt x="433" y="546"/>
                    <a:pt x="542" y="425"/>
                    <a:pt x="652" y="356"/>
                  </a:cubicBezTo>
                  <a:cubicBezTo>
                    <a:pt x="652" y="310"/>
                    <a:pt x="657" y="270"/>
                    <a:pt x="657" y="224"/>
                  </a:cubicBezTo>
                  <a:cubicBezTo>
                    <a:pt x="542" y="144"/>
                    <a:pt x="433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837625" y="2490225"/>
              <a:ext cx="15825" cy="13925"/>
            </a:xfrm>
            <a:custGeom>
              <a:avLst/>
              <a:gdLst/>
              <a:ahLst/>
              <a:cxnLst/>
              <a:rect l="l" t="t" r="r" b="b"/>
              <a:pathLst>
                <a:path w="633" h="557" extrusionOk="0">
                  <a:moveTo>
                    <a:pt x="288" y="1"/>
                  </a:moveTo>
                  <a:cubicBezTo>
                    <a:pt x="191" y="1"/>
                    <a:pt x="1" y="185"/>
                    <a:pt x="18" y="259"/>
                  </a:cubicBezTo>
                  <a:cubicBezTo>
                    <a:pt x="58" y="391"/>
                    <a:pt x="162" y="506"/>
                    <a:pt x="294" y="552"/>
                  </a:cubicBezTo>
                  <a:cubicBezTo>
                    <a:pt x="302" y="555"/>
                    <a:pt x="310" y="556"/>
                    <a:pt x="318" y="556"/>
                  </a:cubicBezTo>
                  <a:cubicBezTo>
                    <a:pt x="403" y="556"/>
                    <a:pt x="522" y="431"/>
                    <a:pt x="621" y="363"/>
                  </a:cubicBezTo>
                  <a:lnTo>
                    <a:pt x="633" y="236"/>
                  </a:lnTo>
                  <a:cubicBezTo>
                    <a:pt x="518" y="150"/>
                    <a:pt x="40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1512500" y="2282000"/>
              <a:ext cx="16150" cy="14225"/>
            </a:xfrm>
            <a:custGeom>
              <a:avLst/>
              <a:gdLst/>
              <a:ahLst/>
              <a:cxnLst/>
              <a:rect l="l" t="t" r="r" b="b"/>
              <a:pathLst>
                <a:path w="646" h="569" extrusionOk="0">
                  <a:moveTo>
                    <a:pt x="308" y="1"/>
                  </a:moveTo>
                  <a:cubicBezTo>
                    <a:pt x="306" y="1"/>
                    <a:pt x="303" y="1"/>
                    <a:pt x="301" y="1"/>
                  </a:cubicBezTo>
                  <a:cubicBezTo>
                    <a:pt x="204" y="7"/>
                    <a:pt x="54" y="168"/>
                    <a:pt x="37" y="277"/>
                  </a:cubicBezTo>
                  <a:cubicBezTo>
                    <a:pt x="1" y="428"/>
                    <a:pt x="124" y="569"/>
                    <a:pt x="276" y="569"/>
                  </a:cubicBezTo>
                  <a:cubicBezTo>
                    <a:pt x="292" y="569"/>
                    <a:pt x="308" y="567"/>
                    <a:pt x="324" y="564"/>
                  </a:cubicBezTo>
                  <a:cubicBezTo>
                    <a:pt x="439" y="541"/>
                    <a:pt x="537" y="420"/>
                    <a:pt x="646" y="340"/>
                  </a:cubicBezTo>
                  <a:lnTo>
                    <a:pt x="646" y="208"/>
                  </a:lnTo>
                  <a:cubicBezTo>
                    <a:pt x="533" y="135"/>
                    <a:pt x="415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6" name="Google Shape;2206;p16"/>
          <p:cNvGrpSpPr/>
          <p:nvPr/>
        </p:nvGrpSpPr>
        <p:grpSpPr>
          <a:xfrm flipH="1">
            <a:off x="124314" y="55625"/>
            <a:ext cx="8869314" cy="5013154"/>
            <a:chOff x="2006607" y="2854975"/>
            <a:chExt cx="3704500" cy="2093874"/>
          </a:xfrm>
        </p:grpSpPr>
        <p:sp>
          <p:nvSpPr>
            <p:cNvPr id="2207" name="Google Shape;2207;p16"/>
            <p:cNvSpPr/>
            <p:nvPr/>
          </p:nvSpPr>
          <p:spPr>
            <a:xfrm>
              <a:off x="2095715" y="3562840"/>
              <a:ext cx="30050" cy="26350"/>
            </a:xfrm>
            <a:custGeom>
              <a:avLst/>
              <a:gdLst/>
              <a:ahLst/>
              <a:cxnLst/>
              <a:rect l="l" t="t" r="r" b="b"/>
              <a:pathLst>
                <a:path w="1202" h="1054" extrusionOk="0">
                  <a:moveTo>
                    <a:pt x="612" y="1"/>
                  </a:moveTo>
                  <a:cubicBezTo>
                    <a:pt x="498" y="1"/>
                    <a:pt x="384" y="35"/>
                    <a:pt x="288" y="106"/>
                  </a:cubicBezTo>
                  <a:cubicBezTo>
                    <a:pt x="185" y="186"/>
                    <a:pt x="93" y="272"/>
                    <a:pt x="1" y="359"/>
                  </a:cubicBezTo>
                  <a:lnTo>
                    <a:pt x="1" y="703"/>
                  </a:lnTo>
                  <a:cubicBezTo>
                    <a:pt x="110" y="784"/>
                    <a:pt x="219" y="870"/>
                    <a:pt x="334" y="944"/>
                  </a:cubicBezTo>
                  <a:cubicBezTo>
                    <a:pt x="441" y="1018"/>
                    <a:pt x="559" y="1054"/>
                    <a:pt x="672" y="1054"/>
                  </a:cubicBezTo>
                  <a:cubicBezTo>
                    <a:pt x="813" y="1054"/>
                    <a:pt x="945" y="998"/>
                    <a:pt x="1035" y="893"/>
                  </a:cubicBezTo>
                  <a:cubicBezTo>
                    <a:pt x="1201" y="669"/>
                    <a:pt x="1184" y="353"/>
                    <a:pt x="994" y="152"/>
                  </a:cubicBezTo>
                  <a:cubicBezTo>
                    <a:pt x="888" y="51"/>
                    <a:pt x="75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4891575" y="2854975"/>
              <a:ext cx="30175" cy="26950"/>
            </a:xfrm>
            <a:custGeom>
              <a:avLst/>
              <a:gdLst/>
              <a:ahLst/>
              <a:cxnLst/>
              <a:rect l="l" t="t" r="r" b="b"/>
              <a:pathLst>
                <a:path w="1207" h="1078" extrusionOk="0">
                  <a:moveTo>
                    <a:pt x="466" y="0"/>
                  </a:moveTo>
                  <a:cubicBezTo>
                    <a:pt x="391" y="46"/>
                    <a:pt x="322" y="92"/>
                    <a:pt x="259" y="144"/>
                  </a:cubicBezTo>
                  <a:cubicBezTo>
                    <a:pt x="23" y="351"/>
                    <a:pt x="0" y="632"/>
                    <a:pt x="190" y="862"/>
                  </a:cubicBezTo>
                  <a:cubicBezTo>
                    <a:pt x="308" y="1001"/>
                    <a:pt x="490" y="1077"/>
                    <a:pt x="660" y="1077"/>
                  </a:cubicBezTo>
                  <a:cubicBezTo>
                    <a:pt x="772" y="1077"/>
                    <a:pt x="878" y="1045"/>
                    <a:pt x="960" y="977"/>
                  </a:cubicBezTo>
                  <a:cubicBezTo>
                    <a:pt x="1172" y="793"/>
                    <a:pt x="1207" y="471"/>
                    <a:pt x="1034" y="247"/>
                  </a:cubicBezTo>
                  <a:cubicBezTo>
                    <a:pt x="965" y="161"/>
                    <a:pt x="891" y="75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2270025" y="4898975"/>
              <a:ext cx="19125" cy="17225"/>
            </a:xfrm>
            <a:custGeom>
              <a:avLst/>
              <a:gdLst/>
              <a:ahLst/>
              <a:cxnLst/>
              <a:rect l="l" t="t" r="r" b="b"/>
              <a:pathLst>
                <a:path w="765" h="689" extrusionOk="0">
                  <a:moveTo>
                    <a:pt x="390" y="1"/>
                  </a:moveTo>
                  <a:cubicBezTo>
                    <a:pt x="310" y="1"/>
                    <a:pt x="231" y="22"/>
                    <a:pt x="162" y="63"/>
                  </a:cubicBezTo>
                  <a:cubicBezTo>
                    <a:pt x="1" y="172"/>
                    <a:pt x="24" y="356"/>
                    <a:pt x="139" y="511"/>
                  </a:cubicBezTo>
                  <a:cubicBezTo>
                    <a:pt x="173" y="568"/>
                    <a:pt x="208" y="632"/>
                    <a:pt x="242" y="689"/>
                  </a:cubicBezTo>
                  <a:lnTo>
                    <a:pt x="587" y="689"/>
                  </a:lnTo>
                  <a:cubicBezTo>
                    <a:pt x="615" y="614"/>
                    <a:pt x="650" y="540"/>
                    <a:pt x="679" y="465"/>
                  </a:cubicBezTo>
                  <a:cubicBezTo>
                    <a:pt x="765" y="275"/>
                    <a:pt x="719" y="103"/>
                    <a:pt x="547" y="28"/>
                  </a:cubicBezTo>
                  <a:cubicBezTo>
                    <a:pt x="496" y="10"/>
                    <a:pt x="44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5579700" y="3965465"/>
              <a:ext cx="15975" cy="1607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48" y="0"/>
                  </a:moveTo>
                  <a:cubicBezTo>
                    <a:pt x="166" y="0"/>
                    <a:pt x="50" y="105"/>
                    <a:pt x="29" y="268"/>
                  </a:cubicBezTo>
                  <a:cubicBezTo>
                    <a:pt x="0" y="446"/>
                    <a:pt x="115" y="629"/>
                    <a:pt x="299" y="641"/>
                  </a:cubicBezTo>
                  <a:cubicBezTo>
                    <a:pt x="306" y="642"/>
                    <a:pt x="313" y="642"/>
                    <a:pt x="319" y="642"/>
                  </a:cubicBezTo>
                  <a:cubicBezTo>
                    <a:pt x="422" y="642"/>
                    <a:pt x="530" y="563"/>
                    <a:pt x="638" y="520"/>
                  </a:cubicBezTo>
                  <a:lnTo>
                    <a:pt x="638" y="90"/>
                  </a:lnTo>
                  <a:cubicBezTo>
                    <a:pt x="563" y="49"/>
                    <a:pt x="483" y="26"/>
                    <a:pt x="403" y="3"/>
                  </a:cubicBezTo>
                  <a:cubicBezTo>
                    <a:pt x="384" y="1"/>
                    <a:pt x="365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5577333" y="4239346"/>
              <a:ext cx="82900" cy="146650"/>
            </a:xfrm>
            <a:custGeom>
              <a:avLst/>
              <a:gdLst/>
              <a:ahLst/>
              <a:cxnLst/>
              <a:rect l="l" t="t" r="r" b="b"/>
              <a:pathLst>
                <a:path w="3316" h="5866" extrusionOk="0">
                  <a:moveTo>
                    <a:pt x="1695" y="2281"/>
                  </a:moveTo>
                  <a:lnTo>
                    <a:pt x="2385" y="2970"/>
                  </a:lnTo>
                  <a:cubicBezTo>
                    <a:pt x="2143" y="3194"/>
                    <a:pt x="1868" y="3441"/>
                    <a:pt x="1586" y="3700"/>
                  </a:cubicBezTo>
                  <a:lnTo>
                    <a:pt x="1115" y="3091"/>
                  </a:lnTo>
                  <a:lnTo>
                    <a:pt x="1695" y="2281"/>
                  </a:lnTo>
                  <a:close/>
                  <a:moveTo>
                    <a:pt x="1632" y="1"/>
                  </a:moveTo>
                  <a:cubicBezTo>
                    <a:pt x="1609" y="104"/>
                    <a:pt x="1581" y="196"/>
                    <a:pt x="1575" y="288"/>
                  </a:cubicBezTo>
                  <a:cubicBezTo>
                    <a:pt x="1512" y="857"/>
                    <a:pt x="1466" y="1425"/>
                    <a:pt x="1391" y="2000"/>
                  </a:cubicBezTo>
                  <a:cubicBezTo>
                    <a:pt x="1322" y="2580"/>
                    <a:pt x="1190" y="2695"/>
                    <a:pt x="593" y="2758"/>
                  </a:cubicBezTo>
                  <a:cubicBezTo>
                    <a:pt x="478" y="2769"/>
                    <a:pt x="369" y="2787"/>
                    <a:pt x="254" y="2815"/>
                  </a:cubicBezTo>
                  <a:cubicBezTo>
                    <a:pt x="185" y="2838"/>
                    <a:pt x="133" y="2907"/>
                    <a:pt x="1" y="3016"/>
                  </a:cubicBezTo>
                  <a:cubicBezTo>
                    <a:pt x="259" y="3097"/>
                    <a:pt x="443" y="3149"/>
                    <a:pt x="627" y="3200"/>
                  </a:cubicBezTo>
                  <a:cubicBezTo>
                    <a:pt x="1179" y="3361"/>
                    <a:pt x="1345" y="3574"/>
                    <a:pt x="1397" y="4148"/>
                  </a:cubicBezTo>
                  <a:cubicBezTo>
                    <a:pt x="1437" y="4636"/>
                    <a:pt x="1489" y="5124"/>
                    <a:pt x="1546" y="5607"/>
                  </a:cubicBezTo>
                  <a:cubicBezTo>
                    <a:pt x="1563" y="5693"/>
                    <a:pt x="1586" y="5779"/>
                    <a:pt x="1621" y="5865"/>
                  </a:cubicBezTo>
                  <a:cubicBezTo>
                    <a:pt x="1684" y="5745"/>
                    <a:pt x="1724" y="5618"/>
                    <a:pt x="1730" y="5486"/>
                  </a:cubicBezTo>
                  <a:cubicBezTo>
                    <a:pt x="1787" y="5073"/>
                    <a:pt x="1833" y="4659"/>
                    <a:pt x="1896" y="4246"/>
                  </a:cubicBezTo>
                  <a:cubicBezTo>
                    <a:pt x="1988" y="3625"/>
                    <a:pt x="2339" y="3235"/>
                    <a:pt x="2959" y="3091"/>
                  </a:cubicBezTo>
                  <a:cubicBezTo>
                    <a:pt x="3080" y="3051"/>
                    <a:pt x="3200" y="3005"/>
                    <a:pt x="3315" y="2953"/>
                  </a:cubicBezTo>
                  <a:cubicBezTo>
                    <a:pt x="3085" y="2879"/>
                    <a:pt x="2959" y="2833"/>
                    <a:pt x="2827" y="2798"/>
                  </a:cubicBezTo>
                  <a:cubicBezTo>
                    <a:pt x="2350" y="2678"/>
                    <a:pt x="2046" y="2385"/>
                    <a:pt x="1954" y="1896"/>
                  </a:cubicBezTo>
                  <a:cubicBezTo>
                    <a:pt x="1919" y="1741"/>
                    <a:pt x="1896" y="1580"/>
                    <a:pt x="1885" y="1425"/>
                  </a:cubicBezTo>
                  <a:cubicBezTo>
                    <a:pt x="1862" y="1052"/>
                    <a:pt x="1851" y="679"/>
                    <a:pt x="1833" y="305"/>
                  </a:cubicBezTo>
                  <a:cubicBezTo>
                    <a:pt x="1828" y="185"/>
                    <a:pt x="1839" y="47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6"/>
            <p:cNvSpPr/>
            <p:nvPr/>
          </p:nvSpPr>
          <p:spPr>
            <a:xfrm>
              <a:off x="2006607" y="3193145"/>
              <a:ext cx="81025" cy="147225"/>
            </a:xfrm>
            <a:custGeom>
              <a:avLst/>
              <a:gdLst/>
              <a:ahLst/>
              <a:cxnLst/>
              <a:rect l="l" t="t" r="r" b="b"/>
              <a:pathLst>
                <a:path w="3241" h="5889" extrusionOk="0">
                  <a:moveTo>
                    <a:pt x="1707" y="2281"/>
                  </a:moveTo>
                  <a:lnTo>
                    <a:pt x="2385" y="2982"/>
                  </a:lnTo>
                  <a:lnTo>
                    <a:pt x="1603" y="3706"/>
                  </a:lnTo>
                  <a:lnTo>
                    <a:pt x="1121" y="3085"/>
                  </a:lnTo>
                  <a:lnTo>
                    <a:pt x="1707" y="2281"/>
                  </a:lnTo>
                  <a:close/>
                  <a:moveTo>
                    <a:pt x="1626" y="1"/>
                  </a:moveTo>
                  <a:cubicBezTo>
                    <a:pt x="1609" y="121"/>
                    <a:pt x="1598" y="208"/>
                    <a:pt x="1592" y="288"/>
                  </a:cubicBezTo>
                  <a:cubicBezTo>
                    <a:pt x="1517" y="914"/>
                    <a:pt x="1454" y="1546"/>
                    <a:pt x="1374" y="2172"/>
                  </a:cubicBezTo>
                  <a:cubicBezTo>
                    <a:pt x="1333" y="2505"/>
                    <a:pt x="1144" y="2683"/>
                    <a:pt x="811" y="2718"/>
                  </a:cubicBezTo>
                  <a:cubicBezTo>
                    <a:pt x="638" y="2735"/>
                    <a:pt x="466" y="2764"/>
                    <a:pt x="299" y="2804"/>
                  </a:cubicBezTo>
                  <a:cubicBezTo>
                    <a:pt x="219" y="2821"/>
                    <a:pt x="156" y="2901"/>
                    <a:pt x="1" y="3011"/>
                  </a:cubicBezTo>
                  <a:lnTo>
                    <a:pt x="736" y="3229"/>
                  </a:lnTo>
                  <a:cubicBezTo>
                    <a:pt x="1121" y="3338"/>
                    <a:pt x="1351" y="3585"/>
                    <a:pt x="1391" y="3993"/>
                  </a:cubicBezTo>
                  <a:cubicBezTo>
                    <a:pt x="1408" y="4194"/>
                    <a:pt x="1414" y="4395"/>
                    <a:pt x="1437" y="4596"/>
                  </a:cubicBezTo>
                  <a:cubicBezTo>
                    <a:pt x="1483" y="5027"/>
                    <a:pt x="1540" y="5457"/>
                    <a:pt x="1592" y="5888"/>
                  </a:cubicBezTo>
                  <a:lnTo>
                    <a:pt x="1695" y="5883"/>
                  </a:lnTo>
                  <a:cubicBezTo>
                    <a:pt x="1712" y="5704"/>
                    <a:pt x="1730" y="5521"/>
                    <a:pt x="1758" y="5337"/>
                  </a:cubicBezTo>
                  <a:cubicBezTo>
                    <a:pt x="1799" y="4981"/>
                    <a:pt x="1850" y="4630"/>
                    <a:pt x="1902" y="4268"/>
                  </a:cubicBezTo>
                  <a:cubicBezTo>
                    <a:pt x="1988" y="3625"/>
                    <a:pt x="2344" y="3229"/>
                    <a:pt x="2982" y="3085"/>
                  </a:cubicBezTo>
                  <a:cubicBezTo>
                    <a:pt x="3074" y="3057"/>
                    <a:pt x="3160" y="3016"/>
                    <a:pt x="3240" y="2970"/>
                  </a:cubicBezTo>
                  <a:cubicBezTo>
                    <a:pt x="3189" y="2924"/>
                    <a:pt x="3171" y="2896"/>
                    <a:pt x="3148" y="2884"/>
                  </a:cubicBezTo>
                  <a:cubicBezTo>
                    <a:pt x="3097" y="2861"/>
                    <a:pt x="3039" y="2844"/>
                    <a:pt x="2988" y="2833"/>
                  </a:cubicBezTo>
                  <a:cubicBezTo>
                    <a:pt x="2298" y="2718"/>
                    <a:pt x="1965" y="2287"/>
                    <a:pt x="1914" y="1621"/>
                  </a:cubicBezTo>
                  <a:cubicBezTo>
                    <a:pt x="1879" y="1201"/>
                    <a:pt x="1868" y="788"/>
                    <a:pt x="1845" y="368"/>
                  </a:cubicBezTo>
                  <a:cubicBezTo>
                    <a:pt x="1839" y="236"/>
                    <a:pt x="1879" y="75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6"/>
            <p:cNvSpPr/>
            <p:nvPr/>
          </p:nvSpPr>
          <p:spPr>
            <a:xfrm>
              <a:off x="2074965" y="4158206"/>
              <a:ext cx="71550" cy="130550"/>
            </a:xfrm>
            <a:custGeom>
              <a:avLst/>
              <a:gdLst/>
              <a:ahLst/>
              <a:cxnLst/>
              <a:rect l="l" t="t" r="r" b="b"/>
              <a:pathLst>
                <a:path w="2862" h="5222" extrusionOk="0">
                  <a:moveTo>
                    <a:pt x="1368" y="2143"/>
                  </a:moveTo>
                  <a:lnTo>
                    <a:pt x="1930" y="2779"/>
                  </a:lnTo>
                  <a:lnTo>
                    <a:pt x="1930" y="2779"/>
                  </a:lnTo>
                  <a:lnTo>
                    <a:pt x="1345" y="3326"/>
                  </a:lnTo>
                  <a:lnTo>
                    <a:pt x="920" y="2763"/>
                  </a:lnTo>
                  <a:lnTo>
                    <a:pt x="1368" y="2143"/>
                  </a:lnTo>
                  <a:close/>
                  <a:moveTo>
                    <a:pt x="1379" y="0"/>
                  </a:moveTo>
                  <a:cubicBezTo>
                    <a:pt x="1362" y="115"/>
                    <a:pt x="1339" y="230"/>
                    <a:pt x="1327" y="351"/>
                  </a:cubicBezTo>
                  <a:cubicBezTo>
                    <a:pt x="1276" y="822"/>
                    <a:pt x="1247" y="1293"/>
                    <a:pt x="1172" y="1764"/>
                  </a:cubicBezTo>
                  <a:cubicBezTo>
                    <a:pt x="1086" y="2333"/>
                    <a:pt x="1006" y="2396"/>
                    <a:pt x="437" y="2476"/>
                  </a:cubicBezTo>
                  <a:cubicBezTo>
                    <a:pt x="293" y="2499"/>
                    <a:pt x="150" y="2539"/>
                    <a:pt x="6" y="2574"/>
                  </a:cubicBezTo>
                  <a:lnTo>
                    <a:pt x="1" y="2717"/>
                  </a:lnTo>
                  <a:cubicBezTo>
                    <a:pt x="190" y="2775"/>
                    <a:pt x="368" y="2838"/>
                    <a:pt x="558" y="2890"/>
                  </a:cubicBezTo>
                  <a:cubicBezTo>
                    <a:pt x="943" y="2987"/>
                    <a:pt x="1138" y="3234"/>
                    <a:pt x="1161" y="3631"/>
                  </a:cubicBezTo>
                  <a:cubicBezTo>
                    <a:pt x="1178" y="3929"/>
                    <a:pt x="1207" y="4234"/>
                    <a:pt x="1241" y="4532"/>
                  </a:cubicBezTo>
                  <a:cubicBezTo>
                    <a:pt x="1270" y="4762"/>
                    <a:pt x="1270" y="5003"/>
                    <a:pt x="1396" y="5222"/>
                  </a:cubicBezTo>
                  <a:cubicBezTo>
                    <a:pt x="1437" y="5101"/>
                    <a:pt x="1465" y="4980"/>
                    <a:pt x="1477" y="4860"/>
                  </a:cubicBezTo>
                  <a:cubicBezTo>
                    <a:pt x="1528" y="4475"/>
                    <a:pt x="1574" y="4090"/>
                    <a:pt x="1643" y="3711"/>
                  </a:cubicBezTo>
                  <a:cubicBezTo>
                    <a:pt x="1724" y="3240"/>
                    <a:pt x="1994" y="2936"/>
                    <a:pt x="2459" y="2804"/>
                  </a:cubicBezTo>
                  <a:cubicBezTo>
                    <a:pt x="2574" y="2769"/>
                    <a:pt x="2677" y="2717"/>
                    <a:pt x="2861" y="2648"/>
                  </a:cubicBezTo>
                  <a:cubicBezTo>
                    <a:pt x="2769" y="2602"/>
                    <a:pt x="2677" y="2568"/>
                    <a:pt x="2580" y="2539"/>
                  </a:cubicBezTo>
                  <a:cubicBezTo>
                    <a:pt x="1959" y="2424"/>
                    <a:pt x="1672" y="2028"/>
                    <a:pt x="1626" y="1425"/>
                  </a:cubicBezTo>
                  <a:cubicBezTo>
                    <a:pt x="1603" y="1080"/>
                    <a:pt x="1586" y="736"/>
                    <a:pt x="1563" y="391"/>
                  </a:cubicBezTo>
                  <a:cubicBezTo>
                    <a:pt x="1557" y="265"/>
                    <a:pt x="1528" y="133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6"/>
            <p:cNvSpPr/>
            <p:nvPr/>
          </p:nvSpPr>
          <p:spPr>
            <a:xfrm>
              <a:off x="5660232" y="3564386"/>
              <a:ext cx="50875" cy="136875"/>
            </a:xfrm>
            <a:custGeom>
              <a:avLst/>
              <a:gdLst/>
              <a:ahLst/>
              <a:cxnLst/>
              <a:rect l="l" t="t" r="r" b="b"/>
              <a:pathLst>
                <a:path w="2035" h="5475" extrusionOk="0">
                  <a:moveTo>
                    <a:pt x="1023" y="1885"/>
                  </a:moveTo>
                  <a:lnTo>
                    <a:pt x="1385" y="2580"/>
                  </a:lnTo>
                  <a:lnTo>
                    <a:pt x="1069" y="3263"/>
                  </a:lnTo>
                  <a:cubicBezTo>
                    <a:pt x="897" y="3022"/>
                    <a:pt x="736" y="2804"/>
                    <a:pt x="587" y="2597"/>
                  </a:cubicBezTo>
                  <a:lnTo>
                    <a:pt x="1023" y="1885"/>
                  </a:lnTo>
                  <a:close/>
                  <a:moveTo>
                    <a:pt x="920" y="1"/>
                  </a:moveTo>
                  <a:cubicBezTo>
                    <a:pt x="891" y="156"/>
                    <a:pt x="851" y="311"/>
                    <a:pt x="839" y="472"/>
                  </a:cubicBezTo>
                  <a:cubicBezTo>
                    <a:pt x="811" y="816"/>
                    <a:pt x="811" y="1161"/>
                    <a:pt x="776" y="1506"/>
                  </a:cubicBezTo>
                  <a:cubicBezTo>
                    <a:pt x="736" y="1931"/>
                    <a:pt x="564" y="2281"/>
                    <a:pt x="167" y="2488"/>
                  </a:cubicBezTo>
                  <a:cubicBezTo>
                    <a:pt x="110" y="2517"/>
                    <a:pt x="75" y="2603"/>
                    <a:pt x="1" y="2700"/>
                  </a:cubicBezTo>
                  <a:cubicBezTo>
                    <a:pt x="627" y="2746"/>
                    <a:pt x="770" y="3154"/>
                    <a:pt x="822" y="3631"/>
                  </a:cubicBezTo>
                  <a:cubicBezTo>
                    <a:pt x="857" y="3958"/>
                    <a:pt x="880" y="4291"/>
                    <a:pt x="908" y="4619"/>
                  </a:cubicBezTo>
                  <a:cubicBezTo>
                    <a:pt x="937" y="4906"/>
                    <a:pt x="966" y="5188"/>
                    <a:pt x="995" y="5475"/>
                  </a:cubicBezTo>
                  <a:lnTo>
                    <a:pt x="1098" y="5475"/>
                  </a:lnTo>
                  <a:cubicBezTo>
                    <a:pt x="1115" y="5308"/>
                    <a:pt x="1138" y="5147"/>
                    <a:pt x="1155" y="4981"/>
                  </a:cubicBezTo>
                  <a:cubicBezTo>
                    <a:pt x="1201" y="4452"/>
                    <a:pt x="1236" y="3918"/>
                    <a:pt x="1299" y="3390"/>
                  </a:cubicBezTo>
                  <a:cubicBezTo>
                    <a:pt x="1339" y="3016"/>
                    <a:pt x="1460" y="2683"/>
                    <a:pt x="2034" y="2637"/>
                  </a:cubicBezTo>
                  <a:cubicBezTo>
                    <a:pt x="1397" y="2327"/>
                    <a:pt x="1282" y="1816"/>
                    <a:pt x="1196" y="1299"/>
                  </a:cubicBezTo>
                  <a:cubicBezTo>
                    <a:pt x="1161" y="1104"/>
                    <a:pt x="1150" y="903"/>
                    <a:pt x="1127" y="701"/>
                  </a:cubicBezTo>
                  <a:cubicBezTo>
                    <a:pt x="1098" y="466"/>
                    <a:pt x="1063" y="236"/>
                    <a:pt x="1035" y="6"/>
                  </a:cubicBezTo>
                  <a:lnTo>
                    <a:pt x="9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6"/>
            <p:cNvSpPr/>
            <p:nvPr/>
          </p:nvSpPr>
          <p:spPr>
            <a:xfrm>
              <a:off x="5398607" y="3132972"/>
              <a:ext cx="27175" cy="26175"/>
            </a:xfrm>
            <a:custGeom>
              <a:avLst/>
              <a:gdLst/>
              <a:ahLst/>
              <a:cxnLst/>
              <a:rect l="l" t="t" r="r" b="b"/>
              <a:pathLst>
                <a:path w="1087" h="1047" extrusionOk="0">
                  <a:moveTo>
                    <a:pt x="556" y="0"/>
                  </a:moveTo>
                  <a:cubicBezTo>
                    <a:pt x="549" y="0"/>
                    <a:pt x="542" y="0"/>
                    <a:pt x="535" y="1"/>
                  </a:cubicBezTo>
                  <a:cubicBezTo>
                    <a:pt x="531" y="1"/>
                    <a:pt x="528" y="1"/>
                    <a:pt x="524" y="1"/>
                  </a:cubicBezTo>
                  <a:cubicBezTo>
                    <a:pt x="242" y="1"/>
                    <a:pt x="7" y="223"/>
                    <a:pt x="1" y="506"/>
                  </a:cubicBezTo>
                  <a:cubicBezTo>
                    <a:pt x="1" y="793"/>
                    <a:pt x="281" y="1046"/>
                    <a:pt x="595" y="1046"/>
                  </a:cubicBezTo>
                  <a:cubicBezTo>
                    <a:pt x="602" y="1046"/>
                    <a:pt x="609" y="1046"/>
                    <a:pt x="615" y="1046"/>
                  </a:cubicBezTo>
                  <a:cubicBezTo>
                    <a:pt x="891" y="1040"/>
                    <a:pt x="1081" y="822"/>
                    <a:pt x="1081" y="535"/>
                  </a:cubicBezTo>
                  <a:cubicBezTo>
                    <a:pt x="1086" y="237"/>
                    <a:pt x="845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6"/>
            <p:cNvSpPr/>
            <p:nvPr/>
          </p:nvSpPr>
          <p:spPr>
            <a:xfrm>
              <a:off x="3333715" y="4929814"/>
              <a:ext cx="19120" cy="19035"/>
            </a:xfrm>
            <a:custGeom>
              <a:avLst/>
              <a:gdLst/>
              <a:ahLst/>
              <a:cxnLst/>
              <a:rect l="l" t="t" r="r" b="b"/>
              <a:pathLst>
                <a:path w="1087" h="1082" extrusionOk="0">
                  <a:moveTo>
                    <a:pt x="509" y="1"/>
                  </a:moveTo>
                  <a:cubicBezTo>
                    <a:pt x="253" y="1"/>
                    <a:pt x="35" y="202"/>
                    <a:pt x="24" y="461"/>
                  </a:cubicBezTo>
                  <a:cubicBezTo>
                    <a:pt x="1" y="783"/>
                    <a:pt x="248" y="1076"/>
                    <a:pt x="546" y="1082"/>
                  </a:cubicBezTo>
                  <a:cubicBezTo>
                    <a:pt x="828" y="1082"/>
                    <a:pt x="1063" y="852"/>
                    <a:pt x="1063" y="565"/>
                  </a:cubicBezTo>
                  <a:cubicBezTo>
                    <a:pt x="1086" y="260"/>
                    <a:pt x="845" y="2"/>
                    <a:pt x="541" y="2"/>
                  </a:cubicBezTo>
                  <a:cubicBezTo>
                    <a:pt x="530" y="1"/>
                    <a:pt x="520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6"/>
            <p:cNvSpPr/>
            <p:nvPr/>
          </p:nvSpPr>
          <p:spPr>
            <a:xfrm>
              <a:off x="2829775" y="2869175"/>
              <a:ext cx="27325" cy="26600"/>
            </a:xfrm>
            <a:custGeom>
              <a:avLst/>
              <a:gdLst/>
              <a:ahLst/>
              <a:cxnLst/>
              <a:rect l="l" t="t" r="r" b="b"/>
              <a:pathLst>
                <a:path w="1093" h="1064" extrusionOk="0">
                  <a:moveTo>
                    <a:pt x="531" y="1"/>
                  </a:moveTo>
                  <a:cubicBezTo>
                    <a:pt x="253" y="1"/>
                    <a:pt x="18" y="221"/>
                    <a:pt x="12" y="501"/>
                  </a:cubicBezTo>
                  <a:cubicBezTo>
                    <a:pt x="1" y="794"/>
                    <a:pt x="277" y="1064"/>
                    <a:pt x="592" y="1064"/>
                  </a:cubicBezTo>
                  <a:cubicBezTo>
                    <a:pt x="868" y="1064"/>
                    <a:pt x="1063" y="857"/>
                    <a:pt x="1075" y="564"/>
                  </a:cubicBezTo>
                  <a:cubicBezTo>
                    <a:pt x="1092" y="260"/>
                    <a:pt x="851" y="7"/>
                    <a:pt x="552" y="1"/>
                  </a:cubicBezTo>
                  <a:cubicBezTo>
                    <a:pt x="545" y="1"/>
                    <a:pt x="538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6"/>
            <p:cNvSpPr/>
            <p:nvPr/>
          </p:nvSpPr>
          <p:spPr>
            <a:xfrm>
              <a:off x="4558314" y="2922798"/>
              <a:ext cx="16950" cy="16825"/>
            </a:xfrm>
            <a:custGeom>
              <a:avLst/>
              <a:gdLst/>
              <a:ahLst/>
              <a:cxnLst/>
              <a:rect l="l" t="t" r="r" b="b"/>
              <a:pathLst>
                <a:path w="678" h="673" extrusionOk="0">
                  <a:moveTo>
                    <a:pt x="322" y="1"/>
                  </a:moveTo>
                  <a:cubicBezTo>
                    <a:pt x="144" y="1"/>
                    <a:pt x="0" y="156"/>
                    <a:pt x="12" y="334"/>
                  </a:cubicBezTo>
                  <a:cubicBezTo>
                    <a:pt x="29" y="529"/>
                    <a:pt x="190" y="673"/>
                    <a:pt x="385" y="673"/>
                  </a:cubicBezTo>
                  <a:cubicBezTo>
                    <a:pt x="546" y="656"/>
                    <a:pt x="672" y="518"/>
                    <a:pt x="678" y="357"/>
                  </a:cubicBezTo>
                  <a:cubicBezTo>
                    <a:pt x="678" y="162"/>
                    <a:pt x="517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2172603" y="3070540"/>
              <a:ext cx="17525" cy="16725"/>
            </a:xfrm>
            <a:custGeom>
              <a:avLst/>
              <a:gdLst/>
              <a:ahLst/>
              <a:cxnLst/>
              <a:rect l="l" t="t" r="r" b="b"/>
              <a:pathLst>
                <a:path w="701" h="669" extrusionOk="0">
                  <a:moveTo>
                    <a:pt x="347" y="1"/>
                  </a:moveTo>
                  <a:cubicBezTo>
                    <a:pt x="337" y="1"/>
                    <a:pt x="326" y="1"/>
                    <a:pt x="316" y="2"/>
                  </a:cubicBezTo>
                  <a:cubicBezTo>
                    <a:pt x="132" y="14"/>
                    <a:pt x="0" y="174"/>
                    <a:pt x="29" y="352"/>
                  </a:cubicBezTo>
                  <a:cubicBezTo>
                    <a:pt x="52" y="530"/>
                    <a:pt x="201" y="663"/>
                    <a:pt x="379" y="668"/>
                  </a:cubicBezTo>
                  <a:cubicBezTo>
                    <a:pt x="563" y="663"/>
                    <a:pt x="701" y="507"/>
                    <a:pt x="689" y="329"/>
                  </a:cubicBezTo>
                  <a:cubicBezTo>
                    <a:pt x="679" y="144"/>
                    <a:pt x="52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5673958" y="4547111"/>
              <a:ext cx="16950" cy="16700"/>
            </a:xfrm>
            <a:custGeom>
              <a:avLst/>
              <a:gdLst/>
              <a:ahLst/>
              <a:cxnLst/>
              <a:rect l="l" t="t" r="r" b="b"/>
              <a:pathLst>
                <a:path w="678" h="668" extrusionOk="0">
                  <a:moveTo>
                    <a:pt x="336" y="1"/>
                  </a:moveTo>
                  <a:cubicBezTo>
                    <a:pt x="329" y="1"/>
                    <a:pt x="323" y="1"/>
                    <a:pt x="316" y="1"/>
                  </a:cubicBezTo>
                  <a:cubicBezTo>
                    <a:pt x="138" y="13"/>
                    <a:pt x="0" y="162"/>
                    <a:pt x="0" y="340"/>
                  </a:cubicBezTo>
                  <a:cubicBezTo>
                    <a:pt x="28" y="532"/>
                    <a:pt x="189" y="668"/>
                    <a:pt x="379" y="668"/>
                  </a:cubicBezTo>
                  <a:cubicBezTo>
                    <a:pt x="383" y="668"/>
                    <a:pt x="387" y="668"/>
                    <a:pt x="391" y="668"/>
                  </a:cubicBezTo>
                  <a:cubicBezTo>
                    <a:pt x="557" y="656"/>
                    <a:pt x="667" y="536"/>
                    <a:pt x="667" y="352"/>
                  </a:cubicBezTo>
                  <a:cubicBezTo>
                    <a:pt x="678" y="163"/>
                    <a:pt x="528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6"/>
            <p:cNvSpPr/>
            <p:nvPr/>
          </p:nvSpPr>
          <p:spPr>
            <a:xfrm>
              <a:off x="5084425" y="4860300"/>
              <a:ext cx="17400" cy="16700"/>
            </a:xfrm>
            <a:custGeom>
              <a:avLst/>
              <a:gdLst/>
              <a:ahLst/>
              <a:cxnLst/>
              <a:rect l="l" t="t" r="r" b="b"/>
              <a:pathLst>
                <a:path w="696" h="668" extrusionOk="0">
                  <a:moveTo>
                    <a:pt x="338" y="1"/>
                  </a:moveTo>
                  <a:cubicBezTo>
                    <a:pt x="331" y="1"/>
                    <a:pt x="324" y="1"/>
                    <a:pt x="316" y="2"/>
                  </a:cubicBezTo>
                  <a:cubicBezTo>
                    <a:pt x="138" y="13"/>
                    <a:pt x="1" y="174"/>
                    <a:pt x="24" y="352"/>
                  </a:cubicBezTo>
                  <a:cubicBezTo>
                    <a:pt x="47" y="530"/>
                    <a:pt x="196" y="662"/>
                    <a:pt x="374" y="668"/>
                  </a:cubicBezTo>
                  <a:cubicBezTo>
                    <a:pt x="552" y="668"/>
                    <a:pt x="696" y="513"/>
                    <a:pt x="690" y="335"/>
                  </a:cubicBezTo>
                  <a:cubicBezTo>
                    <a:pt x="679" y="147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6"/>
            <p:cNvSpPr/>
            <p:nvPr/>
          </p:nvSpPr>
          <p:spPr>
            <a:xfrm>
              <a:off x="2744050" y="4889200"/>
              <a:ext cx="16975" cy="16525"/>
            </a:xfrm>
            <a:custGeom>
              <a:avLst/>
              <a:gdLst/>
              <a:ahLst/>
              <a:cxnLst/>
              <a:rect l="l" t="t" r="r" b="b"/>
              <a:pathLst>
                <a:path w="679" h="661" extrusionOk="0">
                  <a:moveTo>
                    <a:pt x="328" y="0"/>
                  </a:moveTo>
                  <a:cubicBezTo>
                    <a:pt x="150" y="6"/>
                    <a:pt x="6" y="149"/>
                    <a:pt x="1" y="333"/>
                  </a:cubicBezTo>
                  <a:cubicBezTo>
                    <a:pt x="18" y="519"/>
                    <a:pt x="178" y="661"/>
                    <a:pt x="368" y="661"/>
                  </a:cubicBezTo>
                  <a:cubicBezTo>
                    <a:pt x="372" y="661"/>
                    <a:pt x="376" y="661"/>
                    <a:pt x="380" y="661"/>
                  </a:cubicBezTo>
                  <a:cubicBezTo>
                    <a:pt x="546" y="661"/>
                    <a:pt x="678" y="523"/>
                    <a:pt x="667" y="356"/>
                  </a:cubicBezTo>
                  <a:cubicBezTo>
                    <a:pt x="678" y="161"/>
                    <a:pt x="523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6"/>
            <p:cNvSpPr/>
            <p:nvPr/>
          </p:nvSpPr>
          <p:spPr>
            <a:xfrm>
              <a:off x="2084950" y="4671775"/>
              <a:ext cx="17375" cy="16700"/>
            </a:xfrm>
            <a:custGeom>
              <a:avLst/>
              <a:gdLst/>
              <a:ahLst/>
              <a:cxnLst/>
              <a:rect l="l" t="t" r="r" b="b"/>
              <a:pathLst>
                <a:path w="695" h="668" extrusionOk="0">
                  <a:moveTo>
                    <a:pt x="344" y="1"/>
                  </a:moveTo>
                  <a:cubicBezTo>
                    <a:pt x="340" y="1"/>
                    <a:pt x="337" y="1"/>
                    <a:pt x="333" y="1"/>
                  </a:cubicBezTo>
                  <a:cubicBezTo>
                    <a:pt x="330" y="1"/>
                    <a:pt x="326" y="1"/>
                    <a:pt x="323" y="1"/>
                  </a:cubicBezTo>
                  <a:cubicBezTo>
                    <a:pt x="144" y="1"/>
                    <a:pt x="0" y="153"/>
                    <a:pt x="17" y="334"/>
                  </a:cubicBezTo>
                  <a:cubicBezTo>
                    <a:pt x="34" y="520"/>
                    <a:pt x="189" y="667"/>
                    <a:pt x="380" y="667"/>
                  </a:cubicBezTo>
                  <a:cubicBezTo>
                    <a:pt x="383" y="667"/>
                    <a:pt x="387" y="667"/>
                    <a:pt x="391" y="667"/>
                  </a:cubicBezTo>
                  <a:cubicBezTo>
                    <a:pt x="569" y="644"/>
                    <a:pt x="695" y="489"/>
                    <a:pt x="683" y="311"/>
                  </a:cubicBezTo>
                  <a:cubicBezTo>
                    <a:pt x="661" y="137"/>
                    <a:pt x="51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6"/>
            <p:cNvSpPr/>
            <p:nvPr/>
          </p:nvSpPr>
          <p:spPr>
            <a:xfrm>
              <a:off x="5461075" y="3597375"/>
              <a:ext cx="16825" cy="16975"/>
            </a:xfrm>
            <a:custGeom>
              <a:avLst/>
              <a:gdLst/>
              <a:ahLst/>
              <a:cxnLst/>
              <a:rect l="l" t="t" r="r" b="b"/>
              <a:pathLst>
                <a:path w="673" h="679" extrusionOk="0">
                  <a:moveTo>
                    <a:pt x="337" y="0"/>
                  </a:moveTo>
                  <a:cubicBezTo>
                    <a:pt x="330" y="0"/>
                    <a:pt x="323" y="0"/>
                    <a:pt x="317" y="1"/>
                  </a:cubicBezTo>
                  <a:cubicBezTo>
                    <a:pt x="150" y="1"/>
                    <a:pt x="18" y="139"/>
                    <a:pt x="18" y="305"/>
                  </a:cubicBezTo>
                  <a:cubicBezTo>
                    <a:pt x="1" y="495"/>
                    <a:pt x="145" y="667"/>
                    <a:pt x="346" y="678"/>
                  </a:cubicBezTo>
                  <a:cubicBezTo>
                    <a:pt x="524" y="673"/>
                    <a:pt x="667" y="529"/>
                    <a:pt x="673" y="345"/>
                  </a:cubicBezTo>
                  <a:cubicBezTo>
                    <a:pt x="673" y="157"/>
                    <a:pt x="52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6"/>
            <p:cNvSpPr/>
            <p:nvPr/>
          </p:nvSpPr>
          <p:spPr>
            <a:xfrm>
              <a:off x="4333625" y="4856281"/>
              <a:ext cx="16250" cy="16950"/>
            </a:xfrm>
            <a:custGeom>
              <a:avLst/>
              <a:gdLst/>
              <a:ahLst/>
              <a:cxnLst/>
              <a:rect l="l" t="t" r="r" b="b"/>
              <a:pathLst>
                <a:path w="650" h="678" extrusionOk="0">
                  <a:moveTo>
                    <a:pt x="331" y="1"/>
                  </a:moveTo>
                  <a:cubicBezTo>
                    <a:pt x="313" y="1"/>
                    <a:pt x="295" y="2"/>
                    <a:pt x="276" y="5"/>
                  </a:cubicBezTo>
                  <a:cubicBezTo>
                    <a:pt x="93" y="23"/>
                    <a:pt x="1" y="138"/>
                    <a:pt x="1" y="316"/>
                  </a:cubicBezTo>
                  <a:cubicBezTo>
                    <a:pt x="1" y="510"/>
                    <a:pt x="157" y="678"/>
                    <a:pt x="323" y="678"/>
                  </a:cubicBezTo>
                  <a:cubicBezTo>
                    <a:pt x="329" y="678"/>
                    <a:pt x="334" y="678"/>
                    <a:pt x="340" y="677"/>
                  </a:cubicBezTo>
                  <a:cubicBezTo>
                    <a:pt x="518" y="649"/>
                    <a:pt x="644" y="499"/>
                    <a:pt x="644" y="321"/>
                  </a:cubicBezTo>
                  <a:cubicBezTo>
                    <a:pt x="649" y="144"/>
                    <a:pt x="504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6"/>
            <p:cNvSpPr/>
            <p:nvPr/>
          </p:nvSpPr>
          <p:spPr>
            <a:xfrm>
              <a:off x="3616634" y="2916390"/>
              <a:ext cx="17100" cy="16700"/>
            </a:xfrm>
            <a:custGeom>
              <a:avLst/>
              <a:gdLst/>
              <a:ahLst/>
              <a:cxnLst/>
              <a:rect l="l" t="t" r="r" b="b"/>
              <a:pathLst>
                <a:path w="684" h="668" extrusionOk="0">
                  <a:moveTo>
                    <a:pt x="347" y="1"/>
                  </a:moveTo>
                  <a:cubicBezTo>
                    <a:pt x="341" y="1"/>
                    <a:pt x="334" y="1"/>
                    <a:pt x="328" y="1"/>
                  </a:cubicBezTo>
                  <a:cubicBezTo>
                    <a:pt x="324" y="1"/>
                    <a:pt x="321" y="1"/>
                    <a:pt x="318" y="1"/>
                  </a:cubicBezTo>
                  <a:cubicBezTo>
                    <a:pt x="139" y="1"/>
                    <a:pt x="1" y="154"/>
                    <a:pt x="23" y="334"/>
                  </a:cubicBezTo>
                  <a:cubicBezTo>
                    <a:pt x="40" y="520"/>
                    <a:pt x="201" y="668"/>
                    <a:pt x="386" y="668"/>
                  </a:cubicBezTo>
                  <a:cubicBezTo>
                    <a:pt x="390" y="668"/>
                    <a:pt x="393" y="668"/>
                    <a:pt x="397" y="667"/>
                  </a:cubicBezTo>
                  <a:cubicBezTo>
                    <a:pt x="557" y="639"/>
                    <a:pt x="678" y="507"/>
                    <a:pt x="684" y="346"/>
                  </a:cubicBezTo>
                  <a:cubicBezTo>
                    <a:pt x="684" y="157"/>
                    <a:pt x="53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7" name="Google Shape;2227;p16"/>
          <p:cNvGrpSpPr/>
          <p:nvPr/>
        </p:nvGrpSpPr>
        <p:grpSpPr>
          <a:xfrm rot="4040413">
            <a:off x="23257" y="4444501"/>
            <a:ext cx="864268" cy="713878"/>
            <a:chOff x="694050" y="3332875"/>
            <a:chExt cx="1477225" cy="1220175"/>
          </a:xfrm>
        </p:grpSpPr>
        <p:sp>
          <p:nvSpPr>
            <p:cNvPr id="2228" name="Google Shape;2228;p16"/>
            <p:cNvSpPr/>
            <p:nvPr/>
          </p:nvSpPr>
          <p:spPr>
            <a:xfrm>
              <a:off x="694050" y="3719150"/>
              <a:ext cx="169175" cy="173350"/>
            </a:xfrm>
            <a:custGeom>
              <a:avLst/>
              <a:gdLst/>
              <a:ahLst/>
              <a:cxnLst/>
              <a:rect l="l" t="t" r="r" b="b"/>
              <a:pathLst>
                <a:path w="6767" h="6934" extrusionOk="0">
                  <a:moveTo>
                    <a:pt x="4584" y="1781"/>
                  </a:moveTo>
                  <a:cubicBezTo>
                    <a:pt x="4664" y="1431"/>
                    <a:pt x="4796" y="1023"/>
                    <a:pt x="4836" y="604"/>
                  </a:cubicBezTo>
                  <a:cubicBezTo>
                    <a:pt x="4854" y="420"/>
                    <a:pt x="4722" y="179"/>
                    <a:pt x="4578" y="52"/>
                  </a:cubicBezTo>
                  <a:cubicBezTo>
                    <a:pt x="4521" y="1"/>
                    <a:pt x="4210" y="127"/>
                    <a:pt x="4095" y="242"/>
                  </a:cubicBezTo>
                  <a:cubicBezTo>
                    <a:pt x="3808" y="540"/>
                    <a:pt x="3561" y="879"/>
                    <a:pt x="3280" y="1224"/>
                  </a:cubicBezTo>
                  <a:cubicBezTo>
                    <a:pt x="2746" y="971"/>
                    <a:pt x="2286" y="713"/>
                    <a:pt x="1804" y="523"/>
                  </a:cubicBezTo>
                  <a:cubicBezTo>
                    <a:pt x="1373" y="357"/>
                    <a:pt x="1068" y="604"/>
                    <a:pt x="1160" y="1052"/>
                  </a:cubicBezTo>
                  <a:cubicBezTo>
                    <a:pt x="1264" y="1534"/>
                    <a:pt x="1407" y="2005"/>
                    <a:pt x="1591" y="2465"/>
                  </a:cubicBezTo>
                  <a:cubicBezTo>
                    <a:pt x="1758" y="2907"/>
                    <a:pt x="1695" y="3269"/>
                    <a:pt x="1361" y="3625"/>
                  </a:cubicBezTo>
                  <a:cubicBezTo>
                    <a:pt x="936" y="4079"/>
                    <a:pt x="551" y="4567"/>
                    <a:pt x="167" y="5061"/>
                  </a:cubicBezTo>
                  <a:cubicBezTo>
                    <a:pt x="80" y="5170"/>
                    <a:pt x="0" y="5411"/>
                    <a:pt x="52" y="5480"/>
                  </a:cubicBezTo>
                  <a:cubicBezTo>
                    <a:pt x="172" y="5618"/>
                    <a:pt x="345" y="5704"/>
                    <a:pt x="528" y="5721"/>
                  </a:cubicBezTo>
                  <a:cubicBezTo>
                    <a:pt x="752" y="5733"/>
                    <a:pt x="982" y="5664"/>
                    <a:pt x="1201" y="5601"/>
                  </a:cubicBezTo>
                  <a:cubicBezTo>
                    <a:pt x="1626" y="5474"/>
                    <a:pt x="2051" y="5331"/>
                    <a:pt x="2430" y="5210"/>
                  </a:cubicBezTo>
                  <a:cubicBezTo>
                    <a:pt x="2952" y="5785"/>
                    <a:pt x="2677" y="6933"/>
                    <a:pt x="4038" y="6784"/>
                  </a:cubicBezTo>
                  <a:cubicBezTo>
                    <a:pt x="4084" y="6238"/>
                    <a:pt x="4164" y="5727"/>
                    <a:pt x="4159" y="5216"/>
                  </a:cubicBezTo>
                  <a:cubicBezTo>
                    <a:pt x="4153" y="4688"/>
                    <a:pt x="4319" y="4372"/>
                    <a:pt x="4836" y="4171"/>
                  </a:cubicBezTo>
                  <a:cubicBezTo>
                    <a:pt x="5468" y="3929"/>
                    <a:pt x="6060" y="3596"/>
                    <a:pt x="6766" y="3263"/>
                  </a:cubicBezTo>
                  <a:cubicBezTo>
                    <a:pt x="6221" y="2356"/>
                    <a:pt x="5101" y="2585"/>
                    <a:pt x="4584" y="17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1022150" y="4130425"/>
              <a:ext cx="169200" cy="173475"/>
            </a:xfrm>
            <a:custGeom>
              <a:avLst/>
              <a:gdLst/>
              <a:ahLst/>
              <a:cxnLst/>
              <a:rect l="l" t="t" r="r" b="b"/>
              <a:pathLst>
                <a:path w="6768" h="6939" extrusionOk="0">
                  <a:moveTo>
                    <a:pt x="4585" y="1787"/>
                  </a:moveTo>
                  <a:cubicBezTo>
                    <a:pt x="4665" y="1430"/>
                    <a:pt x="4803" y="1023"/>
                    <a:pt x="4843" y="609"/>
                  </a:cubicBezTo>
                  <a:cubicBezTo>
                    <a:pt x="4855" y="425"/>
                    <a:pt x="4728" y="184"/>
                    <a:pt x="4585" y="58"/>
                  </a:cubicBezTo>
                  <a:cubicBezTo>
                    <a:pt x="4521" y="0"/>
                    <a:pt x="4217" y="127"/>
                    <a:pt x="4102" y="247"/>
                  </a:cubicBezTo>
                  <a:cubicBezTo>
                    <a:pt x="3809" y="540"/>
                    <a:pt x="3562" y="885"/>
                    <a:pt x="3287" y="1229"/>
                  </a:cubicBezTo>
                  <a:cubicBezTo>
                    <a:pt x="2752" y="971"/>
                    <a:pt x="2293" y="712"/>
                    <a:pt x="1805" y="529"/>
                  </a:cubicBezTo>
                  <a:cubicBezTo>
                    <a:pt x="1374" y="362"/>
                    <a:pt x="1075" y="598"/>
                    <a:pt x="1167" y="1057"/>
                  </a:cubicBezTo>
                  <a:cubicBezTo>
                    <a:pt x="1270" y="1534"/>
                    <a:pt x="1414" y="2005"/>
                    <a:pt x="1598" y="2464"/>
                  </a:cubicBezTo>
                  <a:cubicBezTo>
                    <a:pt x="1764" y="2912"/>
                    <a:pt x="1701" y="3268"/>
                    <a:pt x="1368" y="3625"/>
                  </a:cubicBezTo>
                  <a:cubicBezTo>
                    <a:pt x="943" y="4084"/>
                    <a:pt x="558" y="4572"/>
                    <a:pt x="173" y="5061"/>
                  </a:cubicBezTo>
                  <a:cubicBezTo>
                    <a:pt x="87" y="5175"/>
                    <a:pt x="1" y="5417"/>
                    <a:pt x="58" y="5486"/>
                  </a:cubicBezTo>
                  <a:cubicBezTo>
                    <a:pt x="179" y="5618"/>
                    <a:pt x="351" y="5704"/>
                    <a:pt x="535" y="5721"/>
                  </a:cubicBezTo>
                  <a:cubicBezTo>
                    <a:pt x="753" y="5733"/>
                    <a:pt x="989" y="5664"/>
                    <a:pt x="1207" y="5600"/>
                  </a:cubicBezTo>
                  <a:cubicBezTo>
                    <a:pt x="1632" y="5480"/>
                    <a:pt x="2057" y="5336"/>
                    <a:pt x="2436" y="5216"/>
                  </a:cubicBezTo>
                  <a:cubicBezTo>
                    <a:pt x="2959" y="5790"/>
                    <a:pt x="2683" y="6939"/>
                    <a:pt x="4039" y="6789"/>
                  </a:cubicBezTo>
                  <a:cubicBezTo>
                    <a:pt x="4091" y="6244"/>
                    <a:pt x="4171" y="5733"/>
                    <a:pt x="4165" y="5216"/>
                  </a:cubicBezTo>
                  <a:cubicBezTo>
                    <a:pt x="4154" y="4693"/>
                    <a:pt x="4326" y="4371"/>
                    <a:pt x="4843" y="4176"/>
                  </a:cubicBezTo>
                  <a:cubicBezTo>
                    <a:pt x="5469" y="3935"/>
                    <a:pt x="6067" y="3602"/>
                    <a:pt x="6767" y="3263"/>
                  </a:cubicBezTo>
                  <a:cubicBezTo>
                    <a:pt x="6227" y="2355"/>
                    <a:pt x="5107" y="2585"/>
                    <a:pt x="4585" y="17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1103575" y="3782050"/>
              <a:ext cx="121225" cy="124375"/>
            </a:xfrm>
            <a:custGeom>
              <a:avLst/>
              <a:gdLst/>
              <a:ahLst/>
              <a:cxnLst/>
              <a:rect l="l" t="t" r="r" b="b"/>
              <a:pathLst>
                <a:path w="4849" h="4975" extrusionOk="0">
                  <a:moveTo>
                    <a:pt x="3286" y="1281"/>
                  </a:moveTo>
                  <a:cubicBezTo>
                    <a:pt x="3344" y="1029"/>
                    <a:pt x="3441" y="736"/>
                    <a:pt x="3470" y="437"/>
                  </a:cubicBezTo>
                  <a:cubicBezTo>
                    <a:pt x="3482" y="305"/>
                    <a:pt x="3384" y="132"/>
                    <a:pt x="3286" y="41"/>
                  </a:cubicBezTo>
                  <a:cubicBezTo>
                    <a:pt x="3240" y="0"/>
                    <a:pt x="3022" y="92"/>
                    <a:pt x="2942" y="178"/>
                  </a:cubicBezTo>
                  <a:cubicBezTo>
                    <a:pt x="2729" y="391"/>
                    <a:pt x="2557" y="638"/>
                    <a:pt x="2356" y="885"/>
                  </a:cubicBezTo>
                  <a:cubicBezTo>
                    <a:pt x="1971" y="695"/>
                    <a:pt x="1644" y="512"/>
                    <a:pt x="1293" y="379"/>
                  </a:cubicBezTo>
                  <a:cubicBezTo>
                    <a:pt x="983" y="259"/>
                    <a:pt x="770" y="437"/>
                    <a:pt x="834" y="759"/>
                  </a:cubicBezTo>
                  <a:cubicBezTo>
                    <a:pt x="908" y="1103"/>
                    <a:pt x="1012" y="1442"/>
                    <a:pt x="1144" y="1769"/>
                  </a:cubicBezTo>
                  <a:cubicBezTo>
                    <a:pt x="1264" y="2085"/>
                    <a:pt x="1213" y="2344"/>
                    <a:pt x="983" y="2597"/>
                  </a:cubicBezTo>
                  <a:cubicBezTo>
                    <a:pt x="679" y="2924"/>
                    <a:pt x="397" y="3280"/>
                    <a:pt x="127" y="3631"/>
                  </a:cubicBezTo>
                  <a:cubicBezTo>
                    <a:pt x="64" y="3711"/>
                    <a:pt x="1" y="3883"/>
                    <a:pt x="41" y="3929"/>
                  </a:cubicBezTo>
                  <a:cubicBezTo>
                    <a:pt x="127" y="4027"/>
                    <a:pt x="254" y="4090"/>
                    <a:pt x="386" y="4102"/>
                  </a:cubicBezTo>
                  <a:cubicBezTo>
                    <a:pt x="546" y="4102"/>
                    <a:pt x="713" y="4073"/>
                    <a:pt x="868" y="4015"/>
                  </a:cubicBezTo>
                  <a:cubicBezTo>
                    <a:pt x="1173" y="3929"/>
                    <a:pt x="1471" y="3826"/>
                    <a:pt x="1747" y="3740"/>
                  </a:cubicBezTo>
                  <a:cubicBezTo>
                    <a:pt x="2120" y="4153"/>
                    <a:pt x="1919" y="4975"/>
                    <a:pt x="2896" y="4865"/>
                  </a:cubicBezTo>
                  <a:cubicBezTo>
                    <a:pt x="2924" y="4475"/>
                    <a:pt x="2988" y="4107"/>
                    <a:pt x="2982" y="3740"/>
                  </a:cubicBezTo>
                  <a:cubicBezTo>
                    <a:pt x="2976" y="3361"/>
                    <a:pt x="3097" y="3137"/>
                    <a:pt x="3464" y="2993"/>
                  </a:cubicBezTo>
                  <a:cubicBezTo>
                    <a:pt x="3918" y="2821"/>
                    <a:pt x="4343" y="2579"/>
                    <a:pt x="4849" y="2338"/>
                  </a:cubicBezTo>
                  <a:cubicBezTo>
                    <a:pt x="4464" y="1689"/>
                    <a:pt x="3660" y="1856"/>
                    <a:pt x="3286" y="12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1367950" y="3779750"/>
              <a:ext cx="163450" cy="155400"/>
            </a:xfrm>
            <a:custGeom>
              <a:avLst/>
              <a:gdLst/>
              <a:ahLst/>
              <a:cxnLst/>
              <a:rect l="l" t="t" r="r" b="b"/>
              <a:pathLst>
                <a:path w="6538" h="6216" extrusionOk="0">
                  <a:moveTo>
                    <a:pt x="6055" y="1569"/>
                  </a:moveTo>
                  <a:cubicBezTo>
                    <a:pt x="5670" y="1603"/>
                    <a:pt x="5285" y="1701"/>
                    <a:pt x="4877" y="1781"/>
                  </a:cubicBezTo>
                  <a:cubicBezTo>
                    <a:pt x="4647" y="1281"/>
                    <a:pt x="4475" y="816"/>
                    <a:pt x="4239" y="391"/>
                  </a:cubicBezTo>
                  <a:cubicBezTo>
                    <a:pt x="4033" y="6"/>
                    <a:pt x="3665" y="0"/>
                    <a:pt x="3464" y="380"/>
                  </a:cubicBezTo>
                  <a:cubicBezTo>
                    <a:pt x="3251" y="787"/>
                    <a:pt x="3068" y="1212"/>
                    <a:pt x="2924" y="1649"/>
                  </a:cubicBezTo>
                  <a:cubicBezTo>
                    <a:pt x="2775" y="2068"/>
                    <a:pt x="2511" y="2287"/>
                    <a:pt x="2062" y="2344"/>
                  </a:cubicBezTo>
                  <a:cubicBezTo>
                    <a:pt x="1488" y="2413"/>
                    <a:pt x="914" y="2534"/>
                    <a:pt x="339" y="2654"/>
                  </a:cubicBezTo>
                  <a:cubicBezTo>
                    <a:pt x="207" y="2683"/>
                    <a:pt x="0" y="2803"/>
                    <a:pt x="0" y="2884"/>
                  </a:cubicBezTo>
                  <a:cubicBezTo>
                    <a:pt x="6" y="3056"/>
                    <a:pt x="75" y="3217"/>
                    <a:pt x="196" y="3343"/>
                  </a:cubicBezTo>
                  <a:cubicBezTo>
                    <a:pt x="351" y="3487"/>
                    <a:pt x="558" y="3573"/>
                    <a:pt x="753" y="3659"/>
                  </a:cubicBezTo>
                  <a:cubicBezTo>
                    <a:pt x="1132" y="3832"/>
                    <a:pt x="1517" y="3981"/>
                    <a:pt x="1867" y="4125"/>
                  </a:cubicBezTo>
                  <a:cubicBezTo>
                    <a:pt x="1890" y="4854"/>
                    <a:pt x="1006" y="5503"/>
                    <a:pt x="2068" y="6215"/>
                  </a:cubicBezTo>
                  <a:cubicBezTo>
                    <a:pt x="2430" y="5859"/>
                    <a:pt x="2798" y="5538"/>
                    <a:pt x="3102" y="5170"/>
                  </a:cubicBezTo>
                  <a:cubicBezTo>
                    <a:pt x="3412" y="4785"/>
                    <a:pt x="3722" y="4659"/>
                    <a:pt x="4211" y="4831"/>
                  </a:cubicBezTo>
                  <a:cubicBezTo>
                    <a:pt x="4808" y="5038"/>
                    <a:pt x="5434" y="5159"/>
                    <a:pt x="6141" y="5337"/>
                  </a:cubicBezTo>
                  <a:cubicBezTo>
                    <a:pt x="6302" y="4366"/>
                    <a:pt x="5360" y="3849"/>
                    <a:pt x="5469" y="2964"/>
                  </a:cubicBezTo>
                  <a:cubicBezTo>
                    <a:pt x="5744" y="2763"/>
                    <a:pt x="6083" y="2551"/>
                    <a:pt x="6365" y="2275"/>
                  </a:cubicBezTo>
                  <a:cubicBezTo>
                    <a:pt x="6485" y="2154"/>
                    <a:pt x="6537" y="1902"/>
                    <a:pt x="6514" y="1724"/>
                  </a:cubicBezTo>
                  <a:cubicBezTo>
                    <a:pt x="6503" y="1643"/>
                    <a:pt x="6210" y="1546"/>
                    <a:pt x="6055" y="15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1371975" y="4397650"/>
              <a:ext cx="163425" cy="155400"/>
            </a:xfrm>
            <a:custGeom>
              <a:avLst/>
              <a:gdLst/>
              <a:ahLst/>
              <a:cxnLst/>
              <a:rect l="l" t="t" r="r" b="b"/>
              <a:pathLst>
                <a:path w="6537" h="6216" extrusionOk="0">
                  <a:moveTo>
                    <a:pt x="6054" y="1569"/>
                  </a:moveTo>
                  <a:cubicBezTo>
                    <a:pt x="5664" y="1603"/>
                    <a:pt x="5285" y="1701"/>
                    <a:pt x="4877" y="1776"/>
                  </a:cubicBezTo>
                  <a:cubicBezTo>
                    <a:pt x="4647" y="1276"/>
                    <a:pt x="4475" y="811"/>
                    <a:pt x="4239" y="385"/>
                  </a:cubicBezTo>
                  <a:cubicBezTo>
                    <a:pt x="4032" y="6"/>
                    <a:pt x="3665" y="1"/>
                    <a:pt x="3464" y="380"/>
                  </a:cubicBezTo>
                  <a:cubicBezTo>
                    <a:pt x="3251" y="788"/>
                    <a:pt x="3067" y="1213"/>
                    <a:pt x="2924" y="1643"/>
                  </a:cubicBezTo>
                  <a:cubicBezTo>
                    <a:pt x="2775" y="2068"/>
                    <a:pt x="2510" y="2287"/>
                    <a:pt x="2062" y="2338"/>
                  </a:cubicBezTo>
                  <a:cubicBezTo>
                    <a:pt x="1482" y="2413"/>
                    <a:pt x="914" y="2528"/>
                    <a:pt x="339" y="2649"/>
                  </a:cubicBezTo>
                  <a:cubicBezTo>
                    <a:pt x="207" y="2677"/>
                    <a:pt x="0" y="2798"/>
                    <a:pt x="0" y="2884"/>
                  </a:cubicBezTo>
                  <a:cubicBezTo>
                    <a:pt x="6" y="3056"/>
                    <a:pt x="75" y="3217"/>
                    <a:pt x="196" y="3338"/>
                  </a:cubicBezTo>
                  <a:cubicBezTo>
                    <a:pt x="351" y="3481"/>
                    <a:pt x="557" y="3573"/>
                    <a:pt x="753" y="3660"/>
                  </a:cubicBezTo>
                  <a:cubicBezTo>
                    <a:pt x="1132" y="3826"/>
                    <a:pt x="1517" y="3975"/>
                    <a:pt x="1861" y="4119"/>
                  </a:cubicBezTo>
                  <a:cubicBezTo>
                    <a:pt x="1890" y="4849"/>
                    <a:pt x="1000" y="5503"/>
                    <a:pt x="2062" y="6216"/>
                  </a:cubicBezTo>
                  <a:cubicBezTo>
                    <a:pt x="2430" y="5854"/>
                    <a:pt x="2798" y="5538"/>
                    <a:pt x="3096" y="5164"/>
                  </a:cubicBezTo>
                  <a:cubicBezTo>
                    <a:pt x="3412" y="4785"/>
                    <a:pt x="3722" y="4659"/>
                    <a:pt x="4211" y="4826"/>
                  </a:cubicBezTo>
                  <a:cubicBezTo>
                    <a:pt x="4808" y="5032"/>
                    <a:pt x="5434" y="5153"/>
                    <a:pt x="6141" y="5337"/>
                  </a:cubicBezTo>
                  <a:cubicBezTo>
                    <a:pt x="6301" y="4360"/>
                    <a:pt x="5359" y="3849"/>
                    <a:pt x="5468" y="2964"/>
                  </a:cubicBezTo>
                  <a:cubicBezTo>
                    <a:pt x="5738" y="2758"/>
                    <a:pt x="6083" y="2545"/>
                    <a:pt x="6365" y="2269"/>
                  </a:cubicBezTo>
                  <a:cubicBezTo>
                    <a:pt x="6485" y="2149"/>
                    <a:pt x="6537" y="1902"/>
                    <a:pt x="6514" y="1724"/>
                  </a:cubicBezTo>
                  <a:cubicBezTo>
                    <a:pt x="6502" y="1649"/>
                    <a:pt x="6209" y="1551"/>
                    <a:pt x="6054" y="15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6"/>
            <p:cNvSpPr/>
            <p:nvPr/>
          </p:nvSpPr>
          <p:spPr>
            <a:xfrm>
              <a:off x="1523750" y="4275600"/>
              <a:ext cx="145050" cy="127675"/>
            </a:xfrm>
            <a:custGeom>
              <a:avLst/>
              <a:gdLst/>
              <a:ahLst/>
              <a:cxnLst/>
              <a:rect l="l" t="t" r="r" b="b"/>
              <a:pathLst>
                <a:path w="5802" h="5107" extrusionOk="0">
                  <a:moveTo>
                    <a:pt x="5486" y="2166"/>
                  </a:moveTo>
                  <a:cubicBezTo>
                    <a:pt x="5170" y="2039"/>
                    <a:pt x="4837" y="1959"/>
                    <a:pt x="4492" y="1856"/>
                  </a:cubicBezTo>
                  <a:cubicBezTo>
                    <a:pt x="4521" y="1373"/>
                    <a:pt x="4573" y="948"/>
                    <a:pt x="4561" y="529"/>
                  </a:cubicBezTo>
                  <a:cubicBezTo>
                    <a:pt x="4556" y="150"/>
                    <a:pt x="4280" y="0"/>
                    <a:pt x="3964" y="207"/>
                  </a:cubicBezTo>
                  <a:cubicBezTo>
                    <a:pt x="3637" y="431"/>
                    <a:pt x="3326" y="690"/>
                    <a:pt x="3039" y="965"/>
                  </a:cubicBezTo>
                  <a:cubicBezTo>
                    <a:pt x="2752" y="1229"/>
                    <a:pt x="2465" y="1293"/>
                    <a:pt x="2091" y="1149"/>
                  </a:cubicBezTo>
                  <a:cubicBezTo>
                    <a:pt x="1620" y="971"/>
                    <a:pt x="1126" y="833"/>
                    <a:pt x="644" y="695"/>
                  </a:cubicBezTo>
                  <a:cubicBezTo>
                    <a:pt x="529" y="661"/>
                    <a:pt x="322" y="672"/>
                    <a:pt x="288" y="736"/>
                  </a:cubicBezTo>
                  <a:cubicBezTo>
                    <a:pt x="225" y="873"/>
                    <a:pt x="207" y="1023"/>
                    <a:pt x="253" y="1166"/>
                  </a:cubicBezTo>
                  <a:cubicBezTo>
                    <a:pt x="328" y="1339"/>
                    <a:pt x="426" y="1499"/>
                    <a:pt x="552" y="1637"/>
                  </a:cubicBezTo>
                  <a:cubicBezTo>
                    <a:pt x="776" y="1924"/>
                    <a:pt x="1012" y="2194"/>
                    <a:pt x="1224" y="2441"/>
                  </a:cubicBezTo>
                  <a:cubicBezTo>
                    <a:pt x="948" y="3016"/>
                    <a:pt x="1" y="3159"/>
                    <a:pt x="535" y="4136"/>
                  </a:cubicBezTo>
                  <a:cubicBezTo>
                    <a:pt x="960" y="4004"/>
                    <a:pt x="1368" y="3912"/>
                    <a:pt x="1752" y="3745"/>
                  </a:cubicBezTo>
                  <a:cubicBezTo>
                    <a:pt x="2149" y="3579"/>
                    <a:pt x="2436" y="3607"/>
                    <a:pt x="2746" y="3935"/>
                  </a:cubicBezTo>
                  <a:cubicBezTo>
                    <a:pt x="3125" y="4337"/>
                    <a:pt x="3556" y="4682"/>
                    <a:pt x="4027" y="5107"/>
                  </a:cubicBezTo>
                  <a:cubicBezTo>
                    <a:pt x="4544" y="4423"/>
                    <a:pt x="4027" y="3648"/>
                    <a:pt x="4469" y="3010"/>
                  </a:cubicBezTo>
                  <a:cubicBezTo>
                    <a:pt x="4762" y="2958"/>
                    <a:pt x="5107" y="2935"/>
                    <a:pt x="5434" y="2838"/>
                  </a:cubicBezTo>
                  <a:cubicBezTo>
                    <a:pt x="5578" y="2792"/>
                    <a:pt x="5722" y="2620"/>
                    <a:pt x="5773" y="2476"/>
                  </a:cubicBezTo>
                  <a:cubicBezTo>
                    <a:pt x="5802" y="2413"/>
                    <a:pt x="5607" y="2217"/>
                    <a:pt x="5486" y="21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6"/>
            <p:cNvSpPr/>
            <p:nvPr/>
          </p:nvSpPr>
          <p:spPr>
            <a:xfrm>
              <a:off x="1764575" y="3830000"/>
              <a:ext cx="144900" cy="127825"/>
            </a:xfrm>
            <a:custGeom>
              <a:avLst/>
              <a:gdLst/>
              <a:ahLst/>
              <a:cxnLst/>
              <a:rect l="l" t="t" r="r" b="b"/>
              <a:pathLst>
                <a:path w="5796" h="5113" extrusionOk="0">
                  <a:moveTo>
                    <a:pt x="5480" y="2172"/>
                  </a:moveTo>
                  <a:cubicBezTo>
                    <a:pt x="5170" y="2046"/>
                    <a:pt x="4837" y="1965"/>
                    <a:pt x="4486" y="1862"/>
                  </a:cubicBezTo>
                  <a:cubicBezTo>
                    <a:pt x="4515" y="1379"/>
                    <a:pt x="4572" y="954"/>
                    <a:pt x="4561" y="535"/>
                  </a:cubicBezTo>
                  <a:cubicBezTo>
                    <a:pt x="4555" y="156"/>
                    <a:pt x="4274" y="1"/>
                    <a:pt x="3964" y="213"/>
                  </a:cubicBezTo>
                  <a:cubicBezTo>
                    <a:pt x="3636" y="437"/>
                    <a:pt x="3326" y="690"/>
                    <a:pt x="3033" y="972"/>
                  </a:cubicBezTo>
                  <a:cubicBezTo>
                    <a:pt x="2746" y="1236"/>
                    <a:pt x="2459" y="1293"/>
                    <a:pt x="2091" y="1155"/>
                  </a:cubicBezTo>
                  <a:cubicBezTo>
                    <a:pt x="1614" y="977"/>
                    <a:pt x="1126" y="834"/>
                    <a:pt x="638" y="702"/>
                  </a:cubicBezTo>
                  <a:cubicBezTo>
                    <a:pt x="529" y="667"/>
                    <a:pt x="316" y="679"/>
                    <a:pt x="287" y="742"/>
                  </a:cubicBezTo>
                  <a:cubicBezTo>
                    <a:pt x="218" y="874"/>
                    <a:pt x="207" y="1029"/>
                    <a:pt x="253" y="1173"/>
                  </a:cubicBezTo>
                  <a:cubicBezTo>
                    <a:pt x="328" y="1345"/>
                    <a:pt x="425" y="1506"/>
                    <a:pt x="552" y="1644"/>
                  </a:cubicBezTo>
                  <a:cubicBezTo>
                    <a:pt x="776" y="1925"/>
                    <a:pt x="1011" y="2201"/>
                    <a:pt x="1224" y="2448"/>
                  </a:cubicBezTo>
                  <a:cubicBezTo>
                    <a:pt x="948" y="3022"/>
                    <a:pt x="0" y="3166"/>
                    <a:pt x="529" y="4142"/>
                  </a:cubicBezTo>
                  <a:cubicBezTo>
                    <a:pt x="959" y="4010"/>
                    <a:pt x="1367" y="3918"/>
                    <a:pt x="1752" y="3752"/>
                  </a:cubicBezTo>
                  <a:cubicBezTo>
                    <a:pt x="2148" y="3585"/>
                    <a:pt x="2436" y="3614"/>
                    <a:pt x="2746" y="3941"/>
                  </a:cubicBezTo>
                  <a:cubicBezTo>
                    <a:pt x="3119" y="4343"/>
                    <a:pt x="3556" y="4688"/>
                    <a:pt x="4027" y="5113"/>
                  </a:cubicBezTo>
                  <a:cubicBezTo>
                    <a:pt x="4544" y="4424"/>
                    <a:pt x="4027" y="3654"/>
                    <a:pt x="4469" y="3011"/>
                  </a:cubicBezTo>
                  <a:cubicBezTo>
                    <a:pt x="4762" y="2965"/>
                    <a:pt x="5107" y="2942"/>
                    <a:pt x="5434" y="2838"/>
                  </a:cubicBezTo>
                  <a:cubicBezTo>
                    <a:pt x="5578" y="2798"/>
                    <a:pt x="5721" y="2626"/>
                    <a:pt x="5773" y="2482"/>
                  </a:cubicBezTo>
                  <a:cubicBezTo>
                    <a:pt x="5796" y="2419"/>
                    <a:pt x="5606" y="2224"/>
                    <a:pt x="5480" y="2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6"/>
            <p:cNvSpPr/>
            <p:nvPr/>
          </p:nvSpPr>
          <p:spPr>
            <a:xfrm>
              <a:off x="1896975" y="3569225"/>
              <a:ext cx="144900" cy="127700"/>
            </a:xfrm>
            <a:custGeom>
              <a:avLst/>
              <a:gdLst/>
              <a:ahLst/>
              <a:cxnLst/>
              <a:rect l="l" t="t" r="r" b="b"/>
              <a:pathLst>
                <a:path w="5796" h="5108" extrusionOk="0">
                  <a:moveTo>
                    <a:pt x="5486" y="2172"/>
                  </a:moveTo>
                  <a:cubicBezTo>
                    <a:pt x="5170" y="2046"/>
                    <a:pt x="4837" y="1965"/>
                    <a:pt x="4492" y="1856"/>
                  </a:cubicBezTo>
                  <a:cubicBezTo>
                    <a:pt x="4521" y="1379"/>
                    <a:pt x="4572" y="954"/>
                    <a:pt x="4561" y="529"/>
                  </a:cubicBezTo>
                  <a:cubicBezTo>
                    <a:pt x="4555" y="150"/>
                    <a:pt x="4279" y="1"/>
                    <a:pt x="3963" y="208"/>
                  </a:cubicBezTo>
                  <a:cubicBezTo>
                    <a:pt x="3636" y="437"/>
                    <a:pt x="3326" y="690"/>
                    <a:pt x="3039" y="966"/>
                  </a:cubicBezTo>
                  <a:cubicBezTo>
                    <a:pt x="2751" y="1230"/>
                    <a:pt x="2464" y="1293"/>
                    <a:pt x="2091" y="1155"/>
                  </a:cubicBezTo>
                  <a:cubicBezTo>
                    <a:pt x="1620" y="972"/>
                    <a:pt x="1126" y="834"/>
                    <a:pt x="643" y="696"/>
                  </a:cubicBezTo>
                  <a:cubicBezTo>
                    <a:pt x="529" y="667"/>
                    <a:pt x="322" y="679"/>
                    <a:pt x="287" y="736"/>
                  </a:cubicBezTo>
                  <a:cubicBezTo>
                    <a:pt x="224" y="874"/>
                    <a:pt x="213" y="1029"/>
                    <a:pt x="253" y="1167"/>
                  </a:cubicBezTo>
                  <a:cubicBezTo>
                    <a:pt x="310" y="1339"/>
                    <a:pt x="437" y="1494"/>
                    <a:pt x="552" y="1644"/>
                  </a:cubicBezTo>
                  <a:cubicBezTo>
                    <a:pt x="776" y="1925"/>
                    <a:pt x="1017" y="2195"/>
                    <a:pt x="1224" y="2442"/>
                  </a:cubicBezTo>
                  <a:cubicBezTo>
                    <a:pt x="948" y="3016"/>
                    <a:pt x="0" y="3160"/>
                    <a:pt x="529" y="4142"/>
                  </a:cubicBezTo>
                  <a:cubicBezTo>
                    <a:pt x="959" y="4004"/>
                    <a:pt x="1367" y="3912"/>
                    <a:pt x="1752" y="3752"/>
                  </a:cubicBezTo>
                  <a:cubicBezTo>
                    <a:pt x="2148" y="3579"/>
                    <a:pt x="2436" y="3608"/>
                    <a:pt x="2746" y="3935"/>
                  </a:cubicBezTo>
                  <a:cubicBezTo>
                    <a:pt x="3125" y="4338"/>
                    <a:pt x="3556" y="4688"/>
                    <a:pt x="4027" y="5107"/>
                  </a:cubicBezTo>
                  <a:cubicBezTo>
                    <a:pt x="4544" y="4424"/>
                    <a:pt x="4027" y="3648"/>
                    <a:pt x="4469" y="3011"/>
                  </a:cubicBezTo>
                  <a:cubicBezTo>
                    <a:pt x="4756" y="2959"/>
                    <a:pt x="5106" y="2936"/>
                    <a:pt x="5434" y="2838"/>
                  </a:cubicBezTo>
                  <a:cubicBezTo>
                    <a:pt x="5577" y="2792"/>
                    <a:pt x="5721" y="2620"/>
                    <a:pt x="5773" y="2476"/>
                  </a:cubicBezTo>
                  <a:cubicBezTo>
                    <a:pt x="5796" y="2413"/>
                    <a:pt x="5612" y="2224"/>
                    <a:pt x="5486" y="2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6"/>
            <p:cNvSpPr/>
            <p:nvPr/>
          </p:nvSpPr>
          <p:spPr>
            <a:xfrm>
              <a:off x="2000775" y="3332875"/>
              <a:ext cx="170500" cy="169750"/>
            </a:xfrm>
            <a:custGeom>
              <a:avLst/>
              <a:gdLst/>
              <a:ahLst/>
              <a:cxnLst/>
              <a:rect l="l" t="t" r="r" b="b"/>
              <a:pathLst>
                <a:path w="6820" h="6790" extrusionOk="0">
                  <a:moveTo>
                    <a:pt x="6480" y="1913"/>
                  </a:moveTo>
                  <a:cubicBezTo>
                    <a:pt x="6584" y="1769"/>
                    <a:pt x="6589" y="1494"/>
                    <a:pt x="6532" y="1316"/>
                  </a:cubicBezTo>
                  <a:cubicBezTo>
                    <a:pt x="6509" y="1241"/>
                    <a:pt x="6187" y="1195"/>
                    <a:pt x="6032" y="1241"/>
                  </a:cubicBezTo>
                  <a:cubicBezTo>
                    <a:pt x="5636" y="1356"/>
                    <a:pt x="5257" y="1522"/>
                    <a:pt x="4849" y="1678"/>
                  </a:cubicBezTo>
                  <a:cubicBezTo>
                    <a:pt x="4521" y="1201"/>
                    <a:pt x="4257" y="753"/>
                    <a:pt x="3936" y="356"/>
                  </a:cubicBezTo>
                  <a:cubicBezTo>
                    <a:pt x="3648" y="0"/>
                    <a:pt x="3275" y="64"/>
                    <a:pt x="3131" y="494"/>
                  </a:cubicBezTo>
                  <a:cubicBezTo>
                    <a:pt x="2988" y="954"/>
                    <a:pt x="2879" y="1425"/>
                    <a:pt x="2804" y="1907"/>
                  </a:cubicBezTo>
                  <a:cubicBezTo>
                    <a:pt x="2729" y="2367"/>
                    <a:pt x="2500" y="2643"/>
                    <a:pt x="2046" y="2780"/>
                  </a:cubicBezTo>
                  <a:cubicBezTo>
                    <a:pt x="1460" y="2964"/>
                    <a:pt x="886" y="3188"/>
                    <a:pt x="323" y="3418"/>
                  </a:cubicBezTo>
                  <a:cubicBezTo>
                    <a:pt x="191" y="3475"/>
                    <a:pt x="1" y="3636"/>
                    <a:pt x="12" y="3722"/>
                  </a:cubicBezTo>
                  <a:cubicBezTo>
                    <a:pt x="53" y="3900"/>
                    <a:pt x="156" y="4056"/>
                    <a:pt x="300" y="4159"/>
                  </a:cubicBezTo>
                  <a:cubicBezTo>
                    <a:pt x="483" y="4280"/>
                    <a:pt x="719" y="4337"/>
                    <a:pt x="937" y="4389"/>
                  </a:cubicBezTo>
                  <a:cubicBezTo>
                    <a:pt x="1357" y="4492"/>
                    <a:pt x="1787" y="4578"/>
                    <a:pt x="2172" y="4659"/>
                  </a:cubicBezTo>
                  <a:cubicBezTo>
                    <a:pt x="2333" y="5405"/>
                    <a:pt x="1535" y="6250"/>
                    <a:pt x="2764" y="6790"/>
                  </a:cubicBezTo>
                  <a:cubicBezTo>
                    <a:pt x="3074" y="6347"/>
                    <a:pt x="3396" y="5951"/>
                    <a:pt x="3643" y="5509"/>
                  </a:cubicBezTo>
                  <a:cubicBezTo>
                    <a:pt x="3895" y="5055"/>
                    <a:pt x="4194" y="4871"/>
                    <a:pt x="4728" y="4957"/>
                  </a:cubicBezTo>
                  <a:cubicBezTo>
                    <a:pt x="5383" y="5055"/>
                    <a:pt x="6055" y="5066"/>
                    <a:pt x="6819" y="5124"/>
                  </a:cubicBezTo>
                  <a:cubicBezTo>
                    <a:pt x="6802" y="4084"/>
                    <a:pt x="5733" y="3728"/>
                    <a:pt x="5687" y="2792"/>
                  </a:cubicBezTo>
                  <a:cubicBezTo>
                    <a:pt x="5929" y="2533"/>
                    <a:pt x="6245" y="2246"/>
                    <a:pt x="6480" y="1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6"/>
            <p:cNvSpPr/>
            <p:nvPr/>
          </p:nvSpPr>
          <p:spPr>
            <a:xfrm>
              <a:off x="861750" y="3791800"/>
              <a:ext cx="196475" cy="43125"/>
            </a:xfrm>
            <a:custGeom>
              <a:avLst/>
              <a:gdLst/>
              <a:ahLst/>
              <a:cxnLst/>
              <a:rect l="l" t="t" r="r" b="b"/>
              <a:pathLst>
                <a:path w="7859" h="1725" extrusionOk="0">
                  <a:moveTo>
                    <a:pt x="7692" y="1230"/>
                  </a:moveTo>
                  <a:cubicBezTo>
                    <a:pt x="5343" y="627"/>
                    <a:pt x="2706" y="1"/>
                    <a:pt x="271" y="116"/>
                  </a:cubicBezTo>
                  <a:cubicBezTo>
                    <a:pt x="1" y="127"/>
                    <a:pt x="7" y="506"/>
                    <a:pt x="271" y="529"/>
                  </a:cubicBezTo>
                  <a:cubicBezTo>
                    <a:pt x="2706" y="748"/>
                    <a:pt x="5211" y="1724"/>
                    <a:pt x="7658" y="1512"/>
                  </a:cubicBezTo>
                  <a:cubicBezTo>
                    <a:pt x="7813" y="1494"/>
                    <a:pt x="7859" y="1265"/>
                    <a:pt x="7692" y="12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6"/>
            <p:cNvSpPr/>
            <p:nvPr/>
          </p:nvSpPr>
          <p:spPr>
            <a:xfrm>
              <a:off x="815675" y="3852275"/>
              <a:ext cx="199325" cy="296400"/>
            </a:xfrm>
            <a:custGeom>
              <a:avLst/>
              <a:gdLst/>
              <a:ahLst/>
              <a:cxnLst/>
              <a:rect l="l" t="t" r="r" b="b"/>
              <a:pathLst>
                <a:path w="7973" h="11856" extrusionOk="0">
                  <a:moveTo>
                    <a:pt x="6221" y="8949"/>
                  </a:moveTo>
                  <a:cubicBezTo>
                    <a:pt x="5537" y="8059"/>
                    <a:pt x="4888" y="7151"/>
                    <a:pt x="4245" y="6227"/>
                  </a:cubicBezTo>
                  <a:cubicBezTo>
                    <a:pt x="2912" y="4302"/>
                    <a:pt x="1712" y="2303"/>
                    <a:pt x="552" y="270"/>
                  </a:cubicBezTo>
                  <a:cubicBezTo>
                    <a:pt x="402" y="0"/>
                    <a:pt x="0" y="236"/>
                    <a:pt x="144" y="506"/>
                  </a:cubicBezTo>
                  <a:cubicBezTo>
                    <a:pt x="1247" y="2562"/>
                    <a:pt x="2355" y="4630"/>
                    <a:pt x="3636" y="6583"/>
                  </a:cubicBezTo>
                  <a:cubicBezTo>
                    <a:pt x="4251" y="7513"/>
                    <a:pt x="4900" y="8427"/>
                    <a:pt x="5560" y="9328"/>
                  </a:cubicBezTo>
                  <a:cubicBezTo>
                    <a:pt x="6158" y="10138"/>
                    <a:pt x="6709" y="11057"/>
                    <a:pt x="7485" y="11712"/>
                  </a:cubicBezTo>
                  <a:cubicBezTo>
                    <a:pt x="7651" y="11856"/>
                    <a:pt x="7973" y="11724"/>
                    <a:pt x="7881" y="11477"/>
                  </a:cubicBezTo>
                  <a:cubicBezTo>
                    <a:pt x="7536" y="10523"/>
                    <a:pt x="6830" y="9748"/>
                    <a:pt x="6221" y="8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6"/>
            <p:cNvSpPr/>
            <p:nvPr/>
          </p:nvSpPr>
          <p:spPr>
            <a:xfrm>
              <a:off x="1160025" y="4260950"/>
              <a:ext cx="256625" cy="169750"/>
            </a:xfrm>
            <a:custGeom>
              <a:avLst/>
              <a:gdLst/>
              <a:ahLst/>
              <a:cxnLst/>
              <a:rect l="l" t="t" r="r" b="b"/>
              <a:pathLst>
                <a:path w="10265" h="6790" extrusionOk="0">
                  <a:moveTo>
                    <a:pt x="540" y="178"/>
                  </a:moveTo>
                  <a:cubicBezTo>
                    <a:pt x="316" y="0"/>
                    <a:pt x="0" y="305"/>
                    <a:pt x="224" y="494"/>
                  </a:cubicBezTo>
                  <a:cubicBezTo>
                    <a:pt x="1706" y="1741"/>
                    <a:pt x="3263" y="2907"/>
                    <a:pt x="4871" y="3987"/>
                  </a:cubicBezTo>
                  <a:cubicBezTo>
                    <a:pt x="6422" y="5021"/>
                    <a:pt x="8099" y="6393"/>
                    <a:pt x="9966" y="6755"/>
                  </a:cubicBezTo>
                  <a:cubicBezTo>
                    <a:pt x="10150" y="6790"/>
                    <a:pt x="10265" y="6554"/>
                    <a:pt x="10098" y="6451"/>
                  </a:cubicBezTo>
                  <a:cubicBezTo>
                    <a:pt x="6835" y="4509"/>
                    <a:pt x="3510" y="2551"/>
                    <a:pt x="540" y="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6"/>
            <p:cNvSpPr/>
            <p:nvPr/>
          </p:nvSpPr>
          <p:spPr>
            <a:xfrm>
              <a:off x="1519875" y="4373375"/>
              <a:ext cx="58475" cy="63225"/>
            </a:xfrm>
            <a:custGeom>
              <a:avLst/>
              <a:gdLst/>
              <a:ahLst/>
              <a:cxnLst/>
              <a:rect l="l" t="t" r="r" b="b"/>
              <a:pathLst>
                <a:path w="2339" h="2529" extrusionOk="0">
                  <a:moveTo>
                    <a:pt x="1907" y="110"/>
                  </a:moveTo>
                  <a:cubicBezTo>
                    <a:pt x="1580" y="300"/>
                    <a:pt x="1350" y="638"/>
                    <a:pt x="1103" y="920"/>
                  </a:cubicBezTo>
                  <a:cubicBezTo>
                    <a:pt x="839" y="1219"/>
                    <a:pt x="563" y="1506"/>
                    <a:pt x="288" y="1793"/>
                  </a:cubicBezTo>
                  <a:cubicBezTo>
                    <a:pt x="0" y="2092"/>
                    <a:pt x="443" y="2528"/>
                    <a:pt x="741" y="2241"/>
                  </a:cubicBezTo>
                  <a:cubicBezTo>
                    <a:pt x="1034" y="1960"/>
                    <a:pt x="1316" y="1690"/>
                    <a:pt x="1586" y="1402"/>
                  </a:cubicBezTo>
                  <a:cubicBezTo>
                    <a:pt x="1862" y="1115"/>
                    <a:pt x="2183" y="794"/>
                    <a:pt x="2287" y="397"/>
                  </a:cubicBezTo>
                  <a:cubicBezTo>
                    <a:pt x="2338" y="179"/>
                    <a:pt x="2109" y="1"/>
                    <a:pt x="1907" y="1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6"/>
            <p:cNvSpPr/>
            <p:nvPr/>
          </p:nvSpPr>
          <p:spPr>
            <a:xfrm>
              <a:off x="1643800" y="4005050"/>
              <a:ext cx="146650" cy="275750"/>
            </a:xfrm>
            <a:custGeom>
              <a:avLst/>
              <a:gdLst/>
              <a:ahLst/>
              <a:cxnLst/>
              <a:rect l="l" t="t" r="r" b="b"/>
              <a:pathLst>
                <a:path w="5866" h="11030" extrusionOk="0">
                  <a:moveTo>
                    <a:pt x="5566" y="116"/>
                  </a:moveTo>
                  <a:cubicBezTo>
                    <a:pt x="3097" y="3217"/>
                    <a:pt x="1684" y="6819"/>
                    <a:pt x="138" y="10432"/>
                  </a:cubicBezTo>
                  <a:cubicBezTo>
                    <a:pt x="1" y="10748"/>
                    <a:pt x="454" y="11029"/>
                    <a:pt x="609" y="10707"/>
                  </a:cubicBezTo>
                  <a:cubicBezTo>
                    <a:pt x="1500" y="8864"/>
                    <a:pt x="2344" y="7014"/>
                    <a:pt x="3194" y="5159"/>
                  </a:cubicBezTo>
                  <a:cubicBezTo>
                    <a:pt x="3964" y="3470"/>
                    <a:pt x="5095" y="1959"/>
                    <a:pt x="5813" y="253"/>
                  </a:cubicBezTo>
                  <a:cubicBezTo>
                    <a:pt x="5865" y="121"/>
                    <a:pt x="5653" y="1"/>
                    <a:pt x="5566" y="1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6"/>
            <p:cNvSpPr/>
            <p:nvPr/>
          </p:nvSpPr>
          <p:spPr>
            <a:xfrm>
              <a:off x="1236125" y="3841200"/>
              <a:ext cx="105575" cy="25175"/>
            </a:xfrm>
            <a:custGeom>
              <a:avLst/>
              <a:gdLst/>
              <a:ahLst/>
              <a:cxnLst/>
              <a:rect l="l" t="t" r="r" b="b"/>
              <a:pathLst>
                <a:path w="4223" h="1007" extrusionOk="0">
                  <a:moveTo>
                    <a:pt x="4044" y="334"/>
                  </a:moveTo>
                  <a:cubicBezTo>
                    <a:pt x="2901" y="1"/>
                    <a:pt x="1569" y="121"/>
                    <a:pt x="385" y="53"/>
                  </a:cubicBezTo>
                  <a:cubicBezTo>
                    <a:pt x="0" y="30"/>
                    <a:pt x="6" y="621"/>
                    <a:pt x="385" y="644"/>
                  </a:cubicBezTo>
                  <a:cubicBezTo>
                    <a:pt x="1551" y="736"/>
                    <a:pt x="2895" y="1006"/>
                    <a:pt x="4044" y="684"/>
                  </a:cubicBezTo>
                  <a:cubicBezTo>
                    <a:pt x="4222" y="633"/>
                    <a:pt x="4222" y="386"/>
                    <a:pt x="4044" y="3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6"/>
            <p:cNvSpPr/>
            <p:nvPr/>
          </p:nvSpPr>
          <p:spPr>
            <a:xfrm>
              <a:off x="1564250" y="3675500"/>
              <a:ext cx="322250" cy="154525"/>
            </a:xfrm>
            <a:custGeom>
              <a:avLst/>
              <a:gdLst/>
              <a:ahLst/>
              <a:cxnLst/>
              <a:rect l="l" t="t" r="r" b="b"/>
              <a:pathLst>
                <a:path w="12890" h="6181" extrusionOk="0">
                  <a:moveTo>
                    <a:pt x="12574" y="52"/>
                  </a:moveTo>
                  <a:cubicBezTo>
                    <a:pt x="10667" y="632"/>
                    <a:pt x="8806" y="1672"/>
                    <a:pt x="7031" y="2562"/>
                  </a:cubicBezTo>
                  <a:cubicBezTo>
                    <a:pt x="4820" y="3671"/>
                    <a:pt x="2597" y="4756"/>
                    <a:pt x="282" y="5624"/>
                  </a:cubicBezTo>
                  <a:cubicBezTo>
                    <a:pt x="0" y="5733"/>
                    <a:pt x="110" y="6181"/>
                    <a:pt x="408" y="6083"/>
                  </a:cubicBezTo>
                  <a:cubicBezTo>
                    <a:pt x="2510" y="5388"/>
                    <a:pt x="4532" y="4527"/>
                    <a:pt x="6537" y="3585"/>
                  </a:cubicBezTo>
                  <a:cubicBezTo>
                    <a:pt x="7663" y="3056"/>
                    <a:pt x="8771" y="2487"/>
                    <a:pt x="9914" y="1994"/>
                  </a:cubicBezTo>
                  <a:cubicBezTo>
                    <a:pt x="10908" y="1563"/>
                    <a:pt x="11988" y="1143"/>
                    <a:pt x="12758" y="368"/>
                  </a:cubicBezTo>
                  <a:cubicBezTo>
                    <a:pt x="12890" y="236"/>
                    <a:pt x="12758" y="0"/>
                    <a:pt x="12574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6"/>
            <p:cNvSpPr/>
            <p:nvPr/>
          </p:nvSpPr>
          <p:spPr>
            <a:xfrm>
              <a:off x="1880175" y="3654525"/>
              <a:ext cx="92500" cy="170475"/>
            </a:xfrm>
            <a:custGeom>
              <a:avLst/>
              <a:gdLst/>
              <a:ahLst/>
              <a:cxnLst/>
              <a:rect l="l" t="t" r="r" b="b"/>
              <a:pathLst>
                <a:path w="3700" h="6819" extrusionOk="0">
                  <a:moveTo>
                    <a:pt x="3102" y="282"/>
                  </a:moveTo>
                  <a:cubicBezTo>
                    <a:pt x="2470" y="1144"/>
                    <a:pt x="2056" y="2206"/>
                    <a:pt x="1562" y="3154"/>
                  </a:cubicBezTo>
                  <a:cubicBezTo>
                    <a:pt x="1034" y="4142"/>
                    <a:pt x="557" y="5159"/>
                    <a:pt x="144" y="6198"/>
                  </a:cubicBezTo>
                  <a:cubicBezTo>
                    <a:pt x="0" y="6560"/>
                    <a:pt x="609" y="6819"/>
                    <a:pt x="770" y="6463"/>
                  </a:cubicBezTo>
                  <a:cubicBezTo>
                    <a:pt x="1620" y="4538"/>
                    <a:pt x="3320" y="2603"/>
                    <a:pt x="3653" y="512"/>
                  </a:cubicBezTo>
                  <a:cubicBezTo>
                    <a:pt x="3699" y="173"/>
                    <a:pt x="3303" y="1"/>
                    <a:pt x="3102" y="2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6"/>
            <p:cNvSpPr/>
            <p:nvPr/>
          </p:nvSpPr>
          <p:spPr>
            <a:xfrm>
              <a:off x="1999075" y="3493275"/>
              <a:ext cx="48825" cy="70250"/>
            </a:xfrm>
            <a:custGeom>
              <a:avLst/>
              <a:gdLst/>
              <a:ahLst/>
              <a:cxnLst/>
              <a:rect l="l" t="t" r="r" b="b"/>
              <a:pathLst>
                <a:path w="1953" h="2810" extrusionOk="0">
                  <a:moveTo>
                    <a:pt x="1361" y="259"/>
                  </a:moveTo>
                  <a:cubicBezTo>
                    <a:pt x="896" y="960"/>
                    <a:pt x="396" y="1689"/>
                    <a:pt x="69" y="2464"/>
                  </a:cubicBezTo>
                  <a:cubicBezTo>
                    <a:pt x="0" y="2625"/>
                    <a:pt x="190" y="2809"/>
                    <a:pt x="327" y="2665"/>
                  </a:cubicBezTo>
                  <a:cubicBezTo>
                    <a:pt x="919" y="2039"/>
                    <a:pt x="1315" y="1224"/>
                    <a:pt x="1786" y="506"/>
                  </a:cubicBezTo>
                  <a:cubicBezTo>
                    <a:pt x="1953" y="242"/>
                    <a:pt x="1534" y="0"/>
                    <a:pt x="136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 panose="00000500000000000000"/>
              <a:buNone/>
              <a:defRPr sz="26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 panose="00000500000000000000"/>
              <a:buNone/>
              <a:defRPr sz="26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 panose="00000500000000000000"/>
              <a:buNone/>
              <a:defRPr sz="26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 panose="00000500000000000000"/>
              <a:buNone/>
              <a:defRPr sz="26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 panose="00000500000000000000"/>
              <a:buNone/>
              <a:defRPr sz="26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 panose="00000500000000000000"/>
              <a:buNone/>
              <a:defRPr sz="26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 panose="00000500000000000000"/>
              <a:buNone/>
              <a:defRPr sz="26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 panose="00000500000000000000"/>
              <a:buNone/>
              <a:defRPr sz="26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 panose="00000500000000000000"/>
              <a:buNone/>
              <a:defRPr sz="26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●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●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●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  <p:sldLayoutId id="2147483657" r:id="rId5"/>
    <p:sldLayoutId id="2147483658" r:id="rId6"/>
    <p:sldLayoutId id="2147483660" r:id="rId7"/>
    <p:sldLayoutId id="2147483661" r:id="rId8"/>
    <p:sldLayoutId id="2147483662" r:id="rId9"/>
    <p:sldLayoutId id="2147483664" r:id="rId10"/>
    <p:sldLayoutId id="2147483666" r:id="rId11"/>
    <p:sldLayoutId id="2147483670" r:id="rId12"/>
    <p:sldLayoutId id="2147483675" r:id="rId13"/>
    <p:sldLayoutId id="2147483682" r:id="rId14"/>
    <p:sldLayoutId id="2147483684" r:id="rId15"/>
    <p:sldLayoutId id="214748368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4350" y="1584430"/>
            <a:ext cx="6855300" cy="1290900"/>
          </a:xfrm>
        </p:spPr>
        <p:txBody>
          <a:bodyPr>
            <a:prstTxWarp prst="textArchUp">
              <a:avLst/>
            </a:prstTxWarp>
            <a:noAutofit/>
            <a:scene3d>
              <a:camera prst="perspectiveRight"/>
              <a:lightRig rig="threePt" dir="t"/>
            </a:scene3d>
          </a:bodyPr>
          <a:lstStyle/>
          <a:p>
            <a:r>
              <a:rPr lang="en-US" sz="80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Đề</a:t>
            </a:r>
            <a:r>
              <a:rPr lang="en-US" sz="80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80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80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34391" y="2571750"/>
            <a:ext cx="8075218" cy="1384995"/>
          </a:xfrm>
          <a:prstGeom prst="rect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3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xung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phong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phẩm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truyện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i="1" dirty="0">
                <a:ln/>
                <a:solidFill>
                  <a:schemeClr val="accent3"/>
                </a:solidFill>
                <a:latin typeface="Cambria" panose="02040503050406030204" charset="0"/>
                <a:cs typeface="Cambria" panose="02040503050406030204" charset="0"/>
              </a:rPr>
              <a:t>“</a:t>
            </a:r>
            <a:r>
              <a:rPr lang="en-US" sz="2800" b="1" i="1" dirty="0" err="1">
                <a:ln/>
                <a:solidFill>
                  <a:schemeClr val="accent3"/>
                </a:solidFill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2800" b="1" i="1" dirty="0">
                <a:ln/>
                <a:solidFill>
                  <a:schemeClr val="accent3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i="1" dirty="0" err="1">
                <a:ln/>
                <a:solidFill>
                  <a:schemeClr val="accent3"/>
                </a:solidFill>
                <a:latin typeface="Cambria" panose="02040503050406030204" charset="0"/>
                <a:cs typeface="Cambria" panose="02040503050406030204" charset="0"/>
              </a:rPr>
              <a:t>ngôi</a:t>
            </a:r>
            <a:r>
              <a:rPr lang="en-US" sz="2800" b="1" i="1" dirty="0">
                <a:ln/>
                <a:solidFill>
                  <a:schemeClr val="accent3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i="1" dirty="0" err="1">
                <a:ln/>
                <a:solidFill>
                  <a:schemeClr val="accent3"/>
                </a:solidFill>
                <a:latin typeface="Cambria" panose="02040503050406030204" charset="0"/>
                <a:cs typeface="Cambria" panose="02040503050406030204" charset="0"/>
              </a:rPr>
              <a:t>sao</a:t>
            </a:r>
            <a:r>
              <a:rPr lang="en-US" sz="2800" b="1" i="1" dirty="0">
                <a:ln/>
                <a:solidFill>
                  <a:schemeClr val="accent3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i="1" dirty="0" err="1">
                <a:ln/>
                <a:solidFill>
                  <a:schemeClr val="accent3"/>
                </a:solidFill>
                <a:latin typeface="Cambria" panose="02040503050406030204" charset="0"/>
                <a:cs typeface="Cambria" panose="02040503050406030204" charset="0"/>
              </a:rPr>
              <a:t>xa</a:t>
            </a:r>
            <a:r>
              <a:rPr lang="en-US" sz="2800" b="1" i="1" dirty="0">
                <a:ln/>
                <a:solidFill>
                  <a:schemeClr val="accent3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800" b="1" i="1" dirty="0" err="1">
                <a:ln/>
                <a:solidFill>
                  <a:schemeClr val="accent3"/>
                </a:solidFill>
                <a:latin typeface="Cambria" panose="02040503050406030204" charset="0"/>
                <a:cs typeface="Cambria" panose="02040503050406030204" charset="0"/>
              </a:rPr>
              <a:t>xôi</a:t>
            </a:r>
            <a:r>
              <a:rPr lang="en-US" sz="2800" b="1" i="1" dirty="0">
                <a:ln/>
                <a:solidFill>
                  <a:schemeClr val="accent3"/>
                </a:solidFill>
                <a:latin typeface="Cambria" panose="02040503050406030204" charset="0"/>
                <a:cs typeface="Cambria" panose="02040503050406030204" charset="0"/>
              </a:rPr>
              <a:t>”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Lê Minh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Khuê</a:t>
            </a:r>
            <a:endParaRPr lang="en-US" sz="2800" b="1" dirty="0">
              <a:ln/>
              <a:solidFill>
                <a:schemeClr val="accent3"/>
              </a:solidFill>
              <a:latin typeface="Cambria" panose="02040503050406030204" charset="0"/>
              <a:cs typeface="Cambria" panose="02040503050406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200477" y="1492193"/>
            <a:ext cx="4937580" cy="35013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327" y="84138"/>
            <a:ext cx="6570980" cy="875030"/>
          </a:xfrm>
        </p:spPr>
        <p:txBody>
          <a:bodyPr/>
          <a:lstStyle/>
          <a:p>
            <a:r>
              <a:rPr lang="en-US" sz="3600" u="sng" dirty="0"/>
              <a:t>2) </a:t>
            </a:r>
            <a:r>
              <a:rPr lang="en-US" sz="3600" u="sng" dirty="0" err="1"/>
              <a:t>Phân</a:t>
            </a:r>
            <a:r>
              <a:rPr lang="en-US" sz="3600" u="sng" dirty="0"/>
              <a:t> </a:t>
            </a:r>
            <a:r>
              <a:rPr lang="en-US" sz="3600" u="sng" dirty="0" err="1"/>
              <a:t>tích</a:t>
            </a:r>
            <a:r>
              <a:rPr lang="en-US" sz="2300" dirty="0"/>
              <a:t/>
            </a:r>
            <a:br>
              <a:rPr lang="en-US" sz="2300" dirty="0"/>
            </a:br>
            <a:endParaRPr lang="en-US" sz="2300" dirty="0"/>
          </a:p>
        </p:txBody>
      </p:sp>
      <p:sp>
        <p:nvSpPr>
          <p:cNvPr id="105" name="Text Box 104"/>
          <p:cNvSpPr txBox="1"/>
          <p:nvPr/>
        </p:nvSpPr>
        <p:spPr>
          <a:xfrm>
            <a:off x="276677" y="1544901"/>
            <a:ext cx="4687209" cy="33085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- Ba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tổ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trinh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sát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sống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làm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việc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hoàn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cảnh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đầy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thiếu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thốn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tại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cái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hang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dưới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chân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cao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điểm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- Ở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nơi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trường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ấy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bom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rơi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đạn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lạc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chuyện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thường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tình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.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Sự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sống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gần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như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bị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hủy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diệt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vì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bom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đạn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khi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mà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thân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cây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bị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tước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khô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cháy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.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Đường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thì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lở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loét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vì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bom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đạn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Cái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chết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rình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rập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họ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từng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giờ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từng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phút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.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Thế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vì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thế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mà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họ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nản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lòng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DC93AA-65E5-43EE-BE7C-6894459A7F98}"/>
              </a:ext>
            </a:extLst>
          </p:cNvPr>
          <p:cNvSpPr txBox="1"/>
          <p:nvPr/>
        </p:nvSpPr>
        <p:spPr>
          <a:xfrm>
            <a:off x="276677" y="817046"/>
            <a:ext cx="90414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50" name="Picture 2" descr="Phân tích truyện ngắn Những ngôi sao xa xôi - Lê Minh Khuê">
            <a:extLst>
              <a:ext uri="{FF2B5EF4-FFF2-40B4-BE49-F238E27FC236}">
                <a16:creationId xmlns="" xmlns:a16="http://schemas.microsoft.com/office/drawing/2014/main" id="{2E3B00AB-E05D-4E0F-836A-11159F336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313" y="1405384"/>
            <a:ext cx="2578781" cy="1636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D1C45E7-E0FD-4083-A370-9158ABD0B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742" y="3199200"/>
            <a:ext cx="2578781" cy="1794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3466194" y="1529352"/>
            <a:ext cx="5073650" cy="34010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6650" y="0"/>
            <a:ext cx="7550700" cy="569400"/>
          </a:xfrm>
        </p:spPr>
        <p:txBody>
          <a:bodyPr/>
          <a:lstStyle/>
          <a:p>
            <a:r>
              <a:rPr lang="en-US" sz="3600" u="sng" dirty="0"/>
              <a:t>2) </a:t>
            </a:r>
            <a:r>
              <a:rPr lang="en-US" sz="3600" u="sng" dirty="0" err="1"/>
              <a:t>Phân</a:t>
            </a:r>
            <a:r>
              <a:rPr lang="en-US" sz="3600" u="sng" dirty="0"/>
              <a:t> </a:t>
            </a:r>
            <a:r>
              <a:rPr lang="en-US" sz="3600" u="sng" dirty="0" err="1"/>
              <a:t>tích</a:t>
            </a:r>
            <a:r>
              <a:rPr lang="en-US" sz="3600" u="sng" dirty="0"/>
              <a:t/>
            </a:r>
            <a:br>
              <a:rPr lang="en-US" sz="3600" u="sng" dirty="0"/>
            </a:br>
            <a:endParaRPr lang="en-US" sz="3600" u="sng" dirty="0"/>
          </a:p>
        </p:txBody>
      </p:sp>
      <p:sp>
        <p:nvSpPr>
          <p:cNvPr id="105" name="Text Box 104"/>
          <p:cNvSpPr txBox="1"/>
          <p:nvPr/>
        </p:nvSpPr>
        <p:spPr>
          <a:xfrm>
            <a:off x="3546521" y="1576024"/>
            <a:ext cx="4912995" cy="3307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Công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việc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các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phải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khối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lượng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đất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lấp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vào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hố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bom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.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Nếu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quả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bom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nào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chưa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nổ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họ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phải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tìm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cách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nó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nổ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thì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mới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đảm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bảo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được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an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toàn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chuyến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xe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qua. </a:t>
            </a:r>
          </a:p>
          <a:p>
            <a:pPr marL="0" indent="0"/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Dù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cuộc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sống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khắc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nghiệt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gian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khổ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hiểm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nguy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ba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ấy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vẫn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mang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mình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niềm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vui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hồn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nhiên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tuổi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trẻ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giây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phút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thản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thơ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mộng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đặt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biệt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hơn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hết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họ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luôn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gắn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bó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yêu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thương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nhau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như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nhà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75A64D5-18E3-4406-A611-32B80D7AB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48" y="1256923"/>
            <a:ext cx="2578781" cy="1728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C49AFBD-67E1-4D65-B097-F9241FED4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78" y="3233678"/>
            <a:ext cx="2773951" cy="1650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EA7BC5-042F-482E-BF6A-74840B612213}"/>
              </a:ext>
            </a:extLst>
          </p:cNvPr>
          <p:cNvSpPr txBox="1"/>
          <p:nvPr/>
        </p:nvSpPr>
        <p:spPr>
          <a:xfrm>
            <a:off x="371248" y="702082"/>
            <a:ext cx="87284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1">
            <a:extLst>
              <a:ext uri="{FF2B5EF4-FFF2-40B4-BE49-F238E27FC236}">
                <a16:creationId xmlns="" xmlns:a16="http://schemas.microsoft.com/office/drawing/2014/main" id="{E6380351-E736-42FA-B242-676CAE7A1DAB}"/>
              </a:ext>
            </a:extLst>
          </p:cNvPr>
          <p:cNvSpPr/>
          <p:nvPr/>
        </p:nvSpPr>
        <p:spPr>
          <a:xfrm>
            <a:off x="558164" y="1318351"/>
            <a:ext cx="5518785" cy="35641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3"/>
          </p:nvPr>
        </p:nvSpPr>
        <p:spPr>
          <a:xfrm>
            <a:off x="158750" y="1367155"/>
            <a:ext cx="5918200" cy="3397885"/>
          </a:xfrm>
        </p:spPr>
        <p:txBody>
          <a:bodyPr/>
          <a:lstStyle/>
          <a:p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     - 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Họ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đều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mới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đến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tuổi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mười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tám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đôi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mươi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với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lý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tưởng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sống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cống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hiến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cho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Tổ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quốc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</a:t>
            </a:r>
          </a:p>
          <a:p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     -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Chị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Thao,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Nho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Phương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Định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trách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nhiệm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ở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chỗ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họ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luôn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quên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mình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vì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nhiệm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vụ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    -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Họ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phải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chạy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trên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cao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điểm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cả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ban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ngày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điều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này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cũng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giống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như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việc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đang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chơi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đuổi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bắt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với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thần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chết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“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thần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chết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lại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tay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thích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đùa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”.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quả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bom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bị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địch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thả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xuống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họ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vẫn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chạy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ra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ngoài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bất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chấp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bom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nổ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9801" y="0"/>
            <a:ext cx="7550700" cy="569400"/>
          </a:xfrm>
        </p:spPr>
        <p:txBody>
          <a:bodyPr/>
          <a:lstStyle/>
          <a:p>
            <a:r>
              <a:rPr lang="en-US" u="sng" dirty="0"/>
              <a:t>2) </a:t>
            </a:r>
            <a:r>
              <a:rPr lang="en-US" u="sng" dirty="0" err="1"/>
              <a:t>Phân</a:t>
            </a:r>
            <a:r>
              <a:rPr lang="en-US" u="sng" dirty="0"/>
              <a:t> </a:t>
            </a:r>
            <a:r>
              <a:rPr lang="en-US" sz="2800" u="sng" dirty="0" err="1"/>
              <a:t>tích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90468C-CBF8-4DB2-BBC9-FE642E78F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086" y="1663044"/>
            <a:ext cx="2122716" cy="28747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8020140-A2B3-486A-96F1-7DA7405BADD5}"/>
              </a:ext>
            </a:extLst>
          </p:cNvPr>
          <p:cNvSpPr txBox="1"/>
          <p:nvPr/>
        </p:nvSpPr>
        <p:spPr>
          <a:xfrm>
            <a:off x="570593" y="569400"/>
            <a:ext cx="5094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s 8"/>
          <p:cNvSpPr/>
          <p:nvPr/>
        </p:nvSpPr>
        <p:spPr>
          <a:xfrm>
            <a:off x="796028" y="1275601"/>
            <a:ext cx="7418206" cy="362258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flipH="1">
            <a:off x="2534593" y="-15333"/>
            <a:ext cx="3238200" cy="1213500"/>
          </a:xfrm>
        </p:spPr>
        <p:txBody>
          <a:bodyPr/>
          <a:lstStyle/>
          <a:p>
            <a:r>
              <a:rPr lang="en-US" sz="3600" u="sng" dirty="0"/>
              <a:t>2) </a:t>
            </a:r>
            <a:r>
              <a:rPr lang="en-US" sz="3600" u="sng" dirty="0" err="1"/>
              <a:t>Phân</a:t>
            </a:r>
            <a:r>
              <a:rPr lang="en-US" sz="3600" u="sng" dirty="0"/>
              <a:t> </a:t>
            </a:r>
            <a:r>
              <a:rPr lang="en-US" sz="3600" u="sng" dirty="0" err="1"/>
              <a:t>tích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ubtitle 9">
            <a:extLst>
              <a:ext uri="{FF2B5EF4-FFF2-40B4-BE49-F238E27FC236}">
                <a16:creationId xmlns="" xmlns:a16="http://schemas.microsoft.com/office/drawing/2014/main" id="{F38510C0-D817-4CA7-A2F0-89B56A6D99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" name="Text Box 104"/>
          <p:cNvSpPr txBox="1"/>
          <p:nvPr/>
        </p:nvSpPr>
        <p:spPr>
          <a:xfrm>
            <a:off x="929766" y="1440369"/>
            <a:ext cx="7091908" cy="31700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-  Ba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ấy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mỗi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đều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sở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hữu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tính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cách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riêng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thể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nói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đồng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điệu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với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nhau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bọn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họ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vẫn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luôn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thân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thiết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giống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như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chị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em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ruột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gia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đình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Họ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luôn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quan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tâm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lẫn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nhau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cái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hang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trên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cao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điểm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ấy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Tuy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gan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dạ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kiên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cường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thế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ấy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vẫn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luôn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tâm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hồn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sáng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yêu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đời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- Khi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thấy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cơn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mưa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đá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họ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rất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phấn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khích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đặc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biệt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Phương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Định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Nho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Phương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Định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thì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vui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thích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cuống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cuồng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như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đứa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trẻ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lớn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tướng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còn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Nho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thì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dù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đang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bị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thương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vẫn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nhổm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dậy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để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đòi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thêm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mấy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viên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đá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nữa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A77EE54-7BED-4441-ABF9-BE5F5CDAAAAC}"/>
              </a:ext>
            </a:extLst>
          </p:cNvPr>
          <p:cNvSpPr txBox="1"/>
          <p:nvPr/>
        </p:nvSpPr>
        <p:spPr>
          <a:xfrm>
            <a:off x="389443" y="669441"/>
            <a:ext cx="5094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BE8E99E-CC21-460C-BE92-ACDB5EE60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25" y="393931"/>
            <a:ext cx="3912890" cy="221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A2E54E6-8451-4ADB-B6E5-088640EBD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904" y="2673634"/>
            <a:ext cx="3795189" cy="2075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FF60A8A-2338-404F-85B6-7AD4FEC33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233" y="3274991"/>
            <a:ext cx="2402958" cy="14745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28A0266-9069-4B5B-AB14-0CEF0FB5F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393931"/>
            <a:ext cx="2470549" cy="15890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34281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1">
            <a:extLst>
              <a:ext uri="{FF2B5EF4-FFF2-40B4-BE49-F238E27FC236}">
                <a16:creationId xmlns="" xmlns:a16="http://schemas.microsoft.com/office/drawing/2014/main" id="{EEAA8ED4-330E-43F2-9C6C-B5D25665787D}"/>
              </a:ext>
            </a:extLst>
          </p:cNvPr>
          <p:cNvSpPr/>
          <p:nvPr/>
        </p:nvSpPr>
        <p:spPr>
          <a:xfrm>
            <a:off x="558165" y="1318351"/>
            <a:ext cx="4471036" cy="35641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6290" y="136395"/>
            <a:ext cx="7550700" cy="569400"/>
          </a:xfrm>
        </p:spPr>
        <p:txBody>
          <a:bodyPr/>
          <a:lstStyle/>
          <a:p>
            <a:r>
              <a:rPr lang="en-US" sz="3200" u="sng" dirty="0"/>
              <a:t>2) </a:t>
            </a:r>
            <a:r>
              <a:rPr lang="en-US" sz="3200" u="sng" dirty="0" err="1"/>
              <a:t>Phân</a:t>
            </a:r>
            <a:r>
              <a:rPr lang="en-US" sz="3200" u="sng" dirty="0"/>
              <a:t> </a:t>
            </a:r>
            <a:r>
              <a:rPr lang="en-US" sz="3200" u="sng" dirty="0" err="1"/>
              <a:t>tích</a:t>
            </a:r>
            <a:r>
              <a:rPr lang="en-US" sz="3200" u="sng" dirty="0"/>
              <a:t/>
            </a:r>
            <a:br>
              <a:rPr lang="en-US" sz="3200" u="sng" dirty="0"/>
            </a:br>
            <a:endParaRPr lang="en-US" sz="3200" u="sng" dirty="0"/>
          </a:p>
        </p:txBody>
      </p:sp>
      <p:sp>
        <p:nvSpPr>
          <p:cNvPr id="105" name="Text Box 104"/>
          <p:cNvSpPr txBox="1"/>
          <p:nvPr/>
        </p:nvSpPr>
        <p:spPr>
          <a:xfrm>
            <a:off x="649855" y="1404640"/>
            <a:ext cx="4287656" cy="3477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Nếu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Phương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Định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Nho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mang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vẻ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đẹp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tâm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hồn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sáng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hồn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nhiên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mơ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mộng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thì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chị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Thao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lại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tinh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thần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kiên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định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bình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tĩnh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ấp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ủ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ước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mơ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dự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định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về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tương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lai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cũng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thiết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thực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hơn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</a:t>
            </a:r>
          </a:p>
          <a:p>
            <a:pPr marL="0" indent="0"/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Thậm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chí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công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việc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ai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cũng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gờm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chị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: 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“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Cương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quyết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táo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bạo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!”, “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khi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biết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rằng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cái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gì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sắp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tới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sẽ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yên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ả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thì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chị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tỏ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ra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bình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tĩnh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đến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phát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bực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”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</a:t>
            </a:r>
            <a:endParaRPr lang="en-US" sz="2000" i="1" dirty="0"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27403" y="1158241"/>
            <a:ext cx="3028767" cy="356416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ECBC4B1-7F93-41B1-A76A-1A2F956D74D3}"/>
              </a:ext>
            </a:extLst>
          </p:cNvPr>
          <p:cNvSpPr txBox="1"/>
          <p:nvPr/>
        </p:nvSpPr>
        <p:spPr>
          <a:xfrm>
            <a:off x="1023258" y="734583"/>
            <a:ext cx="5377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459421" y="1263966"/>
            <a:ext cx="6072008" cy="3683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03443" y="0"/>
            <a:ext cx="7550700" cy="569400"/>
          </a:xfrm>
        </p:spPr>
        <p:txBody>
          <a:bodyPr/>
          <a:lstStyle/>
          <a:p>
            <a:r>
              <a:rPr lang="en-US" sz="3600" u="sng" dirty="0"/>
              <a:t>2) </a:t>
            </a:r>
            <a:r>
              <a:rPr lang="en-US" sz="3600" u="sng" dirty="0" err="1"/>
              <a:t>Phân</a:t>
            </a:r>
            <a:r>
              <a:rPr lang="en-US" sz="3600" u="sng" dirty="0"/>
              <a:t> </a:t>
            </a:r>
            <a:r>
              <a:rPr lang="en-US" sz="3600" u="sng" dirty="0" err="1"/>
              <a:t>tích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05" name="Text Box 104"/>
          <p:cNvSpPr txBox="1"/>
          <p:nvPr/>
        </p:nvSpPr>
        <p:spPr>
          <a:xfrm>
            <a:off x="481192" y="1358900"/>
            <a:ext cx="6050237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Mạnh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mẽ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thế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chị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Thao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cũng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lúc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yếu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đuối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chị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rất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sợ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máu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vắt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Chị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duyên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thích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làm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đẹp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áo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lót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chị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nào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cũng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được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thêu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chỉ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màu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đôi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lông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mày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được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chị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tỉa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nhỏ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như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tăm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,... </a:t>
            </a:r>
          </a:p>
          <a:p>
            <a:pPr marL="0" indent="0"/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Chị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cũng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yêu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âm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nhạc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như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em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Phương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Định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thích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hát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yêu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đến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vậy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ta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vẫn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cảm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nhận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được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ở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chị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Thao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vẻ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đẹp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kiên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cường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chị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nông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thôn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đầy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tinh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thần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trách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nhiệm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dám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quyết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đoán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biết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hi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sinh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nhường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nhịn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biết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vượt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chính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mình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để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tỏ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ra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mạnh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mẽ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làm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chỗ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dựa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hai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đồng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đội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nhỏ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tuổi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hơn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.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903307" y="1634671"/>
            <a:ext cx="1781272" cy="23531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2700" cmpd="sng">
            <a:solidFill>
              <a:schemeClr val="bg1">
                <a:lumMod val="50000"/>
              </a:schemeClr>
            </a:solidFill>
            <a:prstDash val="lgDashDotDot"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BFA5197-7F9C-4B48-9894-C4BF4AD8FE29}"/>
              </a:ext>
            </a:extLst>
          </p:cNvPr>
          <p:cNvSpPr txBox="1"/>
          <p:nvPr/>
        </p:nvSpPr>
        <p:spPr>
          <a:xfrm>
            <a:off x="984884" y="664129"/>
            <a:ext cx="5377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191082" y="1246306"/>
            <a:ext cx="5993817" cy="37251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076" y="0"/>
            <a:ext cx="7550700" cy="569400"/>
          </a:xfrm>
        </p:spPr>
        <p:txBody>
          <a:bodyPr/>
          <a:lstStyle/>
          <a:p>
            <a:r>
              <a:rPr lang="en-US" sz="3600" u="sng" dirty="0"/>
              <a:t>2) </a:t>
            </a:r>
            <a:r>
              <a:rPr lang="en-US" sz="3600" u="sng" dirty="0" err="1"/>
              <a:t>Phân</a:t>
            </a:r>
            <a:r>
              <a:rPr lang="en-US" sz="3600" u="sng" dirty="0"/>
              <a:t> </a:t>
            </a:r>
            <a:r>
              <a:rPr lang="en-US" sz="3600" u="sng" dirty="0" err="1"/>
              <a:t>tích</a:t>
            </a:r>
            <a:r>
              <a:rPr lang="en-US" sz="3600" u="sng" dirty="0"/>
              <a:t/>
            </a:r>
            <a:br>
              <a:rPr lang="en-US" sz="3600" u="sng" dirty="0"/>
            </a:br>
            <a:endParaRPr lang="en-US" sz="3600" u="sng" dirty="0"/>
          </a:p>
        </p:txBody>
      </p:sp>
      <p:sp>
        <p:nvSpPr>
          <p:cNvPr id="105" name="Text Box 104"/>
          <p:cNvSpPr txBox="1"/>
          <p:nvPr/>
        </p:nvSpPr>
        <p:spPr>
          <a:xfrm>
            <a:off x="241884" y="1370441"/>
            <a:ext cx="5892217" cy="36009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-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út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nhóm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bé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với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dáng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nhỏ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nhắn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cũng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ít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tuổi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thế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sống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trên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trường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này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lâu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lắm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rồi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Tâm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hồn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giống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hệt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với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độ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tuổi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vậy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thuần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khiết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vô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cùng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lạc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quan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trông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như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que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kem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trắng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Sống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thì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sống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cùng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với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bom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với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đạn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thích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tắm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ngoài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suối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thích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mê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sự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ngọt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ngào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kẹo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vẻ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mềm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mại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hình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thêu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Nho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chẳng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sợ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gì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cả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, y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hệt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hai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chị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mình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.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Đó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phẩm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chất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tiêu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biểu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cho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xung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900" dirty="0" err="1">
                <a:latin typeface="Cambria" panose="02040503050406030204" charset="0"/>
                <a:cs typeface="Cambria" panose="02040503050406030204" charset="0"/>
              </a:rPr>
              <a:t>phong</a:t>
            </a:r>
            <a:r>
              <a:rPr lang="en-US" sz="19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153AFB-D1A8-416A-A8E8-A9D9BFB69264}"/>
              </a:ext>
            </a:extLst>
          </p:cNvPr>
          <p:cNvSpPr txBox="1"/>
          <p:nvPr/>
        </p:nvSpPr>
        <p:spPr>
          <a:xfrm>
            <a:off x="690245" y="672885"/>
            <a:ext cx="5232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2B702AD-99AB-4A8D-97B1-78BACD7F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029" y="1533726"/>
            <a:ext cx="2523087" cy="2387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s 17"/>
          <p:cNvSpPr/>
          <p:nvPr/>
        </p:nvSpPr>
        <p:spPr>
          <a:xfrm>
            <a:off x="3378199" y="1351056"/>
            <a:ext cx="5452110" cy="35058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7951" y="9305"/>
            <a:ext cx="7550700" cy="569400"/>
          </a:xfrm>
        </p:spPr>
        <p:txBody>
          <a:bodyPr/>
          <a:lstStyle/>
          <a:p>
            <a:r>
              <a:rPr lang="en-US" sz="3600" u="sng" dirty="0"/>
              <a:t>2) </a:t>
            </a:r>
            <a:r>
              <a:rPr lang="en-US" sz="3600" u="sng" dirty="0" err="1"/>
              <a:t>Phân</a:t>
            </a:r>
            <a:r>
              <a:rPr lang="en-US" sz="3600" u="sng" dirty="0"/>
              <a:t> </a:t>
            </a:r>
            <a:r>
              <a:rPr lang="en-US" sz="3600" u="sng" dirty="0" err="1"/>
              <a:t>tích</a:t>
            </a:r>
            <a:r>
              <a:rPr lang="en-US" sz="2800" u="sng" dirty="0"/>
              <a:t/>
            </a:r>
            <a:br>
              <a:rPr lang="en-US" sz="2800" u="sng" dirty="0"/>
            </a:br>
            <a:endParaRPr lang="en-US" sz="2800" dirty="0"/>
          </a:p>
        </p:txBody>
      </p:sp>
      <p:sp>
        <p:nvSpPr>
          <p:cNvPr id="16" name="Text Box 15"/>
          <p:cNvSpPr txBox="1"/>
          <p:nvPr/>
        </p:nvSpPr>
        <p:spPr>
          <a:xfrm>
            <a:off x="3510280" y="1495425"/>
            <a:ext cx="5320030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-  </a:t>
            </a:r>
            <a:r>
              <a:rPr lang="vi-VN" sz="1800" dirty="0">
                <a:latin typeface="Cambria" panose="02040503050406030204" charset="0"/>
                <a:cs typeface="Cambria" panose="02040503050406030204" charset="0"/>
              </a:rPr>
              <a:t>Phương Định là nhân vật chính của truyện được Lê Minh Khuê tập trung ngòi bút để miêu tả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.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vốn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con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Nội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học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sinh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hồn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nhiên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vô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tư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mẹ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ngày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bình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trước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tranh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- Ở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trường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Phương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Định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nổi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bật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giữa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các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với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“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hai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bím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tóc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dày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tương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đối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mềm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cổ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cao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kiêu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hãnh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như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đài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hoa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loa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kèn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”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đôi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mắt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sao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xăm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thấy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vui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tự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hào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về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sức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hút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vẻ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đẹp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mình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chưa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dành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riêng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tình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cảm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ai. </a:t>
            </a:r>
          </a:p>
          <a:p>
            <a:pPr marL="0" indent="0"/>
            <a:endParaRPr lang="en-US" sz="1800" dirty="0"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 rot="555424">
            <a:off x="727731" y="1633133"/>
            <a:ext cx="1925731" cy="2638608"/>
          </a:xfrm>
          <a:prstGeom prst="rect">
            <a:avLst/>
          </a:prstGeom>
          <a:noFill/>
          <a:ln w="139700">
            <a:solidFill>
              <a:schemeClr val="accent5"/>
            </a:solidFill>
            <a:miter lim="800000"/>
            <a:headEnd/>
            <a:tailEnd/>
          </a:ln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7DCAE0-3A57-46FD-878F-B58480C85B75}"/>
              </a:ext>
            </a:extLst>
          </p:cNvPr>
          <p:cNvSpPr txBox="1"/>
          <p:nvPr/>
        </p:nvSpPr>
        <p:spPr>
          <a:xfrm>
            <a:off x="762000" y="734048"/>
            <a:ext cx="5232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274955" y="1326034"/>
            <a:ext cx="5358131" cy="35285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 idx="4"/>
          </p:nvPr>
        </p:nvSpPr>
        <p:spPr>
          <a:xfrm>
            <a:off x="1694815" y="67117"/>
            <a:ext cx="5358130" cy="622300"/>
          </a:xfrm>
        </p:spPr>
        <p:txBody>
          <a:bodyPr/>
          <a:lstStyle/>
          <a:p>
            <a:r>
              <a:rPr lang="en-US" sz="3600" u="sng" dirty="0"/>
              <a:t>2) </a:t>
            </a:r>
            <a:r>
              <a:rPr lang="en-US" sz="3600" u="sng" dirty="0" err="1"/>
              <a:t>Phân</a:t>
            </a:r>
            <a:r>
              <a:rPr lang="en-US" sz="3600" u="sng" dirty="0"/>
              <a:t> </a:t>
            </a:r>
            <a:r>
              <a:rPr lang="en-US" sz="3600" u="sng" dirty="0" err="1"/>
              <a:t>tích</a:t>
            </a:r>
            <a:r>
              <a:rPr lang="en-US" sz="3600" u="sng" dirty="0"/>
              <a:t/>
            </a:r>
            <a:br>
              <a:rPr lang="en-US" sz="3600" u="sng" dirty="0"/>
            </a:br>
            <a:endParaRPr lang="en-US" sz="3600" u="sng" dirty="0"/>
          </a:p>
        </p:txBody>
      </p:sp>
      <p:sp>
        <p:nvSpPr>
          <p:cNvPr id="16" name="Text Box 15"/>
          <p:cNvSpPr txBox="1"/>
          <p:nvPr/>
        </p:nvSpPr>
        <p:spPr>
          <a:xfrm>
            <a:off x="406400" y="1443699"/>
            <a:ext cx="5226686" cy="329320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-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Cô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là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người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hồn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nhiên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hay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mơ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mộng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và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mê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hát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,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thích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bịa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lời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. </a:t>
            </a:r>
            <a:endParaRPr lang="en-US" sz="1600" dirty="0">
              <a:latin typeface="Cambria" panose="02040503050406030204" charset="0"/>
              <a:cs typeface="Cambria" panose="02040503050406030204" charset="0"/>
            </a:endParaRPr>
          </a:p>
          <a:p>
            <a:pPr marL="0" indent="0"/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-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Thích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ngồi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bó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gối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mơ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màng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hát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nghêu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ngao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bài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dân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ca Ý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trữ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tình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. Khi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gặp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trận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mưa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đá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,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cô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nhớ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lại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những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thời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con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trẻ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,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nhớ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lại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căn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nhà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trên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phố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Hà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  <a:sym typeface="+mn-ea"/>
              </a:rPr>
              <a:t>Nội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  <a:sym typeface="+mn-ea"/>
              </a:rPr>
              <a:t>.</a:t>
            </a:r>
            <a:endParaRPr lang="en-US" sz="1600" dirty="0">
              <a:latin typeface="Cambria" panose="02040503050406030204" charset="0"/>
              <a:cs typeface="Cambria" panose="02040503050406030204" charset="0"/>
            </a:endParaRPr>
          </a:p>
          <a:p>
            <a:pPr marL="0" indent="0"/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nhạy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cảm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lại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hay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biểu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lộ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tình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cảm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mình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.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ngoài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nhìn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vào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tưởng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kiêu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kỳ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kì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thực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lại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rất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giàu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tình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cảm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.</a:t>
            </a:r>
          </a:p>
          <a:p>
            <a:pPr marL="0" indent="0"/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Đặc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biệt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còn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dành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niềm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cảm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phục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mình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cho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tất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cả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dirty="0" err="1">
                <a:latin typeface="Cambria" panose="02040503050406030204" charset="0"/>
                <a:cs typeface="Cambria" panose="02040503050406030204" charset="0"/>
              </a:rPr>
              <a:t>sĩ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 : 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“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Thực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tình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suy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nghĩ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tôi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đẹp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nhất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thông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minh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can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đảm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cao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thượng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nhất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mặc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quân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phục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ngôi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sao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trên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600" i="1" dirty="0" err="1">
                <a:latin typeface="Cambria" panose="02040503050406030204" charset="0"/>
                <a:cs typeface="Cambria" panose="02040503050406030204" charset="0"/>
              </a:rPr>
              <a:t>mũ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”</a:t>
            </a:r>
            <a:r>
              <a:rPr lang="en-US" sz="1600" dirty="0">
                <a:latin typeface="Cambria" panose="02040503050406030204" charset="0"/>
                <a:cs typeface="Cambria" panose="02040503050406030204" charset="0"/>
              </a:rPr>
              <a:t>.</a:t>
            </a:r>
            <a:r>
              <a:rPr lang="en-US" sz="1600" i="1" dirty="0">
                <a:latin typeface="Cambria" panose="02040503050406030204" charset="0"/>
                <a:cs typeface="Cambria" panose="02040503050406030204" charset="0"/>
              </a:rPr>
              <a:t> </a:t>
            </a:r>
          </a:p>
          <a:p>
            <a:pPr marL="0" indent="0"/>
            <a:endParaRPr lang="en-US" sz="1600" dirty="0"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668B5E1-7DBC-48C1-98B2-2AEB6535DE94}"/>
              </a:ext>
            </a:extLst>
          </p:cNvPr>
          <p:cNvSpPr txBox="1"/>
          <p:nvPr/>
        </p:nvSpPr>
        <p:spPr>
          <a:xfrm>
            <a:off x="586104" y="776893"/>
            <a:ext cx="5358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A07545-E2C0-48BE-BF3D-8C5F9E287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17761">
            <a:off x="6168804" y="2042152"/>
            <a:ext cx="2683266" cy="20963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ân tích Những ngôi sao xa xôi (Lê Minh Khuê) - YouTube">
            <a:extLst>
              <a:ext uri="{FF2B5EF4-FFF2-40B4-BE49-F238E27FC236}">
                <a16:creationId xmlns="" xmlns:a16="http://schemas.microsoft.com/office/drawing/2014/main" id="{A378A8F6-8F33-494D-BBE0-E3134BB55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7D4E228-8FA0-416C-9B2C-7C9E71E0F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0100"/>
            <a:ext cx="9144000" cy="66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3519487" y="1151890"/>
            <a:ext cx="5390516" cy="36106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56950" y="0"/>
            <a:ext cx="7550700" cy="569400"/>
          </a:xfrm>
        </p:spPr>
        <p:txBody>
          <a:bodyPr/>
          <a:lstStyle/>
          <a:p>
            <a:r>
              <a:rPr lang="en-US" sz="3600" u="sng" dirty="0"/>
              <a:t>2) </a:t>
            </a:r>
            <a:r>
              <a:rPr lang="en-US" sz="3600" u="sng" dirty="0" err="1"/>
              <a:t>Phân</a:t>
            </a:r>
            <a:r>
              <a:rPr lang="en-US" sz="3600" u="sng" dirty="0"/>
              <a:t> </a:t>
            </a:r>
            <a:r>
              <a:rPr lang="en-US" sz="3600" u="sng" dirty="0" err="1"/>
              <a:t>tích</a:t>
            </a:r>
            <a:r>
              <a:rPr lang="en-US" sz="3600" u="sng" dirty="0"/>
              <a:t/>
            </a:r>
            <a:br>
              <a:rPr lang="en-US" sz="3600" u="sng" dirty="0"/>
            </a:br>
            <a:endParaRPr lang="en-US" sz="3600" u="sng" dirty="0"/>
          </a:p>
        </p:txBody>
      </p:sp>
      <p:sp>
        <p:nvSpPr>
          <p:cNvPr id="16" name="Text Box 15"/>
          <p:cNvSpPr txBox="1"/>
          <p:nvPr/>
        </p:nvSpPr>
        <p:spPr>
          <a:xfrm>
            <a:off x="3519487" y="1355336"/>
            <a:ext cx="5294312" cy="31700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-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Phương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Định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dũng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cảm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trách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nhiệm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thể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thấy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cụ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thể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qua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lần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phá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bom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hiểu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các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anh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cao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xạ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quyết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khom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vài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lần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suýt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nữa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rơi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vào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lưỡi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hát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tử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thần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hề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ghê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sợ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- Lê Minh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Khuê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khắc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họa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cho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đọc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biết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được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phần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nào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cuộc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sống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đấu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các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xung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phong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với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vẻ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đẹp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về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tinh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thần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ngời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sáng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DD5C824-976E-4E76-87EA-625FC8956F50}"/>
              </a:ext>
            </a:extLst>
          </p:cNvPr>
          <p:cNvSpPr txBox="1"/>
          <p:nvPr/>
        </p:nvSpPr>
        <p:spPr>
          <a:xfrm>
            <a:off x="501650" y="618065"/>
            <a:ext cx="5168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2C8436-89C6-41DA-800E-370D6EE6C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1" y="1450586"/>
            <a:ext cx="2907842" cy="2628474"/>
          </a:xfrm>
          <a:prstGeom prst="ellipse">
            <a:avLst/>
          </a:prstGeom>
          <a:ln w="19050" cap="rnd">
            <a:solidFill>
              <a:schemeClr val="bg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7"/>
          <p:cNvSpPr/>
          <p:nvPr/>
        </p:nvSpPr>
        <p:spPr>
          <a:xfrm>
            <a:off x="286481" y="854529"/>
            <a:ext cx="5374364" cy="39968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2175" y="-45525"/>
            <a:ext cx="7550700" cy="569400"/>
          </a:xfrm>
        </p:spPr>
        <p:txBody>
          <a:bodyPr/>
          <a:lstStyle/>
          <a:p>
            <a:r>
              <a:rPr lang="en-US" sz="3600" u="sng" dirty="0"/>
              <a:t>3. </a:t>
            </a:r>
            <a:r>
              <a:rPr lang="en-US" sz="3600" u="sng" dirty="0" err="1"/>
              <a:t>Mở</a:t>
            </a:r>
            <a:r>
              <a:rPr lang="en-US" sz="3600" u="sng" dirty="0"/>
              <a:t> </a:t>
            </a:r>
            <a:r>
              <a:rPr lang="en-US" sz="3600" u="sng" dirty="0" err="1"/>
              <a:t>rộng</a:t>
            </a:r>
            <a:endParaRPr lang="en-US" sz="3600" u="sng" dirty="0"/>
          </a:p>
        </p:txBody>
      </p:sp>
      <p:sp>
        <p:nvSpPr>
          <p:cNvPr id="105" name="Text Box 104"/>
          <p:cNvSpPr txBox="1"/>
          <p:nvPr/>
        </p:nvSpPr>
        <p:spPr>
          <a:xfrm>
            <a:off x="356352" y="956151"/>
            <a:ext cx="5234622" cy="36933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Mỗi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bản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hoà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tấu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về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mưa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bom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đạn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nổ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đều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kết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tinh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vô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vàn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nốt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nhạc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thăng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trầm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cũng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chả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xuể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lẽ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vì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thế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mảnh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hồn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thơ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ca,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văn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học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ta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sẽ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khó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đê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̉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bắt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gặp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tác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phẩm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cùng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khai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thác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chủ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đề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mang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đến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sắc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biểu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cảm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riêng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biệt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: </a:t>
            </a:r>
          </a:p>
          <a:p>
            <a:pPr marL="0" indent="0" algn="ctr"/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“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Trường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Sơn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đông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nắng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tây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mưa</a:t>
            </a:r>
            <a:endParaRPr lang="en-US" sz="1800" i="1" dirty="0">
              <a:latin typeface="Cambria" panose="02040503050406030204" charset="0"/>
              <a:cs typeface="Cambria" panose="02040503050406030204" charset="0"/>
            </a:endParaRPr>
          </a:p>
          <a:p>
            <a:pPr marL="0" indent="0" algn="ctr"/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Ai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chưa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qua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đó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như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chưa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hiểu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mình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.”</a:t>
            </a:r>
          </a:p>
          <a:p>
            <a:pPr marL="0" indent="0" algn="r"/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(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Tố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Hữu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)</a:t>
            </a:r>
          </a:p>
          <a:p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Lãng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mạn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nét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đẹp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chàng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trai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cung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đường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Trường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Sơn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khốc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liệt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chủ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nghĩa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anh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hùng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ca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cách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đỉnh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cao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kỳ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văn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học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</p:txBody>
      </p:sp>
      <p:pic>
        <p:nvPicPr>
          <p:cNvPr id="107" name="Picture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6160133" y="854529"/>
            <a:ext cx="2503487" cy="1846659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08" name="Picture 107"/>
          <p:cNvPicPr/>
          <p:nvPr/>
        </p:nvPicPr>
        <p:blipFill>
          <a:blip r:embed="rId3"/>
          <a:stretch>
            <a:fillRect/>
          </a:stretch>
        </p:blipFill>
        <p:spPr>
          <a:xfrm>
            <a:off x="6070599" y="3024823"/>
            <a:ext cx="2593021" cy="183964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3722914" y="947238"/>
            <a:ext cx="5072744" cy="38371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04892" y="135081"/>
            <a:ext cx="7550700" cy="569400"/>
          </a:xfrm>
        </p:spPr>
        <p:txBody>
          <a:bodyPr/>
          <a:lstStyle/>
          <a:p>
            <a:r>
              <a:rPr lang="en-US" sz="3600" dirty="0"/>
              <a:t>3. </a:t>
            </a:r>
            <a:r>
              <a:rPr lang="en-US" sz="3600" dirty="0" err="1"/>
              <a:t>Mở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endParaRPr lang="en-US" sz="3600" dirty="0"/>
          </a:p>
        </p:txBody>
      </p:sp>
      <p:sp>
        <p:nvSpPr>
          <p:cNvPr id="105" name="Text Box 104"/>
          <p:cNvSpPr txBox="1"/>
          <p:nvPr/>
        </p:nvSpPr>
        <p:spPr>
          <a:xfrm>
            <a:off x="3852161" y="1019139"/>
            <a:ext cx="4943497" cy="36933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Mối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tình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đầy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lãng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mạn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đầy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lý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tưởng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Nguyệt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xung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phong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Lãm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-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anh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bộ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đội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xe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Mảnh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trăng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cuối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rừng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Nguyễn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Minh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Châu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hay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tấm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gương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sinh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xung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phong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“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Khoảng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–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hố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bom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”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Lâm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Thị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Mỹ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Dạ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:</a:t>
            </a:r>
          </a:p>
          <a:p>
            <a:pPr marL="0" indent="0" algn="ctr"/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“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Em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lấy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tình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yêu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Tổ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quốc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mình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thắp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lên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ngọn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lửa</a:t>
            </a:r>
            <a:endParaRPr lang="en-US" sz="1800" i="1" dirty="0">
              <a:latin typeface="Cambria" panose="02040503050406030204" charset="0"/>
              <a:cs typeface="Cambria" panose="02040503050406030204" charset="0"/>
            </a:endParaRPr>
          </a:p>
          <a:p>
            <a:pPr marL="0" indent="0" algn="ctr"/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Đánh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lạc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hướng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thù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hứng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lấy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luồng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bom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.”</a:t>
            </a:r>
          </a:p>
          <a:p>
            <a:pPr marL="0" indent="0"/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Nhiều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còn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biết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bao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nhiêu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nữa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tấm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gương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sinh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ở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Ngã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Đồng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Lộc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...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góp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phần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“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Tổ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quốc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bay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lên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bát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ngát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mùa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xuân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”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(Lê Anh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Xuân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EED916-86C9-4522-A1E2-256ACED0C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5319">
            <a:off x="466508" y="691011"/>
            <a:ext cx="2495452" cy="169446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2984849-F02A-4FBA-A892-7B60B3612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8319">
            <a:off x="377416" y="3145097"/>
            <a:ext cx="2966371" cy="155363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796649" y="895485"/>
            <a:ext cx="7399613" cy="40289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6649" y="102207"/>
            <a:ext cx="7550700" cy="569400"/>
          </a:xfrm>
        </p:spPr>
        <p:txBody>
          <a:bodyPr/>
          <a:lstStyle/>
          <a:p>
            <a:r>
              <a:rPr lang="en-US" sz="3600" u="sng" dirty="0"/>
              <a:t>4) </a:t>
            </a:r>
            <a:r>
              <a:rPr lang="en-US" sz="3600" u="sng" dirty="0" err="1"/>
              <a:t>Đánh</a:t>
            </a:r>
            <a:r>
              <a:rPr lang="en-US" sz="3600" u="sng" dirty="0"/>
              <a:t> </a:t>
            </a:r>
            <a:r>
              <a:rPr lang="en-US" sz="3600" u="sng" dirty="0" err="1"/>
              <a:t>giá</a:t>
            </a:r>
            <a:endParaRPr lang="en-US" sz="3600" u="sng" dirty="0"/>
          </a:p>
        </p:txBody>
      </p:sp>
      <p:sp>
        <p:nvSpPr>
          <p:cNvPr id="105" name="Text Box 104"/>
          <p:cNvSpPr txBox="1"/>
          <p:nvPr/>
        </p:nvSpPr>
        <p:spPr>
          <a:xfrm>
            <a:off x="974586" y="1017129"/>
            <a:ext cx="7043738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Lời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kể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chuyện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theo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ngôi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thứ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nhất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tự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nhiên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kết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hợp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với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nghệ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thuật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xây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dựng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nhân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vật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nhất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miêu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tả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diễn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biến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tâm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lí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rất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đặc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sắc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Ngôn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ngữ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kể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chuyện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rất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giản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dị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vừa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mang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tính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khẩu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ngữ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vừa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đậm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chất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trữ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tình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giàu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hình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ảnh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giàu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cảm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xúc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Truyện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ngắn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sử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dụng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nhiều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câu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văn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ngắn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nhịp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điệu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dồn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dập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gợi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khí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căng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thẳng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khẩn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trương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ở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trường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Bằng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việc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chọn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ngôi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kể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thứ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nhất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xây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dựng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nhân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vật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qua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lời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nói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hành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động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qua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miêu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tả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nội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tâm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tác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giả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khắc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họa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thành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công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vẻ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đẹp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đời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thường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bình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dị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mà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đầy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quả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cảm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anh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hùng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các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nữ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truyện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"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ngôi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sao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xa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i="1" dirty="0" err="1">
                <a:latin typeface="Cambria" panose="02040503050406030204" charset="0"/>
                <a:cs typeface="Cambria" panose="02040503050406030204" charset="0"/>
              </a:rPr>
              <a:t>xôi</a:t>
            </a:r>
            <a:r>
              <a:rPr lang="en-US" sz="2000" i="1" dirty="0">
                <a:latin typeface="Cambria" panose="02040503050406030204" charset="0"/>
                <a:cs typeface="Cambria" panose="02040503050406030204" charset="0"/>
              </a:rPr>
              <a:t> "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- Qua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truyện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ngắn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đọc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hình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dung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rõ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vẻ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đẹp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thế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hệ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xung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phong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thời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kỳ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kháng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latin typeface="Cambria" panose="02040503050406030204" charset="0"/>
                <a:cs typeface="Cambria" panose="02040503050406030204" charset="0"/>
              </a:rPr>
              <a:t>chống</a:t>
            </a:r>
            <a:r>
              <a:rPr lang="en-US" sz="2000" dirty="0">
                <a:latin typeface="Cambria" panose="02040503050406030204" charset="0"/>
                <a:cs typeface="Cambria" panose="02040503050406030204" charset="0"/>
              </a:rPr>
              <a:t> Mỹ.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49BD79-F576-45B2-B9C6-8974C2276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5A7D881-7679-4D40-81B8-7A52750E7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C9789CB-6692-4E95-9C51-1472ED6F6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2101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5" name="Google Shape;5655;p47"/>
          <p:cNvSpPr txBox="1">
            <a:spLocks noGrp="1"/>
          </p:cNvSpPr>
          <p:nvPr>
            <p:ph type="title"/>
          </p:nvPr>
        </p:nvSpPr>
        <p:spPr>
          <a:xfrm flipH="1">
            <a:off x="4430653" y="1086766"/>
            <a:ext cx="32382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</a:t>
            </a:r>
            <a:r>
              <a:rPr lang="en-US" altLang="en-GB" sz="8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5656" name="Google Shape;5656;p47"/>
          <p:cNvSpPr txBox="1">
            <a:spLocks noGrp="1"/>
          </p:cNvSpPr>
          <p:nvPr>
            <p:ph type="title" idx="2"/>
          </p:nvPr>
        </p:nvSpPr>
        <p:spPr>
          <a:xfrm rot="19334602">
            <a:off x="4289280" y="2052069"/>
            <a:ext cx="4550700" cy="15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Down">
              <a:avLst>
                <a:gd name="adj" fmla="val 852808"/>
              </a:avLst>
            </a:prstTxWarp>
            <a:noAutofit/>
            <a:scene3d>
              <a:camera prst="orthographicFront"/>
              <a:lightRig rig="threePt" dir="t"/>
            </a:scene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KẾT BÀI</a:t>
            </a:r>
          </a:p>
        </p:txBody>
      </p:sp>
      <p:sp>
        <p:nvSpPr>
          <p:cNvPr id="4" name="Double Wave 3"/>
          <p:cNvSpPr/>
          <p:nvPr/>
        </p:nvSpPr>
        <p:spPr>
          <a:xfrm rot="16200000">
            <a:off x="-2176206" y="-432781"/>
            <a:ext cx="7214592" cy="6009062"/>
          </a:xfrm>
          <a:prstGeom prst="doubleWave">
            <a:avLst>
              <a:gd name="adj1" fmla="val 6250"/>
              <a:gd name="adj2" fmla="val -233"/>
            </a:avLst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3788227" y="171092"/>
            <a:ext cx="5116285" cy="4834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 Box 104"/>
          <p:cNvSpPr txBox="1"/>
          <p:nvPr/>
        </p:nvSpPr>
        <p:spPr>
          <a:xfrm>
            <a:off x="3907720" y="187540"/>
            <a:ext cx="4877300" cy="48013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văn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dung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dị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nghệ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thuật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trần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thuật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đặc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sắc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đem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đến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đọc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trang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văn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thấm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đẫm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cảm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xúc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. Ba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nhân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vật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tính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cách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khác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nhau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thế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họ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đều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diện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thế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hệ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trẻ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Việt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Nam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kì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kháng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chống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Mỹ,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gan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dạ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kiên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cường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trường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nhưng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cũng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lạc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quan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yêu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mơ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mộng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lúc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không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bom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đạn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.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Thế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hệ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trẻ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hôm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nay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cần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bày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tỏ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lòng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biết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ơn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thêm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tự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hào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về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dân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tộc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mình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để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cố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trau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dồi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xây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dựng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phát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triển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đất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nước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.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Các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xung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phong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-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ngôi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sao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bầu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cách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Việt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Nam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mãi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mãi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tỏa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lòng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mỗi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con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dân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đất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Việt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:</a:t>
            </a:r>
          </a:p>
          <a:p>
            <a:pPr marL="0" indent="0" algn="ctr"/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“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Đêm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đêm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tâm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hồn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em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tỏa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sáng</a:t>
            </a:r>
            <a:endParaRPr lang="en-US" sz="1800" i="1" dirty="0">
              <a:latin typeface="Cambria" panose="02040503050406030204" charset="0"/>
              <a:cs typeface="Cambria" panose="02040503050406030204" charset="0"/>
            </a:endParaRPr>
          </a:p>
          <a:p>
            <a:pPr marL="0" indent="0" algn="ctr"/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vì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sao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ngời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chói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 lung </a:t>
            </a:r>
            <a:r>
              <a:rPr lang="en-US" sz="1800" i="1" dirty="0" err="1">
                <a:latin typeface="Cambria" panose="02040503050406030204" charset="0"/>
                <a:cs typeface="Cambria" panose="02040503050406030204" charset="0"/>
              </a:rPr>
              <a:t>linh</a:t>
            </a:r>
            <a:r>
              <a:rPr lang="en-US" sz="1800" i="1" dirty="0">
                <a:latin typeface="Cambria" panose="02040503050406030204" charset="0"/>
                <a:cs typeface="Cambria" panose="02040503050406030204" charset="0"/>
              </a:rPr>
              <a:t>.”</a:t>
            </a:r>
          </a:p>
          <a:p>
            <a:pPr marL="0" indent="0"/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(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Khoảng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hố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bom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–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Lâm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Thị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Mỹ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Dạ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B124B1-23D0-47A8-8855-0835E187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2" y="1019069"/>
            <a:ext cx="3555523" cy="3138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F23358-A5F2-4094-A4BC-0C671E31F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93" y="986174"/>
            <a:ext cx="3484642" cy="3161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21667" y="335387"/>
            <a:ext cx="8082843" cy="4197753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1" name="Google Shape;5621;p43"/>
          <p:cNvSpPr txBox="1">
            <a:spLocks noGrp="1"/>
          </p:cNvSpPr>
          <p:nvPr>
            <p:ph type="title"/>
          </p:nvPr>
        </p:nvSpPr>
        <p:spPr>
          <a:xfrm flipH="1">
            <a:off x="621667" y="707560"/>
            <a:ext cx="7879645" cy="3141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6600" dirty="0" err="1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</a:t>
            </a:r>
            <a:r>
              <a:rPr lang="en-US" sz="6600" dirty="0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ơn</a:t>
            </a:r>
            <a:r>
              <a:rPr lang="en-US" sz="6600" dirty="0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6600" dirty="0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6600" dirty="0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6600" dirty="0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6600" dirty="0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sz="6600" dirty="0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lắng</a:t>
            </a:r>
            <a:r>
              <a:rPr lang="en-US" sz="6600" dirty="0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6600" dirty="0">
                <a:solidFill>
                  <a:schemeClr val="bg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sz="6600" dirty="0">
              <a:solidFill>
                <a:schemeClr val="bg1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20" name="Google Shape;5620;p43"/>
          <p:cNvSpPr txBox="1">
            <a:spLocks noGrp="1"/>
          </p:cNvSpPr>
          <p:nvPr>
            <p:ph type="subTitle" idx="1"/>
          </p:nvPr>
        </p:nvSpPr>
        <p:spPr>
          <a:xfrm>
            <a:off x="2207548" y="4460086"/>
            <a:ext cx="26517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16-29</a:t>
            </a:r>
            <a:endParaRPr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4679AB-CAA0-4947-ABE9-F1E3BAFFAF7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 rot="1639995">
            <a:off x="7401025" y="3376996"/>
            <a:ext cx="1689139" cy="168913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2195195" y="664029"/>
            <a:ext cx="595845" cy="20112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2199005" y="1590052"/>
            <a:ext cx="714115" cy="10852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95195" y="2675255"/>
            <a:ext cx="580390" cy="18815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4" name="Google Shape;314;p40"/>
          <p:cNvSpPr txBox="1">
            <a:spLocks noGrp="1"/>
          </p:cNvSpPr>
          <p:nvPr>
            <p:ph type="title"/>
          </p:nvPr>
        </p:nvSpPr>
        <p:spPr>
          <a:xfrm>
            <a:off x="3642690" y="232071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b="1" dirty="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MỞ BÀI</a:t>
            </a:r>
          </a:p>
        </p:txBody>
      </p:sp>
      <p:sp>
        <p:nvSpPr>
          <p:cNvPr id="315" name="Google Shape;315;p40"/>
          <p:cNvSpPr txBox="1">
            <a:spLocks noGrp="1"/>
          </p:cNvSpPr>
          <p:nvPr/>
        </p:nvSpPr>
        <p:spPr>
          <a:xfrm>
            <a:off x="2724633" y="232071"/>
            <a:ext cx="821055" cy="5276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01</a:t>
            </a:r>
            <a:endParaRPr lang="en-GB" b="1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318" name="Google Shape;318;p40"/>
          <p:cNvSpPr txBox="1">
            <a:spLocks noGrp="1"/>
          </p:cNvSpPr>
          <p:nvPr/>
        </p:nvSpPr>
        <p:spPr>
          <a:xfrm>
            <a:off x="2749672" y="992480"/>
            <a:ext cx="749300" cy="5276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0</a:t>
            </a:r>
            <a:r>
              <a:rPr lang="en-GB" sz="32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2</a:t>
            </a:r>
          </a:p>
        </p:txBody>
      </p:sp>
      <p:cxnSp>
        <p:nvCxnSpPr>
          <p:cNvPr id="326" name="Google Shape;326;p40"/>
          <p:cNvCxnSpPr>
            <a:cxnSpLocks/>
          </p:cNvCxnSpPr>
          <p:nvPr/>
        </p:nvCxnSpPr>
        <p:spPr>
          <a:xfrm flipH="1">
            <a:off x="3498972" y="781018"/>
            <a:ext cx="2415813" cy="118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7" name="Google Shape;317;p40"/>
          <p:cNvSpPr txBox="1">
            <a:spLocks noGrp="1"/>
          </p:cNvSpPr>
          <p:nvPr/>
        </p:nvSpPr>
        <p:spPr>
          <a:xfrm>
            <a:off x="3554310" y="990914"/>
            <a:ext cx="3325495" cy="5276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b="1" dirty="0">
                <a:solidFill>
                  <a:schemeClr val="bg1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THÂN BÀI</a:t>
            </a:r>
          </a:p>
        </p:txBody>
      </p:sp>
      <p:cxnSp>
        <p:nvCxnSpPr>
          <p:cNvPr id="328" name="Google Shape;328;p40"/>
          <p:cNvCxnSpPr>
            <a:cxnSpLocks/>
          </p:cNvCxnSpPr>
          <p:nvPr/>
        </p:nvCxnSpPr>
        <p:spPr>
          <a:xfrm flipH="1">
            <a:off x="3440403" y="1517824"/>
            <a:ext cx="247438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9" name="Google Shape;319;p40"/>
          <p:cNvSpPr txBox="1">
            <a:spLocks noGrp="1"/>
          </p:cNvSpPr>
          <p:nvPr>
            <p:ph type="subTitle" idx="1"/>
          </p:nvPr>
        </p:nvSpPr>
        <p:spPr>
          <a:xfrm rot="-191">
            <a:off x="3208733" y="1601825"/>
            <a:ext cx="5412105" cy="27959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a)  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Khái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quát</a:t>
            </a:r>
            <a:endParaRPr lang="en-US" altLang="en-GB" sz="1800" dirty="0">
              <a:solidFill>
                <a:schemeClr val="bg1">
                  <a:lumMod val="7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b)  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Phân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tích</a:t>
            </a:r>
            <a:endParaRPr lang="en-US" altLang="en-GB" sz="1800" dirty="0">
              <a:solidFill>
                <a:schemeClr val="bg1">
                  <a:lumMod val="7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Hoàn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cảnh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sống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ba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xung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phong</a:t>
            </a:r>
            <a:endParaRPr lang="en-US" altLang="en-GB" sz="1800" dirty="0">
              <a:solidFill>
                <a:schemeClr val="bg1">
                  <a:lumMod val="7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Vẻ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đẹp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chung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ba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xung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phong</a:t>
            </a:r>
            <a:endParaRPr lang="en-US" altLang="en-GB" sz="1800" dirty="0">
              <a:solidFill>
                <a:schemeClr val="bg1">
                  <a:lumMod val="7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Vẻ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đẹp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riêng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ba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xung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phong</a:t>
            </a:r>
            <a:endParaRPr lang="en-US" altLang="en-GB" sz="1800" dirty="0">
              <a:solidFill>
                <a:schemeClr val="bg1">
                  <a:lumMod val="7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en-GB" sz="1800" dirty="0" err="1" smtClean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Mở</a:t>
            </a:r>
            <a:r>
              <a:rPr lang="en-US" altLang="en-GB" sz="1800" dirty="0" smtClean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rộng</a:t>
            </a:r>
            <a:endParaRPr lang="en-US" altLang="en-GB" sz="1800" dirty="0">
              <a:solidFill>
                <a:schemeClr val="bg1">
                  <a:lumMod val="7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</a:t>
            </a:r>
            <a:r>
              <a:rPr lang="en-US" altLang="en-GB" sz="1800" dirty="0" smtClean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)  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Đánh</a:t>
            </a:r>
            <a:r>
              <a:rPr lang="en-US" altLang="en-GB" sz="18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en-GB" sz="18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giá</a:t>
            </a:r>
            <a:endParaRPr lang="en-US" altLang="en-GB" sz="1800" dirty="0">
              <a:solidFill>
                <a:schemeClr val="bg1">
                  <a:lumMod val="75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324" name="Google Shape;324;p40"/>
          <p:cNvSpPr txBox="1">
            <a:spLocks noGrp="1"/>
          </p:cNvSpPr>
          <p:nvPr/>
        </p:nvSpPr>
        <p:spPr>
          <a:xfrm>
            <a:off x="2791040" y="4280363"/>
            <a:ext cx="763270" cy="5270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0</a:t>
            </a:r>
            <a:r>
              <a:rPr lang="en-US" altLang="en-GB" sz="32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3</a:t>
            </a:r>
          </a:p>
        </p:txBody>
      </p:sp>
      <p:sp>
        <p:nvSpPr>
          <p:cNvPr id="323" name="Google Shape;323;p40"/>
          <p:cNvSpPr txBox="1">
            <a:spLocks noGrp="1"/>
          </p:cNvSpPr>
          <p:nvPr/>
        </p:nvSpPr>
        <p:spPr>
          <a:xfrm>
            <a:off x="3642690" y="4347456"/>
            <a:ext cx="3325495" cy="5276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 panose="02000000000000000000"/>
              <a:buNone/>
              <a:defRPr sz="3100" b="0" i="0" u="none" strike="noStrike" cap="none">
                <a:solidFill>
                  <a:schemeClr val="dk1"/>
                </a:solidFill>
                <a:latin typeface="Merienda One" panose="02000000000000000000"/>
                <a:ea typeface="Merienda One" panose="02000000000000000000"/>
                <a:cs typeface="Merienda One" panose="02000000000000000000"/>
                <a:sym typeface="Merienda One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b="1" dirty="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KẾT BÀI</a:t>
            </a:r>
          </a:p>
        </p:txBody>
      </p:sp>
      <p:cxnSp>
        <p:nvCxnSpPr>
          <p:cNvPr id="329" name="Google Shape;329;p40"/>
          <p:cNvCxnSpPr>
            <a:cxnSpLocks/>
          </p:cNvCxnSpPr>
          <p:nvPr/>
        </p:nvCxnSpPr>
        <p:spPr>
          <a:xfrm flipH="1">
            <a:off x="3440403" y="4924865"/>
            <a:ext cx="247438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Subtitle 2">
            <a:extLst>
              <a:ext uri="{FF2B5EF4-FFF2-40B4-BE49-F238E27FC236}">
                <a16:creationId xmlns="" xmlns:a16="http://schemas.microsoft.com/office/drawing/2014/main" id="{729AF51B-6E67-40B4-AD17-667D737668E1}"/>
              </a:ext>
            </a:extLst>
          </p:cNvPr>
          <p:cNvSpPr/>
          <p:nvPr/>
        </p:nvSpPr>
        <p:spPr>
          <a:xfrm rot="21599809">
            <a:off x="337203" y="1666922"/>
            <a:ext cx="1715823" cy="2334148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139700" indent="0">
              <a:buNone/>
            </a:pP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Dàn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khái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quát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mbria" panose="02040503050406030204" charset="0"/>
              <a:cs typeface="Cambria" panose="0204050305040603020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/>
      <p:bldP spid="314" grpId="1"/>
      <p:bldP spid="315" grpId="0"/>
      <p:bldP spid="315" grpId="1"/>
      <p:bldP spid="318" grpId="0"/>
      <p:bldP spid="318" grpId="1"/>
      <p:bldP spid="317" grpId="0"/>
      <p:bldP spid="317" grpId="1"/>
      <p:bldP spid="319" grpId="1" build="p"/>
      <p:bldP spid="324" grpId="0"/>
      <p:bldP spid="324" grpId="1"/>
      <p:bldP spid="323" grpId="0"/>
      <p:bldP spid="32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5" name="Google Shape;5655;p47"/>
          <p:cNvSpPr txBox="1">
            <a:spLocks noGrp="1"/>
          </p:cNvSpPr>
          <p:nvPr>
            <p:ph type="title"/>
          </p:nvPr>
        </p:nvSpPr>
        <p:spPr>
          <a:xfrm>
            <a:off x="506131" y="321363"/>
            <a:ext cx="3443700" cy="18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01</a:t>
            </a:r>
            <a:endParaRPr lang="en-GB" sz="88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656" name="Google Shape;5656;p47"/>
          <p:cNvSpPr txBox="1">
            <a:spLocks noGrp="1"/>
          </p:cNvSpPr>
          <p:nvPr>
            <p:ph type="title" idx="4294967295"/>
          </p:nvPr>
        </p:nvSpPr>
        <p:spPr>
          <a:xfrm rot="20880027">
            <a:off x="427699" y="3028049"/>
            <a:ext cx="4551363" cy="1539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MỞ BÀI</a:t>
            </a:r>
          </a:p>
        </p:txBody>
      </p:sp>
      <p:sp>
        <p:nvSpPr>
          <p:cNvPr id="8" name="Wave 7"/>
          <p:cNvSpPr/>
          <p:nvPr/>
        </p:nvSpPr>
        <p:spPr>
          <a:xfrm rot="15720000">
            <a:off x="3812375" y="-321685"/>
            <a:ext cx="7408772" cy="5996576"/>
          </a:xfrm>
          <a:prstGeom prst="wave">
            <a:avLst>
              <a:gd name="adj1" fmla="val 12500"/>
              <a:gd name="adj2" fmla="val -3402"/>
            </a:avLst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4">
            <a:extLst>
              <a:ext uri="{FF2B5EF4-FFF2-40B4-BE49-F238E27FC236}">
                <a16:creationId xmlns="" xmlns:a16="http://schemas.microsoft.com/office/drawing/2014/main" id="{984A0BDC-FF5D-48E1-A41D-2EEDC871AE80}"/>
              </a:ext>
            </a:extLst>
          </p:cNvPr>
          <p:cNvSpPr/>
          <p:nvPr/>
        </p:nvSpPr>
        <p:spPr>
          <a:xfrm>
            <a:off x="429481" y="706606"/>
            <a:ext cx="4164290" cy="39025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 Box 101"/>
          <p:cNvSpPr txBox="1"/>
          <p:nvPr/>
        </p:nvSpPr>
        <p:spPr>
          <a:xfrm>
            <a:off x="610598" y="706606"/>
            <a:ext cx="3852545" cy="38164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   -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thời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để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nhớ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thời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đẹp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hơn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mọi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lời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ca,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thời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mà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cả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nước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lên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đường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phơi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phới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bước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chân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cuộc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kháng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chống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Mĩ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cứu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nước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vĩ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đại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. 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Trường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Sơn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ơi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rầm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rập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bước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quân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hành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ảnh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xung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phong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trên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tuyến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đầu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lửa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đạn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trở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thành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đề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tài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văn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bất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hủ</a:t>
            </a:r>
            <a:r>
              <a:rPr lang="en-US" sz="22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. 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5497286" y="1270812"/>
            <a:ext cx="2507706" cy="27741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 Box 101"/>
          <p:cNvSpPr txBox="1"/>
          <p:nvPr/>
        </p:nvSpPr>
        <p:spPr>
          <a:xfrm>
            <a:off x="641004" y="992923"/>
            <a:ext cx="390080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    Lê Minh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Khuê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nhà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văn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nữ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trưởng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thành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trong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tranh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đóng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góp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cho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nền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văn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học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Việt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Nam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truyện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ngắn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ngôi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sao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xa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xôi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tạo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nét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duyên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dáng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cây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bút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trẻ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.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Truyện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phản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ánh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thành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công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khốc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liệt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tranh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đồng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thời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ánh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lên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vẻ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đẹp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tâm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hồn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như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vì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sao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lung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linh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ngời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sáng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xung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phong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trên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tuyến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lửa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Trường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Sơn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.</a:t>
            </a:r>
          </a:p>
        </p:txBody>
      </p:sp>
      <p:sp>
        <p:nvSpPr>
          <p:cNvPr id="5" name="Rectangles 4"/>
          <p:cNvSpPr/>
          <p:nvPr/>
        </p:nvSpPr>
        <p:spPr>
          <a:xfrm>
            <a:off x="534484" y="864563"/>
            <a:ext cx="4113847" cy="4041321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6C577BD-EED8-4161-A932-D694D2D93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29" y="1306568"/>
            <a:ext cx="2629598" cy="29831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90B38B-BCC1-4985-BDF9-622BF0C78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04" r="12625"/>
          <a:stretch/>
        </p:blipFill>
        <p:spPr>
          <a:xfrm>
            <a:off x="5653997" y="1210639"/>
            <a:ext cx="2595130" cy="31000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2859D1-6ED5-48F3-8D93-8DA813213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350" y="1189696"/>
            <a:ext cx="2747955" cy="32168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5" name="Google Shape;5655;p47"/>
          <p:cNvSpPr txBox="1">
            <a:spLocks noGrp="1"/>
          </p:cNvSpPr>
          <p:nvPr>
            <p:ph type="title"/>
          </p:nvPr>
        </p:nvSpPr>
        <p:spPr>
          <a:xfrm flipH="1">
            <a:off x="5103192" y="1315386"/>
            <a:ext cx="32382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</a:t>
            </a:r>
            <a:r>
              <a:rPr lang="en-US" altLang="en-GB" sz="8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5656" name="Google Shape;5656;p47"/>
          <p:cNvSpPr txBox="1">
            <a:spLocks noGrp="1"/>
          </p:cNvSpPr>
          <p:nvPr>
            <p:ph type="title" idx="2"/>
          </p:nvPr>
        </p:nvSpPr>
        <p:spPr>
          <a:xfrm>
            <a:off x="4229100" y="2133894"/>
            <a:ext cx="4550700" cy="15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Down">
              <a:avLst>
                <a:gd name="adj" fmla="val 852808"/>
              </a:avLst>
            </a:prstTxWarp>
            <a:noAutofit/>
            <a:scene3d>
              <a:camera prst="orthographicFront"/>
              <a:lightRig rig="threePt" dir="t"/>
            </a:scene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THÂN BÀI</a:t>
            </a:r>
          </a:p>
        </p:txBody>
      </p:sp>
      <p:sp>
        <p:nvSpPr>
          <p:cNvPr id="8" name="Wave 7"/>
          <p:cNvSpPr/>
          <p:nvPr/>
        </p:nvSpPr>
        <p:spPr>
          <a:xfrm rot="15720000">
            <a:off x="-2198046" y="-578045"/>
            <a:ext cx="7873131" cy="6189148"/>
          </a:xfrm>
          <a:prstGeom prst="wave">
            <a:avLst>
              <a:gd name="adj1" fmla="val 12500"/>
              <a:gd name="adj2" fmla="val -3402"/>
            </a:avLst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s 4">
            <a:extLst>
              <a:ext uri="{FF2B5EF4-FFF2-40B4-BE49-F238E27FC236}">
                <a16:creationId xmlns="" xmlns:a16="http://schemas.microsoft.com/office/drawing/2014/main" id="{833E3C62-9DD6-4C1F-BB05-091043A3FD12}"/>
              </a:ext>
            </a:extLst>
          </p:cNvPr>
          <p:cNvSpPr/>
          <p:nvPr/>
        </p:nvSpPr>
        <p:spPr>
          <a:xfrm>
            <a:off x="1984632" y="1069175"/>
            <a:ext cx="4975779" cy="37251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57F848-DEDF-472A-AF43-BA669D984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46894" y="2122133"/>
            <a:ext cx="2994728" cy="168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7710" y="240445"/>
            <a:ext cx="7550700" cy="569400"/>
          </a:xfrm>
        </p:spPr>
        <p:txBody>
          <a:bodyPr/>
          <a:lstStyle/>
          <a:p>
            <a:r>
              <a:rPr lang="en-US" sz="3600" u="sng" dirty="0"/>
              <a:t>1) </a:t>
            </a:r>
            <a:r>
              <a:rPr lang="en-US" sz="3600" u="sng" dirty="0" err="1"/>
              <a:t>Khái</a:t>
            </a:r>
            <a:r>
              <a:rPr lang="en-US" sz="3600" u="sng" dirty="0"/>
              <a:t> </a:t>
            </a:r>
            <a:r>
              <a:rPr lang="en-US" sz="3600" u="sng" dirty="0" err="1"/>
              <a:t>quát</a:t>
            </a:r>
            <a:endParaRPr lang="en-US" sz="3600" u="sng" dirty="0"/>
          </a:p>
        </p:txBody>
      </p:sp>
      <p:sp>
        <p:nvSpPr>
          <p:cNvPr id="104" name="Text Box 103"/>
          <p:cNvSpPr txBox="1"/>
          <p:nvPr/>
        </p:nvSpPr>
        <p:spPr>
          <a:xfrm>
            <a:off x="2117270" y="1119120"/>
            <a:ext cx="4909460" cy="36933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Vào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ngày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đầu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cuộc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kháng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chống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Mỹ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được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đẩy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đỉnh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điểm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tác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phẩm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Ngôi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Sao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Xôi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Lê Minh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Khuê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đã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được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thổi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bùng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vào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đó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làn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gió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mới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vào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cuộc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cách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năm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1971. </a:t>
            </a:r>
          </a:p>
          <a:p>
            <a:pPr marL="0" indent="0"/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Nhan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đề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“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ngôi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sao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xôi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” ở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đây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phép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nhân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hóa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về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chiến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sĩ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tỏa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như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sao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bầu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đêm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vừa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ngôi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sao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luôn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được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thêu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trên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mũ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người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quân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nhân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,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đồng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thời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còn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ẩn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dụ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cho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ánh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sáng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tỏa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ra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từ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vẻ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đẹp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tâm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hồn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lí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tưởng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cao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cả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nữ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thanh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niên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xung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1800" dirty="0" err="1">
                <a:latin typeface="Cambria" panose="02040503050406030204" charset="0"/>
                <a:cs typeface="Cambria" panose="02040503050406030204" charset="0"/>
              </a:rPr>
              <a:t>phong</a:t>
            </a:r>
            <a:r>
              <a:rPr lang="en-US" sz="1800" dirty="0">
                <a:latin typeface="Cambria" panose="02040503050406030204" charset="0"/>
                <a:cs typeface="Cambria" panose="02040503050406030204" charset="0"/>
              </a:rPr>
              <a:t>.</a:t>
            </a:r>
          </a:p>
          <a:p>
            <a:pPr marL="0" indent="0"/>
            <a:endParaRPr lang="en-US" sz="1800" dirty="0"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D12E626-92E9-4AD3-9E31-94D720FB5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26464" y="1988573"/>
            <a:ext cx="3031671" cy="1917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s 5"/>
          <p:cNvSpPr/>
          <p:nvPr/>
        </p:nvSpPr>
        <p:spPr>
          <a:xfrm>
            <a:off x="690966" y="1171574"/>
            <a:ext cx="7550699" cy="3657721"/>
          </a:xfrm>
          <a:prstGeom prst="rect">
            <a:avLst/>
          </a:prstGeom>
          <a:noFill/>
          <a:ln>
            <a:solidFill>
              <a:schemeClr val="bg1">
                <a:lumMod val="40000"/>
                <a:lumOff val="60000"/>
              </a:schemeClr>
            </a:solidFill>
            <a:prstDash val="lgDashDot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1) Khái quát</a:t>
            </a:r>
          </a:p>
        </p:txBody>
      </p:sp>
      <p:sp>
        <p:nvSpPr>
          <p:cNvPr id="104" name="Text Box 103"/>
          <p:cNvSpPr txBox="1"/>
          <p:nvPr/>
        </p:nvSpPr>
        <p:spPr>
          <a:xfrm>
            <a:off x="791887" y="1373233"/>
            <a:ext cx="734885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-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Toàn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bộ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tác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phẩm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là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một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thể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thống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nhất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xoay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quanh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gái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Hà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Nội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-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Phương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Định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và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những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tình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huống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thắt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mở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về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cuộc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đời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cách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mạng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của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100" dirty="0" err="1">
                <a:latin typeface="Cambria" panose="02040503050406030204" charset="0"/>
                <a:cs typeface="Cambria" panose="02040503050406030204" charset="0"/>
              </a:rPr>
              <a:t>cô</a:t>
            </a:r>
            <a:r>
              <a:rPr lang="en-US" sz="2100" dirty="0">
                <a:latin typeface="Cambria" panose="02040503050406030204" charset="0"/>
                <a:cs typeface="Cambria" panose="02040503050406030204" charset="0"/>
              </a:rPr>
              <a:t>. </a:t>
            </a:r>
          </a:p>
          <a:p>
            <a:pPr marL="0" indent="0"/>
            <a:endParaRPr lang="en-US" sz="2100" dirty="0"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854306-1CB2-40DE-9E4F-FE8EFC3C6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854" y="2835445"/>
            <a:ext cx="2807119" cy="1628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8A9D65-628F-4B4F-9F90-40EDB9D91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029" y="2835445"/>
            <a:ext cx="2701432" cy="1613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theme/theme1.xml><?xml version="1.0" encoding="utf-8"?>
<a:theme xmlns:a="http://schemas.openxmlformats.org/drawingml/2006/main" name="Lucky Stars Consulting Toolkit by Slidesgo">
  <a:themeElements>
    <a:clrScheme name="Simple Light">
      <a:dk1>
        <a:srgbClr val="000000"/>
      </a:dk1>
      <a:lt1>
        <a:srgbClr val="6D1BD5"/>
      </a:lt1>
      <a:dk2>
        <a:srgbClr val="E9E9E9"/>
      </a:dk2>
      <a:lt2>
        <a:srgbClr val="B7B7B7"/>
      </a:lt2>
      <a:accent1>
        <a:srgbClr val="CDC5EE"/>
      </a:accent1>
      <a:accent2>
        <a:srgbClr val="A383EE"/>
      </a:accent2>
      <a:accent3>
        <a:srgbClr val="8C5AE7"/>
      </a:accent3>
      <a:accent4>
        <a:srgbClr val="FFFFFF"/>
      </a:accent4>
      <a:accent5>
        <a:srgbClr val="FFFFFF"/>
      </a:accent5>
      <a:accent6>
        <a:srgbClr val="000000"/>
      </a:accent6>
      <a:hlink>
        <a:srgbClr val="4F49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2341</Words>
  <Application>Microsoft Office PowerPoint</Application>
  <PresentationFormat>On-screen Show (16:9)</PresentationFormat>
  <Paragraphs>103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Cambria</vt:lpstr>
      <vt:lpstr>Anaheim</vt:lpstr>
      <vt:lpstr>Maven Pro</vt:lpstr>
      <vt:lpstr>Roboto</vt:lpstr>
      <vt:lpstr>Montserrat SemiBold</vt:lpstr>
      <vt:lpstr>Times New Roman</vt:lpstr>
      <vt:lpstr>Merienda One</vt:lpstr>
      <vt:lpstr>Montserrat</vt:lpstr>
      <vt:lpstr>Wingdings</vt:lpstr>
      <vt:lpstr>Lucky Stars Consulting Toolkit by Slidesgo</vt:lpstr>
      <vt:lpstr>Đề bài:</vt:lpstr>
      <vt:lpstr>PowerPoint Presentation</vt:lpstr>
      <vt:lpstr>MỞ BÀI</vt:lpstr>
      <vt:lpstr>01</vt:lpstr>
      <vt:lpstr>PowerPoint Presentation</vt:lpstr>
      <vt:lpstr>PowerPoint Presentation</vt:lpstr>
      <vt:lpstr>02</vt:lpstr>
      <vt:lpstr>1) Khái quát</vt:lpstr>
      <vt:lpstr>1) Khái quát</vt:lpstr>
      <vt:lpstr>2) Phân tích </vt:lpstr>
      <vt:lpstr>2) Phân tích </vt:lpstr>
      <vt:lpstr>2) Phân tích </vt:lpstr>
      <vt:lpstr>2) Phân tích </vt:lpstr>
      <vt:lpstr>PowerPoint Presentation</vt:lpstr>
      <vt:lpstr>2) Phân tích </vt:lpstr>
      <vt:lpstr>2) Phân tích </vt:lpstr>
      <vt:lpstr>2) Phân tích </vt:lpstr>
      <vt:lpstr>2) Phân tích </vt:lpstr>
      <vt:lpstr>2) Phân tích </vt:lpstr>
      <vt:lpstr>2) Phân tích </vt:lpstr>
      <vt:lpstr>3. Mở rộng</vt:lpstr>
      <vt:lpstr>3. Mở rộng</vt:lpstr>
      <vt:lpstr>4) Đánh giá</vt:lpstr>
      <vt:lpstr>PowerPoint Presentation</vt:lpstr>
      <vt:lpstr>03</vt:lpstr>
      <vt:lpstr>PowerPoint Presentation</vt:lpstr>
      <vt:lpstr>Cảm ơn cô và các bạn đã lắng nghe!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cô và các bạn</dc:title>
  <dc:creator>Admin</dc:creator>
  <cp:lastModifiedBy>MyPC</cp:lastModifiedBy>
  <cp:revision>14</cp:revision>
  <dcterms:created xsi:type="dcterms:W3CDTF">2022-04-09T06:57:15Z</dcterms:created>
  <dcterms:modified xsi:type="dcterms:W3CDTF">2022-04-12T09:16:58Z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377468AFDAC64EF49AF28746CF235390</vt:lpwstr>
  </property>
  <property fmtid="{D5CDD505-2E9C-101B-9397-08002B2CF9AE}" pid="3" name="KSOProductBuildVer">
    <vt:lpwstr>1033-11.2.0.11073</vt:lpwstr>
  </property>
</Properties>
</file>