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6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0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5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6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7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4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2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4173" y="362708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    THỰC HÀNH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vi-VN" sz="3800" b="1" dirty="0">
                <a:latin typeface="+mj-lt"/>
              </a:rPr>
              <a:t>KẾ HOẠCH CHÍ TIÊU CÁ NHÂN VÀ GIA ĐÌNH</a:t>
            </a:r>
            <a:endParaRPr lang="en-US" sz="3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248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228" y="351689"/>
            <a:ext cx="10255347" cy="157200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926081" y="2036234"/>
            <a:ext cx="7526214" cy="461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4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103911"/>
              </p:ext>
            </p:extLst>
          </p:nvPr>
        </p:nvGraphicFramePr>
        <p:xfrm>
          <a:off x="661183" y="298606"/>
          <a:ext cx="4121834" cy="6188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1174">
                  <a:extLst>
                    <a:ext uri="{9D8B030D-6E8A-4147-A177-3AD203B41FA5}">
                      <a16:colId xmlns:a16="http://schemas.microsoft.com/office/drawing/2014/main" val="4041978818"/>
                    </a:ext>
                  </a:extLst>
                </a:gridCol>
                <a:gridCol w="1392701">
                  <a:extLst>
                    <a:ext uri="{9D8B030D-6E8A-4147-A177-3AD203B41FA5}">
                      <a16:colId xmlns:a16="http://schemas.microsoft.com/office/drawing/2014/main" val="3557408730"/>
                    </a:ext>
                  </a:extLst>
                </a:gridCol>
                <a:gridCol w="1237959">
                  <a:extLst>
                    <a:ext uri="{9D8B030D-6E8A-4147-A177-3AD203B41FA5}">
                      <a16:colId xmlns:a16="http://schemas.microsoft.com/office/drawing/2014/main" val="3447415610"/>
                    </a:ext>
                  </a:extLst>
                </a:gridCol>
              </a:tblGrid>
              <a:tr h="623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25411734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Thuê nhà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426539886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Điện, nước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059189783"/>
                  </a:ext>
                </a:extLst>
              </a:tr>
              <a:tr h="17296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 uống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 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56716863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 lại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3251720870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ĐT, Internet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756505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57825"/>
              </p:ext>
            </p:extLst>
          </p:nvPr>
        </p:nvGraphicFramePr>
        <p:xfrm>
          <a:off x="5765410" y="199469"/>
          <a:ext cx="5699759" cy="6386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0535">
                  <a:extLst>
                    <a:ext uri="{9D8B030D-6E8A-4147-A177-3AD203B41FA5}">
                      <a16:colId xmlns:a16="http://schemas.microsoft.com/office/drawing/2014/main" val="4041978818"/>
                    </a:ext>
                  </a:extLst>
                </a:gridCol>
                <a:gridCol w="2080204">
                  <a:extLst>
                    <a:ext uri="{9D8B030D-6E8A-4147-A177-3AD203B41FA5}">
                      <a16:colId xmlns:a16="http://schemas.microsoft.com/office/drawing/2014/main" val="3557408730"/>
                    </a:ext>
                  </a:extLst>
                </a:gridCol>
                <a:gridCol w="1329020">
                  <a:extLst>
                    <a:ext uri="{9D8B030D-6E8A-4147-A177-3AD203B41FA5}">
                      <a16:colId xmlns:a16="http://schemas.microsoft.com/office/drawing/2014/main" val="3447415610"/>
                    </a:ext>
                  </a:extLst>
                </a:gridCol>
              </a:tblGrid>
              <a:tr h="7690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25411734"/>
                  </a:ext>
                </a:extLst>
              </a:tr>
              <a:tr h="55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ĐT, Internet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7565056"/>
                  </a:ext>
                </a:extLst>
              </a:tr>
              <a:tr h="55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 vở, bút...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4161434170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dụng lặt vặt hàng ngày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2463916874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trí, mua sắm, Sức khỏe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472610788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 phòng, tiết kiệm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604332535"/>
                  </a:ext>
                </a:extLst>
              </a:tr>
              <a:tr h="12109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b="1" i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 </a:t>
                      </a:r>
                      <a:r>
                        <a:rPr lang="nl-NL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000đ</a:t>
                      </a:r>
                      <a:endParaRPr lang="en-US" sz="24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2981657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97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907166"/>
              </p:ext>
            </p:extLst>
          </p:nvPr>
        </p:nvGraphicFramePr>
        <p:xfrm>
          <a:off x="3573193" y="393892"/>
          <a:ext cx="6049107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427">
                  <a:extLst>
                    <a:ext uri="{9D8B030D-6E8A-4147-A177-3AD203B41FA5}">
                      <a16:colId xmlns:a16="http://schemas.microsoft.com/office/drawing/2014/main" val="1895229809"/>
                    </a:ext>
                  </a:extLst>
                </a:gridCol>
                <a:gridCol w="2016840">
                  <a:extLst>
                    <a:ext uri="{9D8B030D-6E8A-4147-A177-3AD203B41FA5}">
                      <a16:colId xmlns:a16="http://schemas.microsoft.com/office/drawing/2014/main" val="4275765398"/>
                    </a:ext>
                  </a:extLst>
                </a:gridCol>
                <a:gridCol w="2016840">
                  <a:extLst>
                    <a:ext uri="{9D8B030D-6E8A-4147-A177-3AD203B41FA5}">
                      <a16:colId xmlns:a16="http://schemas.microsoft.com/office/drawing/2014/main" val="2345830350"/>
                    </a:ext>
                  </a:extLst>
                </a:gridCol>
              </a:tblGrid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163297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94968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438044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11696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447887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536929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58863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7173609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602852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16137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257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13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nhân HS hoàn thiện bảng của mình.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chi tiêu cho cá nhân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và đọc trước bài sau </a:t>
            </a:r>
            <a:r>
              <a:rPr lang="nl-N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Hoạt động thể thao nào được yêu thích nhất trong hè ? </a:t>
            </a:r>
            <a:r>
              <a:rPr lang="nl-N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thập thông tin theo phiếu học tập ( HĐN). Lưu ý mỗi khối thu thập thông tin 05 học sinh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55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215</Words>
  <PresentationFormat>Widescreen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TIẾT     THỰC HÀNH</vt:lpstr>
      <vt:lpstr>PowerPoint Presentation</vt:lpstr>
      <vt:lpstr>PowerPoint Presentation</vt:lpstr>
      <vt:lpstr>PowerPoint Presentation</vt:lpstr>
      <vt:lpstr>HƯỚNG DẪN VỀ NHÀ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2021-07-12T16:01:48Z</dcterms:created>
  <dcterms:modified xsi:type="dcterms:W3CDTF">2021-07-12T16:23:56Z</dcterms:modified>
</cp:coreProperties>
</file>