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99" r:id="rId9"/>
    <p:sldId id="305" r:id="rId10"/>
    <p:sldId id="261" r:id="rId11"/>
    <p:sldId id="262" r:id="rId12"/>
    <p:sldId id="306" r:id="rId13"/>
    <p:sldId id="312" r:id="rId14"/>
    <p:sldId id="313" r:id="rId15"/>
    <p:sldId id="263" r:id="rId16"/>
    <p:sldId id="264" r:id="rId17"/>
    <p:sldId id="265" r:id="rId18"/>
    <p:sldId id="266" r:id="rId19"/>
    <p:sldId id="29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  <p:embeddedFont>
      <p:font typeface="UTM Avo" panose="02040603050506020204" pitchFamily="18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2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70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116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95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35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21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61: So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sánh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cùng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mẫu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Đọc và thảo luận nội dung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DC0A6D-45A5-DFE8-62B2-52C39BDC9743}"/>
              </a:ext>
            </a:extLst>
          </p:cNvPr>
          <p:cNvGrpSpPr/>
          <p:nvPr/>
        </p:nvGrpSpPr>
        <p:grpSpPr>
          <a:xfrm>
            <a:off x="7174340" y="825889"/>
            <a:ext cx="4629228" cy="896798"/>
            <a:chOff x="1028700" y="7913104"/>
            <a:chExt cx="6362700" cy="1345196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738F2103-9524-6C20-FB5E-37B401A357BE}"/>
                </a:ext>
              </a:extLst>
            </p:cNvPr>
            <p:cNvGrpSpPr/>
            <p:nvPr/>
          </p:nvGrpSpPr>
          <p:grpSpPr>
            <a:xfrm>
              <a:off x="1028700" y="7913104"/>
              <a:ext cx="6362700" cy="1345196"/>
              <a:chOff x="0" y="-28575"/>
              <a:chExt cx="465583" cy="107615"/>
            </a:xfrm>
          </p:grpSpPr>
          <p:sp>
            <p:nvSpPr>
              <p:cNvPr id="12" name="Freeform 21">
                <a:extLst>
                  <a:ext uri="{FF2B5EF4-FFF2-40B4-BE49-F238E27FC236}">
                    <a16:creationId xmlns:a16="http://schemas.microsoft.com/office/drawing/2014/main" id="{E681CE53-1CB7-6641-EBCA-A40F530BF97F}"/>
                  </a:ext>
                </a:extLst>
              </p:cNvPr>
              <p:cNvSpPr/>
              <p:nvPr/>
            </p:nvSpPr>
            <p:spPr>
              <a:xfrm>
                <a:off x="0" y="0"/>
                <a:ext cx="465583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465583" h="79040">
                    <a:moveTo>
                      <a:pt x="39520" y="0"/>
                    </a:moveTo>
                    <a:lnTo>
                      <a:pt x="426063" y="0"/>
                    </a:lnTo>
                    <a:cubicBezTo>
                      <a:pt x="447889" y="0"/>
                      <a:pt x="465583" y="17694"/>
                      <a:pt x="465583" y="39520"/>
                    </a:cubicBezTo>
                    <a:lnTo>
                      <a:pt x="465583" y="39520"/>
                    </a:lnTo>
                    <a:cubicBezTo>
                      <a:pt x="465583" y="61346"/>
                      <a:pt x="447889" y="79040"/>
                      <a:pt x="426063" y="79040"/>
                    </a:cubicBezTo>
                    <a:lnTo>
                      <a:pt x="39520" y="79040"/>
                    </a:lnTo>
                    <a:cubicBezTo>
                      <a:pt x="17694" y="79040"/>
                      <a:pt x="0" y="61346"/>
                      <a:pt x="0" y="39520"/>
                    </a:cubicBezTo>
                    <a:lnTo>
                      <a:pt x="0" y="39520"/>
                    </a:lnTo>
                    <a:cubicBezTo>
                      <a:pt x="0" y="17694"/>
                      <a:pt x="17694" y="0"/>
                      <a:pt x="3952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solidFill>
                  <a:schemeClr val="tx1"/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F09589-9D48-61DC-3AAD-83C48D302EC4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65583" cy="10761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624"/>
              </a:p>
            </p:txBody>
          </p:sp>
        </p:grp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2C0EAF07-515B-F70E-4C54-EFEA54516E94}"/>
                </a:ext>
              </a:extLst>
            </p:cNvPr>
            <p:cNvSpPr txBox="1"/>
            <p:nvPr/>
          </p:nvSpPr>
          <p:spPr>
            <a:xfrm>
              <a:off x="1220461" y="8455658"/>
              <a:ext cx="5975783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NHÓM BÀN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C4D8918-D178-DE38-8FD0-A486A3D0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348" y="2297017"/>
            <a:ext cx="8833304" cy="37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sánh các phân số sau với 1: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DC0A6D-45A5-DFE8-62B2-52C39BDC9743}"/>
              </a:ext>
            </a:extLst>
          </p:cNvPr>
          <p:cNvGrpSpPr/>
          <p:nvPr/>
        </p:nvGrpSpPr>
        <p:grpSpPr>
          <a:xfrm>
            <a:off x="7174340" y="825889"/>
            <a:ext cx="4629228" cy="896798"/>
            <a:chOff x="1028700" y="7913104"/>
            <a:chExt cx="6362700" cy="1345196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738F2103-9524-6C20-FB5E-37B401A357BE}"/>
                </a:ext>
              </a:extLst>
            </p:cNvPr>
            <p:cNvGrpSpPr/>
            <p:nvPr/>
          </p:nvGrpSpPr>
          <p:grpSpPr>
            <a:xfrm>
              <a:off x="1028700" y="7913104"/>
              <a:ext cx="6362700" cy="1345196"/>
              <a:chOff x="0" y="-28575"/>
              <a:chExt cx="465583" cy="107615"/>
            </a:xfrm>
          </p:grpSpPr>
          <p:sp>
            <p:nvSpPr>
              <p:cNvPr id="12" name="Freeform 21">
                <a:extLst>
                  <a:ext uri="{FF2B5EF4-FFF2-40B4-BE49-F238E27FC236}">
                    <a16:creationId xmlns:a16="http://schemas.microsoft.com/office/drawing/2014/main" id="{E681CE53-1CB7-6641-EBCA-A40F530BF97F}"/>
                  </a:ext>
                </a:extLst>
              </p:cNvPr>
              <p:cNvSpPr/>
              <p:nvPr/>
            </p:nvSpPr>
            <p:spPr>
              <a:xfrm>
                <a:off x="0" y="0"/>
                <a:ext cx="465583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465583" h="79040">
                    <a:moveTo>
                      <a:pt x="39520" y="0"/>
                    </a:moveTo>
                    <a:lnTo>
                      <a:pt x="426063" y="0"/>
                    </a:lnTo>
                    <a:cubicBezTo>
                      <a:pt x="447889" y="0"/>
                      <a:pt x="465583" y="17694"/>
                      <a:pt x="465583" y="39520"/>
                    </a:cubicBezTo>
                    <a:lnTo>
                      <a:pt x="465583" y="39520"/>
                    </a:lnTo>
                    <a:cubicBezTo>
                      <a:pt x="465583" y="61346"/>
                      <a:pt x="447889" y="79040"/>
                      <a:pt x="426063" y="79040"/>
                    </a:cubicBezTo>
                    <a:lnTo>
                      <a:pt x="39520" y="79040"/>
                    </a:lnTo>
                    <a:cubicBezTo>
                      <a:pt x="17694" y="79040"/>
                      <a:pt x="0" y="61346"/>
                      <a:pt x="0" y="39520"/>
                    </a:cubicBezTo>
                    <a:lnTo>
                      <a:pt x="0" y="39520"/>
                    </a:lnTo>
                    <a:cubicBezTo>
                      <a:pt x="0" y="17694"/>
                      <a:pt x="17694" y="0"/>
                      <a:pt x="3952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solidFill>
                  <a:schemeClr val="tx1"/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F09589-9D48-61DC-3AAD-83C48D302EC4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65583" cy="10761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624"/>
              </a:p>
            </p:txBody>
          </p:sp>
        </p:grp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2C0EAF07-515B-F70E-4C54-EFEA54516E94}"/>
                </a:ext>
              </a:extLst>
            </p:cNvPr>
            <p:cNvSpPr txBox="1"/>
            <p:nvPr/>
          </p:nvSpPr>
          <p:spPr>
            <a:xfrm>
              <a:off x="1220461" y="8455658"/>
              <a:ext cx="5975783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NHÓM BÀN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729CD-6F61-4355-A776-6E70FA355DD5}"/>
                  </a:ext>
                </a:extLst>
              </p:cNvPr>
              <p:cNvSpPr txBox="1"/>
              <p:nvPr/>
            </p:nvSpPr>
            <p:spPr>
              <a:xfrm>
                <a:off x="675086" y="2428502"/>
                <a:ext cx="839390" cy="823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729CD-6F61-4355-A776-6E70FA355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86" y="2428502"/>
                <a:ext cx="839390" cy="823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546A65-E548-1B5E-F3DB-0D440D07F136}"/>
                  </a:ext>
                </a:extLst>
              </p:cNvPr>
              <p:cNvSpPr txBox="1"/>
              <p:nvPr/>
            </p:nvSpPr>
            <p:spPr>
              <a:xfrm>
                <a:off x="4546998" y="2428502"/>
                <a:ext cx="839390" cy="823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546A65-E548-1B5E-F3DB-0D440D07F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98" y="2428502"/>
                <a:ext cx="839390" cy="823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5C269F-1889-041B-9F4C-BE3C296CEAB8}"/>
                  </a:ext>
                </a:extLst>
              </p:cNvPr>
              <p:cNvSpPr txBox="1"/>
              <p:nvPr/>
            </p:nvSpPr>
            <p:spPr>
              <a:xfrm>
                <a:off x="8347473" y="2428502"/>
                <a:ext cx="839390" cy="823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5C269F-1889-041B-9F4C-BE3C296C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473" y="2428502"/>
                <a:ext cx="839390" cy="823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475BE5B-9FA4-2D6D-B36F-AA7BB43DD145}"/>
              </a:ext>
            </a:extLst>
          </p:cNvPr>
          <p:cNvSpPr txBox="1"/>
          <p:nvPr/>
        </p:nvSpPr>
        <p:spPr>
          <a:xfrm>
            <a:off x="2060973" y="2599952"/>
            <a:ext cx="839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A9DA1-2215-043B-5B85-115B2EA16F2E}"/>
              </a:ext>
            </a:extLst>
          </p:cNvPr>
          <p:cNvSpPr txBox="1"/>
          <p:nvPr/>
        </p:nvSpPr>
        <p:spPr>
          <a:xfrm>
            <a:off x="5875735" y="2599952"/>
            <a:ext cx="839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1B1CE-CB63-6763-165B-03A890138714}"/>
              </a:ext>
            </a:extLst>
          </p:cNvPr>
          <p:cNvSpPr txBox="1"/>
          <p:nvPr/>
        </p:nvSpPr>
        <p:spPr>
          <a:xfrm>
            <a:off x="9604772" y="2599952"/>
            <a:ext cx="839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B32948-5CDE-041B-5DCD-1CFFCA7E1722}"/>
              </a:ext>
            </a:extLst>
          </p:cNvPr>
          <p:cNvSpPr/>
          <p:nvPr/>
        </p:nvSpPr>
        <p:spPr>
          <a:xfrm>
            <a:off x="1492150" y="2554772"/>
            <a:ext cx="615914" cy="583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0FFAF5-BC20-08D7-B798-DA2AEE07F03C}"/>
              </a:ext>
            </a:extLst>
          </p:cNvPr>
          <p:cNvSpPr/>
          <p:nvPr/>
        </p:nvSpPr>
        <p:spPr>
          <a:xfrm>
            <a:off x="5342255" y="2554772"/>
            <a:ext cx="615914" cy="583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2FFA55-63D2-4575-A9B8-4DA84D33D3AB}"/>
              </a:ext>
            </a:extLst>
          </p:cNvPr>
          <p:cNvSpPr/>
          <p:nvPr/>
        </p:nvSpPr>
        <p:spPr>
          <a:xfrm>
            <a:off x="9115358" y="2554772"/>
            <a:ext cx="615914" cy="583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9024F9-6DFF-5846-9CEF-1A27DA4BACE7}"/>
                  </a:ext>
                </a:extLst>
              </p:cNvPr>
              <p:cNvSpPr txBox="1"/>
              <p:nvPr/>
            </p:nvSpPr>
            <p:spPr>
              <a:xfrm>
                <a:off x="675086" y="3628652"/>
                <a:ext cx="839390" cy="823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9024F9-6DFF-5846-9CEF-1A27DA4BA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86" y="3628652"/>
                <a:ext cx="839390" cy="823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07ABA-3B25-C822-A0DA-76D56869BE6A}"/>
                  </a:ext>
                </a:extLst>
              </p:cNvPr>
              <p:cNvSpPr txBox="1"/>
              <p:nvPr/>
            </p:nvSpPr>
            <p:spPr>
              <a:xfrm>
                <a:off x="4546998" y="3628652"/>
                <a:ext cx="839390" cy="823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46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07ABA-3B25-C822-A0DA-76D56869B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98" y="3628652"/>
                <a:ext cx="839390" cy="8234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58871B-6D65-1C1A-072E-71E8D3EBBA6B}"/>
                  </a:ext>
                </a:extLst>
              </p:cNvPr>
              <p:cNvSpPr txBox="1"/>
              <p:nvPr/>
            </p:nvSpPr>
            <p:spPr>
              <a:xfrm>
                <a:off x="8347473" y="3628652"/>
                <a:ext cx="839390" cy="823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71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58871B-6D65-1C1A-072E-71E8D3EBB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473" y="3628652"/>
                <a:ext cx="839390" cy="8234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50FA3CC-08DD-C52D-3596-D00A5B53A800}"/>
              </a:ext>
            </a:extLst>
          </p:cNvPr>
          <p:cNvSpPr txBox="1"/>
          <p:nvPr/>
        </p:nvSpPr>
        <p:spPr>
          <a:xfrm>
            <a:off x="2060973" y="3800102"/>
            <a:ext cx="839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39A4A7-ED64-FBAF-D774-52D710A40739}"/>
              </a:ext>
            </a:extLst>
          </p:cNvPr>
          <p:cNvSpPr txBox="1"/>
          <p:nvPr/>
        </p:nvSpPr>
        <p:spPr>
          <a:xfrm>
            <a:off x="5875735" y="3800102"/>
            <a:ext cx="839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A4F1D3-F641-865C-E156-1A65E8987577}"/>
              </a:ext>
            </a:extLst>
          </p:cNvPr>
          <p:cNvSpPr txBox="1"/>
          <p:nvPr/>
        </p:nvSpPr>
        <p:spPr>
          <a:xfrm>
            <a:off x="9604772" y="3800102"/>
            <a:ext cx="839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9E0B37-9C0B-3026-1337-E51965A2075E}"/>
              </a:ext>
            </a:extLst>
          </p:cNvPr>
          <p:cNvSpPr/>
          <p:nvPr/>
        </p:nvSpPr>
        <p:spPr>
          <a:xfrm>
            <a:off x="1492150" y="3754922"/>
            <a:ext cx="615914" cy="583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7950871-1BD2-B9F1-732C-F61ABAD4141A}"/>
              </a:ext>
            </a:extLst>
          </p:cNvPr>
          <p:cNvSpPr/>
          <p:nvPr/>
        </p:nvSpPr>
        <p:spPr>
          <a:xfrm>
            <a:off x="5342255" y="3754922"/>
            <a:ext cx="615914" cy="583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5D06BA0-E682-C3D3-181E-1A3D253E00FF}"/>
              </a:ext>
            </a:extLst>
          </p:cNvPr>
          <p:cNvSpPr/>
          <p:nvPr/>
        </p:nvSpPr>
        <p:spPr>
          <a:xfrm>
            <a:off x="9115358" y="3754922"/>
            <a:ext cx="615914" cy="583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F55D5B-372F-89B6-FCEE-537D1D8DE8D7}"/>
              </a:ext>
            </a:extLst>
          </p:cNvPr>
          <p:cNvSpPr/>
          <p:nvPr/>
        </p:nvSpPr>
        <p:spPr>
          <a:xfrm>
            <a:off x="1655233" y="2671233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941291-E715-370E-76BA-805C0B365238}"/>
              </a:ext>
            </a:extLst>
          </p:cNvPr>
          <p:cNvSpPr/>
          <p:nvPr/>
        </p:nvSpPr>
        <p:spPr>
          <a:xfrm>
            <a:off x="5490633" y="2671233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7CEED-F15C-379C-8B45-5F0D819AE48D}"/>
              </a:ext>
            </a:extLst>
          </p:cNvPr>
          <p:cNvSpPr/>
          <p:nvPr/>
        </p:nvSpPr>
        <p:spPr>
          <a:xfrm>
            <a:off x="9283699" y="2671233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8B4676-1D5C-9165-9743-90A8DC86997F}"/>
              </a:ext>
            </a:extLst>
          </p:cNvPr>
          <p:cNvSpPr/>
          <p:nvPr/>
        </p:nvSpPr>
        <p:spPr>
          <a:xfrm>
            <a:off x="1655233" y="3871383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BE2AEB-4802-9D0D-7A32-2B09A586560E}"/>
              </a:ext>
            </a:extLst>
          </p:cNvPr>
          <p:cNvSpPr/>
          <p:nvPr/>
        </p:nvSpPr>
        <p:spPr>
          <a:xfrm>
            <a:off x="5490633" y="3871383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F0F45C-E3E6-BAA3-03C4-576A57C3427D}"/>
              </a:ext>
            </a:extLst>
          </p:cNvPr>
          <p:cNvSpPr/>
          <p:nvPr/>
        </p:nvSpPr>
        <p:spPr>
          <a:xfrm>
            <a:off x="9283699" y="3871383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8634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55638" y="187833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359658" y="1779121"/>
            <a:ext cx="100672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Viết ba phân số bé hơn 1, ba phân số lớn hơn 1, ba phân số bằng 1.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DC0A6D-45A5-DFE8-62B2-52C39BDC9743}"/>
              </a:ext>
            </a:extLst>
          </p:cNvPr>
          <p:cNvGrpSpPr/>
          <p:nvPr/>
        </p:nvGrpSpPr>
        <p:grpSpPr>
          <a:xfrm>
            <a:off x="7174340" y="825889"/>
            <a:ext cx="4629228" cy="896798"/>
            <a:chOff x="1028700" y="7913104"/>
            <a:chExt cx="6362700" cy="1345196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738F2103-9524-6C20-FB5E-37B401A357BE}"/>
                </a:ext>
              </a:extLst>
            </p:cNvPr>
            <p:cNvGrpSpPr/>
            <p:nvPr/>
          </p:nvGrpSpPr>
          <p:grpSpPr>
            <a:xfrm>
              <a:off x="1028700" y="7913104"/>
              <a:ext cx="6362700" cy="1345196"/>
              <a:chOff x="0" y="-28575"/>
              <a:chExt cx="465583" cy="107615"/>
            </a:xfrm>
          </p:grpSpPr>
          <p:sp>
            <p:nvSpPr>
              <p:cNvPr id="12" name="Freeform 21">
                <a:extLst>
                  <a:ext uri="{FF2B5EF4-FFF2-40B4-BE49-F238E27FC236}">
                    <a16:creationId xmlns:a16="http://schemas.microsoft.com/office/drawing/2014/main" id="{E681CE53-1CB7-6641-EBCA-A40F530BF97F}"/>
                  </a:ext>
                </a:extLst>
              </p:cNvPr>
              <p:cNvSpPr/>
              <p:nvPr/>
            </p:nvSpPr>
            <p:spPr>
              <a:xfrm>
                <a:off x="0" y="0"/>
                <a:ext cx="465583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465583" h="79040">
                    <a:moveTo>
                      <a:pt x="39520" y="0"/>
                    </a:moveTo>
                    <a:lnTo>
                      <a:pt x="426063" y="0"/>
                    </a:lnTo>
                    <a:cubicBezTo>
                      <a:pt x="447889" y="0"/>
                      <a:pt x="465583" y="17694"/>
                      <a:pt x="465583" y="39520"/>
                    </a:cubicBezTo>
                    <a:lnTo>
                      <a:pt x="465583" y="39520"/>
                    </a:lnTo>
                    <a:cubicBezTo>
                      <a:pt x="465583" y="61346"/>
                      <a:pt x="447889" y="79040"/>
                      <a:pt x="426063" y="79040"/>
                    </a:cubicBezTo>
                    <a:lnTo>
                      <a:pt x="39520" y="79040"/>
                    </a:lnTo>
                    <a:cubicBezTo>
                      <a:pt x="17694" y="79040"/>
                      <a:pt x="0" y="61346"/>
                      <a:pt x="0" y="39520"/>
                    </a:cubicBezTo>
                    <a:lnTo>
                      <a:pt x="0" y="39520"/>
                    </a:lnTo>
                    <a:cubicBezTo>
                      <a:pt x="0" y="17694"/>
                      <a:pt x="17694" y="0"/>
                      <a:pt x="3952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solidFill>
                  <a:schemeClr val="tx1"/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F09589-9D48-61DC-3AAD-83C48D302EC4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65583" cy="10761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624"/>
              </a:p>
            </p:txBody>
          </p:sp>
        </p:grp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2C0EAF07-515B-F70E-4C54-EFEA54516E94}"/>
                </a:ext>
              </a:extLst>
            </p:cNvPr>
            <p:cNvSpPr txBox="1"/>
            <p:nvPr/>
          </p:nvSpPr>
          <p:spPr>
            <a:xfrm>
              <a:off x="1220461" y="8455658"/>
              <a:ext cx="5975783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NHÓM BÀN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77DD03-021C-48D0-473A-6B66E1A9AFBD}"/>
                  </a:ext>
                </a:extLst>
              </p:cNvPr>
              <p:cNvSpPr txBox="1"/>
              <p:nvPr/>
            </p:nvSpPr>
            <p:spPr>
              <a:xfrm>
                <a:off x="2568861" y="2952386"/>
                <a:ext cx="6822065" cy="2608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5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5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77DD03-021C-48D0-473A-6B66E1A9A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861" y="2952386"/>
                <a:ext cx="6822065" cy="26085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814BE31F-E4E2-59A9-3C34-A9B7E9A2BC19}"/>
              </a:ext>
            </a:extLst>
          </p:cNvPr>
          <p:cNvSpPr txBox="1"/>
          <p:nvPr/>
        </p:nvSpPr>
        <p:spPr>
          <a:xfrm>
            <a:off x="5229616" y="2495910"/>
            <a:ext cx="1451768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322147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524510" y="1016063"/>
            <a:ext cx="11667490" cy="2850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Muốn so sánh hai phân số cùng mẫu số ta so sánh hai tử số.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Muốn so sánh các phân số với 1 ta so sánh tử số và 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của cùng một phân số đó.</a:t>
            </a:r>
          </a:p>
        </p:txBody>
      </p:sp>
      <p:pic>
        <p:nvPicPr>
          <p:cNvPr id="2" name="Picture 1" descr="Notebook ">
            <a:extLst>
              <a:ext uri="{FF2B5EF4-FFF2-40B4-BE49-F238E27FC236}">
                <a16:creationId xmlns:a16="http://schemas.microsoft.com/office/drawing/2014/main" id="{A6BE1AD5-8C6B-9612-6B91-3B1BDDBC6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47" y="4188023"/>
            <a:ext cx="2349503" cy="23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61F9C401-68BC-A277-5B17-72B28688C6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84727" y="4309758"/>
            <a:ext cx="4411203" cy="2091042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487561" y="4570540"/>
            <a:ext cx="3605420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61: So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sánh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886" y="3637766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6ECA7-6D27-9F37-2E41-68C01399F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695305"/>
            <a:ext cx="10109506" cy="4785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6EC8254E-F56E-6659-7203-999327D48A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7A94BE3-BD27-13E9-BFCB-9DB5AAC05B3E}"/>
              </a:ext>
            </a:extLst>
          </p:cNvPr>
          <p:cNvSpPr txBox="1"/>
          <p:nvPr/>
        </p:nvSpPr>
        <p:spPr>
          <a:xfrm>
            <a:off x="583745" y="1671223"/>
            <a:ext cx="111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325" indent="-495325">
              <a:buAutoNum type="arabicPeriod"/>
            </a:pPr>
            <a:r>
              <a:rPr lang="en-VN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 dụ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7D33BF7-3AC5-8D1C-6B95-59E3FED03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46349"/>
              </p:ext>
            </p:extLst>
          </p:nvPr>
        </p:nvGraphicFramePr>
        <p:xfrm>
          <a:off x="718680" y="3209557"/>
          <a:ext cx="6433960" cy="693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490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1608490">
                  <a:extLst>
                    <a:ext uri="{9D8B030D-6E8A-4147-A177-3AD203B41FA5}">
                      <a16:colId xmlns:a16="http://schemas.microsoft.com/office/drawing/2014/main" val="401145968"/>
                    </a:ext>
                  </a:extLst>
                </a:gridCol>
                <a:gridCol w="1608490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1608490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</a:tblGrid>
              <a:tr h="693733"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F256950-6C1F-B738-BF32-DE1A05A0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21229"/>
              </p:ext>
            </p:extLst>
          </p:nvPr>
        </p:nvGraphicFramePr>
        <p:xfrm>
          <a:off x="749160" y="5066624"/>
          <a:ext cx="6383160" cy="687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5790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1595790">
                  <a:extLst>
                    <a:ext uri="{9D8B030D-6E8A-4147-A177-3AD203B41FA5}">
                      <a16:colId xmlns:a16="http://schemas.microsoft.com/office/drawing/2014/main" val="401145968"/>
                    </a:ext>
                  </a:extLst>
                </a:gridCol>
                <a:gridCol w="1595790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1595790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</a:tblGrid>
              <a:tr h="687265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907" marR="45907" marT="22953" marB="2295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907" marR="45907" marT="22953" marB="2295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907" marR="45907" marT="22953" marB="2295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907" marR="45907" marT="22953" marB="2295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86C6EAF1-E5FE-79EF-D693-8578261A7797}"/>
              </a:ext>
            </a:extLst>
          </p:cNvPr>
          <p:cNvGrpSpPr/>
          <p:nvPr/>
        </p:nvGrpSpPr>
        <p:grpSpPr>
          <a:xfrm>
            <a:off x="628650" y="2064513"/>
            <a:ext cx="6652109" cy="1005403"/>
            <a:chOff x="3657155" y="512343"/>
            <a:chExt cx="9978163" cy="15081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F8CB3A-778E-C141-48C5-A8F017723357}"/>
                </a:ext>
              </a:extLst>
            </p:cNvPr>
            <p:cNvSpPr txBox="1"/>
            <p:nvPr/>
          </p:nvSpPr>
          <p:spPr>
            <a:xfrm>
              <a:off x="3657155" y="622380"/>
              <a:ext cx="9978163" cy="970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	</a:t>
              </a: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băng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28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3D6E11-7E72-C533-0F48-79B2CBBCA046}"/>
                </a:ext>
              </a:extLst>
            </p:cNvPr>
            <p:cNvGrpSpPr/>
            <p:nvPr/>
          </p:nvGrpSpPr>
          <p:grpSpPr>
            <a:xfrm>
              <a:off x="5737932" y="512343"/>
              <a:ext cx="586668" cy="1508104"/>
              <a:chOff x="11973890" y="4202247"/>
              <a:chExt cx="586668" cy="150810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1AAB9D-7090-5321-4E0F-B79CE71D4849}"/>
                  </a:ext>
                </a:extLst>
              </p:cNvPr>
              <p:cNvSpPr txBox="1"/>
              <p:nvPr/>
            </p:nvSpPr>
            <p:spPr>
              <a:xfrm>
                <a:off x="11973890" y="4202247"/>
                <a:ext cx="42574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EFE7A29-E90E-FBF7-D9C8-C2460874D5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9358" y="4946533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1E832A-1391-F563-49A0-47BC1FA802E3}"/>
              </a:ext>
            </a:extLst>
          </p:cNvPr>
          <p:cNvGrpSpPr/>
          <p:nvPr/>
        </p:nvGrpSpPr>
        <p:grpSpPr>
          <a:xfrm>
            <a:off x="610362" y="4041201"/>
            <a:ext cx="6652109" cy="1005403"/>
            <a:chOff x="3657155" y="499026"/>
            <a:chExt cx="9978163" cy="150810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F57D03-52A7-36BB-7695-6A54B2D1C9FB}"/>
                </a:ext>
              </a:extLst>
            </p:cNvPr>
            <p:cNvSpPr txBox="1"/>
            <p:nvPr/>
          </p:nvSpPr>
          <p:spPr>
            <a:xfrm>
              <a:off x="3657155" y="622380"/>
              <a:ext cx="9978163" cy="970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	</a:t>
              </a: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băng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28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C088037-8B49-A297-D8FE-DD860D69C3A2}"/>
                </a:ext>
              </a:extLst>
            </p:cNvPr>
            <p:cNvGrpSpPr/>
            <p:nvPr/>
          </p:nvGrpSpPr>
          <p:grpSpPr>
            <a:xfrm>
              <a:off x="5764566" y="499026"/>
              <a:ext cx="560034" cy="1508104"/>
              <a:chOff x="12000524" y="4188930"/>
              <a:chExt cx="560034" cy="150810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414923-2592-2A9F-DCCC-A0D042E0A361}"/>
                  </a:ext>
                </a:extLst>
              </p:cNvPr>
              <p:cNvSpPr txBox="1"/>
              <p:nvPr/>
            </p:nvSpPr>
            <p:spPr>
              <a:xfrm>
                <a:off x="12000524" y="4188930"/>
                <a:ext cx="42574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CDD3ECC-CAF3-383C-BE35-3FB06A9502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9358" y="4946533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FD16DB6-9B5A-25A2-06E1-78A35F4F7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13745"/>
              </p:ext>
            </p:extLst>
          </p:nvPr>
        </p:nvGraphicFramePr>
        <p:xfrm>
          <a:off x="718680" y="3197547"/>
          <a:ext cx="6433960" cy="693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490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1608490">
                  <a:extLst>
                    <a:ext uri="{9D8B030D-6E8A-4147-A177-3AD203B41FA5}">
                      <a16:colId xmlns:a16="http://schemas.microsoft.com/office/drawing/2014/main" val="401145968"/>
                    </a:ext>
                  </a:extLst>
                </a:gridCol>
                <a:gridCol w="1608490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1608490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</a:tblGrid>
              <a:tr h="693733"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C37C2B91-47C7-3F7E-2A7B-2F0B73102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95381"/>
              </p:ext>
            </p:extLst>
          </p:nvPr>
        </p:nvGraphicFramePr>
        <p:xfrm>
          <a:off x="749160" y="5062001"/>
          <a:ext cx="6383160" cy="687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5790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1595790">
                  <a:extLst>
                    <a:ext uri="{9D8B030D-6E8A-4147-A177-3AD203B41FA5}">
                      <a16:colId xmlns:a16="http://schemas.microsoft.com/office/drawing/2014/main" val="401145968"/>
                    </a:ext>
                  </a:extLst>
                </a:gridCol>
                <a:gridCol w="1595790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1595790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</a:tblGrid>
              <a:tr h="687265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907" marR="45907" marT="22953" marB="2295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907" marR="45907" marT="22953" marB="2295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907" marR="45907" marT="22953" marB="2295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907" marR="45907" marT="22953" marB="2295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78E195-FAAF-9B6E-712D-9EBB19B35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2476"/>
              </p:ext>
            </p:extLst>
          </p:nvPr>
        </p:nvGraphicFramePr>
        <p:xfrm>
          <a:off x="817454" y="1856794"/>
          <a:ext cx="5094532" cy="54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3633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1273633">
                  <a:extLst>
                    <a:ext uri="{9D8B030D-6E8A-4147-A177-3AD203B41FA5}">
                      <a16:colId xmlns:a16="http://schemas.microsoft.com/office/drawing/2014/main" val="401145968"/>
                    </a:ext>
                  </a:extLst>
                </a:gridCol>
                <a:gridCol w="1273633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1273633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</a:tblGrid>
              <a:tr h="548520">
                <a:tc>
                  <a:txBody>
                    <a:bodyPr/>
                    <a:lstStyle/>
                    <a:p>
                      <a:endParaRPr lang="en-VN" sz="400" dirty="0"/>
                    </a:p>
                  </a:txBody>
                  <a:tcPr marL="36639" marR="36639" marT="18320" marB="1832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400" dirty="0"/>
                    </a:p>
                  </a:txBody>
                  <a:tcPr marL="36639" marR="36639" marT="18320" marB="1832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400" dirty="0"/>
                    </a:p>
                  </a:txBody>
                  <a:tcPr marL="36639" marR="36639" marT="18320" marB="1832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400" dirty="0"/>
                    </a:p>
                  </a:txBody>
                  <a:tcPr marL="36639" marR="36639" marT="18320" marB="1832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3A66AC7-6094-6084-DBEF-56A358E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93754"/>
              </p:ext>
            </p:extLst>
          </p:nvPr>
        </p:nvGraphicFramePr>
        <p:xfrm>
          <a:off x="6478344" y="1869740"/>
          <a:ext cx="5094532" cy="54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3633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1273633">
                  <a:extLst>
                    <a:ext uri="{9D8B030D-6E8A-4147-A177-3AD203B41FA5}">
                      <a16:colId xmlns:a16="http://schemas.microsoft.com/office/drawing/2014/main" val="401145968"/>
                    </a:ext>
                  </a:extLst>
                </a:gridCol>
                <a:gridCol w="1273633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1273633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</a:tblGrid>
              <a:tr h="548520">
                <a:tc>
                  <a:txBody>
                    <a:bodyPr/>
                    <a:lstStyle/>
                    <a:p>
                      <a:endParaRPr lang="en-VN" sz="400" dirty="0"/>
                    </a:p>
                  </a:txBody>
                  <a:tcPr marL="36639" marR="36639" marT="18320" marB="1832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400" dirty="0"/>
                    </a:p>
                  </a:txBody>
                  <a:tcPr marL="36639" marR="36639" marT="18320" marB="1832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400" dirty="0"/>
                    </a:p>
                  </a:txBody>
                  <a:tcPr marL="36639" marR="36639" marT="18320" marB="1832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400" dirty="0"/>
                    </a:p>
                  </a:txBody>
                  <a:tcPr marL="36639" marR="36639" marT="18320" marB="1832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310365-F0A4-EDEE-BCC1-3D2945DF3AD2}"/>
                  </a:ext>
                </a:extLst>
              </p:cNvPr>
              <p:cNvSpPr txBox="1"/>
              <p:nvPr/>
            </p:nvSpPr>
            <p:spPr>
              <a:xfrm>
                <a:off x="717260" y="2687384"/>
                <a:ext cx="8312440" cy="13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băng giấy thứ nhất ngắn hơn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băng giấy thứ hai.</a:t>
                </a:r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Như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hay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vi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310365-F0A4-EDEE-BCC1-3D2945DF3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60" y="2687384"/>
                <a:ext cx="8312440" cy="1342612"/>
              </a:xfrm>
              <a:prstGeom prst="rect">
                <a:avLst/>
              </a:prstGeom>
              <a:blipFill>
                <a:blip r:embed="rId4"/>
                <a:stretch>
                  <a:fillRect l="-1174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EB5D325-2FEA-19B6-A197-2AF912E970B7}"/>
              </a:ext>
            </a:extLst>
          </p:cNvPr>
          <p:cNvSpPr txBox="1"/>
          <p:nvPr/>
        </p:nvSpPr>
        <p:spPr>
          <a:xfrm>
            <a:off x="736764" y="4441795"/>
            <a:ext cx="4949661" cy="1121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so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sánh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25B2D1-3CD2-72D5-4986-74EB36B97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684" y="3358690"/>
            <a:ext cx="3114502" cy="30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BD8CAB-E683-7739-F432-746984B9B0ED}"/>
              </a:ext>
            </a:extLst>
          </p:cNvPr>
          <p:cNvSpPr txBox="1"/>
          <p:nvPr/>
        </p:nvSpPr>
        <p:spPr>
          <a:xfrm>
            <a:off x="536906" y="1547745"/>
            <a:ext cx="784985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Cách so sánh hai phân số có cùng mẫu số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8A998-D0DB-7789-AF53-1F20F4CD52C2}"/>
              </a:ext>
            </a:extLst>
          </p:cNvPr>
          <p:cNvSpPr txBox="1"/>
          <p:nvPr/>
        </p:nvSpPr>
        <p:spPr>
          <a:xfrm>
            <a:off x="536906" y="2036232"/>
            <a:ext cx="9975335" cy="240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ta so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F197D5-1AF9-1E22-B667-BA6B7D199229}"/>
              </a:ext>
            </a:extLst>
          </p:cNvPr>
          <p:cNvGrpSpPr/>
          <p:nvPr/>
        </p:nvGrpSpPr>
        <p:grpSpPr>
          <a:xfrm>
            <a:off x="150899" y="4617824"/>
            <a:ext cx="5834913" cy="1038571"/>
            <a:chOff x="256321" y="4568858"/>
            <a:chExt cx="5834913" cy="10385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50CE0E-2D9B-36F7-52B5-75DEB997D73F}"/>
                </a:ext>
              </a:extLst>
            </p:cNvPr>
            <p:cNvSpPr txBox="1"/>
            <p:nvPr/>
          </p:nvSpPr>
          <p:spPr>
            <a:xfrm>
              <a:off x="256321" y="4673223"/>
              <a:ext cx="1752480" cy="567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67"/>
                </a:spcAft>
              </a:pPr>
              <a:r>
                <a:rPr lang="en-US" sz="24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Ví</a:t>
              </a:r>
              <a:r>
                <a:rPr lang="en-US" sz="24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dụ</a:t>
              </a:r>
              <a:r>
                <a:rPr lang="en-US" sz="24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:</a:t>
              </a:r>
              <a:endPara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8BB707-5152-89A9-0D71-D478887A076F}"/>
                </a:ext>
              </a:extLst>
            </p:cNvPr>
            <p:cNvSpPr txBox="1"/>
            <p:nvPr/>
          </p:nvSpPr>
          <p:spPr>
            <a:xfrm>
              <a:off x="1619251" y="4592688"/>
              <a:ext cx="618886" cy="10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0F42149-D9E0-486A-D274-056C9ABB08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8420" y="5080000"/>
              <a:ext cx="334919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490333-7F71-50CA-F8C7-0029D471CA45}"/>
                </a:ext>
              </a:extLst>
            </p:cNvPr>
            <p:cNvSpPr txBox="1"/>
            <p:nvPr/>
          </p:nvSpPr>
          <p:spPr>
            <a:xfrm>
              <a:off x="2127445" y="4779374"/>
              <a:ext cx="3541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&lt;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C28E8B-2808-2637-BEE9-77F83A3C8CAB}"/>
                </a:ext>
              </a:extLst>
            </p:cNvPr>
            <p:cNvSpPr txBox="1"/>
            <p:nvPr/>
          </p:nvSpPr>
          <p:spPr>
            <a:xfrm>
              <a:off x="2381250" y="4592688"/>
              <a:ext cx="604072" cy="10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E13043-7AD4-9898-BCD1-6D98D270D7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33865" y="5078864"/>
              <a:ext cx="355387" cy="1137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5FAA4F-3D14-985F-F9A9-5AC8D9A9615C}"/>
                </a:ext>
              </a:extLst>
            </p:cNvPr>
            <p:cNvSpPr txBox="1"/>
            <p:nvPr/>
          </p:nvSpPr>
          <p:spPr>
            <a:xfrm>
              <a:off x="2732950" y="4722186"/>
              <a:ext cx="5047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E13F52-B863-6182-1C9B-A2BFBE8B2E35}"/>
                </a:ext>
              </a:extLst>
            </p:cNvPr>
            <p:cNvSpPr txBox="1"/>
            <p:nvPr/>
          </p:nvSpPr>
          <p:spPr>
            <a:xfrm>
              <a:off x="3113583" y="4602026"/>
              <a:ext cx="504744" cy="10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5A5DC8D-63A2-F899-3ABB-823F998E53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90421" y="5077726"/>
              <a:ext cx="355387" cy="11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9C4D5E-3541-A404-EA1E-36AB9ACD0F7A}"/>
                </a:ext>
              </a:extLst>
            </p:cNvPr>
            <p:cNvSpPr txBox="1"/>
            <p:nvPr/>
          </p:nvSpPr>
          <p:spPr>
            <a:xfrm>
              <a:off x="3569521" y="4760480"/>
              <a:ext cx="3541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466839-B890-933A-5A31-B5FBD162B1E4}"/>
                </a:ext>
              </a:extLst>
            </p:cNvPr>
            <p:cNvSpPr txBox="1"/>
            <p:nvPr/>
          </p:nvSpPr>
          <p:spPr>
            <a:xfrm>
              <a:off x="3876466" y="4579088"/>
              <a:ext cx="504744" cy="10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A35BCB-C7DD-E5CC-F0E8-B866DAD681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51145" y="5076589"/>
              <a:ext cx="355387" cy="1137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DDCB1F-B1C8-F2E3-0348-4E6A2FDABF60}"/>
                </a:ext>
              </a:extLst>
            </p:cNvPr>
            <p:cNvSpPr txBox="1"/>
            <p:nvPr/>
          </p:nvSpPr>
          <p:spPr>
            <a:xfrm>
              <a:off x="4156329" y="4722186"/>
              <a:ext cx="5047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B780A1C-47E0-2C76-A394-DB622CF876D4}"/>
                </a:ext>
              </a:extLst>
            </p:cNvPr>
            <p:cNvSpPr txBox="1"/>
            <p:nvPr/>
          </p:nvSpPr>
          <p:spPr>
            <a:xfrm>
              <a:off x="4579263" y="4592688"/>
              <a:ext cx="504744" cy="10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C41EB7F-C3EB-F4A5-8145-271F10D87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36257" y="5075452"/>
              <a:ext cx="355387" cy="1137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0333A06-A60B-B802-3AC9-B97C6139FD8B}"/>
                </a:ext>
              </a:extLst>
            </p:cNvPr>
            <p:cNvSpPr txBox="1"/>
            <p:nvPr/>
          </p:nvSpPr>
          <p:spPr>
            <a:xfrm>
              <a:off x="5036033" y="4793718"/>
              <a:ext cx="3541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1DF67A-FD5A-ECAE-A71A-E9FE80EA4F83}"/>
                </a:ext>
              </a:extLst>
            </p:cNvPr>
            <p:cNvSpPr txBox="1"/>
            <p:nvPr/>
          </p:nvSpPr>
          <p:spPr>
            <a:xfrm>
              <a:off x="5360231" y="4568858"/>
              <a:ext cx="504744" cy="10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A1AE3D7-AEEA-4A0A-95D2-935D0445B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7801" y="5096522"/>
              <a:ext cx="355387" cy="1137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84E210F-2152-FE43-E25C-E02A35431A2B}"/>
                </a:ext>
              </a:extLst>
            </p:cNvPr>
            <p:cNvSpPr txBox="1"/>
            <p:nvPr/>
          </p:nvSpPr>
          <p:spPr>
            <a:xfrm>
              <a:off x="5586490" y="4722186"/>
              <a:ext cx="5047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2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1AE391BD-E713-DD00-C0A3-6675669805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64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phân số: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EE16B-EAB1-BBFC-F49C-76362B045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79" y="2335154"/>
            <a:ext cx="11057242" cy="281596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A5E1DFD-A57E-0CB2-F8F4-CAC6D9E28A2A}"/>
              </a:ext>
            </a:extLst>
          </p:cNvPr>
          <p:cNvSpPr/>
          <p:nvPr/>
        </p:nvSpPr>
        <p:spPr>
          <a:xfrm>
            <a:off x="1873250" y="2717800"/>
            <a:ext cx="476250" cy="450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FA863ED-AFAA-8EE7-1E53-28BB544C5201}"/>
              </a:ext>
            </a:extLst>
          </p:cNvPr>
          <p:cNvSpPr/>
          <p:nvPr/>
        </p:nvSpPr>
        <p:spPr>
          <a:xfrm>
            <a:off x="4679950" y="2717800"/>
            <a:ext cx="476250" cy="450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CB6E5D4-C6B6-F208-222D-3515E250F6AB}"/>
              </a:ext>
            </a:extLst>
          </p:cNvPr>
          <p:cNvSpPr/>
          <p:nvPr/>
        </p:nvSpPr>
        <p:spPr>
          <a:xfrm>
            <a:off x="7486650" y="2717800"/>
            <a:ext cx="476250" cy="450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D2DB7D-E286-EABF-7AF0-FA5870736055}"/>
              </a:ext>
            </a:extLst>
          </p:cNvPr>
          <p:cNvSpPr/>
          <p:nvPr/>
        </p:nvSpPr>
        <p:spPr>
          <a:xfrm>
            <a:off x="10344150" y="2717800"/>
            <a:ext cx="476250" cy="450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4A0F15C-1755-36C8-6ED8-CC19497A9F40}"/>
              </a:ext>
            </a:extLst>
          </p:cNvPr>
          <p:cNvSpPr/>
          <p:nvPr/>
        </p:nvSpPr>
        <p:spPr>
          <a:xfrm>
            <a:off x="1873250" y="4157133"/>
            <a:ext cx="476250" cy="450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9AA1CD-736C-7C13-E56B-2E707C3B79A0}"/>
              </a:ext>
            </a:extLst>
          </p:cNvPr>
          <p:cNvSpPr/>
          <p:nvPr/>
        </p:nvSpPr>
        <p:spPr>
          <a:xfrm>
            <a:off x="4679950" y="4157133"/>
            <a:ext cx="476250" cy="450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A893AE-883C-DAA6-4984-8CB00CD3B8C1}"/>
              </a:ext>
            </a:extLst>
          </p:cNvPr>
          <p:cNvSpPr/>
          <p:nvPr/>
        </p:nvSpPr>
        <p:spPr>
          <a:xfrm>
            <a:off x="7486650" y="4148255"/>
            <a:ext cx="476250" cy="450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ED12EAF-E583-7009-20B6-B7793AF14DF1}"/>
              </a:ext>
            </a:extLst>
          </p:cNvPr>
          <p:cNvSpPr/>
          <p:nvPr/>
        </p:nvSpPr>
        <p:spPr>
          <a:xfrm>
            <a:off x="10284883" y="4157133"/>
            <a:ext cx="476250" cy="450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C5F8BA0-1750-A2D9-F5AD-F68E51AFA382}"/>
              </a:ext>
            </a:extLst>
          </p:cNvPr>
          <p:cNvSpPr/>
          <p:nvPr/>
        </p:nvSpPr>
        <p:spPr>
          <a:xfrm>
            <a:off x="1911287" y="2758283"/>
            <a:ext cx="349312" cy="369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BDB3F7F-AF88-BD76-FDBF-A1B8163C1E41}"/>
              </a:ext>
            </a:extLst>
          </p:cNvPr>
          <p:cNvSpPr/>
          <p:nvPr/>
        </p:nvSpPr>
        <p:spPr>
          <a:xfrm>
            <a:off x="4771021" y="2777067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140F51-C220-7EF4-55E0-AB3A62015A56}"/>
              </a:ext>
            </a:extLst>
          </p:cNvPr>
          <p:cNvSpPr/>
          <p:nvPr/>
        </p:nvSpPr>
        <p:spPr>
          <a:xfrm>
            <a:off x="7551975" y="2777067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F33CB1D-0763-4D72-656F-8EF228A4F483}"/>
              </a:ext>
            </a:extLst>
          </p:cNvPr>
          <p:cNvSpPr/>
          <p:nvPr/>
        </p:nvSpPr>
        <p:spPr>
          <a:xfrm>
            <a:off x="10439554" y="2777067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9C95B19-BA74-BBCB-0344-59BD6D308434}"/>
              </a:ext>
            </a:extLst>
          </p:cNvPr>
          <p:cNvSpPr/>
          <p:nvPr/>
        </p:nvSpPr>
        <p:spPr>
          <a:xfrm>
            <a:off x="1951566" y="4230482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9B1AF00-D06D-36BA-61EA-48D3919445C2}"/>
              </a:ext>
            </a:extLst>
          </p:cNvPr>
          <p:cNvSpPr/>
          <p:nvPr/>
        </p:nvSpPr>
        <p:spPr>
          <a:xfrm>
            <a:off x="4762143" y="4230482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FB4CDA-7A04-898D-003B-4479CD8551EF}"/>
              </a:ext>
            </a:extLst>
          </p:cNvPr>
          <p:cNvSpPr/>
          <p:nvPr/>
        </p:nvSpPr>
        <p:spPr>
          <a:xfrm>
            <a:off x="7588158" y="4184762"/>
            <a:ext cx="309033" cy="330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D5522BF-8CDC-D5E2-2B11-C6075624C3CD}"/>
              </a:ext>
            </a:extLst>
          </p:cNvPr>
          <p:cNvSpPr/>
          <p:nvPr/>
        </p:nvSpPr>
        <p:spPr>
          <a:xfrm>
            <a:off x="10396398" y="4220274"/>
            <a:ext cx="309033" cy="30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6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445</Words>
  <PresentationFormat>Widescreen</PresentationFormat>
  <Paragraphs>106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UTM Avo</vt:lpstr>
      <vt:lpstr>Cambria Math</vt:lpstr>
      <vt:lpstr>Calibri Light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2023-12-20T10:34:16Z</dcterms:modified>
</cp:coreProperties>
</file>