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7"/>
  </p:notesMasterIdLst>
  <p:sldIdLst>
    <p:sldId id="290" r:id="rId2"/>
    <p:sldId id="291" r:id="rId3"/>
    <p:sldId id="292" r:id="rId4"/>
    <p:sldId id="293" r:id="rId5"/>
    <p:sldId id="294" r:id="rId6"/>
    <p:sldId id="312" r:id="rId7"/>
    <p:sldId id="313" r:id="rId8"/>
    <p:sldId id="314" r:id="rId9"/>
    <p:sldId id="318" r:id="rId10"/>
    <p:sldId id="299" r:id="rId11"/>
    <p:sldId id="304" r:id="rId12"/>
    <p:sldId id="305" r:id="rId13"/>
    <p:sldId id="306" r:id="rId14"/>
    <p:sldId id="30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15/06/2022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0" y="-1143000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634503"/>
            <a:ext cx="7891463" cy="80791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PHẠM TU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84903" y="5733569"/>
            <a:ext cx="68160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00CC00"/>
                </a:solidFill>
                <a:effectLst/>
              </a:rPr>
              <a:t>GV: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Phùng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Thị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Thanh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Mận</a:t>
            </a:r>
            <a:endParaRPr lang="en-US" sz="48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 smtClean="0"/>
              <a:t>Chúng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thập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mấy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Nhiều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thường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gặp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4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3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2</a:t>
            </a:r>
            <a:r>
              <a:rPr lang="en-US" sz="2400" i="1" dirty="0" smtClean="0"/>
              <a:t>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 smtClean="0"/>
              <a:t>Ba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thường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gặp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văn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bản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ảnh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tiếng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56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ảnh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86200"/>
            <a:ext cx="6400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0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1336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2: CÁC DẠNG THÔNG TIN THƯỜNG GẶP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: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,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76062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hãy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ví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dụ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r>
              <a:rPr lang="en-US" sz="2400" i="1" dirty="0" smtClean="0"/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295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6172200" cy="27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5168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4724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1143000"/>
            <a:ext cx="53560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hông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âm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0247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1600200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1609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1219201"/>
            <a:ext cx="1875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3756762" y="1577238"/>
            <a:ext cx="1567398" cy="51185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209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457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</TotalTime>
  <Words>365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TRƯỜNG TIỂU HỌC PHẠM TU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Man</cp:lastModifiedBy>
  <cp:revision>123</cp:revision>
  <dcterms:created xsi:type="dcterms:W3CDTF">2017-10-03T01:20:28Z</dcterms:created>
  <dcterms:modified xsi:type="dcterms:W3CDTF">2022-06-15T09:25:31Z</dcterms:modified>
</cp:coreProperties>
</file>