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9" r:id="rId2"/>
    <p:sldId id="256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04" autoAdjust="0"/>
  </p:normalViewPr>
  <p:slideViewPr>
    <p:cSldViewPr snapToGrid="0">
      <p:cViewPr varScale="1">
        <p:scale>
          <a:sx n="64" d="100"/>
          <a:sy n="64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9BD6-D417-490F-AE32-FCAA5D07260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slide" Target="slide5.xml"/><Relationship Id="rId19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allpapersafari.com/24/33/JubO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623" y="133841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Pac-man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729" y="1300831"/>
            <a:ext cx="905341" cy="905341"/>
          </a:xfrm>
          <a:prstGeom prst="rect">
            <a:avLst/>
          </a:prstGeom>
        </p:spPr>
      </p:pic>
      <p:sp>
        <p:nvSpPr>
          <p:cNvPr id="6" name="Flowchart: Decision 5">
            <a:hlinkClick r:id="rId4" action="ppaction://hlinksldjump"/>
          </p:cNvPr>
          <p:cNvSpPr/>
          <p:nvPr/>
        </p:nvSpPr>
        <p:spPr>
          <a:xfrm>
            <a:off x="6852668" y="2566181"/>
            <a:ext cx="2173299" cy="734379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4715745"/>
            <a:ext cx="9144000" cy="191874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358" y="4890285"/>
            <a:ext cx="82012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Chủ đề</a:t>
            </a:r>
          </a:p>
          <a:p>
            <a:pPr algn="ctr"/>
            <a:r>
              <a:rPr lang="en-US" sz="4800" b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“Các môn học bằng Tiếng Anh” </a:t>
            </a:r>
            <a:endParaRPr lang="en-US" sz="4800" b="1" cap="none" spc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3368 -0.0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học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c-Man screenshots, images and pictures - Comic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29" y="3911902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892228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77724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c-Man screenshots, images and pictures - Comic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29" y="3911902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892228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77724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nhạc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c-Man screenshots, images and pictures - Comic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29" y="3911902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2" name="Oval 1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892228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77724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4445"/>
          <a:stretch/>
        </p:blipFill>
        <p:spPr>
          <a:xfrm>
            <a:off x="188682" y="226281"/>
            <a:ext cx="8752114" cy="6405441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Heart 4">
            <a:hlinkClick r:id="rId8" action="ppaction://hlinksldjump"/>
          </p:cNvPr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Heart 10">
            <a:hlinkClick r:id="rId9" action="ppaction://hlinksldjump"/>
          </p:cNvPr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Heart 14">
            <a:hlinkClick r:id="rId10" action="ppaction://hlinksldjump"/>
          </p:cNvPr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eart 18">
            <a:hlinkClick r:id="rId11" action="ppaction://hlinksldjump"/>
          </p:cNvPr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Heart 22">
            <a:hlinkClick r:id="rId12" action="ppaction://hlinksldjump"/>
          </p:cNvPr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Heart 77">
            <a:hlinkClick r:id="rId13" action="ppaction://hlinksldjump"/>
          </p:cNvPr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Heart 80">
            <a:hlinkClick r:id="rId14" action="ppaction://hlinksldjump"/>
          </p:cNvPr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Heart 83">
            <a:hlinkClick r:id="rId15" action="ppaction://hlinksldjump"/>
          </p:cNvPr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Heart 86">
            <a:hlinkClick r:id="rId16" action="ppaction://hlinksldjump"/>
          </p:cNvPr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Heart 87"/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Heart 89">
            <a:hlinkClick r:id="rId17" action="ppaction://hlinksldjump"/>
          </p:cNvPr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1744032"/>
            <a:ext cx="1059544" cy="1161143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5146519"/>
            <a:ext cx="1059544" cy="1161143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0" y="651855"/>
            <a:ext cx="613088" cy="6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" y="651855"/>
            <a:ext cx="613088" cy="6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110" y="2336841"/>
            <a:ext cx="613088" cy="613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72" y="2336841"/>
            <a:ext cx="613088" cy="61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372" y="322773"/>
            <a:ext cx="613088" cy="613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72" y="322773"/>
            <a:ext cx="613088" cy="6130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0" y="4200597"/>
            <a:ext cx="613088" cy="6130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4200597"/>
            <a:ext cx="613088" cy="6130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810" y="5885583"/>
            <a:ext cx="613088" cy="613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72" y="5885583"/>
            <a:ext cx="613088" cy="6130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072" y="3871515"/>
            <a:ext cx="613088" cy="6130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871515"/>
            <a:ext cx="613088" cy="613088"/>
          </a:xfrm>
          <a:prstGeom prst="rect">
            <a:avLst/>
          </a:prstGeom>
        </p:spPr>
      </p:pic>
      <p:sp>
        <p:nvSpPr>
          <p:cNvPr id="128" name="Oval 127"/>
          <p:cNvSpPr/>
          <p:nvPr/>
        </p:nvSpPr>
        <p:spPr>
          <a:xfrm>
            <a:off x="8606014" y="2037001"/>
            <a:ext cx="493486" cy="4934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42894" y="635270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130" name="Oval 129"/>
          <p:cNvSpPr/>
          <p:nvPr/>
        </p:nvSpPr>
        <p:spPr>
          <a:xfrm>
            <a:off x="8595335" y="5412859"/>
            <a:ext cx="493486" cy="4934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32215" y="4011128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1700" y="1743629"/>
            <a:ext cx="1132968" cy="19680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21740" y="22171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75079" y="5089249"/>
            <a:ext cx="1132968" cy="1344357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21740" y="52610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4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58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39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"/>
                            </p:stCondLst>
                            <p:childTnLst>
                              <p:par>
                                <p:cTn id="1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"/>
                            </p:stCondLst>
                            <p:childTnLst>
                              <p:par>
                                <p:cTn id="1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5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"/>
                            </p:stCondLst>
                            <p:childTnLst>
                              <p:par>
                                <p:cTn id="1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422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5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375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5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5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250"/>
                            </p:stCondLst>
                            <p:childTnLst>
                              <p:par>
                                <p:cTn id="2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301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7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250"/>
                            </p:stCondLst>
                            <p:childTnLst>
                              <p:par>
                                <p:cTn id="2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092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0"/>
                            </p:stCondLst>
                            <p:childTnLst>
                              <p:par>
                                <p:cTn id="2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75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250"/>
                            </p:stCondLst>
                            <p:childTnLst>
                              <p:par>
                                <p:cTn id="3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75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250"/>
                            </p:stCondLst>
                            <p:childTnLst>
                              <p:par>
                                <p:cTn id="3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750"/>
                            </p:stCondLst>
                            <p:childTnLst>
                              <p:par>
                                <p:cTn id="3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583 " pathEditMode="relative" rAng="0" ptsTypes="AA">
                                      <p:cBhvr>
                                        <p:cTn id="3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75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250"/>
                            </p:stCondLst>
                            <p:childTnLst>
                              <p:par>
                                <p:cTn id="3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398 " pathEditMode="relative" rAng="0" ptsTypes="AA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750"/>
                            </p:stCondLst>
                            <p:childTnLst>
                              <p:par>
                                <p:cTn id="3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250"/>
                            </p:stCondLst>
                            <p:childTnLst>
                              <p:par>
                                <p:cTn id="3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3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250"/>
                            </p:stCondLst>
                            <p:childTnLst>
                              <p:par>
                                <p:cTn id="4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750"/>
                            </p:stCondLst>
                            <p:childTnLst>
                              <p:par>
                                <p:cTn id="4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250"/>
                            </p:stCondLst>
                            <p:childTnLst>
                              <p:par>
                                <p:cTn id="4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50"/>
                            </p:stCondLst>
                            <p:childTnLst>
                              <p:par>
                                <p:cTn id="4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422 " pathEditMode="relative" rAng="0" ptsTypes="AA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50"/>
                            </p:stCondLst>
                            <p:childTnLst>
                              <p:par>
                                <p:cTn id="4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250"/>
                            </p:stCondLst>
                            <p:childTnLst>
                              <p:par>
                                <p:cTn id="4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375 " pathEditMode="relative" rAng="0" ptsTypes="AA">
                                      <p:cBhvr>
                                        <p:cTn id="4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750"/>
                            </p:stCondLst>
                            <p:childTnLst>
                              <p:par>
                                <p:cTn id="4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250"/>
                            </p:stCondLst>
                            <p:childTnLst>
                              <p:par>
                                <p:cTn id="4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750"/>
                            </p:stCondLst>
                            <p:childTnLst>
                              <p:par>
                                <p:cTn id="5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750"/>
                            </p:stCondLst>
                            <p:childTnLst>
                              <p:par>
                                <p:cTn id="5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250"/>
                            </p:stCondLst>
                            <p:childTnLst>
                              <p:par>
                                <p:cTn id="5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524 0.00324 " pathEditMode="relative" rAng="0" ptsTypes="AA">
                                      <p:cBhvr>
                                        <p:cTn id="5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000"/>
                            </p:stCondLst>
                            <p:childTnLst>
                              <p:par>
                                <p:cTn id="5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9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50"/>
                            </p:stCondLst>
                            <p:childTnLst>
                              <p:par>
                                <p:cTn id="5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250"/>
                            </p:stCondLst>
                            <p:childTnLst>
                              <p:par>
                                <p:cTn id="5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073 0.00162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0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00"/>
                            </p:stCondLst>
                            <p:childTnLst>
                              <p:par>
                                <p:cTn id="5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5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000"/>
                            </p:stCondLst>
                            <p:childTnLst>
                              <p:par>
                                <p:cTn id="5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0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500"/>
                            </p:stCondLst>
                            <p:childTnLst>
                              <p:par>
                                <p:cTn id="5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000"/>
                            </p:stCondLst>
                            <p:childTnLst>
                              <p:par>
                                <p:cTn id="5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5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000"/>
                            </p:stCondLst>
                            <p:childTnLst>
                              <p:par>
                                <p:cTn id="6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00"/>
                            </p:stCondLst>
                            <p:childTnLst>
                              <p:par>
                                <p:cTn id="6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2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00"/>
                            </p:stCondLst>
                            <p:childTnLst>
                              <p:par>
                                <p:cTn id="6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000"/>
                            </p:stCondLst>
                            <p:childTnLst>
                              <p:par>
                                <p:cTn id="6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7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00"/>
                            </p:stCondLst>
                            <p:childTnLst>
                              <p:par>
                                <p:cTn id="6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000"/>
                            </p:stCondLst>
                            <p:childTnLst>
                              <p:par>
                                <p:cTn id="6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2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500"/>
                            </p:stCondLst>
                            <p:childTnLst>
                              <p:par>
                                <p:cTn id="6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000"/>
                            </p:stCondLst>
                            <p:childTnLst>
                              <p:par>
                                <p:cTn id="6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7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500"/>
                            </p:stCondLst>
                            <p:childTnLst>
                              <p:par>
                                <p:cTn id="6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000"/>
                            </p:stCondLst>
                            <p:childTnLst>
                              <p:par>
                                <p:cTn id="6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9" fill="hold">
                      <p:stCondLst>
                        <p:cond delay="0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3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500"/>
                            </p:stCondLst>
                            <p:childTnLst>
                              <p:par>
                                <p:cTn id="6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500"/>
                            </p:stCondLst>
                            <p:childTnLst>
                              <p:par>
                                <p:cTn id="6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75" grpId="0" animBg="1"/>
      <p:bldP spid="75" grpId="1" animBg="1"/>
      <p:bldP spid="75" grpId="2" animBg="1"/>
      <p:bldP spid="78" grpId="0" animBg="1"/>
      <p:bldP spid="79" grpId="0" animBg="1"/>
      <p:bldP spid="79" grpId="1" animBg="1"/>
      <p:bldP spid="79" grpId="2" animBg="1"/>
      <p:bldP spid="81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85" grpId="1" animBg="1"/>
      <p:bldP spid="85" grpId="2" animBg="1"/>
      <p:bldP spid="87" grpId="0" animBg="1"/>
      <p:bldP spid="88" grpId="0" animBg="1"/>
      <p:bldP spid="88" grpId="1" animBg="1"/>
      <p:bldP spid="88" grpId="2" animBg="1"/>
      <p:bldP spid="90" grpId="0" animBg="1"/>
      <p:bldP spid="108" grpId="0"/>
      <p:bldP spid="108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8" grpId="0" animBg="1"/>
      <p:bldP spid="129" grpId="0"/>
      <p:bldP spid="130" grpId="0" animBg="1"/>
      <p:bldP spid="131" grpId="0"/>
      <p:bldP spid="125" grpId="0"/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Trong Tiếng Anh, </a:t>
            </a:r>
          </a:p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học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là gì?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Mathenatics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3572256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47" y="4100843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9" name="Oval 8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2050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15" y="881337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7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3572256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lý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47" y="4100843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15" y="881337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7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3572256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học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47" y="4100843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15" y="881337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7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3572256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học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47" y="4100843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15" y="881337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7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3572256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47" y="4100843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15" y="881337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7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học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c-Man screenshots, images and pictures - Comic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29" y="3911902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892228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77724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Tiếng Anh, 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sử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4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c-Man screenshots, images and pictures - Comic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29" y="3911902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59968" y="343474"/>
            <a:ext cx="1424065" cy="523220"/>
            <a:chOff x="3859968" y="343474"/>
            <a:chExt cx="1424065" cy="523220"/>
          </a:xfrm>
        </p:grpSpPr>
        <p:sp>
          <p:nvSpPr>
            <p:cNvPr id="10" name="Oval 9"/>
            <p:cNvSpPr/>
            <p:nvPr/>
          </p:nvSpPr>
          <p:spPr>
            <a:xfrm>
              <a:off x="3859968" y="371438"/>
              <a:ext cx="1424065" cy="4672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4702" y="343474"/>
              <a:ext cx="614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 descr="Lightbulb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892228"/>
            <a:ext cx="937885" cy="9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77724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208</Words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2018-03-29T02:06:14Z</dcterms:created>
  <dcterms:modified xsi:type="dcterms:W3CDTF">2021-06-27T10:27:48Z</dcterms:modified>
</cp:coreProperties>
</file>