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media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298" r:id="rId5"/>
    <p:sldId id="340" r:id="rId6"/>
    <p:sldId id="326" r:id="rId7"/>
    <p:sldId id="300" r:id="rId8"/>
    <p:sldId id="299" r:id="rId9"/>
    <p:sldId id="336" r:id="rId10"/>
    <p:sldId id="303" r:id="rId11"/>
    <p:sldId id="304" r:id="rId12"/>
    <p:sldId id="306" r:id="rId13"/>
    <p:sldId id="322" r:id="rId14"/>
    <p:sldId id="307" r:id="rId15"/>
    <p:sldId id="308" r:id="rId16"/>
    <p:sldId id="341" r:id="rId17"/>
    <p:sldId id="309" r:id="rId18"/>
    <p:sldId id="342" r:id="rId19"/>
    <p:sldId id="343" r:id="rId20"/>
    <p:sldId id="310" r:id="rId21"/>
    <p:sldId id="321" r:id="rId22"/>
    <p:sldId id="323" r:id="rId23"/>
    <p:sldId id="315" r:id="rId24"/>
    <p:sldId id="316" r:id="rId25"/>
    <p:sldId id="337" r:id="rId26"/>
    <p:sldId id="344" r:id="rId27"/>
    <p:sldId id="318" r:id="rId28"/>
    <p:sldId id="339" r:id="rId29"/>
    <p:sldId id="278" r:id="rId30"/>
    <p:sldId id="27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D57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113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EA7A-7602-4EF3-8DAE-798E28E6BF9A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4E3E-2A01-4EF2-9D5E-A13E92B4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EA7A-7602-4EF3-8DAE-798E28E6BF9A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4E3E-2A01-4EF2-9D5E-A13E92B4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7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EA7A-7602-4EF3-8DAE-798E28E6BF9A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4E3E-2A01-4EF2-9D5E-A13E92B4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EA7A-7602-4EF3-8DAE-798E28E6BF9A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4E3E-2A01-4EF2-9D5E-A13E92B4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8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EA7A-7602-4EF3-8DAE-798E28E6BF9A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4E3E-2A01-4EF2-9D5E-A13E92B4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6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EA7A-7602-4EF3-8DAE-798E28E6BF9A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4E3E-2A01-4EF2-9D5E-A13E92B4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1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EA7A-7602-4EF3-8DAE-798E28E6BF9A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4E3E-2A01-4EF2-9D5E-A13E92B4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7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EA7A-7602-4EF3-8DAE-798E28E6BF9A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4E3E-2A01-4EF2-9D5E-A13E92B4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3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EA7A-7602-4EF3-8DAE-798E28E6BF9A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4E3E-2A01-4EF2-9D5E-A13E92B4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9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EA7A-7602-4EF3-8DAE-798E28E6BF9A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4E3E-2A01-4EF2-9D5E-A13E92B4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5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EA7A-7602-4EF3-8DAE-798E28E6BF9A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4E3E-2A01-4EF2-9D5E-A13E92B4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0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AEA7A-7602-4EF3-8DAE-798E28E6BF9A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74E3E-2A01-4EF2-9D5E-A13E92B4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4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slide" Target="slide2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hình p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82"/>
            <a:ext cx="91331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1047138"/>
            <a:ext cx="5867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 MỪNG QUÝ THẦY CÔ VỀ DỰ </a:t>
            </a:r>
            <a:r>
              <a:rPr lang="en-US" sz="48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 CỦA </a:t>
            </a:r>
            <a:r>
              <a:rPr lang="en-US" sz="48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 7A</a:t>
            </a:r>
            <a:endParaRPr lang="en-US" sz="44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7971" y="5117068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2018</a:t>
            </a:r>
            <a:endParaRPr lang="en-US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6264" y="4567535"/>
            <a:ext cx="323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GV: Hồ Thị Ngọc Hiếu</a:t>
            </a:r>
            <a:endParaRPr lang="en-US" sz="24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C:\Users\Administrator\Desktop\hình p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9282"/>
            <a:ext cx="84473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28800" y="1295400"/>
            <a:ext cx="5867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 MỪNG QUÝ THẦY CÔ VỀ DỰ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 CỦA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 7A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7971" y="5007038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i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2018</a:t>
            </a:r>
            <a:endParaRPr lang="en-US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Picture 2" descr="C:\Users\Administrator\Desktop\hình p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3405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6" name="Text Box 154"/>
          <p:cNvSpPr txBox="1">
            <a:spLocks noChangeArrowheads="1"/>
          </p:cNvSpPr>
          <p:nvPr/>
        </p:nvSpPr>
        <p:spPr bwMode="auto">
          <a:xfrm>
            <a:off x="4648200" y="20574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1143000" y="1524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4 -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47 . SỐ TRUNG BÌNH CỘNG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0" name="Rectangle 329"/>
          <p:cNvSpPr>
            <a:spLocks noChangeArrowheads="1"/>
          </p:cNvSpPr>
          <p:nvPr/>
        </p:nvSpPr>
        <p:spPr bwMode="auto">
          <a:xfrm>
            <a:off x="614427" y="609600"/>
            <a:ext cx="48317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2600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1" name="Rectangle 330"/>
              <p:cNvSpPr/>
              <p:nvPr/>
            </p:nvSpPr>
            <p:spPr>
              <a:xfrm>
                <a:off x="872836" y="990600"/>
                <a:ext cx="4573363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í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hi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ệ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trung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ng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1" name="Rectangle 3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6" y="990600"/>
                <a:ext cx="4573363" cy="492443"/>
              </a:xfrm>
              <a:prstGeom prst="rect">
                <a:avLst/>
              </a:prstGeom>
              <a:blipFill rotWithShape="1">
                <a:blip r:embed="rId5"/>
                <a:stretch>
                  <a:fillRect t="-1125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2" name="TextBox 331"/>
          <p:cNvSpPr txBox="1"/>
          <p:nvPr/>
        </p:nvSpPr>
        <p:spPr>
          <a:xfrm>
            <a:off x="685800" y="1336357"/>
            <a:ext cx="213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600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685800" y="1717357"/>
            <a:ext cx="213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4" name="Rectangle 333"/>
              <p:cNvSpPr/>
              <p:nvPr/>
            </p:nvSpPr>
            <p:spPr>
              <a:xfrm>
                <a:off x="2813639" y="1600200"/>
                <a:ext cx="5796961" cy="816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en-US" sz="26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6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6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6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num>
                        <m:den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34" name="Rectangle 3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639" y="1600200"/>
                <a:ext cx="5796961" cy="8165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5" name="Picture 2" descr="C:\Users\Hang\Desktop\Excelvan-4-font-b-Alarm-b-font-font-b-Clock-b-font-font-b-Classic-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1" t="3571" r="22221" b="10715"/>
          <a:stretch>
            <a:fillRect/>
          </a:stretch>
        </p:blipFill>
        <p:spPr bwMode="auto">
          <a:xfrm>
            <a:off x="7391400" y="50292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6" name="Oval 335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05:00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37" name="Oval 336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04:59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38" name="Oval 337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04:58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39" name="Oval 338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04:57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40" name="Oval 339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04:56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41" name="Oval 340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04:55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42" name="Oval 341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04:54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43" name="Oval 342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04:53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44" name="Oval 343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04:52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45" name="Oval 344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04:51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46" name="Oval 345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04:50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47" name="Oval 346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04:49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48" name="Oval 347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04:48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49" name="Oval 348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04:47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50" name="Oval 349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04:46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51" name="Oval 350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04:45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52" name="Oval 351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04:44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53" name="Oval 352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04:43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54" name="Oval 353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04:42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55" name="Oval 354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04:41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56" name="Oval 355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04:40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57" name="Oval 356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04:39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58" name="Oval 357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04:38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59" name="Oval 358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04:37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60" name="Oval 359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04:36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61" name="Oval 360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04:35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62" name="Oval 361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04:34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63" name="Oval 362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04:33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64" name="Oval 363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04:32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65" name="Oval 364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04:31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66" name="Oval 365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04:30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67" name="Oval 366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04:29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68" name="Oval 367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04:28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69" name="Oval 368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04:27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70" name="Oval 369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04:26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71" name="Oval 370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04:25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72" name="Oval 371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04:24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73" name="Oval 372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04:23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74" name="Oval 373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04:22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75" name="Oval 374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04:21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76" name="Oval 375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04:20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77" name="Oval 376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04:19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78" name="Oval 377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79" name="Oval 378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04:17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80" name="Oval 379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04:16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81" name="Oval 380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04:15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82" name="Oval 381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04:14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83" name="Oval 382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04:13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84" name="Oval 383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04:12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85" name="Oval 384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04:11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86" name="Oval 385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04:10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87" name="Oval 386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04:09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88" name="Oval 387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04:08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89" name="Oval 388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04:07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90" name="Oval 389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04:06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91" name="Oval 390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04:05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92" name="Oval 391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04:04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93" name="Oval 392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04:03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94" name="Oval 393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04:02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95" name="Oval 394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04:01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96" name="Oval 395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97" name="Oval 396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03:59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98" name="Oval 397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03:58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99" name="Oval 398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03:57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00" name="Oval 399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03:56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01" name="Oval 400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03:55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02" name="Oval 401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03:54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03" name="Oval 402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03:53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04" name="Oval 403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03:52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05" name="Oval 404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03:51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06" name="Oval 405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03:50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07" name="Oval 406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03:49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08" name="Oval 407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03:48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09" name="Oval 408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03:47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10" name="Oval 409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03:46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11" name="Oval 410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03:45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12" name="Oval 411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03:44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13" name="Oval 412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03:43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14" name="Oval 413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03:42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15" name="Oval 414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03:41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16" name="Oval 415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03:40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17" name="Oval 416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03:39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18" name="Oval 417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03:38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19" name="Oval 418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03:37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20" name="Oval 419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03:36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21" name="Oval 420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03:35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22" name="Oval 421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03:34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23" name="Oval 422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03:33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24" name="Oval 423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03:32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25" name="Oval 424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03:31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26" name="Oval 425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03:30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27" name="Oval 426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03:29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28" name="Oval 427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03:28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29" name="Oval 428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03:27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30" name="Oval 429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03:26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31" name="Oval 430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03:25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32" name="Oval 431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03:24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33" name="Oval 432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03:23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34" name="Oval 433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03:22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35" name="Oval 434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03:21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36" name="Oval 435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03:20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37" name="Oval 436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03:19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38" name="Oval 437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39" name="Oval 438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03:17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40" name="Oval 439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03:16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41" name="Oval 440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03:15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42" name="Oval 441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03:14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43" name="Oval 442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03:13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44" name="Oval 443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03:12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45" name="Oval 444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03:11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46" name="Oval 445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03:10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47" name="Oval 446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03:09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48" name="Oval 447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03:08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49" name="Oval 448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03:07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0" name="Oval 449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03:06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1" name="Oval 450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03:05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2" name="Oval 451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03:04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3" name="Oval 452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03:03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4" name="Oval 453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03:02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5" name="Oval 454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03:01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6" name="Oval 455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7" name="Oval 456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02:59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8" name="Oval 457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02:58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9" name="Oval 458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02:57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60" name="Oval 459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02:56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61" name="Oval 460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02:55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62" name="Oval 461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02:54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63" name="Oval 462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02:53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64" name="Oval 463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02:52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65" name="Oval 464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02:51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66" name="Oval 465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02:50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67" name="Oval 466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02:49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68" name="Oval 467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02:48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69" name="Oval 468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02:47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0" name="Oval 469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02:46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1" name="Oval 470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02:45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2" name="Oval 471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02:44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3" name="Oval 472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02:43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4" name="Oval 473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02:42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5" name="Oval 474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02:41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6" name="Oval 475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02:40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7" name="Oval 476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02:39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8" name="Oval 477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02:38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9" name="Oval 478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02:37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80" name="Oval 479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02:36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81" name="Oval 480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02:35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82" name="Oval 481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02:34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83" name="Oval 482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02:33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84" name="Oval 483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02:32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85" name="Oval 484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02:31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86" name="Oval 485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02:30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87" name="Oval 486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02:29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88" name="Oval 487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02:28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89" name="Oval 488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02:27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90" name="Oval 489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02:26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91" name="Oval 490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02:25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92" name="Oval 491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02:24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93" name="Oval 492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02:23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94" name="Oval 493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02:22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95" name="Oval 494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02:21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96" name="Oval 495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02:20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97" name="Oval 496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02:19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98" name="Oval 497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99" name="Oval 498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02:17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00" name="Oval 499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02:16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01" name="Oval 500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02:15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02" name="Oval 501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02:14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03" name="Oval 502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02:13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04" name="Oval 503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02:12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05" name="Oval 504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02:11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06" name="Oval 505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02:10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07" name="Oval 506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02:09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08" name="Oval 507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02:08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09" name="Oval 508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02:07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10" name="Oval 509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02:06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11" name="Oval 510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02:05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12" name="Oval 511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02:04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13" name="Oval 512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02:03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14" name="Oval 513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02:02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15" name="Oval 514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02:01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16" name="Oval 515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17" name="Oval 516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18" name="Oval 517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19" name="Oval 518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20" name="Oval 519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21" name="Oval 520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22" name="Oval 521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23" name="Oval 522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24" name="Oval 523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25" name="Oval 524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26" name="Oval 525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27" name="Oval 526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28" name="Oval 527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29" name="Oval 528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30" name="Oval 529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31" name="Oval 530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32" name="Oval 531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33" name="Oval 532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34" name="Oval 533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35" name="Oval 534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36" name="Oval 535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37" name="Oval 536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38" name="Oval 537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39" name="Oval 538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40" name="Oval 539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41" name="Oval 540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42" name="Oval 541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43" name="Oval 542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44" name="Oval 543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45" name="Oval 544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46" name="Oval 545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47" name="Oval 546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48" name="Oval 547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49" name="Oval 548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50" name="Oval 549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51" name="Oval 550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52" name="Oval 551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53" name="Oval 552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54" name="Oval 553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55" name="Oval 554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56" name="Oval 555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57" name="Oval 556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58" name="Oval 557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59" name="Oval 558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60" name="Oval 559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61" name="Oval 560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62" name="Oval 561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63" name="Oval 562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64" name="Oval 563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65" name="Oval 564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66" name="Oval 565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67" name="Oval 566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68" name="Oval 567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69" name="Oval 568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70" name="Oval 569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71" name="Oval 570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72" name="Oval 571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73" name="Oval 572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74" name="Oval 573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75" name="Oval 574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76" name="Oval 575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77" name="Oval 576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78" name="Oval 577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79" name="Oval 578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80" name="Oval 579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81" name="Oval 580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82" name="Oval 581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83" name="Oval 582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84" name="Oval 583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85" name="Oval 584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86" name="Oval 585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87" name="Oval 586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88" name="Oval 587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89" name="Oval 588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90" name="Oval 589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91" name="Oval 590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92" name="Oval 591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93" name="Oval 592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94" name="Oval 593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95" name="Oval 594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96" name="Oval 595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97" name="Oval 596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98" name="Oval 597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99" name="Oval 598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00" name="Oval 599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01" name="Oval 600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02" name="Oval 601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03" name="Oval 602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04" name="Oval 603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05" name="Oval 604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06" name="Oval 605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07" name="Oval 606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08" name="Oval 607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09" name="Oval 608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10" name="Oval 609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11" name="Oval 610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12" name="Oval 611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13" name="Oval 612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14" name="Oval 613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15" name="Oval 614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16" name="Oval 615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17" name="Oval 616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18" name="Oval 617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19" name="Oval 618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20" name="Oval 619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21" name="Oval 620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22" name="Oval 621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23" name="Oval 622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24" name="Oval 623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25" name="Oval 624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26" name="Oval 625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27" name="Oval 626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28" name="Oval 627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29" name="Oval 628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30" name="Oval 629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31" name="Oval 630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32" name="Oval 631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33" name="Oval 632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34" name="Oval 633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35" name="Oval 634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36" name="Oval 635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</a:p>
        </p:txBody>
      </p:sp>
      <p:sp>
        <p:nvSpPr>
          <p:cNvPr id="637" name="Rectangle 636"/>
          <p:cNvSpPr/>
          <p:nvPr/>
        </p:nvSpPr>
        <p:spPr>
          <a:xfrm>
            <a:off x="762000" y="3006541"/>
            <a:ext cx="7696200" cy="1804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+mj-lt"/>
              <a:buAutoNum type="alphaLcParenR"/>
              <a:tabLst>
                <a:tab pos="228600" algn="l"/>
              </a:tabLst>
            </a:pPr>
            <a:r>
              <a:rPr lang="nl-NL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trung bình cộng điểm kiểm tra 15p môn Toán của các bạn ở tổ </a:t>
            </a:r>
            <a:r>
              <a:rPr lang="nl-NL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  <a:tabLst>
                <a:tab pos="228600" algn="l"/>
              </a:tabLst>
            </a:pPr>
            <a:r>
              <a:rPr lang="nl-NL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trung bình cộng điểm kiểm tra 15p môn Toán của các bạn ở tổ </a:t>
            </a:r>
            <a:r>
              <a:rPr lang="nl-NL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38" name="Picture 6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28" y="2320741"/>
            <a:ext cx="625344" cy="685800"/>
          </a:xfrm>
          <a:prstGeom prst="rect">
            <a:avLst/>
          </a:prstGeom>
        </p:spPr>
      </p:pic>
      <p:sp>
        <p:nvSpPr>
          <p:cNvPr id="2" name="Right Arrow 1">
            <a:hlinkClick r:id="rId9" action="ppaction://hlinksldjump"/>
          </p:cNvPr>
          <p:cNvSpPr/>
          <p:nvPr/>
        </p:nvSpPr>
        <p:spPr>
          <a:xfrm>
            <a:off x="6477000" y="6210300"/>
            <a:ext cx="914400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8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7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0"/>
                            </p:stCondLst>
                            <p:childTnLst>
                              <p:par>
                                <p:cTn id="8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500"/>
                            </p:stCondLst>
                            <p:childTnLst>
                              <p:par>
                                <p:cTn id="9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5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6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7500"/>
                            </p:stCondLst>
                            <p:childTnLst>
                              <p:par>
                                <p:cTn id="17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8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8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9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6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1500"/>
                            </p:stCondLst>
                            <p:childTnLst>
                              <p:par>
                                <p:cTn id="19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0"/>
                            </p:stCondLst>
                            <p:childTnLst>
                              <p:par>
                                <p:cTn id="20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8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3500"/>
                            </p:stCondLst>
                            <p:childTnLst>
                              <p:par>
                                <p:cTn id="21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4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4500"/>
                            </p:stCondLst>
                            <p:childTnLst>
                              <p:par>
                                <p:cTn id="21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0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5500"/>
                            </p:stCondLst>
                            <p:childTnLst>
                              <p:par>
                                <p:cTn id="2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6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6500"/>
                            </p:stCondLst>
                            <p:childTnLst>
                              <p:par>
                                <p:cTn id="22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7500"/>
                            </p:stCondLst>
                            <p:childTnLst>
                              <p:par>
                                <p:cTn id="23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8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8500"/>
                            </p:stCondLst>
                            <p:childTnLst>
                              <p:par>
                                <p:cTn id="2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4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9500"/>
                            </p:stCondLst>
                            <p:childTnLst>
                              <p:par>
                                <p:cTn id="24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0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40500"/>
                            </p:stCondLst>
                            <p:childTnLst>
                              <p:par>
                                <p:cTn id="25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6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41500"/>
                            </p:stCondLst>
                            <p:childTnLst>
                              <p:par>
                                <p:cTn id="2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2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2500"/>
                            </p:stCondLst>
                            <p:childTnLst>
                              <p:par>
                                <p:cTn id="2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8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43500"/>
                            </p:stCondLst>
                            <p:childTnLst>
                              <p:par>
                                <p:cTn id="2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4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44500"/>
                            </p:stCondLst>
                            <p:childTnLst>
                              <p:par>
                                <p:cTn id="27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0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45500"/>
                            </p:stCondLst>
                            <p:childTnLst>
                              <p:par>
                                <p:cTn id="28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6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46500"/>
                            </p:stCondLst>
                            <p:childTnLst>
                              <p:par>
                                <p:cTn id="28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2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47500"/>
                            </p:stCondLst>
                            <p:childTnLst>
                              <p:par>
                                <p:cTn id="29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8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48500"/>
                            </p:stCondLst>
                            <p:childTnLst>
                              <p:par>
                                <p:cTn id="30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4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49500"/>
                            </p:stCondLst>
                            <p:childTnLst>
                              <p:par>
                                <p:cTn id="30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0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500"/>
                            </p:stCondLst>
                            <p:childTnLst>
                              <p:par>
                                <p:cTn id="31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6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1500"/>
                            </p:stCondLst>
                            <p:childTnLst>
                              <p:par>
                                <p:cTn id="31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2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52500"/>
                            </p:stCondLst>
                            <p:childTnLst>
                              <p:par>
                                <p:cTn id="32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8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3500"/>
                            </p:stCondLst>
                            <p:childTnLst>
                              <p:par>
                                <p:cTn id="33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4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54500"/>
                            </p:stCondLst>
                            <p:childTnLst>
                              <p:par>
                                <p:cTn id="33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0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55500"/>
                            </p:stCondLst>
                            <p:childTnLst>
                              <p:par>
                                <p:cTn id="34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6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6500"/>
                            </p:stCondLst>
                            <p:childTnLst>
                              <p:par>
                                <p:cTn id="34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2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57500"/>
                            </p:stCondLst>
                            <p:childTnLst>
                              <p:par>
                                <p:cTn id="35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8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58500"/>
                            </p:stCondLst>
                            <p:childTnLst>
                              <p:par>
                                <p:cTn id="36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4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59500"/>
                            </p:stCondLst>
                            <p:childTnLst>
                              <p:par>
                                <p:cTn id="36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0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60500"/>
                            </p:stCondLst>
                            <p:childTnLst>
                              <p:par>
                                <p:cTn id="37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6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61500"/>
                            </p:stCondLst>
                            <p:childTnLst>
                              <p:par>
                                <p:cTn id="37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2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2500"/>
                            </p:stCondLst>
                            <p:childTnLst>
                              <p:par>
                                <p:cTn id="38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8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63500"/>
                            </p:stCondLst>
                            <p:childTnLst>
                              <p:par>
                                <p:cTn id="39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4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64500"/>
                            </p:stCondLst>
                            <p:childTnLst>
                              <p:par>
                                <p:cTn id="39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0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65500"/>
                            </p:stCondLst>
                            <p:childTnLst>
                              <p:par>
                                <p:cTn id="40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6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66500"/>
                            </p:stCondLst>
                            <p:childTnLst>
                              <p:par>
                                <p:cTn id="40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2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67500"/>
                            </p:stCondLst>
                            <p:childTnLst>
                              <p:par>
                                <p:cTn id="41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8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68500"/>
                            </p:stCondLst>
                            <p:childTnLst>
                              <p:par>
                                <p:cTn id="42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4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9500"/>
                            </p:stCondLst>
                            <p:childTnLst>
                              <p:par>
                                <p:cTn id="42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0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70500"/>
                            </p:stCondLst>
                            <p:childTnLst>
                              <p:par>
                                <p:cTn id="43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6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71500"/>
                            </p:stCondLst>
                            <p:childTnLst>
                              <p:par>
                                <p:cTn id="43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2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72500"/>
                            </p:stCondLst>
                            <p:childTnLst>
                              <p:par>
                                <p:cTn id="44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8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73500"/>
                            </p:stCondLst>
                            <p:childTnLst>
                              <p:par>
                                <p:cTn id="45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4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74500"/>
                            </p:stCondLst>
                            <p:childTnLst>
                              <p:par>
                                <p:cTn id="45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0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75500"/>
                            </p:stCondLst>
                            <p:childTnLst>
                              <p:par>
                                <p:cTn id="46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6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76500"/>
                            </p:stCondLst>
                            <p:childTnLst>
                              <p:par>
                                <p:cTn id="46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2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77500"/>
                            </p:stCondLst>
                            <p:childTnLst>
                              <p:par>
                                <p:cTn id="47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8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78500"/>
                            </p:stCondLst>
                            <p:childTnLst>
                              <p:par>
                                <p:cTn id="48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4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79500"/>
                            </p:stCondLst>
                            <p:childTnLst>
                              <p:par>
                                <p:cTn id="48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80500"/>
                            </p:stCondLst>
                            <p:childTnLst>
                              <p:par>
                                <p:cTn id="49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6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81500"/>
                            </p:stCondLst>
                            <p:childTnLst>
                              <p:par>
                                <p:cTn id="49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2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82500"/>
                            </p:stCondLst>
                            <p:childTnLst>
                              <p:par>
                                <p:cTn id="50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83500"/>
                            </p:stCondLst>
                            <p:childTnLst>
                              <p:par>
                                <p:cTn id="51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4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84500"/>
                            </p:stCondLst>
                            <p:childTnLst>
                              <p:par>
                                <p:cTn id="51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0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85500"/>
                            </p:stCondLst>
                            <p:childTnLst>
                              <p:par>
                                <p:cTn id="5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6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86500"/>
                            </p:stCondLst>
                            <p:childTnLst>
                              <p:par>
                                <p:cTn id="52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2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87500"/>
                            </p:stCondLst>
                            <p:childTnLst>
                              <p:par>
                                <p:cTn id="53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8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88500"/>
                            </p:stCondLst>
                            <p:childTnLst>
                              <p:par>
                                <p:cTn id="5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4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89500"/>
                            </p:stCondLst>
                            <p:childTnLst>
                              <p:par>
                                <p:cTn id="54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0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90500"/>
                            </p:stCondLst>
                            <p:childTnLst>
                              <p:par>
                                <p:cTn id="55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6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91500"/>
                            </p:stCondLst>
                            <p:childTnLst>
                              <p:par>
                                <p:cTn id="5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2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92500"/>
                            </p:stCondLst>
                            <p:childTnLst>
                              <p:par>
                                <p:cTn id="5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8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93500"/>
                            </p:stCondLst>
                            <p:childTnLst>
                              <p:par>
                                <p:cTn id="5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4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94500"/>
                            </p:stCondLst>
                            <p:childTnLst>
                              <p:par>
                                <p:cTn id="57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0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95500"/>
                            </p:stCondLst>
                            <p:childTnLst>
                              <p:par>
                                <p:cTn id="58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6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96500"/>
                            </p:stCondLst>
                            <p:childTnLst>
                              <p:par>
                                <p:cTn id="58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2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97500"/>
                            </p:stCondLst>
                            <p:childTnLst>
                              <p:par>
                                <p:cTn id="59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8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98500"/>
                            </p:stCondLst>
                            <p:childTnLst>
                              <p:par>
                                <p:cTn id="60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4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60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0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00500"/>
                            </p:stCondLst>
                            <p:childTnLst>
                              <p:par>
                                <p:cTn id="61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6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01500"/>
                            </p:stCondLst>
                            <p:childTnLst>
                              <p:par>
                                <p:cTn id="61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102500"/>
                            </p:stCondLst>
                            <p:childTnLst>
                              <p:par>
                                <p:cTn id="62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8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63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4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104500"/>
                            </p:stCondLst>
                            <p:childTnLst>
                              <p:par>
                                <p:cTn id="63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0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105500"/>
                            </p:stCondLst>
                            <p:childTnLst>
                              <p:par>
                                <p:cTn id="64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6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106500"/>
                            </p:stCondLst>
                            <p:childTnLst>
                              <p:par>
                                <p:cTn id="64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2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107500"/>
                            </p:stCondLst>
                            <p:childTnLst>
                              <p:par>
                                <p:cTn id="65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8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108500"/>
                            </p:stCondLst>
                            <p:childTnLst>
                              <p:par>
                                <p:cTn id="66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4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66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0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110500"/>
                            </p:stCondLst>
                            <p:childTnLst>
                              <p:par>
                                <p:cTn id="67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6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111500"/>
                            </p:stCondLst>
                            <p:childTnLst>
                              <p:par>
                                <p:cTn id="67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2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112500"/>
                            </p:stCondLst>
                            <p:childTnLst>
                              <p:par>
                                <p:cTn id="68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8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69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4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114500"/>
                            </p:stCondLst>
                            <p:childTnLst>
                              <p:par>
                                <p:cTn id="69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0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115500"/>
                            </p:stCondLst>
                            <p:childTnLst>
                              <p:par>
                                <p:cTn id="70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6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116500"/>
                            </p:stCondLst>
                            <p:childTnLst>
                              <p:par>
                                <p:cTn id="70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2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117500"/>
                            </p:stCondLst>
                            <p:childTnLst>
                              <p:par>
                                <p:cTn id="71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8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118500"/>
                            </p:stCondLst>
                            <p:childTnLst>
                              <p:par>
                                <p:cTn id="72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4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72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0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120500"/>
                            </p:stCondLst>
                            <p:childTnLst>
                              <p:par>
                                <p:cTn id="73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6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121500"/>
                            </p:stCondLst>
                            <p:childTnLst>
                              <p:par>
                                <p:cTn id="73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2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122500"/>
                            </p:stCondLst>
                            <p:childTnLst>
                              <p:par>
                                <p:cTn id="74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8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123500"/>
                            </p:stCondLst>
                            <p:childTnLst>
                              <p:par>
                                <p:cTn id="75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4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124500"/>
                            </p:stCondLst>
                            <p:childTnLst>
                              <p:par>
                                <p:cTn id="75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0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125500"/>
                            </p:stCondLst>
                            <p:childTnLst>
                              <p:par>
                                <p:cTn id="76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6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126500"/>
                            </p:stCondLst>
                            <p:childTnLst>
                              <p:par>
                                <p:cTn id="76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2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127500"/>
                            </p:stCondLst>
                            <p:childTnLst>
                              <p:par>
                                <p:cTn id="77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8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128500"/>
                            </p:stCondLst>
                            <p:childTnLst>
                              <p:par>
                                <p:cTn id="78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4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78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0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130500"/>
                            </p:stCondLst>
                            <p:childTnLst>
                              <p:par>
                                <p:cTn id="79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6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131500"/>
                            </p:stCondLst>
                            <p:childTnLst>
                              <p:par>
                                <p:cTn id="79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2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132500"/>
                            </p:stCondLst>
                            <p:childTnLst>
                              <p:par>
                                <p:cTn id="80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8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133500"/>
                            </p:stCondLst>
                            <p:childTnLst>
                              <p:par>
                                <p:cTn id="81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4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134500"/>
                            </p:stCondLst>
                            <p:childTnLst>
                              <p:par>
                                <p:cTn id="81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0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135500"/>
                            </p:stCondLst>
                            <p:childTnLst>
                              <p:par>
                                <p:cTn id="8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6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136500"/>
                            </p:stCondLst>
                            <p:childTnLst>
                              <p:par>
                                <p:cTn id="82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2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137500"/>
                            </p:stCondLst>
                            <p:childTnLst>
                              <p:par>
                                <p:cTn id="83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8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138500"/>
                            </p:stCondLst>
                            <p:childTnLst>
                              <p:par>
                                <p:cTn id="8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4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84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0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140500"/>
                            </p:stCondLst>
                            <p:childTnLst>
                              <p:par>
                                <p:cTn id="85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6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141500"/>
                            </p:stCondLst>
                            <p:childTnLst>
                              <p:par>
                                <p:cTn id="8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2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142500"/>
                            </p:stCondLst>
                            <p:childTnLst>
                              <p:par>
                                <p:cTn id="8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8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143500"/>
                            </p:stCondLst>
                            <p:childTnLst>
                              <p:par>
                                <p:cTn id="8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4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144500"/>
                            </p:stCondLst>
                            <p:childTnLst>
                              <p:par>
                                <p:cTn id="87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0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145500"/>
                            </p:stCondLst>
                            <p:childTnLst>
                              <p:par>
                                <p:cTn id="88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6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146500"/>
                            </p:stCondLst>
                            <p:childTnLst>
                              <p:par>
                                <p:cTn id="88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2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147500"/>
                            </p:stCondLst>
                            <p:childTnLst>
                              <p:par>
                                <p:cTn id="89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8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148500"/>
                            </p:stCondLst>
                            <p:childTnLst>
                              <p:par>
                                <p:cTn id="90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4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90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0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150500"/>
                            </p:stCondLst>
                            <p:childTnLst>
                              <p:par>
                                <p:cTn id="91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6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151500"/>
                            </p:stCondLst>
                            <p:childTnLst>
                              <p:par>
                                <p:cTn id="91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2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152500"/>
                            </p:stCondLst>
                            <p:childTnLst>
                              <p:par>
                                <p:cTn id="92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8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9" fill="hold">
                            <p:stCondLst>
                              <p:cond delay="153500"/>
                            </p:stCondLst>
                            <p:childTnLst>
                              <p:par>
                                <p:cTn id="93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4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5" fill="hold">
                            <p:stCondLst>
                              <p:cond delay="154500"/>
                            </p:stCondLst>
                            <p:childTnLst>
                              <p:par>
                                <p:cTn id="93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0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1" fill="hold">
                            <p:stCondLst>
                              <p:cond delay="155500"/>
                            </p:stCondLst>
                            <p:childTnLst>
                              <p:par>
                                <p:cTn id="94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6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7" fill="hold">
                            <p:stCondLst>
                              <p:cond delay="156500"/>
                            </p:stCondLst>
                            <p:childTnLst>
                              <p:par>
                                <p:cTn id="94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2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3" fill="hold">
                            <p:stCondLst>
                              <p:cond delay="157500"/>
                            </p:stCondLst>
                            <p:childTnLst>
                              <p:par>
                                <p:cTn id="95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8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9" fill="hold">
                            <p:stCondLst>
                              <p:cond delay="158500"/>
                            </p:stCondLst>
                            <p:childTnLst>
                              <p:par>
                                <p:cTn id="96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4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96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0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1" fill="hold">
                            <p:stCondLst>
                              <p:cond delay="160500"/>
                            </p:stCondLst>
                            <p:childTnLst>
                              <p:par>
                                <p:cTn id="97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6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7" fill="hold">
                            <p:stCondLst>
                              <p:cond delay="161500"/>
                            </p:stCondLst>
                            <p:childTnLst>
                              <p:par>
                                <p:cTn id="97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2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3" fill="hold">
                            <p:stCondLst>
                              <p:cond delay="162500"/>
                            </p:stCondLst>
                            <p:childTnLst>
                              <p:par>
                                <p:cTn id="98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8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9" fill="hold">
                            <p:stCondLst>
                              <p:cond delay="163500"/>
                            </p:stCondLst>
                            <p:childTnLst>
                              <p:par>
                                <p:cTn id="99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4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5" fill="hold">
                            <p:stCondLst>
                              <p:cond delay="164500"/>
                            </p:stCondLst>
                            <p:childTnLst>
                              <p:par>
                                <p:cTn id="99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0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1" fill="hold">
                            <p:stCondLst>
                              <p:cond delay="165500"/>
                            </p:stCondLst>
                            <p:childTnLst>
                              <p:par>
                                <p:cTn id="100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6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7" fill="hold">
                            <p:stCondLst>
                              <p:cond delay="166500"/>
                            </p:stCondLst>
                            <p:childTnLst>
                              <p:par>
                                <p:cTn id="100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2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3" fill="hold">
                            <p:stCondLst>
                              <p:cond delay="167500"/>
                            </p:stCondLst>
                            <p:childTnLst>
                              <p:par>
                                <p:cTn id="101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8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9" fill="hold">
                            <p:stCondLst>
                              <p:cond delay="168500"/>
                            </p:stCondLst>
                            <p:childTnLst>
                              <p:par>
                                <p:cTn id="102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4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102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0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1" fill="hold">
                            <p:stCondLst>
                              <p:cond delay="170500"/>
                            </p:stCondLst>
                            <p:childTnLst>
                              <p:par>
                                <p:cTn id="103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6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7" fill="hold">
                            <p:stCondLst>
                              <p:cond delay="171500"/>
                            </p:stCondLst>
                            <p:childTnLst>
                              <p:par>
                                <p:cTn id="103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2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3" fill="hold">
                            <p:stCondLst>
                              <p:cond delay="172500"/>
                            </p:stCondLst>
                            <p:childTnLst>
                              <p:par>
                                <p:cTn id="104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8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9" fill="hold">
                            <p:stCondLst>
                              <p:cond delay="173500"/>
                            </p:stCondLst>
                            <p:childTnLst>
                              <p:par>
                                <p:cTn id="105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4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5" fill="hold">
                            <p:stCondLst>
                              <p:cond delay="174500"/>
                            </p:stCondLst>
                            <p:childTnLst>
                              <p:par>
                                <p:cTn id="105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0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1" fill="hold">
                            <p:stCondLst>
                              <p:cond delay="175500"/>
                            </p:stCondLst>
                            <p:childTnLst>
                              <p:par>
                                <p:cTn id="106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6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7" fill="hold">
                            <p:stCondLst>
                              <p:cond delay="176500"/>
                            </p:stCondLst>
                            <p:childTnLst>
                              <p:par>
                                <p:cTn id="106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2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3" fill="hold">
                            <p:stCondLst>
                              <p:cond delay="177500"/>
                            </p:stCondLst>
                            <p:childTnLst>
                              <p:par>
                                <p:cTn id="107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8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9" fill="hold">
                            <p:stCondLst>
                              <p:cond delay="178500"/>
                            </p:stCondLst>
                            <p:childTnLst>
                              <p:par>
                                <p:cTn id="108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4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108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0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1" fill="hold">
                            <p:stCondLst>
                              <p:cond delay="180500"/>
                            </p:stCondLst>
                            <p:childTnLst>
                              <p:par>
                                <p:cTn id="109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6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7" fill="hold">
                            <p:stCondLst>
                              <p:cond delay="181500"/>
                            </p:stCondLst>
                            <p:childTnLst>
                              <p:par>
                                <p:cTn id="109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2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3" fill="hold">
                            <p:stCondLst>
                              <p:cond delay="182500"/>
                            </p:stCondLst>
                            <p:childTnLst>
                              <p:par>
                                <p:cTn id="110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8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9" fill="hold">
                            <p:stCondLst>
                              <p:cond delay="183500"/>
                            </p:stCondLst>
                            <p:childTnLst>
                              <p:par>
                                <p:cTn id="111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4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5" fill="hold">
                            <p:stCondLst>
                              <p:cond delay="184500"/>
                            </p:stCondLst>
                            <p:childTnLst>
                              <p:par>
                                <p:cTn id="111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0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1" fill="hold">
                            <p:stCondLst>
                              <p:cond delay="185500"/>
                            </p:stCondLst>
                            <p:childTnLst>
                              <p:par>
                                <p:cTn id="1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6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7" fill="hold">
                            <p:stCondLst>
                              <p:cond delay="186500"/>
                            </p:stCondLst>
                            <p:childTnLst>
                              <p:par>
                                <p:cTn id="112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2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3" fill="hold">
                            <p:stCondLst>
                              <p:cond delay="187500"/>
                            </p:stCondLst>
                            <p:childTnLst>
                              <p:par>
                                <p:cTn id="113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8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9" fill="hold">
                            <p:stCondLst>
                              <p:cond delay="188500"/>
                            </p:stCondLst>
                            <p:childTnLst>
                              <p:par>
                                <p:cTn id="11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4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5" fill="hold">
                            <p:stCondLst>
                              <p:cond delay="189500"/>
                            </p:stCondLst>
                            <p:childTnLst>
                              <p:par>
                                <p:cTn id="114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0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1" fill="hold">
                            <p:stCondLst>
                              <p:cond delay="190500"/>
                            </p:stCondLst>
                            <p:childTnLst>
                              <p:par>
                                <p:cTn id="115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6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7" fill="hold">
                            <p:stCondLst>
                              <p:cond delay="191500"/>
                            </p:stCondLst>
                            <p:childTnLst>
                              <p:par>
                                <p:cTn id="11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2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3" fill="hold">
                            <p:stCondLst>
                              <p:cond delay="192500"/>
                            </p:stCondLst>
                            <p:childTnLst>
                              <p:par>
                                <p:cTn id="11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8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9" fill="hold">
                            <p:stCondLst>
                              <p:cond delay="193500"/>
                            </p:stCondLst>
                            <p:childTnLst>
                              <p:par>
                                <p:cTn id="11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4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5" fill="hold">
                            <p:stCondLst>
                              <p:cond delay="194500"/>
                            </p:stCondLst>
                            <p:childTnLst>
                              <p:par>
                                <p:cTn id="117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0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1" fill="hold">
                            <p:stCondLst>
                              <p:cond delay="195500"/>
                            </p:stCondLst>
                            <p:childTnLst>
                              <p:par>
                                <p:cTn id="118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6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7" fill="hold">
                            <p:stCondLst>
                              <p:cond delay="196500"/>
                            </p:stCondLst>
                            <p:childTnLst>
                              <p:par>
                                <p:cTn id="118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2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3" fill="hold">
                            <p:stCondLst>
                              <p:cond delay="197500"/>
                            </p:stCondLst>
                            <p:childTnLst>
                              <p:par>
                                <p:cTn id="119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8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9" fill="hold">
                            <p:stCondLst>
                              <p:cond delay="198500"/>
                            </p:stCondLst>
                            <p:childTnLst>
                              <p:par>
                                <p:cTn id="120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4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5" fill="hold">
                            <p:stCondLst>
                              <p:cond delay="199500"/>
                            </p:stCondLst>
                            <p:childTnLst>
                              <p:par>
                                <p:cTn id="120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0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1" fill="hold">
                            <p:stCondLst>
                              <p:cond delay="200500"/>
                            </p:stCondLst>
                            <p:childTnLst>
                              <p:par>
                                <p:cTn id="121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6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7" fill="hold">
                            <p:stCondLst>
                              <p:cond delay="201500"/>
                            </p:stCondLst>
                            <p:childTnLst>
                              <p:par>
                                <p:cTn id="121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2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3" fill="hold">
                            <p:stCondLst>
                              <p:cond delay="202500"/>
                            </p:stCondLst>
                            <p:childTnLst>
                              <p:par>
                                <p:cTn id="122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8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9" fill="hold">
                            <p:stCondLst>
                              <p:cond delay="203500"/>
                            </p:stCondLst>
                            <p:childTnLst>
                              <p:par>
                                <p:cTn id="123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4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5" fill="hold">
                            <p:stCondLst>
                              <p:cond delay="204500"/>
                            </p:stCondLst>
                            <p:childTnLst>
                              <p:par>
                                <p:cTn id="123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0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1" fill="hold">
                            <p:stCondLst>
                              <p:cond delay="205500"/>
                            </p:stCondLst>
                            <p:childTnLst>
                              <p:par>
                                <p:cTn id="124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6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7" fill="hold">
                            <p:stCondLst>
                              <p:cond delay="206500"/>
                            </p:stCondLst>
                            <p:childTnLst>
                              <p:par>
                                <p:cTn id="124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3" fill="hold">
                            <p:stCondLst>
                              <p:cond delay="207500"/>
                            </p:stCondLst>
                            <p:childTnLst>
                              <p:par>
                                <p:cTn id="125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8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9" fill="hold">
                            <p:stCondLst>
                              <p:cond delay="208500"/>
                            </p:stCondLst>
                            <p:childTnLst>
                              <p:par>
                                <p:cTn id="126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4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5" fill="hold">
                            <p:stCondLst>
                              <p:cond delay="209500"/>
                            </p:stCondLst>
                            <p:childTnLst>
                              <p:par>
                                <p:cTn id="126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0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1" fill="hold">
                            <p:stCondLst>
                              <p:cond delay="210500"/>
                            </p:stCondLst>
                            <p:childTnLst>
                              <p:par>
                                <p:cTn id="127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6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7" fill="hold">
                            <p:stCondLst>
                              <p:cond delay="211500"/>
                            </p:stCondLst>
                            <p:childTnLst>
                              <p:par>
                                <p:cTn id="127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2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3" fill="hold">
                            <p:stCondLst>
                              <p:cond delay="212500"/>
                            </p:stCondLst>
                            <p:childTnLst>
                              <p:par>
                                <p:cTn id="128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8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9" fill="hold">
                            <p:stCondLst>
                              <p:cond delay="213500"/>
                            </p:stCondLst>
                            <p:childTnLst>
                              <p:par>
                                <p:cTn id="129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4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5" fill="hold">
                            <p:stCondLst>
                              <p:cond delay="214500"/>
                            </p:stCondLst>
                            <p:childTnLst>
                              <p:par>
                                <p:cTn id="129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0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1" fill="hold">
                            <p:stCondLst>
                              <p:cond delay="215500"/>
                            </p:stCondLst>
                            <p:childTnLst>
                              <p:par>
                                <p:cTn id="130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6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7" fill="hold">
                            <p:stCondLst>
                              <p:cond delay="216500"/>
                            </p:stCondLst>
                            <p:childTnLst>
                              <p:par>
                                <p:cTn id="130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2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3" fill="hold">
                            <p:stCondLst>
                              <p:cond delay="217500"/>
                            </p:stCondLst>
                            <p:childTnLst>
                              <p:par>
                                <p:cTn id="131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8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9" fill="hold">
                            <p:stCondLst>
                              <p:cond delay="218500"/>
                            </p:stCondLst>
                            <p:childTnLst>
                              <p:par>
                                <p:cTn id="132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4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5" fill="hold">
                            <p:stCondLst>
                              <p:cond delay="219500"/>
                            </p:stCondLst>
                            <p:childTnLst>
                              <p:par>
                                <p:cTn id="132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0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1" fill="hold">
                            <p:stCondLst>
                              <p:cond delay="220500"/>
                            </p:stCondLst>
                            <p:childTnLst>
                              <p:par>
                                <p:cTn id="133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6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7" fill="hold">
                            <p:stCondLst>
                              <p:cond delay="221500"/>
                            </p:stCondLst>
                            <p:childTnLst>
                              <p:par>
                                <p:cTn id="133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2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3" fill="hold">
                            <p:stCondLst>
                              <p:cond delay="222500"/>
                            </p:stCondLst>
                            <p:childTnLst>
                              <p:par>
                                <p:cTn id="134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8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9" fill="hold">
                            <p:stCondLst>
                              <p:cond delay="223500"/>
                            </p:stCondLst>
                            <p:childTnLst>
                              <p:par>
                                <p:cTn id="135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4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5" fill="hold">
                            <p:stCondLst>
                              <p:cond delay="224500"/>
                            </p:stCondLst>
                            <p:childTnLst>
                              <p:par>
                                <p:cTn id="135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0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1" fill="hold">
                            <p:stCondLst>
                              <p:cond delay="225500"/>
                            </p:stCondLst>
                            <p:childTnLst>
                              <p:par>
                                <p:cTn id="136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6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7" fill="hold">
                            <p:stCondLst>
                              <p:cond delay="226500"/>
                            </p:stCondLst>
                            <p:childTnLst>
                              <p:par>
                                <p:cTn id="136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2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3" fill="hold">
                            <p:stCondLst>
                              <p:cond delay="227500"/>
                            </p:stCondLst>
                            <p:childTnLst>
                              <p:par>
                                <p:cTn id="137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8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9" fill="hold">
                            <p:stCondLst>
                              <p:cond delay="228500"/>
                            </p:stCondLst>
                            <p:childTnLst>
                              <p:par>
                                <p:cTn id="138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4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5" fill="hold">
                            <p:stCondLst>
                              <p:cond delay="229500"/>
                            </p:stCondLst>
                            <p:childTnLst>
                              <p:par>
                                <p:cTn id="138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0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1" fill="hold">
                            <p:stCondLst>
                              <p:cond delay="230500"/>
                            </p:stCondLst>
                            <p:childTnLst>
                              <p:par>
                                <p:cTn id="139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6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7" fill="hold">
                            <p:stCondLst>
                              <p:cond delay="231500"/>
                            </p:stCondLst>
                            <p:childTnLst>
                              <p:par>
                                <p:cTn id="139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2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3" fill="hold">
                            <p:stCondLst>
                              <p:cond delay="232500"/>
                            </p:stCondLst>
                            <p:childTnLst>
                              <p:par>
                                <p:cTn id="140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8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9" fill="hold">
                            <p:stCondLst>
                              <p:cond delay="233500"/>
                            </p:stCondLst>
                            <p:childTnLst>
                              <p:par>
                                <p:cTn id="141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4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5" fill="hold">
                            <p:stCondLst>
                              <p:cond delay="234500"/>
                            </p:stCondLst>
                            <p:childTnLst>
                              <p:par>
                                <p:cTn id="141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0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1" fill="hold">
                            <p:stCondLst>
                              <p:cond delay="235500"/>
                            </p:stCondLst>
                            <p:childTnLst>
                              <p:par>
                                <p:cTn id="14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4" presetID="4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6" dur="1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7" fill="hold">
                            <p:stCondLst>
                              <p:cond delay="236500"/>
                            </p:stCondLst>
                            <p:childTnLst>
                              <p:par>
                                <p:cTn id="142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2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3" fill="hold">
                            <p:stCondLst>
                              <p:cond delay="237500"/>
                            </p:stCondLst>
                            <p:childTnLst>
                              <p:par>
                                <p:cTn id="143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8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9" fill="hold">
                            <p:stCondLst>
                              <p:cond delay="238500"/>
                            </p:stCondLst>
                            <p:childTnLst>
                              <p:par>
                                <p:cTn id="14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4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5" fill="hold">
                            <p:stCondLst>
                              <p:cond delay="239500"/>
                            </p:stCondLst>
                            <p:childTnLst>
                              <p:par>
                                <p:cTn id="1446" presetID="11" presetClass="entr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LPHRG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 animBg="1"/>
      <p:bldP spid="397" grpId="1" animBg="1"/>
      <p:bldP spid="398" grpId="0" animBg="1"/>
      <p:bldP spid="398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2" grpId="0" animBg="1"/>
      <p:bldP spid="402" grpId="1" animBg="1"/>
      <p:bldP spid="403" grpId="0" animBg="1"/>
      <p:bldP spid="403" grpId="1" animBg="1"/>
      <p:bldP spid="404" grpId="0" animBg="1"/>
      <p:bldP spid="404" grpId="1" animBg="1"/>
      <p:bldP spid="405" grpId="0" animBg="1"/>
      <p:bldP spid="405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09" grpId="0" animBg="1"/>
      <p:bldP spid="409" grpId="1" animBg="1"/>
      <p:bldP spid="410" grpId="0" animBg="1"/>
      <p:bldP spid="410" grpId="1" animBg="1"/>
      <p:bldP spid="411" grpId="0" animBg="1"/>
      <p:bldP spid="411" grpId="1" animBg="1"/>
      <p:bldP spid="412" grpId="0" animBg="1"/>
      <p:bldP spid="412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16" grpId="0" animBg="1"/>
      <p:bldP spid="416" grpId="1" animBg="1"/>
      <p:bldP spid="417" grpId="0" animBg="1"/>
      <p:bldP spid="417" grpId="1" animBg="1"/>
      <p:bldP spid="418" grpId="0" animBg="1"/>
      <p:bldP spid="418" grpId="1" animBg="1"/>
      <p:bldP spid="419" grpId="0" animBg="1"/>
      <p:bldP spid="419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3" grpId="0" animBg="1"/>
      <p:bldP spid="423" grpId="1" animBg="1"/>
      <p:bldP spid="424" grpId="0" animBg="1"/>
      <p:bldP spid="424" grpId="1" animBg="1"/>
      <p:bldP spid="425" grpId="0" animBg="1"/>
      <p:bldP spid="425" grpId="1" animBg="1"/>
      <p:bldP spid="426" grpId="0" animBg="1"/>
      <p:bldP spid="426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0" grpId="0" animBg="1"/>
      <p:bldP spid="430" grpId="1" animBg="1"/>
      <p:bldP spid="431" grpId="0" animBg="1"/>
      <p:bldP spid="431" grpId="1" animBg="1"/>
      <p:bldP spid="432" grpId="0" animBg="1"/>
      <p:bldP spid="432" grpId="1" animBg="1"/>
      <p:bldP spid="433" grpId="0" animBg="1"/>
      <p:bldP spid="433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37" grpId="0" animBg="1"/>
      <p:bldP spid="437" grpId="1" animBg="1"/>
      <p:bldP spid="438" grpId="0" animBg="1"/>
      <p:bldP spid="438" grpId="1" animBg="1"/>
      <p:bldP spid="439" grpId="0" animBg="1"/>
      <p:bldP spid="439" grpId="1" animBg="1"/>
      <p:bldP spid="440" grpId="0" animBg="1"/>
      <p:bldP spid="440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4" grpId="0" animBg="1"/>
      <p:bldP spid="444" grpId="1" animBg="1"/>
      <p:bldP spid="445" grpId="0" animBg="1"/>
      <p:bldP spid="445" grpId="1" animBg="1"/>
      <p:bldP spid="446" grpId="0" animBg="1"/>
      <p:bldP spid="446" grpId="1" animBg="1"/>
      <p:bldP spid="447" grpId="0" animBg="1"/>
      <p:bldP spid="447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1" grpId="0" animBg="1"/>
      <p:bldP spid="451" grpId="1" animBg="1"/>
      <p:bldP spid="452" grpId="0" animBg="1"/>
      <p:bldP spid="452" grpId="1" animBg="1"/>
      <p:bldP spid="453" grpId="0" animBg="1"/>
      <p:bldP spid="453" grpId="1" animBg="1"/>
      <p:bldP spid="454" grpId="0" animBg="1"/>
      <p:bldP spid="454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58" grpId="0" animBg="1"/>
      <p:bldP spid="458" grpId="1" animBg="1"/>
      <p:bldP spid="459" grpId="0" animBg="1"/>
      <p:bldP spid="459" grpId="1" animBg="1"/>
      <p:bldP spid="460" grpId="0" animBg="1"/>
      <p:bldP spid="460" grpId="1" animBg="1"/>
      <p:bldP spid="461" grpId="0" animBg="1"/>
      <p:bldP spid="461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5" grpId="0" animBg="1"/>
      <p:bldP spid="465" grpId="1" animBg="1"/>
      <p:bldP spid="466" grpId="0" animBg="1"/>
      <p:bldP spid="466" grpId="1" animBg="1"/>
      <p:bldP spid="467" grpId="0" animBg="1"/>
      <p:bldP spid="467" grpId="1" animBg="1"/>
      <p:bldP spid="468" grpId="0" animBg="1"/>
      <p:bldP spid="468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2" grpId="0" animBg="1"/>
      <p:bldP spid="472" grpId="1" animBg="1"/>
      <p:bldP spid="473" grpId="0" animBg="1"/>
      <p:bldP spid="473" grpId="1" animBg="1"/>
      <p:bldP spid="474" grpId="0" animBg="1"/>
      <p:bldP spid="474" grpId="1" animBg="1"/>
      <p:bldP spid="475" grpId="0" animBg="1"/>
      <p:bldP spid="475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79" grpId="0" animBg="1"/>
      <p:bldP spid="479" grpId="1" animBg="1"/>
      <p:bldP spid="480" grpId="0" animBg="1"/>
      <p:bldP spid="480" grpId="1" animBg="1"/>
      <p:bldP spid="481" grpId="0" animBg="1"/>
      <p:bldP spid="481" grpId="1" animBg="1"/>
      <p:bldP spid="482" grpId="0" animBg="1"/>
      <p:bldP spid="482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86" grpId="0" animBg="1"/>
      <p:bldP spid="486" grpId="1" animBg="1"/>
      <p:bldP spid="487" grpId="0" animBg="1"/>
      <p:bldP spid="487" grpId="1" animBg="1"/>
      <p:bldP spid="488" grpId="0" animBg="1"/>
      <p:bldP spid="488" grpId="1" animBg="1"/>
      <p:bldP spid="489" grpId="0" animBg="1"/>
      <p:bldP spid="489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3" grpId="0" animBg="1"/>
      <p:bldP spid="493" grpId="1" animBg="1"/>
      <p:bldP spid="494" grpId="0" animBg="1"/>
      <p:bldP spid="494" grpId="1" animBg="1"/>
      <p:bldP spid="495" grpId="0" animBg="1"/>
      <p:bldP spid="495" grpId="1" animBg="1"/>
      <p:bldP spid="496" grpId="0" animBg="1"/>
      <p:bldP spid="496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0" grpId="0" animBg="1"/>
      <p:bldP spid="500" grpId="1" animBg="1"/>
      <p:bldP spid="501" grpId="0" animBg="1"/>
      <p:bldP spid="501" grpId="1" animBg="1"/>
      <p:bldP spid="502" grpId="0" animBg="1"/>
      <p:bldP spid="502" grpId="1" animBg="1"/>
      <p:bldP spid="503" grpId="0" animBg="1"/>
      <p:bldP spid="503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07" grpId="0" animBg="1"/>
      <p:bldP spid="507" grpId="1" animBg="1"/>
      <p:bldP spid="508" grpId="0" animBg="1"/>
      <p:bldP spid="508" grpId="1" animBg="1"/>
      <p:bldP spid="509" grpId="0" animBg="1"/>
      <p:bldP spid="509" grpId="1" animBg="1"/>
      <p:bldP spid="510" grpId="0" animBg="1"/>
      <p:bldP spid="510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4" grpId="0" animBg="1"/>
      <p:bldP spid="514" grpId="1" animBg="1"/>
      <p:bldP spid="515" grpId="0" animBg="1"/>
      <p:bldP spid="515" grpId="1" animBg="1"/>
      <p:bldP spid="516" grpId="0" animBg="1"/>
      <p:bldP spid="516" grpId="1" animBg="1"/>
      <p:bldP spid="517" grpId="0" animBg="1"/>
      <p:bldP spid="517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1" grpId="0" animBg="1"/>
      <p:bldP spid="521" grpId="1" animBg="1"/>
      <p:bldP spid="522" grpId="0" animBg="1"/>
      <p:bldP spid="522" grpId="1" animBg="1"/>
      <p:bldP spid="523" grpId="0" animBg="1"/>
      <p:bldP spid="523" grpId="1" animBg="1"/>
      <p:bldP spid="524" grpId="0" animBg="1"/>
      <p:bldP spid="524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528" grpId="0" animBg="1"/>
      <p:bldP spid="528" grpId="1" animBg="1"/>
      <p:bldP spid="529" grpId="0" animBg="1"/>
      <p:bldP spid="529" grpId="1" animBg="1"/>
      <p:bldP spid="530" grpId="0" animBg="1"/>
      <p:bldP spid="530" grpId="1" animBg="1"/>
      <p:bldP spid="531" grpId="0" animBg="1"/>
      <p:bldP spid="531" grpId="1" animBg="1"/>
      <p:bldP spid="532" grpId="0" animBg="1"/>
      <p:bldP spid="532" grpId="1" animBg="1"/>
      <p:bldP spid="533" grpId="0" animBg="1"/>
      <p:bldP spid="533" grpId="1" animBg="1"/>
      <p:bldP spid="534" grpId="0" animBg="1"/>
      <p:bldP spid="534" grpId="1" animBg="1"/>
      <p:bldP spid="535" grpId="0" animBg="1"/>
      <p:bldP spid="535" grpId="1" animBg="1"/>
      <p:bldP spid="536" grpId="0" animBg="1"/>
      <p:bldP spid="536" grpId="1" animBg="1"/>
      <p:bldP spid="537" grpId="0" animBg="1"/>
      <p:bldP spid="537" grpId="1" animBg="1"/>
      <p:bldP spid="538" grpId="0" animBg="1"/>
      <p:bldP spid="538" grpId="1" animBg="1"/>
      <p:bldP spid="539" grpId="0" animBg="1"/>
      <p:bldP spid="539" grpId="1" animBg="1"/>
      <p:bldP spid="540" grpId="0" animBg="1"/>
      <p:bldP spid="540" grpId="1" animBg="1"/>
      <p:bldP spid="541" grpId="0" animBg="1"/>
      <p:bldP spid="541" grpId="1" animBg="1"/>
      <p:bldP spid="542" grpId="0" animBg="1"/>
      <p:bldP spid="542" grpId="1" animBg="1"/>
      <p:bldP spid="543" grpId="0" animBg="1"/>
      <p:bldP spid="543" grpId="1" animBg="1"/>
      <p:bldP spid="544" grpId="0" animBg="1"/>
      <p:bldP spid="544" grpId="1" animBg="1"/>
      <p:bldP spid="545" grpId="0" animBg="1"/>
      <p:bldP spid="545" grpId="1" animBg="1"/>
      <p:bldP spid="546" grpId="0" animBg="1"/>
      <p:bldP spid="546" grpId="1" animBg="1"/>
      <p:bldP spid="547" grpId="0" animBg="1"/>
      <p:bldP spid="547" grpId="1" animBg="1"/>
      <p:bldP spid="548" grpId="0" animBg="1"/>
      <p:bldP spid="548" grpId="1" animBg="1"/>
      <p:bldP spid="549" grpId="0" animBg="1"/>
      <p:bldP spid="549" grpId="1" animBg="1"/>
      <p:bldP spid="550" grpId="0" animBg="1"/>
      <p:bldP spid="550" grpId="1" animBg="1"/>
      <p:bldP spid="551" grpId="0" animBg="1"/>
      <p:bldP spid="551" grpId="1" animBg="1"/>
      <p:bldP spid="552" grpId="0" animBg="1"/>
      <p:bldP spid="552" grpId="1" animBg="1"/>
      <p:bldP spid="553" grpId="0" animBg="1"/>
      <p:bldP spid="553" grpId="1" animBg="1"/>
      <p:bldP spid="554" grpId="0" animBg="1"/>
      <p:bldP spid="554" grpId="1" animBg="1"/>
      <p:bldP spid="555" grpId="0" animBg="1"/>
      <p:bldP spid="555" grpId="1" animBg="1"/>
      <p:bldP spid="556" grpId="0" animBg="1"/>
      <p:bldP spid="556" grpId="1" animBg="1"/>
      <p:bldP spid="557" grpId="0" animBg="1"/>
      <p:bldP spid="557" grpId="1" animBg="1"/>
      <p:bldP spid="558" grpId="0" animBg="1"/>
      <p:bldP spid="558" grpId="1" animBg="1"/>
      <p:bldP spid="559" grpId="0" animBg="1"/>
      <p:bldP spid="559" grpId="1" animBg="1"/>
      <p:bldP spid="560" grpId="0" animBg="1"/>
      <p:bldP spid="560" grpId="1" animBg="1"/>
      <p:bldP spid="561" grpId="0" animBg="1"/>
      <p:bldP spid="561" grpId="1" animBg="1"/>
      <p:bldP spid="562" grpId="0" animBg="1"/>
      <p:bldP spid="562" grpId="1" animBg="1"/>
      <p:bldP spid="563" grpId="0" animBg="1"/>
      <p:bldP spid="563" grpId="1" animBg="1"/>
      <p:bldP spid="564" grpId="0" animBg="1"/>
      <p:bldP spid="564" grpId="1" animBg="1"/>
      <p:bldP spid="565" grpId="0" animBg="1"/>
      <p:bldP spid="565" grpId="1" animBg="1"/>
      <p:bldP spid="566" grpId="0" animBg="1"/>
      <p:bldP spid="566" grpId="1" animBg="1"/>
      <p:bldP spid="567" grpId="0" animBg="1"/>
      <p:bldP spid="567" grpId="1" animBg="1"/>
      <p:bldP spid="568" grpId="0" animBg="1"/>
      <p:bldP spid="568" grpId="1" animBg="1"/>
      <p:bldP spid="569" grpId="0" animBg="1"/>
      <p:bldP spid="569" grpId="1" animBg="1"/>
      <p:bldP spid="570" grpId="0" animBg="1"/>
      <p:bldP spid="570" grpId="1" animBg="1"/>
      <p:bldP spid="571" grpId="0" animBg="1"/>
      <p:bldP spid="571" grpId="1" animBg="1"/>
      <p:bldP spid="572" grpId="0" animBg="1"/>
      <p:bldP spid="572" grpId="1" animBg="1"/>
      <p:bldP spid="573" grpId="0" animBg="1"/>
      <p:bldP spid="573" grpId="1" animBg="1"/>
      <p:bldP spid="574" grpId="0" animBg="1"/>
      <p:bldP spid="574" grpId="1" animBg="1"/>
      <p:bldP spid="575" grpId="0" animBg="1"/>
      <p:bldP spid="575" grpId="1" animBg="1"/>
      <p:bldP spid="576" grpId="0" animBg="1"/>
      <p:bldP spid="576" grpId="1" animBg="1"/>
      <p:bldP spid="577" grpId="0" animBg="1"/>
      <p:bldP spid="577" grpId="1" animBg="1"/>
      <p:bldP spid="578" grpId="0" animBg="1"/>
      <p:bldP spid="578" grpId="1" animBg="1"/>
      <p:bldP spid="579" grpId="0" animBg="1"/>
      <p:bldP spid="579" grpId="1" animBg="1"/>
      <p:bldP spid="580" grpId="0" animBg="1"/>
      <p:bldP spid="580" grpId="1" animBg="1"/>
      <p:bldP spid="581" grpId="0" animBg="1"/>
      <p:bldP spid="581" grpId="1" animBg="1"/>
      <p:bldP spid="582" grpId="0" animBg="1"/>
      <p:bldP spid="582" grpId="1" animBg="1"/>
      <p:bldP spid="583" grpId="0" animBg="1"/>
      <p:bldP spid="583" grpId="1" animBg="1"/>
      <p:bldP spid="584" grpId="0" animBg="1"/>
      <p:bldP spid="584" grpId="1" animBg="1"/>
      <p:bldP spid="585" grpId="0" animBg="1"/>
      <p:bldP spid="585" grpId="1" animBg="1"/>
      <p:bldP spid="586" grpId="0" animBg="1"/>
      <p:bldP spid="586" grpId="1" animBg="1"/>
      <p:bldP spid="587" grpId="0" animBg="1"/>
      <p:bldP spid="587" grpId="1" animBg="1"/>
      <p:bldP spid="588" grpId="0" animBg="1"/>
      <p:bldP spid="588" grpId="1" animBg="1"/>
      <p:bldP spid="589" grpId="0" animBg="1"/>
      <p:bldP spid="589" grpId="1" animBg="1"/>
      <p:bldP spid="590" grpId="0" animBg="1"/>
      <p:bldP spid="590" grpId="1" animBg="1"/>
      <p:bldP spid="591" grpId="0" animBg="1"/>
      <p:bldP spid="591" grpId="1" animBg="1"/>
      <p:bldP spid="592" grpId="0" animBg="1"/>
      <p:bldP spid="592" grpId="1" animBg="1"/>
      <p:bldP spid="593" grpId="0" animBg="1"/>
      <p:bldP spid="593" grpId="1" animBg="1"/>
      <p:bldP spid="594" grpId="0" animBg="1"/>
      <p:bldP spid="594" grpId="1" animBg="1"/>
      <p:bldP spid="595" grpId="0" animBg="1"/>
      <p:bldP spid="595" grpId="1" animBg="1"/>
      <p:bldP spid="596" grpId="0" animBg="1"/>
      <p:bldP spid="596" grpId="1" animBg="1"/>
      <p:bldP spid="597" grpId="0" animBg="1"/>
      <p:bldP spid="597" grpId="1" animBg="1"/>
      <p:bldP spid="598" grpId="0" animBg="1"/>
      <p:bldP spid="598" grpId="1" animBg="1"/>
      <p:bldP spid="599" grpId="0" animBg="1"/>
      <p:bldP spid="599" grpId="1" animBg="1"/>
      <p:bldP spid="600" grpId="0" animBg="1"/>
      <p:bldP spid="600" grpId="1" animBg="1"/>
      <p:bldP spid="601" grpId="0" animBg="1"/>
      <p:bldP spid="601" grpId="1" animBg="1"/>
      <p:bldP spid="602" grpId="0" animBg="1"/>
      <p:bldP spid="602" grpId="1" animBg="1"/>
      <p:bldP spid="603" grpId="0" animBg="1"/>
      <p:bldP spid="603" grpId="1" animBg="1"/>
      <p:bldP spid="604" grpId="0" animBg="1"/>
      <p:bldP spid="604" grpId="1" animBg="1"/>
      <p:bldP spid="605" grpId="0" animBg="1"/>
      <p:bldP spid="605" grpId="1" animBg="1"/>
      <p:bldP spid="606" grpId="0" animBg="1"/>
      <p:bldP spid="606" grpId="1" animBg="1"/>
      <p:bldP spid="607" grpId="0" animBg="1"/>
      <p:bldP spid="607" grpId="1" animBg="1"/>
      <p:bldP spid="608" grpId="0" animBg="1"/>
      <p:bldP spid="608" grpId="1" animBg="1"/>
      <p:bldP spid="609" grpId="0" animBg="1"/>
      <p:bldP spid="609" grpId="1" animBg="1"/>
      <p:bldP spid="610" grpId="0" animBg="1"/>
      <p:bldP spid="610" grpId="1" animBg="1"/>
      <p:bldP spid="611" grpId="0" animBg="1"/>
      <p:bldP spid="611" grpId="1" animBg="1"/>
      <p:bldP spid="612" grpId="0" animBg="1"/>
      <p:bldP spid="612" grpId="1" animBg="1"/>
      <p:bldP spid="613" grpId="0" animBg="1"/>
      <p:bldP spid="613" grpId="1" animBg="1"/>
      <p:bldP spid="614" grpId="0" animBg="1"/>
      <p:bldP spid="614" grpId="1" animBg="1"/>
      <p:bldP spid="615" grpId="0" animBg="1"/>
      <p:bldP spid="615" grpId="1" animBg="1"/>
      <p:bldP spid="616" grpId="0" animBg="1"/>
      <p:bldP spid="616" grpId="1" animBg="1"/>
      <p:bldP spid="617" grpId="0" animBg="1"/>
      <p:bldP spid="617" grpId="1" animBg="1"/>
      <p:bldP spid="618" grpId="0" animBg="1"/>
      <p:bldP spid="618" grpId="1" animBg="1"/>
      <p:bldP spid="619" grpId="0" animBg="1"/>
      <p:bldP spid="619" grpId="1" animBg="1"/>
      <p:bldP spid="620" grpId="0" animBg="1"/>
      <p:bldP spid="620" grpId="1" animBg="1"/>
      <p:bldP spid="621" grpId="0" animBg="1"/>
      <p:bldP spid="621" grpId="1" animBg="1"/>
      <p:bldP spid="622" grpId="0" animBg="1"/>
      <p:bldP spid="622" grpId="1" animBg="1"/>
      <p:bldP spid="623" grpId="0" animBg="1"/>
      <p:bldP spid="623" grpId="1" animBg="1"/>
      <p:bldP spid="624" grpId="0" animBg="1"/>
      <p:bldP spid="624" grpId="1" animBg="1"/>
      <p:bldP spid="625" grpId="0" animBg="1"/>
      <p:bldP spid="625" grpId="1" animBg="1"/>
      <p:bldP spid="626" grpId="0" animBg="1"/>
      <p:bldP spid="626" grpId="1" animBg="1"/>
      <p:bldP spid="627" grpId="0" animBg="1"/>
      <p:bldP spid="627" grpId="1" animBg="1"/>
      <p:bldP spid="628" grpId="0" animBg="1"/>
      <p:bldP spid="628" grpId="1" animBg="1"/>
      <p:bldP spid="629" grpId="0" animBg="1"/>
      <p:bldP spid="629" grpId="1" animBg="1"/>
      <p:bldP spid="630" grpId="0" animBg="1"/>
      <p:bldP spid="630" grpId="1" animBg="1"/>
      <p:bldP spid="631" grpId="0" animBg="1"/>
      <p:bldP spid="631" grpId="1" animBg="1"/>
      <p:bldP spid="632" grpId="0" animBg="1"/>
      <p:bldP spid="632" grpId="1" animBg="1"/>
      <p:bldP spid="633" grpId="0" animBg="1"/>
      <p:bldP spid="633" grpId="1" animBg="1"/>
      <p:bldP spid="634" grpId="0" animBg="1"/>
      <p:bldP spid="634" grpId="1" animBg="1"/>
      <p:bldP spid="635" grpId="0" animBg="1"/>
      <p:bldP spid="635" grpId="1" animBg="1"/>
      <p:bldP spid="636" grpId="0" animBg="1"/>
      <p:bldP spid="63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hình p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3405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8600" y="496669"/>
            <a:ext cx="845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kumimoji="0" lang="nl-NL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lang="nl-NL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nl-NL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rung </a:t>
            </a:r>
            <a:r>
              <a:rPr lang="nl-NL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 cộng điểm kiểm tra 15p môn Toán của các bạn ở tổ 2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47800" y="4540321"/>
                <a:ext cx="4476034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5.1+6.</m:t>
                          </m:r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+8.1+9.5+10.1</m:t>
                          </m:r>
                        </m:num>
                        <m:den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540321"/>
                <a:ext cx="4476034" cy="793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27842" y="4079557"/>
            <a:ext cx="33297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nl-NL" altLang="en-US" sz="26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 </a:t>
            </a:r>
            <a:r>
              <a:rPr lang="nl-NL" altLang="en-US" sz="2600" i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 bày thứ hai:</a:t>
            </a:r>
            <a:endParaRPr lang="en-US" altLang="en-US" sz="2600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52601" y="5292436"/>
                <a:ext cx="3332018" cy="803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5+</m:t>
                          </m:r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+8+45+10</m:t>
                          </m:r>
                        </m:num>
                        <m:den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1" y="5292436"/>
                <a:ext cx="3332018" cy="8035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97745" y="5867400"/>
                <a:ext cx="1478225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745" y="5867400"/>
                <a:ext cx="1478225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19530" y="955357"/>
            <a:ext cx="34964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nl-NL" altLang="en-US" sz="26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 trình bày thứ nhất:</a:t>
            </a:r>
            <a:endParaRPr lang="en-US" altLang="en-US" sz="2600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8618" y="-66020"/>
            <a:ext cx="3144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2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4288537"/>
                  </p:ext>
                </p:extLst>
              </p:nvPr>
            </p:nvGraphicFramePr>
            <p:xfrm>
              <a:off x="1295400" y="1451543"/>
              <a:ext cx="6934200" cy="273945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33180">
                      <a:extLst>
                        <a:ext uri="{9D8B030D-6E8A-4147-A177-3AD203B41FA5}">
                          <a16:colId xmlns:a16="http://schemas.microsoft.com/office/drawing/2014/main" xmlns="" val="2038789404"/>
                        </a:ext>
                      </a:extLst>
                    </a:gridCol>
                    <a:gridCol w="1733180">
                      <a:extLst>
                        <a:ext uri="{9D8B030D-6E8A-4147-A177-3AD203B41FA5}">
                          <a16:colId xmlns:a16="http://schemas.microsoft.com/office/drawing/2014/main" xmlns="" val="729511663"/>
                        </a:ext>
                      </a:extLst>
                    </a:gridCol>
                    <a:gridCol w="2096240">
                      <a:extLst>
                        <a:ext uri="{9D8B030D-6E8A-4147-A177-3AD203B41FA5}">
                          <a16:colId xmlns:a16="http://schemas.microsoft.com/office/drawing/2014/main" xmlns="" val="4112300653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xmlns="" val="356669606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 trị (x)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(n)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 tích (x.n)</a:t>
                          </a:r>
                          <a:endParaRPr lang="en-US" sz="24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2995796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4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6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nl-NL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nl-NL" sz="28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80</m:t>
                                  </m:r>
                                </m:num>
                                <m:den>
                                  <m:r>
                                    <a:rPr lang="nl-NL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den>
                              </m:f>
                            </m:oMath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8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681626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81280853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4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2022248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4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7965611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4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00111194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N=10</a:t>
                          </a:r>
                          <a:endParaRPr lang="en-US" sz="24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Tổng: 80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9890081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4288537"/>
                  </p:ext>
                </p:extLst>
              </p:nvPr>
            </p:nvGraphicFramePr>
            <p:xfrm>
              <a:off x="1295400" y="1451543"/>
              <a:ext cx="6934200" cy="273945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33180">
                      <a:extLst>
                        <a:ext uri="{9D8B030D-6E8A-4147-A177-3AD203B41FA5}">
                          <a16:colId xmlns:a16="http://schemas.microsoft.com/office/drawing/2014/main" val="2038789404"/>
                        </a:ext>
                      </a:extLst>
                    </a:gridCol>
                    <a:gridCol w="1733180">
                      <a:extLst>
                        <a:ext uri="{9D8B030D-6E8A-4147-A177-3AD203B41FA5}">
                          <a16:colId xmlns:a16="http://schemas.microsoft.com/office/drawing/2014/main" val="729511663"/>
                        </a:ext>
                      </a:extLst>
                    </a:gridCol>
                    <a:gridCol w="2096240">
                      <a:extLst>
                        <a:ext uri="{9D8B030D-6E8A-4147-A177-3AD203B41FA5}">
                          <a16:colId xmlns:a16="http://schemas.microsoft.com/office/drawing/2014/main" val="4112300653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3566696067"/>
                        </a:ext>
                      </a:extLst>
                    </a:gridCol>
                  </a:tblGrid>
                  <a:tr h="39135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 trị (x)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(n)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 tích (x.n)</a:t>
                          </a:r>
                          <a:endParaRPr lang="en-US" sz="24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9957961"/>
                      </a:ext>
                    </a:extLst>
                  </a:tr>
                  <a:tr h="39135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4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6222" t="-20466" r="-1333" b="-67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8162631"/>
                      </a:ext>
                    </a:extLst>
                  </a:tr>
                  <a:tr h="39135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2808537"/>
                      </a:ext>
                    </a:extLst>
                  </a:tr>
                  <a:tr h="39135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4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222489"/>
                      </a:ext>
                    </a:extLst>
                  </a:tr>
                  <a:tr h="39135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4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656113"/>
                      </a:ext>
                    </a:extLst>
                  </a:tr>
                  <a:tr h="39135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4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1111948"/>
                      </a:ext>
                    </a:extLst>
                  </a:tr>
                  <a:tr h="39135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N=10</a:t>
                          </a:r>
                          <a:endParaRPr lang="en-US" sz="24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Tổng: 80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900813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1393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2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hình p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3405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0862696"/>
                  </p:ext>
                </p:extLst>
              </p:nvPr>
            </p:nvGraphicFramePr>
            <p:xfrm>
              <a:off x="1143000" y="1223070"/>
              <a:ext cx="6858000" cy="296793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69904">
                      <a:extLst>
                        <a:ext uri="{9D8B030D-6E8A-4147-A177-3AD203B41FA5}">
                          <a16:colId xmlns:a16="http://schemas.microsoft.com/office/drawing/2014/main" xmlns="" val="967516999"/>
                        </a:ext>
                      </a:extLst>
                    </a:gridCol>
                    <a:gridCol w="1735157">
                      <a:extLst>
                        <a:ext uri="{9D8B030D-6E8A-4147-A177-3AD203B41FA5}">
                          <a16:colId xmlns:a16="http://schemas.microsoft.com/office/drawing/2014/main" xmlns="" val="1170366715"/>
                        </a:ext>
                      </a:extLst>
                    </a:gridCol>
                    <a:gridCol w="2148289">
                      <a:extLst>
                        <a:ext uri="{9D8B030D-6E8A-4147-A177-3AD203B41FA5}">
                          <a16:colId xmlns:a16="http://schemas.microsoft.com/office/drawing/2014/main" xmlns="" val="2822588075"/>
                        </a:ext>
                      </a:extLst>
                    </a:gridCol>
                    <a:gridCol w="1404650">
                      <a:extLst>
                        <a:ext uri="{9D8B030D-6E8A-4147-A177-3AD203B41FA5}">
                          <a16:colId xmlns:a16="http://schemas.microsoft.com/office/drawing/2014/main" xmlns="" val="1169323034"/>
                        </a:ext>
                      </a:extLst>
                    </a:gridCol>
                  </a:tblGrid>
                  <a:tr h="38099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 trị (x)</a:t>
                          </a:r>
                          <a:endParaRPr lang="en-US" sz="2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(n)</a:t>
                          </a:r>
                          <a:endParaRPr lang="en-US" sz="2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 tích (x.n)</a:t>
                          </a:r>
                          <a:endParaRPr lang="en-US" sz="2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182899068"/>
                      </a:ext>
                    </a:extLst>
                  </a:tr>
                  <a:tr h="33123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6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2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  <m:r>
                                  <a:rPr lang="nl-NL" sz="2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US" sz="2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nl-NL" sz="2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600" dirty="0" smtClean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28600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r>
                                  <a:rPr lang="nl-NL" sz="2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≈7,</m:t>
                                </m:r>
                                <m:r>
                                  <a:rPr lang="en-US" sz="26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endParaRPr lang="en-US" sz="2600" dirty="0" smtClean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403633773"/>
                      </a:ext>
                    </a:extLst>
                  </a:tr>
                  <a:tr h="33123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526350601"/>
                      </a:ext>
                    </a:extLst>
                  </a:tr>
                  <a:tr h="33123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776403044"/>
                      </a:ext>
                    </a:extLst>
                  </a:tr>
                  <a:tr h="33123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937926034"/>
                      </a:ext>
                    </a:extLst>
                  </a:tr>
                  <a:tr h="33123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nl-NL" sz="26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922663036"/>
                      </a:ext>
                    </a:extLst>
                  </a:tr>
                  <a:tr h="33123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N=11</a:t>
                          </a:r>
                          <a:endParaRPr lang="en-US" sz="2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Tổng: </a:t>
                          </a:r>
                          <a:r>
                            <a:rPr lang="nl-NL" sz="26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83</a:t>
                          </a:r>
                          <a:endParaRPr lang="en-US" sz="2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0209155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0862696"/>
                  </p:ext>
                </p:extLst>
              </p:nvPr>
            </p:nvGraphicFramePr>
            <p:xfrm>
              <a:off x="1143000" y="1223070"/>
              <a:ext cx="6858000" cy="296793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6990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967516999"/>
                        </a:ext>
                      </a:extLst>
                    </a:gridCol>
                    <a:gridCol w="173515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170366715"/>
                        </a:ext>
                      </a:extLst>
                    </a:gridCol>
                    <a:gridCol w="214828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22588075"/>
                        </a:ext>
                      </a:extLst>
                    </a:gridCol>
                    <a:gridCol w="140465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169323034"/>
                        </a:ext>
                      </a:extLst>
                    </a:gridCol>
                  </a:tblGrid>
                  <a:tr h="42399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 trị (x)</a:t>
                          </a:r>
                          <a:endParaRPr lang="en-US" sz="2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(n)</a:t>
                          </a:r>
                          <a:endParaRPr lang="en-US" sz="2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 tích (x.n)</a:t>
                          </a:r>
                          <a:endParaRPr lang="en-US" sz="2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182899068"/>
                      </a:ext>
                    </a:extLst>
                  </a:tr>
                  <a:tr h="42399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89565" t="-20863" b="-6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403633773"/>
                      </a:ext>
                    </a:extLst>
                  </a:tr>
                  <a:tr h="42399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526350601"/>
                      </a:ext>
                    </a:extLst>
                  </a:tr>
                  <a:tr h="42399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776403044"/>
                      </a:ext>
                    </a:extLst>
                  </a:tr>
                  <a:tr h="42399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937926034"/>
                      </a:ext>
                    </a:extLst>
                  </a:tr>
                  <a:tr h="42399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nl-NL" sz="26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22663036"/>
                      </a:ext>
                    </a:extLst>
                  </a:tr>
                  <a:tr h="42399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N=11</a:t>
                          </a:r>
                          <a:endParaRPr lang="en-US" sz="2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nl-NL" sz="26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Tổng: </a:t>
                          </a:r>
                          <a:r>
                            <a:rPr lang="nl-NL" sz="26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83</a:t>
                          </a:r>
                          <a:endParaRPr lang="en-US" sz="2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2091559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81590" y="4466493"/>
                <a:ext cx="4505977" cy="79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5.</m:t>
                          </m:r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+6.</m:t>
                          </m:r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+8.1+9.</m:t>
                          </m:r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+10.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590" y="4466493"/>
                <a:ext cx="4505977" cy="7913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28800" y="5159796"/>
                <a:ext cx="322197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20</m:t>
                          </m:r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</m:t>
                          </m:r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+8+</m:t>
                          </m:r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159796"/>
                <a:ext cx="3221972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28800" y="5845596"/>
                <a:ext cx="1707455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≈7,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845596"/>
                <a:ext cx="1707455" cy="7838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28600" y="37653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kumimoji="0" lang="nl-NL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nl-NL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 bình cộng điểm kiểm tra 15p môn Toán của các bạn ở tổ </a:t>
            </a:r>
            <a:r>
              <a:rPr kumimoji="0" lang="nl-NL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3: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4042" y="4079557"/>
            <a:ext cx="33297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nl-NL" altLang="en-US" sz="26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 </a:t>
            </a:r>
            <a:r>
              <a:rPr lang="nl-NL" altLang="en-US" sz="2600" i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 bày thứ hai:</a:t>
            </a:r>
            <a:endParaRPr lang="en-US" altLang="en-US" sz="2600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9530" y="726757"/>
            <a:ext cx="34964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nl-NL" altLang="en-US" sz="26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 trình bày thứ nhất:</a:t>
            </a:r>
            <a:endParaRPr lang="en-US" altLang="en-US" sz="2600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8618" y="-66020"/>
            <a:ext cx="3144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2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08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hình p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3405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1153180"/>
            <a:ext cx="24641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38600" y="5943600"/>
                <a:ext cx="1447800" cy="520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228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nl-NL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sz="2600" dirty="0">
                  <a:solidFill>
                    <a:srgbClr val="FFFF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943600"/>
                <a:ext cx="1447800" cy="5204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934200" y="5972889"/>
                <a:ext cx="1371600" cy="520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tabLst>
                    <a:tab pos="228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nl-NL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nl-NL" sz="260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≈7,</m:t>
                      </m:r>
                      <m:r>
                        <a:rPr lang="en-US" sz="2600" b="0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2600" dirty="0">
                  <a:solidFill>
                    <a:srgbClr val="FFFF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5972889"/>
                <a:ext cx="1371600" cy="5204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90600" y="5965448"/>
                <a:ext cx="1358898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nl-NL" sz="260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6,7</m:t>
                      </m:r>
                    </m:oMath>
                  </m:oMathPara>
                </a14:m>
                <a:endParaRPr lang="en-US" sz="2600" dirty="0">
                  <a:solidFill>
                    <a:srgbClr val="FFFF00"/>
                  </a:solidFill>
                </a:endParaRPr>
              </a:p>
              <a:p>
                <a:pPr algn="ctr">
                  <a:defRPr/>
                </a:pPr>
                <a:endParaRPr lang="en-US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965448"/>
                <a:ext cx="1358898" cy="892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501047" y="1153180"/>
            <a:ext cx="25474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endParaRPr lang="en-US" sz="2600" b="1" dirty="0"/>
          </a:p>
        </p:txBody>
      </p:sp>
      <p:sp>
        <p:nvSpPr>
          <p:cNvPr id="10" name="Rectangle 9"/>
          <p:cNvSpPr/>
          <p:nvPr/>
        </p:nvSpPr>
        <p:spPr>
          <a:xfrm>
            <a:off x="6244991" y="1157645"/>
            <a:ext cx="24641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6" y="76200"/>
            <a:ext cx="625344" cy="68580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834654"/>
              </p:ext>
            </p:extLst>
          </p:nvPr>
        </p:nvGraphicFramePr>
        <p:xfrm>
          <a:off x="3276598" y="1688806"/>
          <a:ext cx="2743202" cy="3264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6567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(x)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Tần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65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65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09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65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6567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864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 = 10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657189"/>
              </p:ext>
            </p:extLst>
          </p:nvPr>
        </p:nvGraphicFramePr>
        <p:xfrm>
          <a:off x="228599" y="1737360"/>
          <a:ext cx="289560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6715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(x)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Tần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0152790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 = 11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251958"/>
              </p:ext>
            </p:extLst>
          </p:nvPr>
        </p:nvGraphicFramePr>
        <p:xfrm>
          <a:off x="6096000" y="1737360"/>
          <a:ext cx="283325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6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6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(x)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Tần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 = 11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5" name="Down Arrow 14"/>
          <p:cNvSpPr/>
          <p:nvPr/>
        </p:nvSpPr>
        <p:spPr>
          <a:xfrm>
            <a:off x="1447799" y="5105400"/>
            <a:ext cx="367145" cy="685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315199" y="5083552"/>
            <a:ext cx="374073" cy="7076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540826" y="5105400"/>
            <a:ext cx="412173" cy="7076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5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hình p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3405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>
            <a:off x="4343400" y="2743200"/>
            <a:ext cx="457200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762000" y="282292"/>
            <a:ext cx="7772400" cy="2362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143000" y="3810000"/>
            <a:ext cx="6858000" cy="2362201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86215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hình p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3405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09600" y="2057400"/>
            <a:ext cx="4876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Ý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43000" y="131802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4 -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47 . SỐ TRUNG BÌNH CỘNG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14427" y="609600"/>
            <a:ext cx="48317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2600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72836" y="990600"/>
                <a:ext cx="4573363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í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hi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ệ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trung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ng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6" y="990600"/>
                <a:ext cx="4573363" cy="492443"/>
              </a:xfrm>
              <a:prstGeom prst="rect">
                <a:avLst/>
              </a:prstGeom>
              <a:blipFill>
                <a:blip r:embed="rId4"/>
                <a:stretch>
                  <a:fillRect t="-1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85800" y="1336357"/>
            <a:ext cx="213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600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1717357"/>
            <a:ext cx="213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2737439" y="1524000"/>
                <a:ext cx="5796961" cy="816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en-US" sz="26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6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6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6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num>
                        <m:den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439" y="1524000"/>
                <a:ext cx="5796961" cy="8165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838200" y="2514600"/>
            <a:ext cx="768927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112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hình p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3405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09600" y="2057400"/>
            <a:ext cx="4876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Ý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9927" y="4800600"/>
            <a:ext cx="7232073" cy="1051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545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545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24200"/>
            <a:ext cx="568036" cy="6818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131802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4 -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47 . SỐ TRUNG BÌNH CỘNG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14427" y="609600"/>
            <a:ext cx="48317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2600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72836" y="990600"/>
                <a:ext cx="4573363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í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hi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ệ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trung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ng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6" y="990600"/>
                <a:ext cx="4573363" cy="492443"/>
              </a:xfrm>
              <a:prstGeom prst="rect">
                <a:avLst/>
              </a:prstGeom>
              <a:blipFill rotWithShape="1">
                <a:blip r:embed="rId4"/>
                <a:stretch>
                  <a:fillRect t="-1125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85800" y="1336357"/>
            <a:ext cx="213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600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1717357"/>
            <a:ext cx="213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737439" y="1524000"/>
                <a:ext cx="5796961" cy="816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en-US" sz="26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6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6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6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num>
                        <m:den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439" y="1524000"/>
                <a:ext cx="5796961" cy="8165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156636" y="3213337"/>
            <a:ext cx="7225364" cy="5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545">
              <a:lnSpc>
                <a:spcPct val="107000"/>
              </a:lnSpc>
            </a:pP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HKI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8,2.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3733800"/>
            <a:ext cx="7212530" cy="5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545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HKI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8,3.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43000" y="4267200"/>
            <a:ext cx="7239000" cy="5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545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0" y="2438400"/>
            <a:ext cx="34806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6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gk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trang19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4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hình p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3405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hình p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8876"/>
            <a:ext cx="923405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990600" y="1336357"/>
            <a:ext cx="24641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460502" y="6117848"/>
                <a:ext cx="1358898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nl-NL" sz="260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6,7</m:t>
                      </m:r>
                    </m:oMath>
                  </m:oMathPara>
                </a14:m>
                <a:endParaRPr lang="en-US" sz="2600" dirty="0">
                  <a:solidFill>
                    <a:srgbClr val="FFFF00"/>
                  </a:solidFill>
                </a:endParaRPr>
              </a:p>
              <a:p>
                <a:pPr algn="ctr">
                  <a:defRPr/>
                </a:pPr>
                <a:endParaRPr lang="en-US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502" y="6117848"/>
                <a:ext cx="1358898" cy="8925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6" y="76200"/>
            <a:ext cx="625344" cy="685800"/>
          </a:xfrm>
          <a:prstGeom prst="rect">
            <a:avLst/>
          </a:prstGeom>
        </p:spPr>
      </p:pic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063680"/>
              </p:ext>
            </p:extLst>
          </p:nvPr>
        </p:nvGraphicFramePr>
        <p:xfrm>
          <a:off x="761999" y="1905000"/>
          <a:ext cx="289560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6715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(x)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Tần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0152790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 = 11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1" name="Down Arrow 30"/>
          <p:cNvSpPr/>
          <p:nvPr/>
        </p:nvSpPr>
        <p:spPr>
          <a:xfrm>
            <a:off x="1917701" y="5257800"/>
            <a:ext cx="367145" cy="685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838200"/>
            <a:ext cx="7698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343400" y="1336357"/>
            <a:ext cx="0" cy="4270057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343400" y="843914"/>
            <a:ext cx="7698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343400" y="1524000"/>
                <a:ext cx="4495800" cy="1804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54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254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3000   800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200	   40</a:t>
                </a:r>
              </a:p>
              <a:p>
                <a:pPr marL="4254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TBC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 </a:t>
                </a:r>
                <a:r>
                  <a:rPr lang="en-US" sz="26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</m:acc>
                    <m:r>
                      <a:rPr lang="en-US" sz="26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𝟏𝟎𝟏𝟎</m:t>
                    </m:r>
                  </m:oMath>
                </a14:m>
                <a:endParaRPr lang="en-US" sz="26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524000"/>
                <a:ext cx="4495800" cy="1804853"/>
              </a:xfrm>
              <a:prstGeom prst="rect">
                <a:avLst/>
              </a:prstGeom>
              <a:blipFill rotWithShape="1">
                <a:blip r:embed="rId5"/>
                <a:stretch>
                  <a:fillRect l="-1493" t="-3041" r="-1085" b="-6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15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31" grpId="0" animBg="1"/>
      <p:bldP spid="2" grpId="0"/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hình p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3405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2438400"/>
            <a:ext cx="34806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6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gk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trang19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09600" y="2057400"/>
            <a:ext cx="4876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Ý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131802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4 -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47 . SỐ TRUNG BÌNH CỘNG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14427" y="609600"/>
            <a:ext cx="48317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2600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72836" y="990600"/>
                <a:ext cx="4573363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í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hi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ệ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trung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ng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6" y="990600"/>
                <a:ext cx="4573363" cy="492443"/>
              </a:xfrm>
              <a:prstGeom prst="rect">
                <a:avLst/>
              </a:prstGeom>
              <a:blipFill rotWithShape="1">
                <a:blip r:embed="rId3"/>
                <a:stretch>
                  <a:fillRect t="-1125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85800" y="1336357"/>
            <a:ext cx="213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600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1717357"/>
            <a:ext cx="213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737439" y="1524000"/>
                <a:ext cx="5796961" cy="816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en-US" sz="26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6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6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6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6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…+</m:t>
                          </m:r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num>
                        <m:den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439" y="1524000"/>
                <a:ext cx="5796961" cy="8165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914400" y="3200400"/>
            <a:ext cx="8001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làm“đại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96636" y="2819400"/>
            <a:ext cx="16417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600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endParaRPr lang="en-US" sz="2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33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hình p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3405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1153180"/>
            <a:ext cx="24641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38600" y="5943600"/>
                <a:ext cx="1447800" cy="520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228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nl-NL" sz="26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sz="2600" dirty="0">
                  <a:solidFill>
                    <a:srgbClr val="FFFF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943600"/>
                <a:ext cx="1447800" cy="5204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934200" y="5972889"/>
                <a:ext cx="1371600" cy="520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tabLst>
                    <a:tab pos="228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nl-NL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nl-NL" sz="260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≈7,</m:t>
                      </m:r>
                      <m:r>
                        <a:rPr lang="en-US" sz="2600" b="0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2600" dirty="0">
                  <a:solidFill>
                    <a:srgbClr val="FFFF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5972889"/>
                <a:ext cx="1371600" cy="5204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90600" y="5965448"/>
                <a:ext cx="1358898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nl-NL" sz="260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6,7</m:t>
                      </m:r>
                    </m:oMath>
                  </m:oMathPara>
                </a14:m>
                <a:endParaRPr lang="en-US" sz="2600" dirty="0">
                  <a:solidFill>
                    <a:srgbClr val="FFFF00"/>
                  </a:solidFill>
                </a:endParaRPr>
              </a:p>
              <a:p>
                <a:pPr algn="ctr">
                  <a:defRPr/>
                </a:pPr>
                <a:endParaRPr lang="en-US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965448"/>
                <a:ext cx="1358898" cy="8925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501047" y="1153180"/>
            <a:ext cx="25474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endParaRPr lang="en-US" sz="2600" b="1" dirty="0"/>
          </a:p>
        </p:txBody>
      </p:sp>
      <p:sp>
        <p:nvSpPr>
          <p:cNvPr id="10" name="Rectangle 9"/>
          <p:cNvSpPr/>
          <p:nvPr/>
        </p:nvSpPr>
        <p:spPr>
          <a:xfrm>
            <a:off x="6244991" y="1157645"/>
            <a:ext cx="24641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6" y="76200"/>
            <a:ext cx="625344" cy="68580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179297"/>
              </p:ext>
            </p:extLst>
          </p:nvPr>
        </p:nvGraphicFramePr>
        <p:xfrm>
          <a:off x="3276598" y="1688806"/>
          <a:ext cx="2743202" cy="3264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6567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(x)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Tần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65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65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09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65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6567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864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 = 10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881853"/>
              </p:ext>
            </p:extLst>
          </p:nvPr>
        </p:nvGraphicFramePr>
        <p:xfrm>
          <a:off x="228599" y="1737360"/>
          <a:ext cx="289560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6715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(x)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Tần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0152790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 = 11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614021"/>
              </p:ext>
            </p:extLst>
          </p:nvPr>
        </p:nvGraphicFramePr>
        <p:xfrm>
          <a:off x="6096000" y="1737360"/>
          <a:ext cx="283325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6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6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(x)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Tần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 = 11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5" name="Down Arrow 14"/>
          <p:cNvSpPr/>
          <p:nvPr/>
        </p:nvSpPr>
        <p:spPr>
          <a:xfrm>
            <a:off x="1447799" y="5105400"/>
            <a:ext cx="367145" cy="685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315199" y="5083552"/>
            <a:ext cx="374073" cy="7076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540826" y="5105400"/>
            <a:ext cx="412173" cy="7076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0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hình p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3405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33400"/>
            <a:ext cx="7162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(15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3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571956"/>
              </p:ext>
            </p:extLst>
          </p:nvPr>
        </p:nvGraphicFramePr>
        <p:xfrm>
          <a:off x="990600" y="2514600"/>
          <a:ext cx="19812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587522"/>
              </p:ext>
            </p:extLst>
          </p:nvPr>
        </p:nvGraphicFramePr>
        <p:xfrm>
          <a:off x="6019800" y="2555240"/>
          <a:ext cx="19812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0" y="1828801"/>
            <a:ext cx="1164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1828800"/>
            <a:ext cx="1211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1829392"/>
            <a:ext cx="86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199" y="4800600"/>
            <a:ext cx="7086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 lập bảng tần số (dạng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dọc )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07628"/>
              </p:ext>
            </p:extLst>
          </p:nvPr>
        </p:nvGraphicFramePr>
        <p:xfrm>
          <a:off x="3505200" y="2514600"/>
          <a:ext cx="19812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8873" y="0"/>
            <a:ext cx="208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49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dministrator\Desktop\hình p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3405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62000" y="2438400"/>
            <a:ext cx="34806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6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gk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trang19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09600" y="2057400"/>
            <a:ext cx="4876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Ý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3000" y="131802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4 -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47 . SỐ TRUNG BÌNH CỘNG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14427" y="609600"/>
            <a:ext cx="48317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2600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72836" y="990600"/>
                <a:ext cx="4573363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í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hi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ệ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trung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ng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6" y="990600"/>
                <a:ext cx="4573363" cy="492443"/>
              </a:xfrm>
              <a:prstGeom prst="rect">
                <a:avLst/>
              </a:prstGeom>
              <a:blipFill rotWithShape="1">
                <a:blip r:embed="rId3"/>
                <a:stretch>
                  <a:fillRect t="-1125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85800" y="1336357"/>
            <a:ext cx="213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600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800" y="1717357"/>
            <a:ext cx="213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2737439" y="1524000"/>
                <a:ext cx="5796961" cy="816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en-US" sz="26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6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6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6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num>
                        <m:den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439" y="1524000"/>
                <a:ext cx="5796961" cy="8165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914400" y="3200400"/>
            <a:ext cx="8001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làm“đại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96636" y="2819400"/>
            <a:ext cx="16417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600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endParaRPr lang="en-US" sz="2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4441448"/>
            <a:ext cx="8001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04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hình p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3405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62000" y="2438400"/>
            <a:ext cx="34806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6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gk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trang19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6636" y="2819400"/>
            <a:ext cx="3241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600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trang19</a:t>
            </a:r>
          </a:p>
          <a:p>
            <a:r>
              <a:rPr lang="en-US" sz="2600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09600" y="2057400"/>
            <a:ext cx="4876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Ý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43000" y="131802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4 -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47 . SỐ TRUNG BÌNH CỘNG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4427" y="609600"/>
            <a:ext cx="48317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2600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72836" y="990600"/>
                <a:ext cx="4573363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í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hi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ệ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trung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ng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6" y="990600"/>
                <a:ext cx="4573363" cy="492443"/>
              </a:xfrm>
              <a:prstGeom prst="rect">
                <a:avLst/>
              </a:prstGeom>
              <a:blipFill>
                <a:blip r:embed="rId4"/>
                <a:stretch>
                  <a:fillRect t="-1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85800" y="1336357"/>
            <a:ext cx="213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600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1717357"/>
            <a:ext cx="213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2737439" y="1524000"/>
                <a:ext cx="5796961" cy="816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en-US" sz="26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6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6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6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num>
                        <m:den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439" y="1524000"/>
                <a:ext cx="5796961" cy="8165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25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hình p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3405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228600"/>
            <a:ext cx="24641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5344" cy="685800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78667"/>
              </p:ext>
            </p:extLst>
          </p:nvPr>
        </p:nvGraphicFramePr>
        <p:xfrm>
          <a:off x="567408" y="883227"/>
          <a:ext cx="283345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65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9916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(x)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Tần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9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0152790"/>
                  </a:ext>
                </a:extLst>
              </a:tr>
              <a:tr h="4399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99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99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99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9916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 = 10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Cloud 5"/>
          <p:cNvSpPr/>
          <p:nvPr/>
        </p:nvSpPr>
        <p:spPr>
          <a:xfrm>
            <a:off x="4419600" y="812780"/>
            <a:ext cx="4191000" cy="223522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00600" y="15240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26694" y="1828800"/>
            <a:ext cx="421106" cy="391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0575497">
            <a:off x="3428999" y="2125789"/>
            <a:ext cx="685801" cy="2946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7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2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hình p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3405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85800" y="5562600"/>
            <a:ext cx="320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609600" y="3200400"/>
            <a:ext cx="411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lang="en-US" sz="24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900545" y="3581400"/>
            <a:ext cx="7786255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2438400"/>
            <a:ext cx="34806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6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gk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trang19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0436" y="2819400"/>
            <a:ext cx="33943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600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ý: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trang19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09600" y="2057400"/>
            <a:ext cx="4876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Ý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3000" y="131802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4 -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47 . SỐ TRUNG BÌNH CỘNG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14427" y="609600"/>
            <a:ext cx="48317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2600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72836" y="990600"/>
                <a:ext cx="4573363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í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hi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ệ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trung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ng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6" y="990600"/>
                <a:ext cx="4573363" cy="492443"/>
              </a:xfrm>
              <a:prstGeom prst="rect">
                <a:avLst/>
              </a:prstGeom>
              <a:blipFill>
                <a:blip r:embed="rId3"/>
                <a:stretch>
                  <a:fillRect t="-1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85800" y="1336357"/>
            <a:ext cx="213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600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1717357"/>
            <a:ext cx="213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2737439" y="1524000"/>
                <a:ext cx="5796961" cy="816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en-US" sz="26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6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6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6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num>
                        <m:den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439" y="1524000"/>
                <a:ext cx="5796961" cy="8165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05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hình p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3405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hình p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3405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09600" y="228600"/>
            <a:ext cx="24641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600" b="1" dirty="0"/>
          </a:p>
        </p:txBody>
      </p:sp>
      <p:sp>
        <p:nvSpPr>
          <p:cNvPr id="17" name="Rectangle 16"/>
          <p:cNvSpPr/>
          <p:nvPr/>
        </p:nvSpPr>
        <p:spPr>
          <a:xfrm>
            <a:off x="3501047" y="228600"/>
            <a:ext cx="25474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endParaRPr lang="en-US" sz="2600" b="1" dirty="0"/>
          </a:p>
        </p:txBody>
      </p:sp>
      <p:sp>
        <p:nvSpPr>
          <p:cNvPr id="18" name="Rectangle 17"/>
          <p:cNvSpPr/>
          <p:nvPr/>
        </p:nvSpPr>
        <p:spPr>
          <a:xfrm>
            <a:off x="6244991" y="233065"/>
            <a:ext cx="24641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6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5344" cy="685800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319868"/>
              </p:ext>
            </p:extLst>
          </p:nvPr>
        </p:nvGraphicFramePr>
        <p:xfrm>
          <a:off x="3276598" y="812780"/>
          <a:ext cx="2743202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2972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(x)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Tần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số(n)</a:t>
                      </a:r>
                      <a:endParaRPr lang="en-US" sz="24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5336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 = 11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640135"/>
              </p:ext>
            </p:extLst>
          </p:nvPr>
        </p:nvGraphicFramePr>
        <p:xfrm>
          <a:off x="228599" y="812780"/>
          <a:ext cx="289560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6715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(x)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Tần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0152790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 = 10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456329"/>
              </p:ext>
            </p:extLst>
          </p:nvPr>
        </p:nvGraphicFramePr>
        <p:xfrm>
          <a:off x="6096000" y="812780"/>
          <a:ext cx="283325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6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6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(x)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Tần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 = 10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3" name="Down Arrow 22"/>
          <p:cNvSpPr/>
          <p:nvPr/>
        </p:nvSpPr>
        <p:spPr>
          <a:xfrm>
            <a:off x="1447800" y="4038600"/>
            <a:ext cx="304800" cy="6314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7315200" y="4038600"/>
            <a:ext cx="304800" cy="6314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4540827" y="4648200"/>
            <a:ext cx="304800" cy="6314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66800" y="4724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  <a:endParaRPr lang="en-US" sz="24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14800" y="5334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9</a:t>
            </a:r>
            <a:endParaRPr lang="en-US" sz="24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4600" y="4648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 </a:t>
            </a:r>
            <a:r>
              <a:rPr lang="vi-V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98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3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hình p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34055" cy="6934200"/>
          </a:xfrm>
          <a:prstGeom prst="rect">
            <a:avLst/>
          </a:prstGeom>
          <a:noFill/>
          <a:extLst/>
        </p:spPr>
      </p:pic>
      <p:sp>
        <p:nvSpPr>
          <p:cNvPr id="5" name="Wave 4"/>
          <p:cNvSpPr/>
          <p:nvPr/>
        </p:nvSpPr>
        <p:spPr>
          <a:xfrm>
            <a:off x="2957945" y="152400"/>
            <a:ext cx="2583873" cy="1295400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8218" y="457200"/>
            <a:ext cx="261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871008"/>
            <a:ext cx="8229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nl-NL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nl-NL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dõi thời gian làm một bài Toán (tính bằng phút) của </a:t>
            </a:r>
            <a:r>
              <a:rPr lang="nl-NL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 </a:t>
            </a:r>
            <a:r>
              <a:rPr lang="nl-NL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sinh, thầy giáo lập được bảng sau</a:t>
            </a:r>
            <a:r>
              <a:rPr lang="nl-NL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307068"/>
            <a:ext cx="12602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nl-NL" altLang="en-US" sz="26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nl-NL" altLang="en-US" sz="26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</a:t>
            </a:r>
            <a:endParaRPr lang="en-US" altLang="en-US" sz="26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996324"/>
              </p:ext>
            </p:extLst>
          </p:nvPr>
        </p:nvGraphicFramePr>
        <p:xfrm>
          <a:off x="685800" y="3042192"/>
          <a:ext cx="6705598" cy="1225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39541526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48173656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7698991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29477758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7149542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14912544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14343874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8346746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748951635"/>
                    </a:ext>
                  </a:extLst>
                </a:gridCol>
                <a:gridCol w="1295398">
                  <a:extLst>
                    <a:ext uri="{9D8B030D-6E8A-4147-A177-3AD203B41FA5}">
                      <a16:colId xmlns:a16="http://schemas.microsoft.com/office/drawing/2014/main" xmlns="" val="2195691104"/>
                    </a:ext>
                  </a:extLst>
                </a:gridCol>
              </a:tblGrid>
              <a:tr h="5504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gian(x)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930578"/>
                  </a:ext>
                </a:extLst>
              </a:tr>
              <a:tr h="6745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 số(n)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N=40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1060887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09600" y="4460319"/>
            <a:ext cx="8153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nl-NL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a</a:t>
            </a:r>
            <a:r>
              <a:rPr lang="nl-NL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Dấu hiệu cần tìm hiểu ở đây là gì?</a:t>
            </a:r>
            <a:endParaRPr lang="en-US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nl-NL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b</a:t>
            </a:r>
            <a:r>
              <a:rPr lang="nl-NL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Tính </a:t>
            </a:r>
            <a:r>
              <a:rPr lang="nl-NL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trung bình cộng.</a:t>
            </a:r>
            <a:endParaRPr lang="en-US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nl-NL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c) Tìm </a:t>
            </a:r>
            <a:r>
              <a:rPr lang="nl-NL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mốt của dấu hiệu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nl-NL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d</a:t>
            </a:r>
            <a:r>
              <a:rPr lang="nl-NL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Quan </a:t>
            </a:r>
            <a:r>
              <a:rPr lang="nl-NL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 bảng “tần số” và cho biết nên có dùng số trung bình cộng làm “đại diện” cho dấu hiệu không? Vì sao?</a:t>
            </a:r>
            <a:endParaRPr lang="en-US" sz="2600" dirty="0"/>
          </a:p>
        </p:txBody>
      </p:sp>
      <p:pic>
        <p:nvPicPr>
          <p:cNvPr id="19" name="Picture 2" descr="C:\Users\Hang\Desktop\Excelvan-4-font-b-Alarm-b-font-font-b-Clock-b-font-font-b-Classic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1" t="3571" r="22221" b="10715"/>
          <a:stretch>
            <a:fillRect/>
          </a:stretch>
        </p:blipFill>
        <p:spPr bwMode="auto">
          <a:xfrm>
            <a:off x="7391400" y="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7543800" y="6858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:00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/>
      <p:bldP spid="2" grpId="0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hình p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34055" cy="6934200"/>
          </a:xfrm>
          <a:prstGeom prst="rect">
            <a:avLst/>
          </a:prstGeom>
          <a:noFill/>
          <a:extLst/>
        </p:spPr>
      </p:pic>
      <p:sp>
        <p:nvSpPr>
          <p:cNvPr id="5" name="Wave 4"/>
          <p:cNvSpPr/>
          <p:nvPr/>
        </p:nvSpPr>
        <p:spPr>
          <a:xfrm>
            <a:off x="2957945" y="152400"/>
            <a:ext cx="2583873" cy="1295400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8218" y="457200"/>
            <a:ext cx="261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871008"/>
            <a:ext cx="8229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nl-NL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nl-NL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dõi thời gian làm một bài Toán (tính bằng phút) của </a:t>
            </a:r>
            <a:r>
              <a:rPr lang="nl-NL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 </a:t>
            </a:r>
            <a:r>
              <a:rPr lang="nl-NL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sinh, thầy giáo lập được bảng sau</a:t>
            </a:r>
            <a:r>
              <a:rPr lang="nl-NL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307068"/>
            <a:ext cx="12602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nl-NL" altLang="en-US" sz="26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nl-NL" altLang="en-US" sz="26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</a:t>
            </a:r>
            <a:endParaRPr lang="en-US" altLang="en-US" sz="26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212389"/>
              </p:ext>
            </p:extLst>
          </p:nvPr>
        </p:nvGraphicFramePr>
        <p:xfrm>
          <a:off x="685800" y="3042192"/>
          <a:ext cx="6705598" cy="1225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39541526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48173656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7698991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29477758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7149542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14912544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14343874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8346746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748951635"/>
                    </a:ext>
                  </a:extLst>
                </a:gridCol>
                <a:gridCol w="1295398">
                  <a:extLst>
                    <a:ext uri="{9D8B030D-6E8A-4147-A177-3AD203B41FA5}">
                      <a16:colId xmlns:a16="http://schemas.microsoft.com/office/drawing/2014/main" xmlns="" val="2195691104"/>
                    </a:ext>
                  </a:extLst>
                </a:gridCol>
              </a:tblGrid>
              <a:tr h="5504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gian(x)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930578"/>
                  </a:ext>
                </a:extLst>
              </a:tr>
              <a:tr h="6745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 số(n)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N=40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1060887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09600" y="4460319"/>
            <a:ext cx="8153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nl-NL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a</a:t>
            </a:r>
            <a:r>
              <a:rPr lang="nl-NL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Dấu hiệu cần tìm hiểu ở đây là gì?</a:t>
            </a:r>
            <a:endParaRPr lang="en-US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nl-NL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b</a:t>
            </a:r>
            <a:r>
              <a:rPr lang="nl-NL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Tính </a:t>
            </a:r>
            <a:r>
              <a:rPr lang="nl-NL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trung bình cộng.</a:t>
            </a:r>
            <a:endParaRPr lang="en-US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nl-NL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c) Tìm </a:t>
            </a:r>
            <a:r>
              <a:rPr lang="nl-NL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mốt của dấu hiệu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nl-NL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d</a:t>
            </a:r>
            <a:r>
              <a:rPr lang="nl-NL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Quan </a:t>
            </a:r>
            <a:r>
              <a:rPr lang="nl-NL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 bảng “tần số” và cho biết nên có dùng số trung bình cộng làm “đại diện” cho dấu hiệu không? Vì sao?</a:t>
            </a:r>
            <a:endParaRPr lang="en-US" sz="2600" dirty="0"/>
          </a:p>
        </p:txBody>
      </p:sp>
      <p:pic>
        <p:nvPicPr>
          <p:cNvPr id="13" name="Picture 2" descr="C:\Users\Hang\Desktop\Excelvan-4-font-b-Alarm-b-font-font-b-Clock-b-font-font-b-Classic-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1" t="3571" r="22221" b="10715"/>
          <a:stretch>
            <a:fillRect/>
          </a:stretch>
        </p:blipFill>
        <p:spPr bwMode="auto">
          <a:xfrm>
            <a:off x="7391400" y="-762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05:00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04:59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04:58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04:57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04:56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04:55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04:54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04:53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04:52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04:51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04:50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04:49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04:48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04:47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04:46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04:45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04:44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04:43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04:42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04:41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04:40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04:39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04:38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04:37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04:36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04:35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04:34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04:33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04:32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04:31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04:30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04:29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04:28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04:27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04:26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04:25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04:24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04:23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04:22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04:21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04:20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04:19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04:17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04:16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04:15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04:14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04:13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04:12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04:11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04:10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04:09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04:08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04:07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04:06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04:05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04:04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04:03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04:02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04:01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04:00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03:59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03:58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03:57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03:56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03:55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03:54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03:53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03:52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03:51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03:50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03:49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03:48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03:47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03:46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03:45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03:44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03:43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03:42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03:41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03:40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03:39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03:38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03:37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03:36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03:35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03:34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03:33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03:32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03:31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03:30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03:29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03:28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03:27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03:26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03:25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03:24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03:23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03:22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03:21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03:20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03:19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03:17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03:16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03:15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03:14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03:13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03:12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03:11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03:10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03:09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03:08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03:07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03:06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03:05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03:04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03:03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03:02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03:01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03:00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02:59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02:58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02:57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02:56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02:55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02:54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02:53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02:52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02:51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02:50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02:49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02:48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02:47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02:46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02:45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02:44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02:43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02:42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02:41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02:40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02:39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02:38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02:37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02:36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02:35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02:34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02:33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02:32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02:31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02:30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02:29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02:28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02:27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02:26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02:25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02:24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02:23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02:22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02:21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02:20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02:19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02:17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02:16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02:15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02:14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02:13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02:12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02:11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02:10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02:09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02:08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02:07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02:06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02:05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02:04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02:03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02:02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02:01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2" name="Oval 251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65" name="Oval 264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67" name="Oval 266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70" name="Oval 269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71" name="Oval 270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74" name="Oval 273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76" name="Oval 275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77" name="Oval 276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78" name="Oval 277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79" name="Oval 278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0" name="Oval 279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2" name="Oval 281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3" name="Oval 282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4" name="Oval 283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5" name="Oval 284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6" name="Oval 285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7" name="Oval 286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8" name="Oval 287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9" name="Oval 288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90" name="Oval 289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91" name="Oval 290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92" name="Oval 291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93" name="Oval 292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94" name="Oval 293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95" name="Oval 294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96" name="Oval 295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97" name="Oval 296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99" name="Oval 298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0" name="Oval 299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1" name="Oval 300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2" name="Oval 301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3" name="Oval 302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4" name="Oval 303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6" name="Oval 305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7" name="Oval 306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8" name="Oval 307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9" name="Oval 308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10" name="Oval 309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11" name="Oval 310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12" name="Oval 311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14" name="Oval 313"/>
          <p:cNvSpPr/>
          <p:nvPr/>
        </p:nvSpPr>
        <p:spPr>
          <a:xfrm>
            <a:off x="7543800" y="609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</a:rPr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49036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7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0"/>
                            </p:stCondLst>
                            <p:childTnLst>
                              <p:par>
                                <p:cTn id="8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500"/>
                            </p:stCondLst>
                            <p:childTnLst>
                              <p:par>
                                <p:cTn id="9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5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6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7500"/>
                            </p:stCondLst>
                            <p:childTnLst>
                              <p:par>
                                <p:cTn id="17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8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8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9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1500"/>
                            </p:stCondLst>
                            <p:childTnLst>
                              <p:par>
                                <p:cTn id="19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0"/>
                            </p:stCondLst>
                            <p:childTnLst>
                              <p:par>
                                <p:cTn id="20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3500"/>
                            </p:stCondLst>
                            <p:childTnLst>
                              <p:par>
                                <p:cTn id="21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4500"/>
                            </p:stCondLst>
                            <p:childTnLst>
                              <p:par>
                                <p:cTn id="21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5500"/>
                            </p:stCondLst>
                            <p:childTnLst>
                              <p:par>
                                <p:cTn id="2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6500"/>
                            </p:stCondLst>
                            <p:childTnLst>
                              <p:par>
                                <p:cTn id="22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7500"/>
                            </p:stCondLst>
                            <p:childTnLst>
                              <p:par>
                                <p:cTn id="23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8500"/>
                            </p:stCondLst>
                            <p:childTnLst>
                              <p:par>
                                <p:cTn id="2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9500"/>
                            </p:stCondLst>
                            <p:childTnLst>
                              <p:par>
                                <p:cTn id="24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40500"/>
                            </p:stCondLst>
                            <p:childTnLst>
                              <p:par>
                                <p:cTn id="25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41500"/>
                            </p:stCondLst>
                            <p:childTnLst>
                              <p:par>
                                <p:cTn id="2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2500"/>
                            </p:stCondLst>
                            <p:childTnLst>
                              <p:par>
                                <p:cTn id="2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43500"/>
                            </p:stCondLst>
                            <p:childTnLst>
                              <p:par>
                                <p:cTn id="2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44500"/>
                            </p:stCondLst>
                            <p:childTnLst>
                              <p:par>
                                <p:cTn id="27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45500"/>
                            </p:stCondLst>
                            <p:childTnLst>
                              <p:par>
                                <p:cTn id="28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46500"/>
                            </p:stCondLst>
                            <p:childTnLst>
                              <p:par>
                                <p:cTn id="28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47500"/>
                            </p:stCondLst>
                            <p:childTnLst>
                              <p:par>
                                <p:cTn id="29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48500"/>
                            </p:stCondLst>
                            <p:childTnLst>
                              <p:par>
                                <p:cTn id="30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49500"/>
                            </p:stCondLst>
                            <p:childTnLst>
                              <p:par>
                                <p:cTn id="30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500"/>
                            </p:stCondLst>
                            <p:childTnLst>
                              <p:par>
                                <p:cTn id="31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1500"/>
                            </p:stCondLst>
                            <p:childTnLst>
                              <p:par>
                                <p:cTn id="31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52500"/>
                            </p:stCondLst>
                            <p:childTnLst>
                              <p:par>
                                <p:cTn id="32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3500"/>
                            </p:stCondLst>
                            <p:childTnLst>
                              <p:par>
                                <p:cTn id="33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54500"/>
                            </p:stCondLst>
                            <p:childTnLst>
                              <p:par>
                                <p:cTn id="33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55500"/>
                            </p:stCondLst>
                            <p:childTnLst>
                              <p:par>
                                <p:cTn id="34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6500"/>
                            </p:stCondLst>
                            <p:childTnLst>
                              <p:par>
                                <p:cTn id="34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57500"/>
                            </p:stCondLst>
                            <p:childTnLst>
                              <p:par>
                                <p:cTn id="35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58500"/>
                            </p:stCondLst>
                            <p:childTnLst>
                              <p:par>
                                <p:cTn id="36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59500"/>
                            </p:stCondLst>
                            <p:childTnLst>
                              <p:par>
                                <p:cTn id="36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60500"/>
                            </p:stCondLst>
                            <p:childTnLst>
                              <p:par>
                                <p:cTn id="37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61500"/>
                            </p:stCondLst>
                            <p:childTnLst>
                              <p:par>
                                <p:cTn id="37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2500"/>
                            </p:stCondLst>
                            <p:childTnLst>
                              <p:par>
                                <p:cTn id="38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63500"/>
                            </p:stCondLst>
                            <p:childTnLst>
                              <p:par>
                                <p:cTn id="39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64500"/>
                            </p:stCondLst>
                            <p:childTnLst>
                              <p:par>
                                <p:cTn id="39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65500"/>
                            </p:stCondLst>
                            <p:childTnLst>
                              <p:par>
                                <p:cTn id="40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66500"/>
                            </p:stCondLst>
                            <p:childTnLst>
                              <p:par>
                                <p:cTn id="40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67500"/>
                            </p:stCondLst>
                            <p:childTnLst>
                              <p:par>
                                <p:cTn id="41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68500"/>
                            </p:stCondLst>
                            <p:childTnLst>
                              <p:par>
                                <p:cTn id="42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9500"/>
                            </p:stCondLst>
                            <p:childTnLst>
                              <p:par>
                                <p:cTn id="42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70500"/>
                            </p:stCondLst>
                            <p:childTnLst>
                              <p:par>
                                <p:cTn id="43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71500"/>
                            </p:stCondLst>
                            <p:childTnLst>
                              <p:par>
                                <p:cTn id="43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72500"/>
                            </p:stCondLst>
                            <p:childTnLst>
                              <p:par>
                                <p:cTn id="44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73500"/>
                            </p:stCondLst>
                            <p:childTnLst>
                              <p:par>
                                <p:cTn id="45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74500"/>
                            </p:stCondLst>
                            <p:childTnLst>
                              <p:par>
                                <p:cTn id="45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75500"/>
                            </p:stCondLst>
                            <p:childTnLst>
                              <p:par>
                                <p:cTn id="46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76500"/>
                            </p:stCondLst>
                            <p:childTnLst>
                              <p:par>
                                <p:cTn id="46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77500"/>
                            </p:stCondLst>
                            <p:childTnLst>
                              <p:par>
                                <p:cTn id="47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78500"/>
                            </p:stCondLst>
                            <p:childTnLst>
                              <p:par>
                                <p:cTn id="48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79500"/>
                            </p:stCondLst>
                            <p:childTnLst>
                              <p:par>
                                <p:cTn id="48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80500"/>
                            </p:stCondLst>
                            <p:childTnLst>
                              <p:par>
                                <p:cTn id="49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81500"/>
                            </p:stCondLst>
                            <p:childTnLst>
                              <p:par>
                                <p:cTn id="49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82500"/>
                            </p:stCondLst>
                            <p:childTnLst>
                              <p:par>
                                <p:cTn id="50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83500"/>
                            </p:stCondLst>
                            <p:childTnLst>
                              <p:par>
                                <p:cTn id="51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84500"/>
                            </p:stCondLst>
                            <p:childTnLst>
                              <p:par>
                                <p:cTn id="51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85500"/>
                            </p:stCondLst>
                            <p:childTnLst>
                              <p:par>
                                <p:cTn id="5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86500"/>
                            </p:stCondLst>
                            <p:childTnLst>
                              <p:par>
                                <p:cTn id="52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87500"/>
                            </p:stCondLst>
                            <p:childTnLst>
                              <p:par>
                                <p:cTn id="53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88500"/>
                            </p:stCondLst>
                            <p:childTnLst>
                              <p:par>
                                <p:cTn id="5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89500"/>
                            </p:stCondLst>
                            <p:childTnLst>
                              <p:par>
                                <p:cTn id="54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90500"/>
                            </p:stCondLst>
                            <p:childTnLst>
                              <p:par>
                                <p:cTn id="55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91500"/>
                            </p:stCondLst>
                            <p:childTnLst>
                              <p:par>
                                <p:cTn id="5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92500"/>
                            </p:stCondLst>
                            <p:childTnLst>
                              <p:par>
                                <p:cTn id="5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93500"/>
                            </p:stCondLst>
                            <p:childTnLst>
                              <p:par>
                                <p:cTn id="5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4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94500"/>
                            </p:stCondLst>
                            <p:childTnLst>
                              <p:par>
                                <p:cTn id="57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95500"/>
                            </p:stCondLst>
                            <p:childTnLst>
                              <p:par>
                                <p:cTn id="58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96500"/>
                            </p:stCondLst>
                            <p:childTnLst>
                              <p:par>
                                <p:cTn id="58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97500"/>
                            </p:stCondLst>
                            <p:childTnLst>
                              <p:par>
                                <p:cTn id="59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98500"/>
                            </p:stCondLst>
                            <p:childTnLst>
                              <p:par>
                                <p:cTn id="60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60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00500"/>
                            </p:stCondLst>
                            <p:childTnLst>
                              <p:par>
                                <p:cTn id="61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01500"/>
                            </p:stCondLst>
                            <p:childTnLst>
                              <p:par>
                                <p:cTn id="61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102500"/>
                            </p:stCondLst>
                            <p:childTnLst>
                              <p:par>
                                <p:cTn id="62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63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104500"/>
                            </p:stCondLst>
                            <p:childTnLst>
                              <p:par>
                                <p:cTn id="63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105500"/>
                            </p:stCondLst>
                            <p:childTnLst>
                              <p:par>
                                <p:cTn id="64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106500"/>
                            </p:stCondLst>
                            <p:childTnLst>
                              <p:par>
                                <p:cTn id="64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107500"/>
                            </p:stCondLst>
                            <p:childTnLst>
                              <p:par>
                                <p:cTn id="65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108500"/>
                            </p:stCondLst>
                            <p:childTnLst>
                              <p:par>
                                <p:cTn id="66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66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110500"/>
                            </p:stCondLst>
                            <p:childTnLst>
                              <p:par>
                                <p:cTn id="67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111500"/>
                            </p:stCondLst>
                            <p:childTnLst>
                              <p:par>
                                <p:cTn id="67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112500"/>
                            </p:stCondLst>
                            <p:childTnLst>
                              <p:par>
                                <p:cTn id="68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69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114500"/>
                            </p:stCondLst>
                            <p:childTnLst>
                              <p:par>
                                <p:cTn id="69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115500"/>
                            </p:stCondLst>
                            <p:childTnLst>
                              <p:par>
                                <p:cTn id="70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116500"/>
                            </p:stCondLst>
                            <p:childTnLst>
                              <p:par>
                                <p:cTn id="70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117500"/>
                            </p:stCondLst>
                            <p:childTnLst>
                              <p:par>
                                <p:cTn id="71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118500"/>
                            </p:stCondLst>
                            <p:childTnLst>
                              <p:par>
                                <p:cTn id="72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72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120500"/>
                            </p:stCondLst>
                            <p:childTnLst>
                              <p:par>
                                <p:cTn id="73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121500"/>
                            </p:stCondLst>
                            <p:childTnLst>
                              <p:par>
                                <p:cTn id="73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122500"/>
                            </p:stCondLst>
                            <p:childTnLst>
                              <p:par>
                                <p:cTn id="74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123500"/>
                            </p:stCondLst>
                            <p:childTnLst>
                              <p:par>
                                <p:cTn id="75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124500"/>
                            </p:stCondLst>
                            <p:childTnLst>
                              <p:par>
                                <p:cTn id="75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125500"/>
                            </p:stCondLst>
                            <p:childTnLst>
                              <p:par>
                                <p:cTn id="76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126500"/>
                            </p:stCondLst>
                            <p:childTnLst>
                              <p:par>
                                <p:cTn id="76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127500"/>
                            </p:stCondLst>
                            <p:childTnLst>
                              <p:par>
                                <p:cTn id="77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8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128500"/>
                            </p:stCondLst>
                            <p:childTnLst>
                              <p:par>
                                <p:cTn id="78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78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0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130500"/>
                            </p:stCondLst>
                            <p:childTnLst>
                              <p:par>
                                <p:cTn id="79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6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131500"/>
                            </p:stCondLst>
                            <p:childTnLst>
                              <p:par>
                                <p:cTn id="79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132500"/>
                            </p:stCondLst>
                            <p:childTnLst>
                              <p:par>
                                <p:cTn id="80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133500"/>
                            </p:stCondLst>
                            <p:childTnLst>
                              <p:par>
                                <p:cTn id="81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134500"/>
                            </p:stCondLst>
                            <p:childTnLst>
                              <p:par>
                                <p:cTn id="81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135500"/>
                            </p:stCondLst>
                            <p:childTnLst>
                              <p:par>
                                <p:cTn id="8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6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136500"/>
                            </p:stCondLst>
                            <p:childTnLst>
                              <p:par>
                                <p:cTn id="82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137500"/>
                            </p:stCondLst>
                            <p:childTnLst>
                              <p:par>
                                <p:cTn id="83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138500"/>
                            </p:stCondLst>
                            <p:childTnLst>
                              <p:par>
                                <p:cTn id="8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84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140500"/>
                            </p:stCondLst>
                            <p:childTnLst>
                              <p:par>
                                <p:cTn id="85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141500"/>
                            </p:stCondLst>
                            <p:childTnLst>
                              <p:par>
                                <p:cTn id="8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142500"/>
                            </p:stCondLst>
                            <p:childTnLst>
                              <p:par>
                                <p:cTn id="8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143500"/>
                            </p:stCondLst>
                            <p:childTnLst>
                              <p:par>
                                <p:cTn id="8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4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144500"/>
                            </p:stCondLst>
                            <p:childTnLst>
                              <p:par>
                                <p:cTn id="87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145500"/>
                            </p:stCondLst>
                            <p:childTnLst>
                              <p:par>
                                <p:cTn id="88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6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146500"/>
                            </p:stCondLst>
                            <p:childTnLst>
                              <p:par>
                                <p:cTn id="88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147500"/>
                            </p:stCondLst>
                            <p:childTnLst>
                              <p:par>
                                <p:cTn id="89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8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148500"/>
                            </p:stCondLst>
                            <p:childTnLst>
                              <p:par>
                                <p:cTn id="90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90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150500"/>
                            </p:stCondLst>
                            <p:childTnLst>
                              <p:par>
                                <p:cTn id="91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151500"/>
                            </p:stCondLst>
                            <p:childTnLst>
                              <p:par>
                                <p:cTn id="91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152500"/>
                            </p:stCondLst>
                            <p:childTnLst>
                              <p:par>
                                <p:cTn id="92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9" fill="hold">
                            <p:stCondLst>
                              <p:cond delay="153500"/>
                            </p:stCondLst>
                            <p:childTnLst>
                              <p:par>
                                <p:cTn id="93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5" fill="hold">
                            <p:stCondLst>
                              <p:cond delay="154500"/>
                            </p:stCondLst>
                            <p:childTnLst>
                              <p:par>
                                <p:cTn id="93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1" fill="hold">
                            <p:stCondLst>
                              <p:cond delay="155500"/>
                            </p:stCondLst>
                            <p:childTnLst>
                              <p:par>
                                <p:cTn id="94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7" fill="hold">
                            <p:stCondLst>
                              <p:cond delay="156500"/>
                            </p:stCondLst>
                            <p:childTnLst>
                              <p:par>
                                <p:cTn id="94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3" fill="hold">
                            <p:stCondLst>
                              <p:cond delay="157500"/>
                            </p:stCondLst>
                            <p:childTnLst>
                              <p:par>
                                <p:cTn id="95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8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9" fill="hold">
                            <p:stCondLst>
                              <p:cond delay="158500"/>
                            </p:stCondLst>
                            <p:childTnLst>
                              <p:par>
                                <p:cTn id="96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4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96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0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1" fill="hold">
                            <p:stCondLst>
                              <p:cond delay="160500"/>
                            </p:stCondLst>
                            <p:childTnLst>
                              <p:par>
                                <p:cTn id="97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6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7" fill="hold">
                            <p:stCondLst>
                              <p:cond delay="161500"/>
                            </p:stCondLst>
                            <p:childTnLst>
                              <p:par>
                                <p:cTn id="97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3" fill="hold">
                            <p:stCondLst>
                              <p:cond delay="162500"/>
                            </p:stCondLst>
                            <p:childTnLst>
                              <p:par>
                                <p:cTn id="98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8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9" fill="hold">
                            <p:stCondLst>
                              <p:cond delay="163500"/>
                            </p:stCondLst>
                            <p:childTnLst>
                              <p:par>
                                <p:cTn id="99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5" fill="hold">
                            <p:stCondLst>
                              <p:cond delay="164500"/>
                            </p:stCondLst>
                            <p:childTnLst>
                              <p:par>
                                <p:cTn id="99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0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1" fill="hold">
                            <p:stCondLst>
                              <p:cond delay="165500"/>
                            </p:stCondLst>
                            <p:childTnLst>
                              <p:par>
                                <p:cTn id="100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6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7" fill="hold">
                            <p:stCondLst>
                              <p:cond delay="166500"/>
                            </p:stCondLst>
                            <p:childTnLst>
                              <p:par>
                                <p:cTn id="100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3" fill="hold">
                            <p:stCondLst>
                              <p:cond delay="167500"/>
                            </p:stCondLst>
                            <p:childTnLst>
                              <p:par>
                                <p:cTn id="101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8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9" fill="hold">
                            <p:stCondLst>
                              <p:cond delay="168500"/>
                            </p:stCondLst>
                            <p:childTnLst>
                              <p:par>
                                <p:cTn id="102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102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0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1" fill="hold">
                            <p:stCondLst>
                              <p:cond delay="170500"/>
                            </p:stCondLst>
                            <p:childTnLst>
                              <p:par>
                                <p:cTn id="103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7" fill="hold">
                            <p:stCondLst>
                              <p:cond delay="171500"/>
                            </p:stCondLst>
                            <p:childTnLst>
                              <p:par>
                                <p:cTn id="103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3" fill="hold">
                            <p:stCondLst>
                              <p:cond delay="172500"/>
                            </p:stCondLst>
                            <p:childTnLst>
                              <p:par>
                                <p:cTn id="104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8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9" fill="hold">
                            <p:stCondLst>
                              <p:cond delay="173500"/>
                            </p:stCondLst>
                            <p:childTnLst>
                              <p:par>
                                <p:cTn id="105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4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5" fill="hold">
                            <p:stCondLst>
                              <p:cond delay="174500"/>
                            </p:stCondLst>
                            <p:childTnLst>
                              <p:par>
                                <p:cTn id="105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1" fill="hold">
                            <p:stCondLst>
                              <p:cond delay="175500"/>
                            </p:stCondLst>
                            <p:childTnLst>
                              <p:par>
                                <p:cTn id="106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6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7" fill="hold">
                            <p:stCondLst>
                              <p:cond delay="176500"/>
                            </p:stCondLst>
                            <p:childTnLst>
                              <p:par>
                                <p:cTn id="106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3" fill="hold">
                            <p:stCondLst>
                              <p:cond delay="177500"/>
                            </p:stCondLst>
                            <p:childTnLst>
                              <p:par>
                                <p:cTn id="107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8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9" fill="hold">
                            <p:stCondLst>
                              <p:cond delay="178500"/>
                            </p:stCondLst>
                            <p:childTnLst>
                              <p:par>
                                <p:cTn id="108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4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108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LPHRG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3" grpId="0" animBg="1"/>
      <p:bldP spid="243" grpId="1" animBg="1"/>
      <p:bldP spid="244" grpId="0" animBg="1"/>
      <p:bldP spid="244" grpId="1" animBg="1"/>
      <p:bldP spid="245" grpId="0" animBg="1"/>
      <p:bldP spid="245" grpId="1" animBg="1"/>
      <p:bldP spid="246" grpId="0" animBg="1"/>
      <p:bldP spid="246" grpId="1" animBg="1"/>
      <p:bldP spid="247" grpId="0" animBg="1"/>
      <p:bldP spid="247" grpId="1" animBg="1"/>
      <p:bldP spid="248" grpId="0" animBg="1"/>
      <p:bldP spid="248" grpId="1" animBg="1"/>
      <p:bldP spid="249" grpId="0" animBg="1"/>
      <p:bldP spid="249" grpId="1" animBg="1"/>
      <p:bldP spid="250" grpId="0" animBg="1"/>
      <p:bldP spid="250" grpId="1" animBg="1"/>
      <p:bldP spid="251" grpId="0" animBg="1"/>
      <p:bldP spid="251" grpId="1" animBg="1"/>
      <p:bldP spid="252" grpId="0" animBg="1"/>
      <p:bldP spid="252" grpId="1" animBg="1"/>
      <p:bldP spid="253" grpId="0" animBg="1"/>
      <p:bldP spid="253" grpId="1" animBg="1"/>
      <p:bldP spid="254" grpId="0" animBg="1"/>
      <p:bldP spid="254" grpId="1" animBg="1"/>
      <p:bldP spid="255" grpId="0" animBg="1"/>
      <p:bldP spid="255" grpId="1" animBg="1"/>
      <p:bldP spid="256" grpId="0" animBg="1"/>
      <p:bldP spid="256" grpId="1" animBg="1"/>
      <p:bldP spid="257" grpId="0" animBg="1"/>
      <p:bldP spid="257" grpId="1" animBg="1"/>
      <p:bldP spid="258" grpId="0" animBg="1"/>
      <p:bldP spid="258" grpId="1" animBg="1"/>
      <p:bldP spid="259" grpId="0" animBg="1"/>
      <p:bldP spid="259" grpId="1" animBg="1"/>
      <p:bldP spid="260" grpId="0" animBg="1"/>
      <p:bldP spid="260" grpId="1" animBg="1"/>
      <p:bldP spid="261" grpId="0" animBg="1"/>
      <p:bldP spid="261" grpId="1" animBg="1"/>
      <p:bldP spid="262" grpId="0" animBg="1"/>
      <p:bldP spid="262" grpId="1" animBg="1"/>
      <p:bldP spid="263" grpId="0" animBg="1"/>
      <p:bldP spid="263" grpId="1" animBg="1"/>
      <p:bldP spid="264" grpId="0" animBg="1"/>
      <p:bldP spid="264" grpId="1" animBg="1"/>
      <p:bldP spid="265" grpId="0" animBg="1"/>
      <p:bldP spid="265" grpId="1" animBg="1"/>
      <p:bldP spid="266" grpId="0" animBg="1"/>
      <p:bldP spid="266" grpId="1" animBg="1"/>
      <p:bldP spid="267" grpId="0" animBg="1"/>
      <p:bldP spid="267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1" grpId="0" animBg="1"/>
      <p:bldP spid="271" grpId="1" animBg="1"/>
      <p:bldP spid="272" grpId="0" animBg="1"/>
      <p:bldP spid="272" grpId="1" animBg="1"/>
      <p:bldP spid="273" grpId="0" animBg="1"/>
      <p:bldP spid="273" grpId="1" animBg="1"/>
      <p:bldP spid="274" grpId="0" animBg="1"/>
      <p:bldP spid="274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  <p:bldP spid="278" grpId="0" animBg="1"/>
      <p:bldP spid="278" grpId="1" animBg="1"/>
      <p:bldP spid="279" grpId="0" animBg="1"/>
      <p:bldP spid="279" grpId="1" animBg="1"/>
      <p:bldP spid="280" grpId="0" animBg="1"/>
      <p:bldP spid="280" grpId="1" animBg="1"/>
      <p:bldP spid="281" grpId="0" animBg="1"/>
      <p:bldP spid="281" grpId="1" animBg="1"/>
      <p:bldP spid="282" grpId="0" animBg="1"/>
      <p:bldP spid="282" grpId="1" animBg="1"/>
      <p:bldP spid="283" grpId="0" animBg="1"/>
      <p:bldP spid="283" grpId="1" animBg="1"/>
      <p:bldP spid="284" grpId="0" animBg="1"/>
      <p:bldP spid="284" grpId="1" animBg="1"/>
      <p:bldP spid="285" grpId="0" animBg="1"/>
      <p:bldP spid="285" grpId="1" animBg="1"/>
      <p:bldP spid="286" grpId="0" animBg="1"/>
      <p:bldP spid="286" grpId="1" animBg="1"/>
      <p:bldP spid="287" grpId="0" animBg="1"/>
      <p:bldP spid="287" grpId="1" animBg="1"/>
      <p:bldP spid="288" grpId="0" animBg="1"/>
      <p:bldP spid="288" grpId="1" animBg="1"/>
      <p:bldP spid="289" grpId="0" animBg="1"/>
      <p:bldP spid="289" grpId="1" animBg="1"/>
      <p:bldP spid="290" grpId="0" animBg="1"/>
      <p:bldP spid="290" grpId="1" animBg="1"/>
      <p:bldP spid="291" grpId="0" animBg="1"/>
      <p:bldP spid="291" grpId="1" animBg="1"/>
      <p:bldP spid="292" grpId="0" animBg="1"/>
      <p:bldP spid="292" grpId="1" animBg="1"/>
      <p:bldP spid="293" grpId="0" animBg="1"/>
      <p:bldP spid="293" grpId="1" animBg="1"/>
      <p:bldP spid="294" grpId="0" animBg="1"/>
      <p:bldP spid="294" grpId="1" animBg="1"/>
      <p:bldP spid="295" grpId="0" animBg="1"/>
      <p:bldP spid="295" grpId="1" animBg="1"/>
      <p:bldP spid="296" grpId="0" animBg="1"/>
      <p:bldP spid="296" grpId="1" animBg="1"/>
      <p:bldP spid="297" grpId="0" animBg="1"/>
      <p:bldP spid="297" grpId="1" animBg="1"/>
      <p:bldP spid="298" grpId="0" animBg="1"/>
      <p:bldP spid="298" grpId="1" animBg="1"/>
      <p:bldP spid="299" grpId="0" animBg="1"/>
      <p:bldP spid="299" grpId="1" animBg="1"/>
      <p:bldP spid="300" grpId="0" animBg="1"/>
      <p:bldP spid="300" grpId="1" animBg="1"/>
      <p:bldP spid="301" grpId="0" animBg="1"/>
      <p:bldP spid="301" grpId="1" animBg="1"/>
      <p:bldP spid="302" grpId="0" animBg="1"/>
      <p:bldP spid="302" grpId="1" animBg="1"/>
      <p:bldP spid="303" grpId="0" animBg="1"/>
      <p:bldP spid="303" grpId="1" animBg="1"/>
      <p:bldP spid="304" grpId="0" animBg="1"/>
      <p:bldP spid="304" grpId="1" animBg="1"/>
      <p:bldP spid="305" grpId="0" animBg="1"/>
      <p:bldP spid="305" grpId="1" animBg="1"/>
      <p:bldP spid="306" grpId="0" animBg="1"/>
      <p:bldP spid="306" grpId="1" animBg="1"/>
      <p:bldP spid="307" grpId="0" animBg="1"/>
      <p:bldP spid="307" grpId="1" animBg="1"/>
      <p:bldP spid="308" grpId="0" animBg="1"/>
      <p:bldP spid="308" grpId="1" animBg="1"/>
      <p:bldP spid="309" grpId="0" animBg="1"/>
      <p:bldP spid="309" grpId="1" animBg="1"/>
      <p:bldP spid="310" grpId="0" animBg="1"/>
      <p:bldP spid="310" grpId="1" animBg="1"/>
      <p:bldP spid="311" grpId="0" animBg="1"/>
      <p:bldP spid="311" grpId="1" animBg="1"/>
      <p:bldP spid="312" grpId="0" animBg="1"/>
      <p:bldP spid="312" grpId="1" animBg="1"/>
      <p:bldP spid="313" grpId="0" animBg="1"/>
      <p:bldP spid="313" grpId="1" animBg="1"/>
      <p:bldP spid="314" grpId="0" animBg="1"/>
      <p:bldP spid="31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hình p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3405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ave 6"/>
          <p:cNvSpPr/>
          <p:nvPr/>
        </p:nvSpPr>
        <p:spPr>
          <a:xfrm>
            <a:off x="2957945" y="152400"/>
            <a:ext cx="2583873" cy="1295400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8218" y="457200"/>
            <a:ext cx="261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600200"/>
            <a:ext cx="81013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Dấu </a:t>
            </a:r>
            <a:r>
              <a:rPr lang="nl-NL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hiệu:</a:t>
            </a:r>
            <a:r>
              <a:rPr lang="nl-NL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thời gian làm một bài Toán (tính bằng phút) của </a:t>
            </a:r>
            <a:r>
              <a:rPr lang="nl-NL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 </a:t>
            </a:r>
            <a:r>
              <a:rPr lang="nl-NL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sinh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38592" y="2438400"/>
                <a:ext cx="6981142" cy="79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3.1+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4.3+5.4+6.7+7.8+8.9+10.5+11.3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92" y="2438400"/>
                <a:ext cx="6981142" cy="791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28600" y="2438400"/>
            <a:ext cx="54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78888" y="3200400"/>
                <a:ext cx="5679504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3+12+20+42+56+72+50+33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888" y="3200400"/>
                <a:ext cx="5679504" cy="793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78888" y="4038600"/>
                <a:ext cx="107805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288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888" y="4038600"/>
                <a:ext cx="1078052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310192" y="4191000"/>
                <a:ext cx="10018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,2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192" y="4191000"/>
                <a:ext cx="100185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28600" y="4724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4792" y="4800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</a:t>
            </a:r>
            <a:endParaRPr 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>
            <a:hlinkClick r:id="rId7" action="ppaction://hlinksldjump"/>
          </p:cNvPr>
          <p:cNvSpPr/>
          <p:nvPr/>
        </p:nvSpPr>
        <p:spPr>
          <a:xfrm>
            <a:off x="8001000" y="5939135"/>
            <a:ext cx="838200" cy="690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8600" y="1143000"/>
            <a:ext cx="12602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nl-NL" altLang="en-US" sz="26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nl-NL" altLang="en-US" sz="26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</a:t>
            </a:r>
            <a:endParaRPr lang="en-US" altLang="en-US" sz="26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257800"/>
            <a:ext cx="71107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l-NL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 </a:t>
            </a:r>
            <a:r>
              <a:rPr lang="nl-NL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 bình cộng </a:t>
            </a:r>
            <a:r>
              <a:rPr lang="nl-NL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 làm </a:t>
            </a:r>
            <a:r>
              <a:rPr lang="nl-NL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“đại diện” cho dấu </a:t>
            </a:r>
            <a:r>
              <a:rPr lang="nl-NL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hiệu. Vì số các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52533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7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5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hình p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3405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ave 4"/>
          <p:cNvSpPr/>
          <p:nvPr/>
        </p:nvSpPr>
        <p:spPr>
          <a:xfrm>
            <a:off x="2957945" y="152400"/>
            <a:ext cx="2583873" cy="1295400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8218" y="457200"/>
            <a:ext cx="261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730" y="1307068"/>
            <a:ext cx="2920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nl-NL" altLang="en-US" sz="24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nl-NL" alt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/SGK </a:t>
            </a:r>
            <a:r>
              <a:rPr lang="nl-NL" altLang="en-US" sz="24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 20</a:t>
            </a:r>
            <a:endParaRPr lang="en-US" altLang="en-US" sz="24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9050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nl-NL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nl-NL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 bảng “tần số” và cho biết nên có dùng số trung bình cộng làm “đại diện” cho dấu hiệu không? Vì sao?</a:t>
            </a:r>
            <a:endParaRPr lang="nl-NL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823697"/>
              </p:ext>
            </p:extLst>
          </p:nvPr>
        </p:nvGraphicFramePr>
        <p:xfrm>
          <a:off x="1309257" y="2881746"/>
          <a:ext cx="5853543" cy="9331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2753">
                  <a:extLst>
                    <a:ext uri="{9D8B030D-6E8A-4147-A177-3AD203B41FA5}">
                      <a16:colId xmlns:a16="http://schemas.microsoft.com/office/drawing/2014/main" xmlns="" val="2631231992"/>
                    </a:ext>
                  </a:extLst>
                </a:gridCol>
                <a:gridCol w="452171">
                  <a:extLst>
                    <a:ext uri="{9D8B030D-6E8A-4147-A177-3AD203B41FA5}">
                      <a16:colId xmlns:a16="http://schemas.microsoft.com/office/drawing/2014/main" xmlns="" val="995580921"/>
                    </a:ext>
                  </a:extLst>
                </a:gridCol>
                <a:gridCol w="563894">
                  <a:extLst>
                    <a:ext uri="{9D8B030D-6E8A-4147-A177-3AD203B41FA5}">
                      <a16:colId xmlns:a16="http://schemas.microsoft.com/office/drawing/2014/main" xmlns="" val="3262541978"/>
                    </a:ext>
                  </a:extLst>
                </a:gridCol>
                <a:gridCol w="536475">
                  <a:extLst>
                    <a:ext uri="{9D8B030D-6E8A-4147-A177-3AD203B41FA5}">
                      <a16:colId xmlns:a16="http://schemas.microsoft.com/office/drawing/2014/main" xmlns="" val="4099057159"/>
                    </a:ext>
                  </a:extLst>
                </a:gridCol>
                <a:gridCol w="643771">
                  <a:extLst>
                    <a:ext uri="{9D8B030D-6E8A-4147-A177-3AD203B41FA5}">
                      <a16:colId xmlns:a16="http://schemas.microsoft.com/office/drawing/2014/main" xmlns="" val="1183274749"/>
                    </a:ext>
                  </a:extLst>
                </a:gridCol>
                <a:gridCol w="751065">
                  <a:extLst>
                    <a:ext uri="{9D8B030D-6E8A-4147-A177-3AD203B41FA5}">
                      <a16:colId xmlns:a16="http://schemas.microsoft.com/office/drawing/2014/main" xmlns="" val="1753609310"/>
                    </a:ext>
                  </a:extLst>
                </a:gridCol>
                <a:gridCol w="1063414">
                  <a:extLst>
                    <a:ext uri="{9D8B030D-6E8A-4147-A177-3AD203B41FA5}">
                      <a16:colId xmlns:a16="http://schemas.microsoft.com/office/drawing/2014/main" xmlns="" val="371780713"/>
                    </a:ext>
                  </a:extLst>
                </a:gridCol>
              </a:tblGrid>
              <a:tr h="4710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 trị (x)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8406501"/>
                  </a:ext>
                </a:extLst>
              </a:tr>
              <a:tr h="4621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 số (n)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N=10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54368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62000" y="4110335"/>
            <a:ext cx="1046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alt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altLang="en-US" sz="24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4659868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</a:t>
            </a:r>
            <a:r>
              <a:rPr lang="nl-NL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 bình </a:t>
            </a:r>
            <a:r>
              <a:rPr lang="nl-NL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 không </a:t>
            </a:r>
            <a:r>
              <a:rPr lang="nl-NL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“đại diện” cho dấu </a:t>
            </a:r>
            <a:r>
              <a:rPr lang="nl-NL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hiệu. Vì: giữa các giá trị có sự chênh lệch lớn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037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esktop\hình p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78" y="0"/>
            <a:ext cx="91718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1828800" y="990600"/>
            <a:ext cx="5410200" cy="769441"/>
          </a:xfrm>
          <a:prstGeom prst="rect">
            <a:avLst/>
          </a:pr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/>
              <a:t>HƯỚNG DẪN VỀ NHÀ</a:t>
            </a:r>
          </a:p>
        </p:txBody>
      </p:sp>
      <p:sp>
        <p:nvSpPr>
          <p:cNvPr id="4" name="Text Box 45"/>
          <p:cNvSpPr txBox="1">
            <a:spLocks noChangeArrowheads="1"/>
          </p:cNvSpPr>
          <p:nvPr/>
        </p:nvSpPr>
        <p:spPr bwMode="auto">
          <a:xfrm>
            <a:off x="1207142" y="2080157"/>
            <a:ext cx="6336658" cy="584775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 lại nội dung bài học.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3810000"/>
            <a:ext cx="66559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7142" y="2971800"/>
            <a:ext cx="7479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14; 15   (SGK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20)</a:t>
            </a:r>
          </a:p>
        </p:txBody>
      </p:sp>
    </p:spTree>
    <p:extLst>
      <p:ext uri="{BB962C8B-B14F-4D97-AF65-F5344CB8AC3E}">
        <p14:creationId xmlns:p14="http://schemas.microsoft.com/office/powerpoint/2010/main" val="350263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hình p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3405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5600" y="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033200"/>
              </p:ext>
            </p:extLst>
          </p:nvPr>
        </p:nvGraphicFramePr>
        <p:xfrm>
          <a:off x="3276598" y="2514600"/>
          <a:ext cx="274320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2972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(x)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Tần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5336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 = 10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898101"/>
              </p:ext>
            </p:extLst>
          </p:nvPr>
        </p:nvGraphicFramePr>
        <p:xfrm>
          <a:off x="228599" y="2514600"/>
          <a:ext cx="289560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6715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(x)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Tần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0152790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 = 11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11386"/>
              </p:ext>
            </p:extLst>
          </p:nvPr>
        </p:nvGraphicFramePr>
        <p:xfrm>
          <a:off x="6096000" y="2514600"/>
          <a:ext cx="283325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6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6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(x)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Tần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 = 11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219200" y="1447800"/>
            <a:ext cx="867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4156845" y="1447800"/>
            <a:ext cx="872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7162800" y="1447800"/>
            <a:ext cx="99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762000" y="695980"/>
            <a:ext cx="4129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ảng 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tần số (dạng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dọc )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42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esktop\hình p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838200"/>
            <a:ext cx="6672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CHÂN THÀNH CẢM ƠN QÚY THẦY CÔ GIÁO VÀ CÁC EM HỌC SINH </a:t>
            </a:r>
            <a:r>
              <a:rPr lang="en-US" sz="4800" b="1" i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800" b="1" i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3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hình p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3405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1524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4 -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47 . SỐ TRUNG BÌNH CỘNG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614427" y="609600"/>
            <a:ext cx="48317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2600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72836" y="990600"/>
                <a:ext cx="4573363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í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hi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ệ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trung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ng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6" y="990600"/>
                <a:ext cx="4573363" cy="492443"/>
              </a:xfrm>
              <a:prstGeom prst="rect">
                <a:avLst/>
              </a:prstGeom>
              <a:blipFill>
                <a:blip r:embed="rId3"/>
                <a:stretch>
                  <a:fillRect t="-1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72836" y="1752600"/>
            <a:ext cx="589510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nl-NL" altLang="en-US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nl-NL" altLang="en-US" sz="2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trung bình cộng điểm kiểm</a:t>
            </a:r>
            <a:r>
              <a:rPr kumimoji="0" lang="nl-NL" altLang="en-US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 15p môn Toán của các bạn ở tổ 1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336357"/>
            <a:ext cx="213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600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1" y="2479357"/>
            <a:ext cx="1752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nl-NL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tần số</a:t>
            </a:r>
            <a:endParaRPr lang="nl-NL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846041"/>
              </p:ext>
            </p:extLst>
          </p:nvPr>
        </p:nvGraphicFramePr>
        <p:xfrm>
          <a:off x="1066800" y="2895600"/>
          <a:ext cx="289560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6715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(x)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Tần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0152790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 = 11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20" name="Picture 2" descr="C:\Users\Hang\Desktop\Excelvan-4-font-b-Alarm-b-font-font-b-Clock-b-font-font-b-Classic-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1" t="3571" r="22221" b="10715"/>
          <a:stretch>
            <a:fillRect/>
          </a:stretch>
        </p:blipFill>
        <p:spPr bwMode="auto">
          <a:xfrm>
            <a:off x="7010400" y="6858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7162800" y="13716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</a:rPr>
              <a:t>02:00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511399"/>
              </p:ext>
            </p:extLst>
          </p:nvPr>
        </p:nvGraphicFramePr>
        <p:xfrm>
          <a:off x="3962400" y="2895600"/>
          <a:ext cx="43434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43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9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hình p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3405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1524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4 -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47 . SỐ TRUNG BÌNH CỘNG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614427" y="609600"/>
            <a:ext cx="48317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2600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72836" y="990600"/>
                <a:ext cx="4573363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í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hi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ệ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trung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ng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6" y="990600"/>
                <a:ext cx="4573363" cy="492443"/>
              </a:xfrm>
              <a:prstGeom prst="rect">
                <a:avLst/>
              </a:prstGeom>
              <a:blipFill rotWithShape="1">
                <a:blip r:embed="rId5"/>
                <a:stretch>
                  <a:fillRect t="-1125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72836" y="1752600"/>
            <a:ext cx="589510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nl-NL" altLang="en-US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nl-NL" altLang="en-US" sz="2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trung bình cộng điểm kiểm</a:t>
            </a:r>
            <a:r>
              <a:rPr kumimoji="0" lang="nl-NL" altLang="en-US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 15p môn Toán của các bạn ở tổ 1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336357"/>
            <a:ext cx="213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600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2479357"/>
            <a:ext cx="17588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nl-NL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tần số</a:t>
            </a:r>
            <a:endParaRPr lang="nl-NL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966041"/>
              </p:ext>
            </p:extLst>
          </p:nvPr>
        </p:nvGraphicFramePr>
        <p:xfrm>
          <a:off x="3962400" y="2895600"/>
          <a:ext cx="43434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00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31607"/>
              </p:ext>
            </p:extLst>
          </p:nvPr>
        </p:nvGraphicFramePr>
        <p:xfrm>
          <a:off x="1066800" y="2895600"/>
          <a:ext cx="289560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6715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(x)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Tần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0152790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 = 11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5" name="Picture 2" descr="C:\Users\Hang\Desktop\Excelvan-4-font-b-Alarm-b-font-font-b-Clock-b-font-font-b-Classic-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1" t="3571" r="22221" b="10715"/>
          <a:stretch>
            <a:fillRect/>
          </a:stretch>
        </p:blipFill>
        <p:spPr bwMode="auto">
          <a:xfrm>
            <a:off x="7010400" y="6858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7086600" y="1447800"/>
            <a:ext cx="1655618" cy="9074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</a:rPr>
              <a:t>00:00</a:t>
            </a:r>
          </a:p>
        </p:txBody>
      </p:sp>
      <p:sp>
        <p:nvSpPr>
          <p:cNvPr id="138" name="Right Arrow 137">
            <a:hlinkClick r:id="rId7" action="ppaction://hlinksldjump"/>
          </p:cNvPr>
          <p:cNvSpPr/>
          <p:nvPr/>
        </p:nvSpPr>
        <p:spPr>
          <a:xfrm>
            <a:off x="7620000" y="6096000"/>
            <a:ext cx="762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LPHRG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hình p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3405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1524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4 -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47 . SỐ TRUNG BÌNH CỘNG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614427" y="609600"/>
            <a:ext cx="48317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2600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72836" y="990600"/>
                <a:ext cx="4573363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í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hi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ệ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trung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ng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6" y="990600"/>
                <a:ext cx="4573363" cy="492443"/>
              </a:xfrm>
              <a:prstGeom prst="rect">
                <a:avLst/>
              </a:prstGeom>
              <a:blipFill>
                <a:blip r:embed="rId6"/>
                <a:stretch>
                  <a:fillRect t="-1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72836" y="1752600"/>
            <a:ext cx="589510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nl-NL" altLang="en-US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nl-NL" altLang="en-US" sz="2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trung bình cộng điểm kiểm</a:t>
            </a:r>
            <a:r>
              <a:rPr kumimoji="0" lang="nl-NL" altLang="en-US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 15p môn Toán của các bạn ở tổ 1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336357"/>
            <a:ext cx="213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600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2479357"/>
            <a:ext cx="17588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nl-NL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tần số</a:t>
            </a:r>
            <a:endParaRPr lang="nl-NL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75877"/>
              </p:ext>
            </p:extLst>
          </p:nvPr>
        </p:nvGraphicFramePr>
        <p:xfrm>
          <a:off x="1066800" y="2895600"/>
          <a:ext cx="289560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6715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(x)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Tần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0152790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 = 11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7" name="Picture 2" descr="C:\Users\Hang\Desktop\Excelvan-4-font-b-Alarm-b-font-font-b-Clock-b-font-font-b-Classic-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1" t="3571" r="22221" b="10715"/>
          <a:stretch>
            <a:fillRect/>
          </a:stretch>
        </p:blipFill>
        <p:spPr bwMode="auto">
          <a:xfrm>
            <a:off x="7010400" y="6858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02:00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01:50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01:40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01:30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01:20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01:10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01:00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00:50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00:40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00:30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00:20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00:10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7162800" y="13716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00:01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7086600" y="1447800"/>
            <a:ext cx="1655618" cy="9074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</a:rPr>
              <a:t>00:00</a:t>
            </a:r>
          </a:p>
        </p:txBody>
      </p:sp>
      <p:pic>
        <p:nvPicPr>
          <p:cNvPr id="139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0" name="Table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887064"/>
              </p:ext>
            </p:extLst>
          </p:nvPr>
        </p:nvGraphicFramePr>
        <p:xfrm>
          <a:off x="3962400" y="2895600"/>
          <a:ext cx="3917373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9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6715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x.n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0152790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/>
              <p:cNvSpPr/>
              <p:nvPr/>
            </p:nvSpPr>
            <p:spPr>
              <a:xfrm>
                <a:off x="5834226" y="4648200"/>
                <a:ext cx="2090575" cy="782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en-US" sz="24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dk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nl-NL" sz="240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6,</m:t>
                      </m:r>
                      <m:r>
                        <a:rPr lang="en-US" sz="24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141" name="Rectangle 1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226" y="4648200"/>
                <a:ext cx="2090575" cy="78245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48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9"/>
                </p:tgtEl>
              </p:cMediaNode>
            </p:audio>
          </p:childTnLst>
        </p:cTn>
      </p:par>
    </p:tnLst>
    <p:bldLst>
      <p:bldP spid="1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hình p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3405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14400" y="2133600"/>
            <a:ext cx="68908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600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4574" y="2497531"/>
            <a:ext cx="60320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5852" y="2919727"/>
            <a:ext cx="55735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66800" y="3298448"/>
            <a:ext cx="7391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1524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4 -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47 . SỐ TRUNG BÌNH CỘNG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14427" y="609600"/>
            <a:ext cx="48317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2600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72836" y="990600"/>
                <a:ext cx="4573363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í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hi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ệ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trung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ng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6" y="990600"/>
                <a:ext cx="4573363" cy="492443"/>
              </a:xfrm>
              <a:prstGeom prst="rect">
                <a:avLst/>
              </a:prstGeom>
              <a:blipFill>
                <a:blip r:embed="rId3"/>
                <a:stretch>
                  <a:fillRect t="-1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85800" y="1336357"/>
            <a:ext cx="213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600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866969"/>
              </p:ext>
            </p:extLst>
          </p:nvPr>
        </p:nvGraphicFramePr>
        <p:xfrm>
          <a:off x="1066800" y="3855720"/>
          <a:ext cx="2895601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6715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(x)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Tần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(n)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0152790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N = 11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5466715"/>
                  </p:ext>
                </p:extLst>
              </p:nvPr>
            </p:nvGraphicFramePr>
            <p:xfrm>
              <a:off x="3962401" y="3855720"/>
              <a:ext cx="3917373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5997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86715">
                    <a:tc>
                      <a:txBody>
                        <a:bodyPr/>
                        <a:lstStyle/>
                        <a:p>
                          <a:r>
                            <a:rPr lang="en-US" sz="2200" b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Các</a:t>
                          </a:r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tích</a:t>
                          </a:r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(</a:t>
                          </a:r>
                          <a:r>
                            <a:rPr lang="en-US" sz="2200" b="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x.n</a:t>
                          </a:r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)</a:t>
                          </a:r>
                          <a:endParaRPr lang="en-US" sz="22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10</a:t>
                          </a:r>
                          <a:endParaRPr lang="en-US" sz="22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6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acc>
                                <m:r>
                                  <a:rPr lang="en-US" sz="22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200" i="1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en-US" sz="2200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200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  <m:r>
                                  <a:rPr lang="nl-NL" sz="2200">
                                    <a:latin typeface="Cambria Math" panose="02040503050406030204" pitchFamily="18" charset="0"/>
                                  </a:rPr>
                                  <m:t>≈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6,</m:t>
                                </m:r>
                                <m:r>
                                  <a:rPr lang="en-US" sz="22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algn="ctr"/>
                          <a:endParaRPr lang="en-US" sz="22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30152790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24</a:t>
                          </a:r>
                          <a:endParaRPr lang="en-US" sz="22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14</a:t>
                          </a:r>
                          <a:endParaRPr lang="en-US" sz="22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16</a:t>
                          </a:r>
                          <a:endParaRPr lang="en-US" sz="22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10</a:t>
                          </a:r>
                          <a:endParaRPr lang="en-US" sz="22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86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Tổng</a:t>
                          </a:r>
                          <a:r>
                            <a:rPr lang="en-US" sz="22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:</a:t>
                          </a:r>
                          <a:r>
                            <a:rPr lang="en-US" sz="22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74</a:t>
                          </a:r>
                          <a:endParaRPr lang="en-US" sz="22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5466715"/>
                  </p:ext>
                </p:extLst>
              </p:nvPr>
            </p:nvGraphicFramePr>
            <p:xfrm>
              <a:off x="3962401" y="3855720"/>
              <a:ext cx="3917373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5997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Các</a:t>
                          </a:r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200" b="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tích</a:t>
                          </a:r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(</a:t>
                          </a:r>
                          <a:r>
                            <a:rPr lang="en-US" sz="2200" b="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x.n</a:t>
                          </a:r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)</a:t>
                          </a:r>
                          <a:endParaRPr lang="en-US" sz="22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10</a:t>
                          </a:r>
                          <a:endParaRPr lang="en-US" sz="22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0828" t="-18052" r="-592" b="-47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015279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24</a:t>
                          </a:r>
                          <a:endParaRPr lang="en-US" sz="22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14</a:t>
                          </a:r>
                          <a:endParaRPr lang="en-US" sz="22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16</a:t>
                          </a:r>
                          <a:endParaRPr lang="en-US" sz="22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10</a:t>
                          </a:r>
                          <a:endParaRPr lang="en-US" sz="22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Tổng</a:t>
                          </a:r>
                          <a:r>
                            <a:rPr lang="en-US" sz="22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:</a:t>
                          </a:r>
                          <a:r>
                            <a:rPr lang="en-US" sz="22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74</a:t>
                          </a:r>
                          <a:endParaRPr lang="en-US" sz="22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Text Box 268"/>
          <p:cNvSpPr txBox="1">
            <a:spLocks noChangeArrowheads="1"/>
          </p:cNvSpPr>
          <p:nvPr/>
        </p:nvSpPr>
        <p:spPr bwMode="auto">
          <a:xfrm>
            <a:off x="1828800" y="4355068"/>
            <a:ext cx="76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(x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) </a:t>
            </a:r>
            <a:r>
              <a:rPr lang="en-US" baseline="-25000" dirty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 Box 269"/>
          <p:cNvSpPr txBox="1">
            <a:spLocks noChangeArrowheads="1"/>
          </p:cNvSpPr>
          <p:nvPr/>
        </p:nvSpPr>
        <p:spPr bwMode="auto">
          <a:xfrm>
            <a:off x="1828800" y="4724400"/>
            <a:ext cx="76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(x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) </a:t>
            </a:r>
            <a:r>
              <a:rPr lang="en-US" baseline="-25000" dirty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 Box 271"/>
          <p:cNvSpPr txBox="1">
            <a:spLocks noChangeArrowheads="1"/>
          </p:cNvSpPr>
          <p:nvPr/>
        </p:nvSpPr>
        <p:spPr bwMode="auto">
          <a:xfrm>
            <a:off x="1828800" y="6019800"/>
            <a:ext cx="76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r>
              <a:rPr lang="en-US" baseline="-25000" dirty="0" err="1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 ) </a:t>
            </a:r>
            <a:r>
              <a:rPr lang="en-US" baseline="-25000" dirty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 Box 272"/>
          <p:cNvSpPr txBox="1">
            <a:spLocks noChangeArrowheads="1"/>
          </p:cNvSpPr>
          <p:nvPr/>
        </p:nvSpPr>
        <p:spPr bwMode="auto">
          <a:xfrm>
            <a:off x="1981200" y="5181600"/>
            <a:ext cx="304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0" name="Text Box 276"/>
          <p:cNvSpPr txBox="1">
            <a:spLocks noChangeArrowheads="1"/>
          </p:cNvSpPr>
          <p:nvPr/>
        </p:nvSpPr>
        <p:spPr bwMode="auto">
          <a:xfrm>
            <a:off x="3276600" y="4355068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(n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1" name="Text Box 277"/>
          <p:cNvSpPr txBox="1">
            <a:spLocks noChangeArrowheads="1"/>
          </p:cNvSpPr>
          <p:nvPr/>
        </p:nvSpPr>
        <p:spPr bwMode="auto">
          <a:xfrm>
            <a:off x="3276600" y="4736068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(n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3" name="Text Box 279"/>
          <p:cNvSpPr txBox="1">
            <a:spLocks noChangeArrowheads="1"/>
          </p:cNvSpPr>
          <p:nvPr/>
        </p:nvSpPr>
        <p:spPr bwMode="auto">
          <a:xfrm>
            <a:off x="3276600" y="6019800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n</a:t>
            </a:r>
            <a:r>
              <a:rPr lang="en-US" baseline="-25000" dirty="0" err="1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4" name="Text Box 280"/>
          <p:cNvSpPr txBox="1">
            <a:spLocks noChangeArrowheads="1"/>
          </p:cNvSpPr>
          <p:nvPr/>
        </p:nvSpPr>
        <p:spPr bwMode="auto">
          <a:xfrm>
            <a:off x="3429000" y="5181600"/>
            <a:ext cx="304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 Box 282"/>
          <p:cNvSpPr txBox="1">
            <a:spLocks noChangeArrowheads="1"/>
          </p:cNvSpPr>
          <p:nvPr/>
        </p:nvSpPr>
        <p:spPr bwMode="auto">
          <a:xfrm>
            <a:off x="5029200" y="4355068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(x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baseline="-25000" dirty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 Box 283"/>
          <p:cNvSpPr txBox="1">
            <a:spLocks noChangeArrowheads="1"/>
          </p:cNvSpPr>
          <p:nvPr/>
        </p:nvSpPr>
        <p:spPr bwMode="auto">
          <a:xfrm>
            <a:off x="5029200" y="4736068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(x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baseline="-25000" dirty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 Box 285"/>
          <p:cNvSpPr txBox="1">
            <a:spLocks noChangeArrowheads="1"/>
          </p:cNvSpPr>
          <p:nvPr/>
        </p:nvSpPr>
        <p:spPr bwMode="auto">
          <a:xfrm>
            <a:off x="5105400" y="6019800"/>
            <a:ext cx="99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r>
              <a:rPr lang="en-US" baseline="-25000" dirty="0" err="1">
                <a:solidFill>
                  <a:srgbClr val="FF0000"/>
                </a:solidFill>
              </a:rPr>
              <a:t>k</a:t>
            </a:r>
            <a:r>
              <a:rPr lang="en-US" dirty="0" err="1">
                <a:solidFill>
                  <a:srgbClr val="FF0000"/>
                </a:solidFill>
              </a:rPr>
              <a:t>n</a:t>
            </a:r>
            <a:r>
              <a:rPr lang="en-US" baseline="-25000" dirty="0" err="1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baseline="-25000" dirty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 Box 289"/>
          <p:cNvSpPr txBox="1">
            <a:spLocks noChangeArrowheads="1"/>
          </p:cNvSpPr>
          <p:nvPr/>
        </p:nvSpPr>
        <p:spPr bwMode="auto">
          <a:xfrm>
            <a:off x="5257800" y="5158026"/>
            <a:ext cx="304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9502" y="1752600"/>
            <a:ext cx="32976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: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</a:p>
        </p:txBody>
      </p:sp>
    </p:spTree>
    <p:extLst>
      <p:ext uri="{BB962C8B-B14F-4D97-AF65-F5344CB8AC3E}">
        <p14:creationId xmlns:p14="http://schemas.microsoft.com/office/powerpoint/2010/main" val="162485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  <p:bldP spid="23" grpId="0"/>
      <p:bldP spid="25" grpId="0"/>
      <p:bldP spid="26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8" grpId="0"/>
      <p:bldP spid="39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hình p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3405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Administrator\Desktop\hình p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3405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914400" y="2133600"/>
            <a:ext cx="68908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600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54574" y="2497531"/>
            <a:ext cx="60320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55852" y="2919727"/>
            <a:ext cx="55735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066800" y="3298448"/>
            <a:ext cx="7391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67761" y="3653135"/>
            <a:ext cx="213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1752600" y="4063242"/>
                <a:ext cx="5796961" cy="816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6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en-US" sz="2600" b="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600" b="0" i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600" b="0" i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60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600" b="0" i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num>
                        <m:den>
                          <m:r>
                            <a:rPr lang="en-US" sz="2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063242"/>
                <a:ext cx="5796961" cy="8165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838200" y="5791200"/>
            <a:ext cx="304107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609600" y="4953000"/>
                <a:ext cx="2660073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lang="en-US" sz="2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953000"/>
                <a:ext cx="2660073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/>
              <p:cNvSpPr/>
              <p:nvPr/>
            </p:nvSpPr>
            <p:spPr>
              <a:xfrm>
                <a:off x="381000" y="5334000"/>
                <a:ext cx="3129961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60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en-US" sz="26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334000"/>
                <a:ext cx="3129961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 Box 13"/>
          <p:cNvSpPr txBox="1">
            <a:spLocks noChangeArrowheads="1"/>
          </p:cNvSpPr>
          <p:nvPr/>
        </p:nvSpPr>
        <p:spPr bwMode="auto">
          <a:xfrm>
            <a:off x="658092" y="4572000"/>
            <a:ext cx="225136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2971800" y="4953000"/>
            <a:ext cx="5410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2971800" y="5334000"/>
            <a:ext cx="4114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3000" y="1524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4 -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47 . SỐ TRUNG BÌNH CỘNG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14427" y="609600"/>
            <a:ext cx="48317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2600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72836" y="990600"/>
                <a:ext cx="4573363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í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hi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ệ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trung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ng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6" y="990600"/>
                <a:ext cx="4573363" cy="492443"/>
              </a:xfrm>
              <a:prstGeom prst="rect">
                <a:avLst/>
              </a:prstGeom>
              <a:blipFill rotWithShape="1">
                <a:blip r:embed="rId7"/>
                <a:stretch>
                  <a:fillRect t="-1125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685800" y="1336357"/>
            <a:ext cx="213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600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69502" y="1752600"/>
            <a:ext cx="32976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: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</a:p>
        </p:txBody>
      </p:sp>
    </p:spTree>
    <p:extLst>
      <p:ext uri="{BB962C8B-B14F-4D97-AF65-F5344CB8AC3E}">
        <p14:creationId xmlns:p14="http://schemas.microsoft.com/office/powerpoint/2010/main" val="316640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Picture 2" descr="C:\Users\Administrator\Desktop\hình p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3405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6" name="Text Box 154"/>
          <p:cNvSpPr txBox="1">
            <a:spLocks noChangeArrowheads="1"/>
          </p:cNvSpPr>
          <p:nvPr/>
        </p:nvSpPr>
        <p:spPr bwMode="auto">
          <a:xfrm>
            <a:off x="4648200" y="20574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762000" y="3006541"/>
            <a:ext cx="7696200" cy="1804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+mj-lt"/>
              <a:buAutoNum type="alphaLcParenR"/>
              <a:tabLst>
                <a:tab pos="228600" algn="l"/>
              </a:tabLst>
            </a:pPr>
            <a:r>
              <a:rPr lang="nl-NL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trung bình cộng điểm kiểm tra 15p môn Toán của các bạn ở tổ </a:t>
            </a:r>
            <a:r>
              <a:rPr lang="nl-NL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  <a:tabLst>
                <a:tab pos="228600" algn="l"/>
              </a:tabLst>
            </a:pPr>
            <a:r>
              <a:rPr lang="nl-NL" alt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trung bình cộng điểm kiểm tra 15p môn Toán của các bạn ở tổ </a:t>
            </a:r>
            <a:r>
              <a:rPr lang="nl-NL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1143000" y="1524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4 -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47 . SỐ TRUNG BÌNH CỘNG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0" name="Rectangle 319"/>
          <p:cNvSpPr>
            <a:spLocks noChangeArrowheads="1"/>
          </p:cNvSpPr>
          <p:nvPr/>
        </p:nvSpPr>
        <p:spPr bwMode="auto">
          <a:xfrm>
            <a:off x="614427" y="609600"/>
            <a:ext cx="48317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2600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Rectangle 320"/>
              <p:cNvSpPr/>
              <p:nvPr/>
            </p:nvSpPr>
            <p:spPr>
              <a:xfrm>
                <a:off x="872836" y="990600"/>
                <a:ext cx="4573363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í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hi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ệ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trung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ng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1" name="Rectangle 3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6" y="990600"/>
                <a:ext cx="4573363" cy="492443"/>
              </a:xfrm>
              <a:prstGeom prst="rect">
                <a:avLst/>
              </a:prstGeom>
              <a:blipFill rotWithShape="1">
                <a:blip r:embed="rId3"/>
                <a:stretch>
                  <a:fillRect t="-1125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2" name="TextBox 321"/>
          <p:cNvSpPr txBox="1"/>
          <p:nvPr/>
        </p:nvSpPr>
        <p:spPr>
          <a:xfrm>
            <a:off x="685800" y="1336357"/>
            <a:ext cx="213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600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685800" y="1717357"/>
            <a:ext cx="213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4" name="Rectangle 323"/>
              <p:cNvSpPr/>
              <p:nvPr/>
            </p:nvSpPr>
            <p:spPr>
              <a:xfrm>
                <a:off x="2813639" y="1600200"/>
                <a:ext cx="5796961" cy="816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en-US" sz="26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6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6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6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num>
                        <m:den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24" name="Rectangle 3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639" y="1600200"/>
                <a:ext cx="5796961" cy="8165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9" name="Picture 2" descr="C:\Users\Hang\Desktop\Excelvan-4-font-b-Alarm-b-font-font-b-Clock-b-font-font-b-Classic-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1" t="3571" r="22221" b="10715"/>
          <a:stretch>
            <a:fillRect/>
          </a:stretch>
        </p:blipFill>
        <p:spPr bwMode="auto">
          <a:xfrm>
            <a:off x="7391400" y="50292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Oval 329"/>
          <p:cNvSpPr/>
          <p:nvPr/>
        </p:nvSpPr>
        <p:spPr>
          <a:xfrm>
            <a:off x="7543800" y="5715000"/>
            <a:ext cx="16002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:00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1" name="Picture 3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28" y="2320741"/>
            <a:ext cx="62534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8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/>
      <p:bldP spid="3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2972</TotalTime>
  <Words>3601</Words>
  <Application>Microsoft Office PowerPoint</Application>
  <PresentationFormat>On-screen Show (4:3)</PresentationFormat>
  <Paragraphs>1474</Paragraphs>
  <Slides>30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TUAN</dc:creator>
  <cp:lastModifiedBy>User</cp:lastModifiedBy>
  <cp:revision>204</cp:revision>
  <dcterms:created xsi:type="dcterms:W3CDTF">2017-12-31T07:49:36Z</dcterms:created>
  <dcterms:modified xsi:type="dcterms:W3CDTF">2018-01-24T15:32:29Z</dcterms:modified>
</cp:coreProperties>
</file>