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3 Light">
      <a:dk1>
        <a:srgbClr val="191919"/>
      </a:dk1>
      <a:lt1>
        <a:srgbClr val="FFFFFF"/>
      </a:lt1>
      <a:dk2>
        <a:srgbClr val="131313"/>
      </a:dk2>
      <a:lt2>
        <a:srgbClr val="FFFFFF"/>
      </a:lt2>
      <a:accent1>
        <a:srgbClr val="55B0F8"/>
      </a:accent1>
      <a:accent2>
        <a:srgbClr val="58CBA5"/>
      </a:accent2>
      <a:accent3>
        <a:srgbClr val="83D339"/>
      </a:accent3>
      <a:accent4>
        <a:srgbClr val="F6E13A"/>
      </a:accent4>
      <a:accent5>
        <a:srgbClr val="FF8302"/>
      </a:accent5>
      <a:accent6>
        <a:srgbClr val="AD1C23"/>
      </a:accent6>
      <a:hlink>
        <a:srgbClr val="4BC394"/>
      </a:hlink>
      <a:folHlink>
        <a:srgbClr val="00B0F0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116</cp:revision>
  <dcterms:created xsi:type="dcterms:W3CDTF">2019-01-23T07:32:06Z</dcterms:created>
  <dcterms:modified xsi:type="dcterms:W3CDTF">2021-03-21T13:44:59Z</dcterms:modified>
</cp:coreProperties>
</file>