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  <p:sldMasterId id="2147483988" r:id="rId2"/>
    <p:sldMasterId id="2147484000" r:id="rId3"/>
    <p:sldMasterId id="2147484073" r:id="rId4"/>
    <p:sldMasterId id="2147485327" r:id="rId5"/>
  </p:sldMasterIdLst>
  <p:notesMasterIdLst>
    <p:notesMasterId r:id="rId28"/>
  </p:notesMasterIdLst>
  <p:sldIdLst>
    <p:sldId id="299" r:id="rId6"/>
    <p:sldId id="302" r:id="rId7"/>
    <p:sldId id="309" r:id="rId8"/>
    <p:sldId id="310" r:id="rId9"/>
    <p:sldId id="303" r:id="rId10"/>
    <p:sldId id="259" r:id="rId11"/>
    <p:sldId id="282" r:id="rId12"/>
    <p:sldId id="289" r:id="rId13"/>
    <p:sldId id="271" r:id="rId14"/>
    <p:sldId id="304" r:id="rId15"/>
    <p:sldId id="273" r:id="rId16"/>
    <p:sldId id="297" r:id="rId17"/>
    <p:sldId id="264" r:id="rId18"/>
    <p:sldId id="296" r:id="rId19"/>
    <p:sldId id="294" r:id="rId20"/>
    <p:sldId id="307" r:id="rId21"/>
    <p:sldId id="306" r:id="rId22"/>
    <p:sldId id="308" r:id="rId23"/>
    <p:sldId id="295" r:id="rId24"/>
    <p:sldId id="257" r:id="rId25"/>
    <p:sldId id="311" r:id="rId26"/>
    <p:sldId id="298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113A95-BB69-408E-BD90-80277837FC43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5DC20F6-57C9-4A93-837D-79C3AC898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46084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5DAA3F0-D096-46C5-A957-3F8D4A08E249}" type="slidenum">
              <a:rPr lang="en-US" altLang="zh-CN" sz="1300">
                <a:solidFill>
                  <a:srgbClr val="000000"/>
                </a:solidFill>
                <a:ea typeface="SimSun" panose="02010600030101010101" pitchFamily="2" charset="-122"/>
              </a:rPr>
              <a:pPr algn="r" eaLnBrk="1" hangingPunct="1"/>
              <a:t>2</a:t>
            </a:fld>
            <a:endParaRPr lang="en-US" altLang="zh-CN" sz="130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433597E-FC2F-4D88-8CB9-793D6C92051A}" type="slidenum">
              <a:rPr lang="zh-CN" altLang="en-US" smtClean="0">
                <a:latin typeface="Calibri" panose="020F0502020204030204" pitchFamily="34" charset="0"/>
              </a:rPr>
              <a:pPr/>
              <a:t>6</a:t>
            </a:fld>
            <a:endParaRPr lang="en-US" altLang="zh-C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8433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文本占位符 18434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53252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3A564F1-EB64-4C53-8CB9-EF02EC491C9C}" type="slidenum">
              <a:rPr lang="en-US" altLang="zh-CN" sz="1300">
                <a:ea typeface="SimSun" panose="02010600030101010101" pitchFamily="2" charset="-122"/>
              </a:rPr>
              <a:pPr algn="r" eaLnBrk="1" hangingPunct="1"/>
              <a:t>7</a:t>
            </a:fld>
            <a:endParaRPr lang="en-US" altLang="zh-CN" sz="1300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1D2702-3887-4D3D-B95F-E5214EC04A4C}" type="slidenum">
              <a:rPr lang="zh-CN" altLang="en-US" smtClean="0">
                <a:latin typeface="Calibri" panose="020F0502020204030204" pitchFamily="34" charset="0"/>
              </a:rPr>
              <a:pPr/>
              <a:t>9</a:t>
            </a:fld>
            <a:endParaRPr lang="en-US" altLang="zh-C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0C1F6ED-DF5F-4DC7-81BE-20D151197271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</a:t>
            </a:fld>
            <a:endParaRPr lang="en-US" altLang="zh-CN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34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BCE9B20-831D-4ACF-AFD8-8DD2EA8DD8B4}" type="slidenum">
              <a:rPr lang="zh-CN" altLang="en-US" smtClean="0">
                <a:latin typeface="Calibri" panose="020F0502020204030204" pitchFamily="34" charset="0"/>
              </a:rPr>
              <a:pPr/>
              <a:t>13</a:t>
            </a:fld>
            <a:endParaRPr lang="en-US" altLang="zh-C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75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B5E2442-3ED4-4D2E-A44C-31171F23228F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pPr/>
              <a:t>16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96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17FDAF-424F-43F9-A6E8-9698A0AADB18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pPr/>
              <a:t>17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37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D779A8-085A-4583-B749-0F78691D3A4E}" type="slidenum">
              <a:rPr lang="zh-CN" altLang="en-US" smtClean="0">
                <a:latin typeface="Calibri" panose="020F0502020204030204" pitchFamily="34" charset="0"/>
              </a:rPr>
              <a:pPr/>
              <a:t>20</a:t>
            </a:fld>
            <a:endParaRPr lang="en-US" altLang="zh-C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535655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8C3A4-DDF9-4873-9644-E2A356E703E1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11DA-6E2E-4B49-B223-028371132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7432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858B3-2B84-49BA-8906-AE24E1A9285B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639FB-1FA7-4A30-A118-0069A9A99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00458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C5D6D-9567-436E-A993-D6F5EF701BA0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2BA1A-DF10-4812-9A6A-94F274E74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41513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C22EF-0BD1-459D-99CC-A307D115DBD5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B0F2C-8699-4910-96EA-6F368D61C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7407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1D9ED-2E52-4DCF-B698-3F5AC72EAE7E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0D398-9231-441E-918F-B0257C0BE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7800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0FE35-7703-4352-8676-80F0597C1ADD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AD5AA-BA36-4D0B-AAEF-624B23C95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07392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081C5-7CD8-45D9-B3E1-D6089C7D9F63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49359-F315-437E-9590-DB65F5BF2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24976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23350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2D35D97-6880-4336-97ED-035245F1CA97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384B1DE-C9E3-4601-8CEF-ED369F42E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22971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82D74BC-D01E-4AE5-BCBF-17FF2E77CDB0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A585EB9-B5D7-4E60-899D-D8BCBB53B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50123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B5F5D5F4-51DD-4FEC-90AC-3A289A884268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C353BD73-9CB6-475F-9076-66272C2B9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77251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1DE41A7-35F4-480E-B0CC-D26E8AB39E89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F9CCFB9-0135-4CDF-9BBD-75739A13C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16244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66A188-E1DB-4C24-A4CD-1F2073EE9135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C733601-768A-477D-8B27-C8E3046CE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61890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B3709F2-45F3-4077-B4DC-003B8BC428D6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DBA67AB-4356-413D-BA47-749BD8FE2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27049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41F2965-714B-478B-B52C-BEF3E4910A93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5C7A580-3D18-4322-A210-1D0552464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22532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C0345D-690B-4A60-BEA4-FEBDB291D5F3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200A43-9ADB-442C-88CF-6715E13F7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12670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A528AF9-5C00-474D-B2AD-0FDC36FBD44A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D0DC881-E7B4-4B6B-93B4-D86B73D6A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20345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99F3E30-3806-46AF-B72B-9FF7D0DE8CFA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E2F540D-7918-461C-9DF5-957AAC97C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85869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C379124-1A8B-4036-B7E9-887D8F8656E2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8D1824B-2183-4170-8226-0140E53A9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5657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2A9A7C3-5B9F-43FC-8679-954DB42B0FEC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C61E112-0072-4687-8465-954CC2607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09546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05556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4E3F5425-7598-4BAE-BAA1-AF79DC288813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FB47CE1-D6A0-43CA-9C9B-20CC93ACE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81083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896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5009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928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31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82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162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0101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0576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0724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65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591811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31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25"/>
            <a:ext cx="12192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500062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0"/>
          <p:cNvGrpSpPr>
            <a:grpSpLocks/>
          </p:cNvGrpSpPr>
          <p:nvPr userDrawn="1"/>
        </p:nvGrpSpPr>
        <p:grpSpPr bwMode="auto">
          <a:xfrm>
            <a:off x="-1901825" y="-74613"/>
            <a:ext cx="15300325" cy="2078038"/>
            <a:chOff x="-900605" y="-49427"/>
            <a:chExt cx="5490815" cy="745701"/>
          </a:xfrm>
        </p:grpSpPr>
        <p:pic>
          <p:nvPicPr>
            <p:cNvPr id="5" name="图片 11"/>
            <p:cNvPicPr>
              <a:picLocks noChangeAspect="1"/>
            </p:cNvPicPr>
            <p:nvPr userDrawn="1"/>
          </p:nvPicPr>
          <p:blipFill rotWithShape="1">
            <a:blip r:embed="rId4"/>
            <a:srcRect b="22727"/>
            <a:stretch>
              <a:fillRect/>
            </a:stretch>
          </p:blipFill>
          <p:spPr>
            <a:xfrm rot="5400000">
              <a:off x="3006736" y="-913975"/>
              <a:ext cx="718927" cy="24480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1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5400000">
              <a:off x="323996" y="-1247253"/>
              <a:ext cx="718926" cy="31681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8329697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97D26-F940-4A6E-A3DC-E84C7FD69B1F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EB780-528B-4343-9743-2D60E62F8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419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25441-3B5C-408A-A9E0-D8837FE73460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92B06-2192-45E7-AE95-67B49AE60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91627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1429D-BF22-4831-B68D-7B049FFBD193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44AA0-7D77-4F85-9EDF-EDB26DFDB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7681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DAF27-8B4A-4772-B137-F37236BF1247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7A5B9-1784-4D1A-8787-D617913E6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05710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286" r:id="rId1"/>
    <p:sldLayoutId id="2147485289" r:id="rId2"/>
    <p:sldLayoutId id="2147485290" r:id="rId3"/>
    <p:sldLayoutId id="2147485287" r:id="rId4"/>
    <p:sldLayoutId id="2147485291" r:id="rId5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92" r:id="rId1"/>
    <p:sldLayoutId id="2147485293" r:id="rId2"/>
    <p:sldLayoutId id="2147485294" r:id="rId3"/>
    <p:sldLayoutId id="2147485295" r:id="rId4"/>
    <p:sldLayoutId id="2147485296" r:id="rId5"/>
    <p:sldLayoutId id="2147485297" r:id="rId6"/>
    <p:sldLayoutId id="2147485298" r:id="rId7"/>
    <p:sldLayoutId id="2147485299" r:id="rId8"/>
    <p:sldLayoutId id="2147485300" r:id="rId9"/>
    <p:sldLayoutId id="2147485301" r:id="rId10"/>
    <p:sldLayoutId id="2147485302" r:id="rId1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288" r:id="rId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BB054A-5533-42BC-8A34-F4F2C00C4E7F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3E3BECD-40D0-4136-9E32-A422F8743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5" r:id="rId1"/>
    <p:sldLayoutId id="2147485316" r:id="rId2"/>
    <p:sldLayoutId id="2147485317" r:id="rId3"/>
    <p:sldLayoutId id="2147485318" r:id="rId4"/>
    <p:sldLayoutId id="2147485319" r:id="rId5"/>
    <p:sldLayoutId id="2147485320" r:id="rId6"/>
    <p:sldLayoutId id="2147485321" r:id="rId7"/>
    <p:sldLayoutId id="2147485322" r:id="rId8"/>
    <p:sldLayoutId id="2147485323" r:id="rId9"/>
    <p:sldLayoutId id="2147485324" r:id="rId10"/>
    <p:sldLayoutId id="2147485325" r:id="rId11"/>
    <p:sldLayoutId id="2147485326" r:id="rId1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35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8" r:id="rId1"/>
    <p:sldLayoutId id="2147485329" r:id="rId2"/>
    <p:sldLayoutId id="2147485330" r:id="rId3"/>
    <p:sldLayoutId id="2147485331" r:id="rId4"/>
    <p:sldLayoutId id="2147485332" r:id="rId5"/>
    <p:sldLayoutId id="2147485333" r:id="rId6"/>
    <p:sldLayoutId id="2147485334" r:id="rId7"/>
    <p:sldLayoutId id="2147485335" r:id="rId8"/>
    <p:sldLayoutId id="2147485336" r:id="rId9"/>
    <p:sldLayoutId id="2147485337" r:id="rId10"/>
    <p:sldLayoutId id="214748533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D:\VIDEO%20TV%20HK2%20CANH%20DIEU\27.mp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3.xml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solidFill>
                  <a:srgbClr val="000000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solidFill>
                <a:srgbClr val="000000"/>
              </a:solidFill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1595100" y="0"/>
            <a:ext cx="436563" cy="1139825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IN" sz="1517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1365597" y="1594586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1857155" y="1073773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1483975" y="6350"/>
            <a:ext cx="436563" cy="1262063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IN" sz="1517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1595100" y="0"/>
            <a:ext cx="436563" cy="1873250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IN" sz="1517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11331214" y="1206738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45" name="Rectangle 44"/>
          <p:cNvSpPr/>
          <p:nvPr/>
        </p:nvSpPr>
        <p:spPr bwMode="auto">
          <a:xfrm>
            <a:off x="6457950" y="3997325"/>
            <a:ext cx="3898900" cy="825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vÏ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nghÖch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ngo¹c</a:t>
            </a:r>
            <a:endParaRPr lang="en-US" sz="320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6459538" y="4779963"/>
            <a:ext cx="2816225" cy="706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schemeClr val="tx1"/>
                </a:solidFill>
                <a:latin typeface=".VnAvant" panose="020B7200000000000000" pitchFamily="34" charset="0"/>
              </a:rPr>
              <a:t>n</a:t>
            </a:r>
            <a:r>
              <a:rPr lang="en-US" sz="48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guª</a:t>
            </a:r>
            <a:r>
              <a:rPr lang="en-US" sz="4800" dirty="0" err="1" smtClean="0">
                <a:solidFill>
                  <a:srgbClr val="C00000"/>
                </a:solidFill>
                <a:latin typeface=".VnAvant" panose="020B7200000000000000" pitchFamily="34" charset="0"/>
              </a:rPr>
              <a:t>ch</a:t>
            </a:r>
            <a:endParaRPr lang="en-US" sz="48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9337675" y="4775200"/>
            <a:ext cx="1019175" cy="711200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49788" y="5705475"/>
            <a:ext cx="7321550" cy="523875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ngê</a:t>
            </a:r>
            <a:r>
              <a:rPr lang="en-US" sz="2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– </a:t>
            </a:r>
            <a:r>
              <a:rPr lang="en-US" sz="2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uªch</a:t>
            </a:r>
            <a:r>
              <a:rPr lang="en-US" sz="2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–</a:t>
            </a:r>
            <a:r>
              <a:rPr lang="en-US" sz="2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nguªch</a:t>
            </a:r>
            <a:r>
              <a:rPr lang="en-US" sz="2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– </a:t>
            </a:r>
            <a:r>
              <a:rPr lang="en-US" sz="2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nÆng</a:t>
            </a:r>
            <a:r>
              <a:rPr lang="en-US" sz="2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- </a:t>
            </a:r>
            <a:r>
              <a:rPr lang="en-US" sz="2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nghuÖch</a:t>
            </a:r>
            <a:endParaRPr lang="en-US" sz="2800" dirty="0" smtClean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3440113" y="627063"/>
            <a:ext cx="629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3875088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00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6083" y="2029731"/>
            <a:ext cx="3106362" cy="1200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 err="1">
                <a:solidFill>
                  <a:srgbClr val="008000"/>
                </a:solidFill>
                <a:latin typeface=".VnAvant" panose="020B7200000000000000" pitchFamily="34" charset="0"/>
              </a:rPr>
              <a:t>uªch</a:t>
            </a:r>
            <a:endParaRPr lang="en-US" sz="720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Rounded Rectangle 6"/>
          <p:cNvSpPr/>
          <p:nvPr/>
        </p:nvSpPr>
        <p:spPr>
          <a:xfrm>
            <a:off x="2076059" y="3230052"/>
            <a:ext cx="1348311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uª</a:t>
            </a:r>
          </a:p>
        </p:txBody>
      </p:sp>
      <p:sp>
        <p:nvSpPr>
          <p:cNvPr id="32" name="Rounded Rectangle 7"/>
          <p:cNvSpPr/>
          <p:nvPr/>
        </p:nvSpPr>
        <p:spPr>
          <a:xfrm>
            <a:off x="3440114" y="3230052"/>
            <a:ext cx="1638036" cy="8713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ch</a:t>
            </a:r>
            <a:endParaRPr lang="en-US" sz="600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33" name="Rounded Rectangle 13"/>
          <p:cNvSpPr/>
          <p:nvPr/>
        </p:nvSpPr>
        <p:spPr>
          <a:xfrm>
            <a:off x="1206441" y="4211735"/>
            <a:ext cx="4785646" cy="70493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uª - </a:t>
            </a:r>
            <a:r>
              <a:rPr lang="en-US" sz="360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ch</a:t>
            </a:r>
            <a:r>
              <a:rPr lang="en-US" sz="360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 - </a:t>
            </a:r>
            <a:r>
              <a:rPr lang="en-US" sz="360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uªch</a:t>
            </a:r>
            <a:endParaRPr lang="en-US" sz="360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6347" name="TextBox 3"/>
          <p:cNvSpPr txBox="1">
            <a:spLocks noChangeArrowheads="1"/>
          </p:cNvSpPr>
          <p:nvPr/>
        </p:nvSpPr>
        <p:spPr bwMode="auto">
          <a:xfrm>
            <a:off x="6457950" y="3984625"/>
            <a:ext cx="3833813" cy="8318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ng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uÖch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9739313" y="4775200"/>
            <a:ext cx="215900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9769475" y="5280025"/>
            <a:ext cx="46038" cy="793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5737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138238"/>
            <a:ext cx="3743325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6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3" grpId="0" animBg="1"/>
      <p:bldP spid="43" grpId="1" animBg="1"/>
      <p:bldP spid="43" grpId="2" animBg="1"/>
      <p:bldP spid="43" grpId="3" animBg="1"/>
      <p:bldP spid="51" grpId="0"/>
      <p:bldP spid="51" grpId="1"/>
      <p:bldP spid="51" grpId="2"/>
      <p:bldP spid="51" grpId="3"/>
      <p:bldP spid="563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65125"/>
            <a:ext cx="114808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 smtClean="0">
                <a:latin typeface="UTM Avo" panose="02040603050506020204" pitchFamily="18" charset="0"/>
              </a:rPr>
              <a:t>Cùng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hát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nào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bạn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ơi</a:t>
            </a:r>
            <a:r>
              <a:rPr lang="en-US" sz="4800" dirty="0" smtClean="0">
                <a:latin typeface="UTM Avo" panose="02040603050506020204" pitchFamily="18" charset="0"/>
              </a:rPr>
              <a:t>!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>
              <a:solidFill>
                <a:schemeClr val="bg1">
                  <a:lumMod val="65000"/>
                </a:schemeClr>
              </a:solidFill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861" y="-32729"/>
            <a:ext cx="11927540" cy="72614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 smtClean="0">
                <a:latin typeface="UTM Avo" panose="02040603050506020204" pitchFamily="18" charset="0"/>
              </a:rPr>
              <a:t>2. </a:t>
            </a:r>
            <a:r>
              <a:rPr lang="en-US" sz="4000" dirty="0" err="1" smtClean="0">
                <a:latin typeface="UTM Avo" panose="02040603050506020204" pitchFamily="18" charset="0"/>
              </a:rPr>
              <a:t>Tiếng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nào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có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vần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uªnh</a:t>
            </a:r>
            <a:r>
              <a:rPr lang="en-US" sz="4000" dirty="0" smtClean="0">
                <a:latin typeface="UTM Avo" panose="02040603050506020204" pitchFamily="18" charset="0"/>
              </a:rPr>
              <a:t>? </a:t>
            </a:r>
            <a:r>
              <a:rPr lang="en-US" sz="4000" dirty="0" err="1" smtClean="0">
                <a:latin typeface="UTM Avo" panose="02040603050506020204" pitchFamily="18" charset="0"/>
              </a:rPr>
              <a:t>Tiếng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nào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có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vần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uªch</a:t>
            </a:r>
            <a:r>
              <a:rPr lang="en-US" sz="4000" dirty="0" smtClean="0">
                <a:latin typeface="UTM Avo" panose="02040603050506020204" pitchFamily="18" charset="0"/>
              </a:rPr>
              <a:t>?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6247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12192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Box 3"/>
          <p:cNvSpPr txBox="1">
            <a:spLocks noChangeArrowheads="1"/>
          </p:cNvSpPr>
          <p:nvPr/>
        </p:nvSpPr>
        <p:spPr bwMode="auto">
          <a:xfrm>
            <a:off x="7194550" y="1524000"/>
            <a:ext cx="1003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2472" name="TextBox 28"/>
          <p:cNvSpPr txBox="1">
            <a:spLocks noChangeArrowheads="1"/>
          </p:cNvSpPr>
          <p:nvPr/>
        </p:nvSpPr>
        <p:spPr bwMode="auto">
          <a:xfrm>
            <a:off x="10086975" y="2359025"/>
            <a:ext cx="1003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2473" name="TextBox 30"/>
          <p:cNvSpPr txBox="1">
            <a:spLocks noChangeArrowheads="1"/>
          </p:cNvSpPr>
          <p:nvPr/>
        </p:nvSpPr>
        <p:spPr bwMode="auto">
          <a:xfrm>
            <a:off x="9934575" y="6113463"/>
            <a:ext cx="755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2474" name="TextBox 32"/>
          <p:cNvSpPr txBox="1">
            <a:spLocks noChangeArrowheads="1"/>
          </p:cNvSpPr>
          <p:nvPr/>
        </p:nvSpPr>
        <p:spPr bwMode="auto">
          <a:xfrm>
            <a:off x="7104063" y="5157788"/>
            <a:ext cx="1003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2475" name="TextBox 33"/>
          <p:cNvSpPr txBox="1">
            <a:spLocks noChangeArrowheads="1"/>
          </p:cNvSpPr>
          <p:nvPr/>
        </p:nvSpPr>
        <p:spPr bwMode="auto">
          <a:xfrm>
            <a:off x="10020300" y="3403600"/>
            <a:ext cx="1003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2476" name="TextBox 34"/>
          <p:cNvSpPr txBox="1">
            <a:spLocks noChangeArrowheads="1"/>
          </p:cNvSpPr>
          <p:nvPr/>
        </p:nvSpPr>
        <p:spPr bwMode="auto">
          <a:xfrm>
            <a:off x="10020300" y="4316413"/>
            <a:ext cx="1003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1" grpId="0"/>
      <p:bldP spid="62472" grpId="0"/>
      <p:bldP spid="62473" grpId="0"/>
      <p:bldP spid="62474" grpId="0"/>
      <p:bldP spid="62475" grpId="0"/>
      <p:bldP spid="624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44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614363"/>
            <a:ext cx="1524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14300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6681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110172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172878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00" y="172878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282892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338296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 flipH="1">
            <a:off x="1658938" y="1101725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H="1">
            <a:off x="6378575" y="1814513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H="1">
            <a:off x="2271713" y="2376488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flipH="1">
            <a:off x="9391650" y="2887663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flipH="1">
            <a:off x="1069975" y="2820988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flipH="1">
            <a:off x="1319213" y="3398838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888" y="241300"/>
            <a:ext cx="231616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2039938" y="15875"/>
            <a:ext cx="7888287" cy="2024063"/>
            <a:chOff x="2046832" y="13141"/>
            <a:chExt cx="5916303" cy="1517253"/>
          </a:xfrm>
        </p:grpSpPr>
        <p:sp>
          <p:nvSpPr>
            <p:cNvPr id="7" name="任意多边形 6"/>
            <p:cNvSpPr/>
            <p:nvPr/>
          </p:nvSpPr>
          <p:spPr>
            <a:xfrm>
              <a:off x="4175701" y="13141"/>
              <a:ext cx="2164588" cy="907972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>
                <a:solidFill>
                  <a:srgbClr val="000000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046832" y="921113"/>
              <a:ext cx="5916303" cy="60928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defTabSz="121917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LuyÖn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®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äc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tõ</a:t>
              </a:r>
              <a:r>
                <a:rPr lang="en-AU" altLang="zh-CN" sz="3600" kern="0" dirty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?</a:t>
              </a:r>
              <a:endParaRPr lang="zh-CN" altLang="en-US" sz="3600" kern="0" dirty="0">
                <a:solidFill>
                  <a:srgbClr val="FFFFFF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104263" y="791402"/>
              <a:ext cx="307186" cy="22253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>
                <a:solidFill>
                  <a:srgbClr val="FFFFFF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64088" y="841382"/>
              <a:ext cx="291707" cy="31535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>
                <a:solidFill>
                  <a:srgbClr val="FFFFFF"/>
                </a:solidFill>
                <a:latin typeface="UTM Avo"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225" y="4927600"/>
            <a:ext cx="293846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Box 1"/>
          <p:cNvSpPr txBox="1">
            <a:spLocks noChangeArrowheads="1"/>
          </p:cNvSpPr>
          <p:nvPr/>
        </p:nvSpPr>
        <p:spPr bwMode="auto">
          <a:xfrm>
            <a:off x="1819275" y="2838450"/>
            <a:ext cx="90741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.VnAvant" panose="020B7200000000000000" pitchFamily="34" charset="0"/>
              </a:rPr>
              <a:t>MiÖng réng tuÕch          huªnh hoang</a:t>
            </a:r>
          </a:p>
          <a:p>
            <a:r>
              <a:rPr lang="en-US" altLang="en-US" sz="2800">
                <a:latin typeface=".VnAvant" panose="020B7200000000000000" pitchFamily="34" charset="0"/>
              </a:rPr>
              <a:t>Tr¾ng nân                         ®¾ng ng¾t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888" y="241300"/>
            <a:ext cx="231616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2039938" y="15875"/>
            <a:ext cx="7888287" cy="1952625"/>
            <a:chOff x="2046832" y="13141"/>
            <a:chExt cx="5916303" cy="1463461"/>
          </a:xfrm>
        </p:grpSpPr>
        <p:sp>
          <p:nvSpPr>
            <p:cNvPr id="7" name="任意多边形 6"/>
            <p:cNvSpPr/>
            <p:nvPr/>
          </p:nvSpPr>
          <p:spPr>
            <a:xfrm>
              <a:off x="4175701" y="13141"/>
              <a:ext cx="2164588" cy="907822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>
                <a:solidFill>
                  <a:srgbClr val="000000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046832" y="920963"/>
              <a:ext cx="5916303" cy="555639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defTabSz="121917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Gi¶I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nghÜa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tõ</a:t>
              </a:r>
              <a:r>
                <a:rPr lang="en-AU" altLang="zh-CN" sz="3600" kern="0" dirty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?</a:t>
              </a:r>
              <a:endParaRPr lang="zh-CN" altLang="en-US" sz="3600" kern="0" dirty="0">
                <a:solidFill>
                  <a:srgbClr val="FFFFFF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104263" y="791274"/>
              <a:ext cx="307186" cy="222494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>
                <a:solidFill>
                  <a:srgbClr val="FFFFFF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64088" y="841246"/>
              <a:ext cx="291707" cy="31529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>
                <a:solidFill>
                  <a:srgbClr val="FFFFFF"/>
                </a:solidFill>
                <a:latin typeface="UTM Avo"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225" y="4927600"/>
            <a:ext cx="293846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1"/>
          <p:cNvSpPr txBox="1">
            <a:spLocks noChangeArrowheads="1"/>
          </p:cNvSpPr>
          <p:nvPr/>
        </p:nvSpPr>
        <p:spPr bwMode="auto">
          <a:xfrm>
            <a:off x="1819275" y="2838450"/>
            <a:ext cx="907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.VnAvant" panose="020B7200000000000000" pitchFamily="34" charset="0"/>
              </a:rPr>
              <a:t>Huªnh hoang: Th¸I ®é khoe khoang nãi phãng lªn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tar: 6 Points 4">
            <a:extLst/>
          </p:cNvPr>
          <p:cNvSpPr/>
          <p:nvPr/>
        </p:nvSpPr>
        <p:spPr>
          <a:xfrm>
            <a:off x="6604000" y="520700"/>
            <a:ext cx="388938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2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7" name="Star: 6 Points 4">
            <a:extLst/>
          </p:cNvPr>
          <p:cNvSpPr/>
          <p:nvPr/>
        </p:nvSpPr>
        <p:spPr>
          <a:xfrm>
            <a:off x="3014663" y="920750"/>
            <a:ext cx="530225" cy="514350"/>
          </a:xfrm>
          <a:prstGeom prst="star6">
            <a:avLst>
              <a:gd name="adj" fmla="val 32320"/>
              <a:gd name="hf" fmla="val 11547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3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8" name="Star: 6 Points 4">
            <a:extLst/>
          </p:cNvPr>
          <p:cNvSpPr/>
          <p:nvPr/>
        </p:nvSpPr>
        <p:spPr>
          <a:xfrm>
            <a:off x="5727700" y="1035050"/>
            <a:ext cx="390525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4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9" name="Star: 6 Points 4">
            <a:extLst/>
          </p:cNvPr>
          <p:cNvSpPr/>
          <p:nvPr/>
        </p:nvSpPr>
        <p:spPr>
          <a:xfrm>
            <a:off x="9380538" y="979488"/>
            <a:ext cx="390525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5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10" name="Star: 6 Points 4">
            <a:extLst/>
          </p:cNvPr>
          <p:cNvSpPr/>
          <p:nvPr/>
        </p:nvSpPr>
        <p:spPr>
          <a:xfrm>
            <a:off x="377825" y="2185988"/>
            <a:ext cx="390525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7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11" name="Star: 6 Points 4">
            <a:extLst/>
          </p:cNvPr>
          <p:cNvSpPr/>
          <p:nvPr/>
        </p:nvSpPr>
        <p:spPr>
          <a:xfrm>
            <a:off x="377825" y="490538"/>
            <a:ext cx="390525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1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12" name="Star: 6 Points 4">
            <a:extLst/>
          </p:cNvPr>
          <p:cNvSpPr/>
          <p:nvPr/>
        </p:nvSpPr>
        <p:spPr>
          <a:xfrm>
            <a:off x="6118225" y="2560638"/>
            <a:ext cx="388938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8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13" name="Star: 6 Points 4">
            <a:extLst/>
          </p:cNvPr>
          <p:cNvSpPr/>
          <p:nvPr/>
        </p:nvSpPr>
        <p:spPr>
          <a:xfrm flipH="1">
            <a:off x="2189163" y="1493838"/>
            <a:ext cx="358775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6</a:t>
            </a:r>
            <a:endParaRPr lang="en-US" sz="28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075" y="4960938"/>
            <a:ext cx="229076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5463" y="1304925"/>
            <a:ext cx="10925175" cy="13652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.VnAvant" panose="020B7200000000000000" pitchFamily="34" charset="0"/>
              </a:rPr>
              <a:t>a) V× </a:t>
            </a:r>
            <a:r>
              <a:rPr lang="en-US" sz="3600" dirty="0" err="1">
                <a:latin typeface=".VnAvant" panose="020B7200000000000000" pitchFamily="34" charset="0"/>
              </a:rPr>
              <a:t>b¸c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n«ng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d©n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kháe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h¬n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gÊu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52438" y="3698875"/>
            <a:ext cx="11169650" cy="11985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.VnAvant" panose="020B7200000000000000" pitchFamily="34" charset="0"/>
              </a:rPr>
              <a:t>b) V× </a:t>
            </a:r>
            <a:r>
              <a:rPr lang="en-US" sz="3600" dirty="0" err="1">
                <a:latin typeface=".VnAvant" panose="020B7200000000000000" pitchFamily="34" charset="0"/>
              </a:rPr>
              <a:t>b¸c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n«ng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d©n</a:t>
            </a:r>
            <a:r>
              <a:rPr lang="en-US" sz="3600" dirty="0">
                <a:latin typeface=".VnAvant" panose="020B7200000000000000" pitchFamily="34" charset="0"/>
              </a:rPr>
              <a:t> ®· </a:t>
            </a:r>
            <a:r>
              <a:rPr lang="en-US" sz="3600" dirty="0" err="1">
                <a:latin typeface=".VnAvant" panose="020B7200000000000000" pitchFamily="34" charset="0"/>
              </a:rPr>
              <a:t>lµm</a:t>
            </a:r>
            <a:r>
              <a:rPr lang="en-US" sz="3600" dirty="0"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atin typeface=".VnAvant" panose="020B7200000000000000" pitchFamily="34" charset="0"/>
              </a:rPr>
              <a:t>óng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lêi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høa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11934908" cy="893384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V×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sao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gÊu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tøc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mµ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kh«ng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lµm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g× ®­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u­îc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?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Chän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ý ®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óng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0" y="96838"/>
            <a:ext cx="717550" cy="539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srgbClr val="C00000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530225" y="4084638"/>
            <a:ext cx="538163" cy="5810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>
                <a:solidFill>
                  <a:srgbClr val="000000"/>
                </a:solidFill>
                <a:latin typeface="VNI-Avo" pitchFamily="2" charset="0"/>
                <a:ea typeface="SimSun" panose="02010600030101010101" pitchFamily="2" charset="-122"/>
              </a:rPr>
              <a:t>KHÔÛI ÑOÄNG</a:t>
            </a:r>
          </a:p>
        </p:txBody>
      </p:sp>
    </p:spTree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030538"/>
            <a:ext cx="1758950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3227388" cy="104933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UTM Avo" panose="02040603050506020204" pitchFamily="18" charset="0"/>
              </a:rPr>
              <a:t>4.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viết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7270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647825"/>
            <a:ext cx="10456862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36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21073546">
            <a:off x="2275480" y="1202261"/>
            <a:ext cx="725487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TẠM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BIỆT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63758" y="234334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931534" y="1314497"/>
            <a:ext cx="783777" cy="9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419199" y="1136535"/>
            <a:ext cx="880848" cy="1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93604" y="2628207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314394" y="1298457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4350" y="3741004"/>
            <a:ext cx="377190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950" dirty="0">
                <a:solidFill>
                  <a:srgbClr val="FF0000"/>
                </a:solidFill>
              </a:rPr>
              <a:t>ONG VỀ TỔ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8153401" y="5314950"/>
            <a:ext cx="124099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300" dirty="0" err="1">
                <a:solidFill>
                  <a:srgbClr val="0000FF"/>
                </a:solidFill>
                <a:latin typeface="Calibri" panose="020F0502020204030204"/>
              </a:rPr>
              <a:t>Chơi</a:t>
            </a:r>
            <a:endParaRPr lang="en-US" sz="33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50459" y="4937041"/>
            <a:ext cx="1851944" cy="1315739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s-ES" sz="4050" dirty="0" err="1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Doanh</a:t>
            </a:r>
            <a:r>
              <a:rPr lang="en-US" altLang="es-ES" sz="4050" dirty="0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altLang="es-ES" sz="4050" dirty="0" err="1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trại</a:t>
            </a:r>
            <a:endParaRPr lang="en-US" altLang="es-ES" sz="4050" dirty="0">
              <a:solidFill>
                <a:prstClr val="black"/>
              </a:solidFill>
              <a:latin typeface="UTM Avo" panose="0204060305050602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49192" y="4963239"/>
            <a:ext cx="1878754" cy="1315739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dirty="0" err="1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Giày</a:t>
            </a:r>
            <a:r>
              <a:rPr lang="en-US" sz="4050" dirty="0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4050" dirty="0" err="1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mới</a:t>
            </a:r>
            <a:r>
              <a:rPr lang="en-US" sz="4050" dirty="0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 </a:t>
            </a:r>
            <a:endParaRPr lang="en-US" sz="4050" dirty="0">
              <a:solidFill>
                <a:prstClr val="black"/>
              </a:solidFill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>
            <a:fillRect/>
          </a:stretch>
        </p:blipFill>
        <p:spPr>
          <a:xfrm>
            <a:off x="7814851" y="4296636"/>
            <a:ext cx="2857500" cy="17273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12054" y="4937041"/>
            <a:ext cx="1890349" cy="1315739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dirty="0" err="1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Kế</a:t>
            </a:r>
            <a:r>
              <a:rPr lang="en-US" sz="4050" dirty="0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4050" dirty="0" err="1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hoạch</a:t>
            </a:r>
            <a:endParaRPr lang="en-US" sz="4050" dirty="0">
              <a:solidFill>
                <a:prstClr val="black"/>
              </a:solidFill>
              <a:latin typeface="UTM Avo" panose="02040603050506020204" pitchFamily="18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7597" y="4937041"/>
            <a:ext cx="1671215" cy="1315739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dirty="0" err="1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m</a:t>
            </a:r>
            <a:r>
              <a:rPr lang="en-US" sz="4050" dirty="0" err="1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ới</a:t>
            </a:r>
            <a:r>
              <a:rPr lang="en-US" sz="4050" dirty="0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4050" dirty="0" err="1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toanh</a:t>
            </a:r>
            <a:endParaRPr lang="en-US" sz="4050" dirty="0">
              <a:solidFill>
                <a:prstClr val="black"/>
              </a:solidFill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37762" y="4962871"/>
            <a:ext cx="1813374" cy="1315739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s-ES" sz="4050" dirty="0" err="1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Chim</a:t>
            </a:r>
            <a:r>
              <a:rPr lang="en-US" altLang="es-ES" sz="4050" dirty="0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altLang="es-ES" sz="4050" dirty="0" err="1" smtClean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oanh</a:t>
            </a:r>
            <a:endParaRPr lang="en-US" altLang="es-ES" sz="4050" dirty="0">
              <a:solidFill>
                <a:prstClr val="black"/>
              </a:solidFill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14996" y="370796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780549" y="3388128"/>
            <a:ext cx="884186" cy="11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882635" y="2066796"/>
            <a:ext cx="680015" cy="8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3339890" y="4065894"/>
            <a:ext cx="877991" cy="111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6323519" y="4459399"/>
            <a:ext cx="831398" cy="10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428304" y="2108372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3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25989 -0.2240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28628 0.0222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7 L 0.20612 -0.3516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48148E-6 L -0.12226 -0.3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-0.00023 L 0.20743 0.03078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4" grpId="0" bldLvl="0" animBg="1"/>
      <p:bldP spid="14" grpId="1" bldLvl="0" animBg="1"/>
      <p:bldP spid="4" grpId="0" bldLvl="0" animBg="1"/>
      <p:bldP spid="4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38538" y="0"/>
            <a:ext cx="4732337" cy="9144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tiếng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49155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985838"/>
            <a:ext cx="12192000" cy="57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988" y="4414838"/>
            <a:ext cx="2441576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6"/>
          <p:cNvSpPr txBox="1">
            <a:spLocks noChangeArrowheads="1"/>
          </p:cNvSpPr>
          <p:nvPr/>
        </p:nvSpPr>
        <p:spPr bwMode="auto">
          <a:xfrm>
            <a:off x="2362200" y="206375"/>
            <a:ext cx="7696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Thứ    ngày   tháng   năm 2020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48375" y="1420813"/>
            <a:ext cx="640556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540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uªnh  uªch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62375" y="1743075"/>
            <a:ext cx="228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132: 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828800" y="2641600"/>
            <a:ext cx="4038600" cy="3683000"/>
            <a:chOff x="1828800" y="2641705"/>
            <a:chExt cx="4038600" cy="3682896"/>
          </a:xfrm>
        </p:grpSpPr>
        <p:sp>
          <p:nvSpPr>
            <p:cNvPr id="13" name="Oval 12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187" name="TextBox 13"/>
            <p:cNvSpPr txBox="1">
              <a:spLocks noChangeArrowheads="1"/>
            </p:cNvSpPr>
            <p:nvPr/>
          </p:nvSpPr>
          <p:spPr bwMode="auto">
            <a:xfrm>
              <a:off x="2095499" y="3366363"/>
              <a:ext cx="3505201" cy="1569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9600">
                  <a:solidFill>
                    <a:srgbClr val="008000"/>
                  </a:solidFill>
                  <a:latin typeface=".VnAvant" panose="020B7200000000000000" pitchFamily="34" charset="0"/>
                </a:rPr>
                <a:t>uª</a:t>
              </a:r>
              <a:r>
                <a:rPr lang="en-US" altLang="en-US" sz="9600">
                  <a:solidFill>
                    <a:srgbClr val="008000"/>
                  </a:solidFill>
                  <a:latin typeface="VNI-Avo" pitchFamily="2" charset="0"/>
                </a:rPr>
                <a:t>nh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400800" y="2667000"/>
            <a:ext cx="4038600" cy="3683000"/>
            <a:chOff x="6400800" y="2743200"/>
            <a:chExt cx="4038600" cy="3682896"/>
          </a:xfrm>
        </p:grpSpPr>
        <p:sp>
          <p:nvSpPr>
            <p:cNvPr id="16" name="Oval 1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185" name="TextBox 16"/>
            <p:cNvSpPr txBox="1">
              <a:spLocks noChangeArrowheads="1"/>
            </p:cNvSpPr>
            <p:nvPr/>
          </p:nvSpPr>
          <p:spPr bwMode="auto">
            <a:xfrm>
              <a:off x="6549019" y="3508275"/>
              <a:ext cx="3742162" cy="1569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9600">
                  <a:solidFill>
                    <a:srgbClr val="008000"/>
                  </a:solidFill>
                  <a:latin typeface=".VnAvant" panose="020B7200000000000000" pitchFamily="34" charset="0"/>
                </a:rPr>
                <a:t>uª</a:t>
              </a:r>
              <a:r>
                <a:rPr lang="en-US" altLang="en-US" sz="9600">
                  <a:solidFill>
                    <a:srgbClr val="008000"/>
                  </a:solidFill>
                  <a:latin typeface="VNI-Avo" pitchFamily="2" charset="0"/>
                </a:rPr>
                <a:t>ch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322263"/>
            <a:ext cx="10883900" cy="6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563563"/>
            <a:ext cx="6357937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2446338"/>
            <a:ext cx="4651375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401888" y="2244725"/>
            <a:ext cx="5006975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latin typeface=".VnAvant" panose="020B7200000000000000" pitchFamily="34" charset="0"/>
                <a:ea typeface="SimSun" panose="02010600030101010101" pitchFamily="2" charset="-122"/>
              </a:rPr>
              <a:t>So s¸nh ®iÓm gièng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latin typeface=".VnAvant" panose="020B7200000000000000" pitchFamily="34" charset="0"/>
                <a:ea typeface="SimSun" panose="02010600030101010101" pitchFamily="2" charset="-122"/>
              </a:rPr>
              <a:t>vµ kh¸c nhau cña vÇn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latin typeface=".VnAvant" panose="020B7200000000000000" pitchFamily="34" charset="0"/>
                <a:ea typeface="SimSun" panose="02010600030101010101" pitchFamily="2" charset="-122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uªnh</a:t>
            </a:r>
            <a:r>
              <a:rPr lang="en-US" altLang="en-US" sz="3600">
                <a:latin typeface=".VnAvant" panose="020B7200000000000000" pitchFamily="34" charset="0"/>
                <a:ea typeface="SimSun" panose="02010600030101010101" pitchFamily="2" charset="-122"/>
              </a:rPr>
              <a:t> vµ </a:t>
            </a:r>
            <a:r>
              <a:rPr lang="en-US" altLang="en-US" sz="4000">
                <a:solidFill>
                  <a:srgbClr val="FF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uªch</a:t>
            </a:r>
            <a:r>
              <a:rPr lang="en-US" altLang="en-US" sz="3600">
                <a:latin typeface=".VnAvant" panose="020B7200000000000000" pitchFamily="34" charset="0"/>
                <a:ea typeface="SimSun" panose="02010600030101010101" pitchFamily="2" charset="-122"/>
              </a:rPr>
              <a:t> 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946618" y="3823130"/>
            <a:ext cx="1437305" cy="946875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dirty="0" smtClean="0">
                <a:solidFill>
                  <a:srgbClr val="FFFFFF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uª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86420" y="3266444"/>
            <a:ext cx="1269261" cy="8484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nh</a:t>
            </a:r>
            <a:endParaRPr lang="en-US" sz="540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31240" y="4615775"/>
            <a:ext cx="126926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ch</a:t>
            </a:r>
            <a:endParaRPr lang="en-US" sz="540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81265" name="Line 17"/>
          <p:cNvSpPr>
            <a:spLocks noChangeShapeType="1"/>
          </p:cNvSpPr>
          <p:nvPr/>
        </p:nvSpPr>
        <p:spPr bwMode="auto">
          <a:xfrm flipV="1">
            <a:off x="5383213" y="3629025"/>
            <a:ext cx="1246187" cy="6667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6" name="Line 18"/>
          <p:cNvSpPr>
            <a:spLocks noChangeShapeType="1"/>
          </p:cNvSpPr>
          <p:nvPr/>
        </p:nvSpPr>
        <p:spPr bwMode="auto">
          <a:xfrm>
            <a:off x="5430838" y="4411663"/>
            <a:ext cx="1152525" cy="4079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5" name="AutoShape 21"/>
          <p:cNvSpPr>
            <a:spLocks noChangeArrowheads="1"/>
          </p:cNvSpPr>
          <p:nvPr/>
        </p:nvSpPr>
        <p:spPr bwMode="auto">
          <a:xfrm>
            <a:off x="3394075" y="374650"/>
            <a:ext cx="7613650" cy="1492250"/>
          </a:xfrm>
          <a:prstGeom prst="cloudCallout">
            <a:avLst>
              <a:gd name="adj1" fmla="val -18681"/>
              <a:gd name="adj2" fmla="val 11586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4286" name="Text Box 22"/>
          <p:cNvSpPr txBox="1">
            <a:spLocks noChangeArrowheads="1"/>
          </p:cNvSpPr>
          <p:nvPr/>
        </p:nvSpPr>
        <p:spPr bwMode="auto">
          <a:xfrm>
            <a:off x="4179888" y="474663"/>
            <a:ext cx="7021512" cy="12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.VnAvant" panose="020B7200000000000000" pitchFamily="34" charset="0"/>
              </a:rPr>
              <a:t>ĐiÓm gièng vµ kh¸c nhau cña vÇn</a:t>
            </a:r>
          </a:p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600">
                <a:solidFill>
                  <a:srgbClr val="FF0000"/>
                </a:solidFill>
                <a:latin typeface=".VnAvant" panose="020B7200000000000000" pitchFamily="34" charset="0"/>
              </a:rPr>
              <a:t>uªnh</a:t>
            </a:r>
            <a:r>
              <a:rPr lang="en-US" altLang="en-US" sz="2400">
                <a:solidFill>
                  <a:schemeClr val="bg1"/>
                </a:solidFill>
                <a:latin typeface=".VnAvant" panose="020B7200000000000000" pitchFamily="34" charset="0"/>
              </a:rPr>
              <a:t> vµ </a:t>
            </a:r>
            <a:r>
              <a:rPr lang="en-US" altLang="en-US" sz="3600">
                <a:solidFill>
                  <a:srgbClr val="FF0000"/>
                </a:solidFill>
                <a:latin typeface="VNI-Avo" pitchFamily="2" charset="0"/>
              </a:rPr>
              <a:t>ueâch</a:t>
            </a:r>
            <a:r>
              <a:rPr lang="en-US" altLang="en-US" sz="2400">
                <a:solidFill>
                  <a:schemeClr val="bg1"/>
                </a:solidFill>
                <a:latin typeface=".VnAvant" panose="020B7200000000000000" pitchFamily="34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8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1595100" y="0"/>
            <a:ext cx="436563" cy="1139825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1365597" y="1594586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1857155" y="1073773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1483975" y="6350"/>
            <a:ext cx="436563" cy="1262063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1595100" y="0"/>
            <a:ext cx="436563" cy="1873250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11331214" y="1206738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45" name="Rectangle 44"/>
          <p:cNvSpPr/>
          <p:nvPr/>
        </p:nvSpPr>
        <p:spPr bwMode="auto">
          <a:xfrm>
            <a:off x="6904038" y="4616450"/>
            <a:ext cx="4395787" cy="825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nãi</a:t>
            </a:r>
            <a:r>
              <a:rPr lang="en-US" sz="36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uªnh</a:t>
            </a:r>
            <a:r>
              <a:rPr lang="en-US" sz="36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hoang</a:t>
            </a:r>
            <a:endParaRPr lang="en-US" sz="36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6904038" y="5441950"/>
            <a:ext cx="1846262" cy="706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smtClean="0">
                <a:solidFill>
                  <a:srgbClr val="008000"/>
                </a:solidFill>
                <a:latin typeface="VNI-Avo" pitchFamily="2" charset="0"/>
              </a:rPr>
              <a:t>h</a:t>
            </a:r>
            <a:endParaRPr lang="en-US" sz="4800" dirty="0">
              <a:solidFill>
                <a:srgbClr val="008000"/>
              </a:solidFill>
              <a:latin typeface="VNI-Avo" pitchFamily="2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8750300" y="5434013"/>
            <a:ext cx="2493963" cy="711200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uªnh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57988" y="6237288"/>
            <a:ext cx="4572000" cy="523875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err="1">
                <a:latin typeface=".VnAvant" panose="020B7200000000000000" pitchFamily="34" charset="0"/>
              </a:rPr>
              <a:t>h</a:t>
            </a:r>
            <a:r>
              <a:rPr lang="en-US" sz="2800" dirty="0" err="1" smtClean="0">
                <a:latin typeface=".VnAvant" panose="020B7200000000000000" pitchFamily="34" charset="0"/>
              </a:rPr>
              <a:t>ê</a:t>
            </a:r>
            <a:r>
              <a:rPr lang="en-US" sz="2800" dirty="0" smtClean="0">
                <a:latin typeface=".VnAvant" panose="020B7200000000000000" pitchFamily="34" charset="0"/>
              </a:rPr>
              <a:t> – </a:t>
            </a:r>
            <a:r>
              <a:rPr lang="en-US" sz="2800" dirty="0" err="1" smtClean="0">
                <a:latin typeface=".VnAvant" panose="020B7200000000000000" pitchFamily="34" charset="0"/>
              </a:rPr>
              <a:t>uªnh</a:t>
            </a:r>
            <a:r>
              <a:rPr lang="en-US" sz="2800" dirty="0" smtClean="0">
                <a:latin typeface=".VnAvant" panose="020B7200000000000000" pitchFamily="34" charset="0"/>
              </a:rPr>
              <a:t> -</a:t>
            </a:r>
            <a:r>
              <a:rPr lang="en-US" sz="2800" dirty="0" err="1" smtClean="0">
                <a:latin typeface=".VnAvant" panose="020B7200000000000000" pitchFamily="34" charset="0"/>
              </a:rPr>
              <a:t>huªnh</a:t>
            </a:r>
            <a:endParaRPr lang="en-US" sz="2800" dirty="0" smtClean="0">
              <a:latin typeface=".VnAvant" panose="020B7200000000000000" pitchFamily="34" charset="0"/>
            </a:endParaRPr>
          </a:p>
        </p:txBody>
      </p:sp>
      <p:sp>
        <p:nvSpPr>
          <p:cNvPr id="43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3440113" y="627063"/>
            <a:ext cx="629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3875088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00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6083" y="2029731"/>
            <a:ext cx="2883726" cy="1200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 err="1">
                <a:solidFill>
                  <a:srgbClr val="008000"/>
                </a:solidFill>
                <a:latin typeface=".VnAvant" panose="020B7200000000000000" pitchFamily="34" charset="0"/>
              </a:rPr>
              <a:t>uªnh</a:t>
            </a:r>
            <a:endParaRPr lang="en-US" sz="720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Rounded Rectangle 6"/>
          <p:cNvSpPr/>
          <p:nvPr/>
        </p:nvSpPr>
        <p:spPr>
          <a:xfrm>
            <a:off x="2009367" y="3230052"/>
            <a:ext cx="1430745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uª</a:t>
            </a:r>
          </a:p>
        </p:txBody>
      </p:sp>
      <p:sp>
        <p:nvSpPr>
          <p:cNvPr id="32" name="Rounded Rectangle 7"/>
          <p:cNvSpPr/>
          <p:nvPr/>
        </p:nvSpPr>
        <p:spPr>
          <a:xfrm>
            <a:off x="3449638" y="3230052"/>
            <a:ext cx="1413801" cy="8713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dirty="0" err="1" smtClean="0">
                <a:solidFill>
                  <a:srgbClr val="FFFFFF"/>
                </a:solidFill>
                <a:latin typeface="VNI-Avo" pitchFamily="2" charset="0"/>
              </a:rPr>
              <a:t>nh</a:t>
            </a:r>
            <a:endParaRPr lang="en-US" sz="6000" dirty="0" smtClean="0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33" name="Rounded Rectangle 13"/>
          <p:cNvSpPr/>
          <p:nvPr/>
        </p:nvSpPr>
        <p:spPr>
          <a:xfrm>
            <a:off x="675118" y="4422538"/>
            <a:ext cx="4785646" cy="70493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uª- </a:t>
            </a:r>
            <a:r>
              <a:rPr lang="en-US" sz="360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nh-uªnh</a:t>
            </a:r>
            <a:endParaRPr lang="en-US" sz="360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4300" name="TextBox 3"/>
          <p:cNvSpPr txBox="1">
            <a:spLocks noChangeArrowheads="1"/>
          </p:cNvSpPr>
          <p:nvPr/>
        </p:nvSpPr>
        <p:spPr bwMode="auto">
          <a:xfrm>
            <a:off x="6904038" y="4614863"/>
            <a:ext cx="4279900" cy="8286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>
                <a:latin typeface=".VnAvant" panose="020B7200000000000000" pitchFamily="34" charset="0"/>
              </a:rPr>
              <a:t>h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uªnh</a:t>
            </a:r>
          </a:p>
        </p:txBody>
      </p:sp>
      <p:pic>
        <p:nvPicPr>
          <p:cNvPr id="5532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88" y="1177925"/>
            <a:ext cx="33813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3" grpId="0" animBg="1"/>
      <p:bldP spid="43" grpId="1" animBg="1"/>
      <p:bldP spid="43" grpId="2" animBg="1"/>
      <p:bldP spid="43" grpId="3" animBg="1"/>
      <p:bldP spid="51" grpId="0"/>
      <p:bldP spid="51" grpId="1"/>
      <p:bldP spid="51" grpId="2"/>
      <p:bldP spid="51" grpId="3"/>
      <p:bldP spid="54300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1518</TotalTime>
  <Words>259</Words>
  <Application>Microsoft Office PowerPoint</Application>
  <PresentationFormat>Widescreen</PresentationFormat>
  <Paragraphs>82</Paragraphs>
  <Slides>22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Arial</vt:lpstr>
      <vt:lpstr>Calibri Light</vt:lpstr>
      <vt:lpstr>SimSun</vt:lpstr>
      <vt:lpstr>Calibri</vt:lpstr>
      <vt:lpstr>HP001 4 hàng</vt:lpstr>
      <vt:lpstr>字魂17号-萌趣果冻体</vt:lpstr>
      <vt:lpstr>Times New Roman</vt:lpstr>
      <vt:lpstr>VNI-Avo</vt:lpstr>
      <vt:lpstr>UTM Avo</vt:lpstr>
      <vt:lpstr>.VnAvant</vt:lpstr>
      <vt:lpstr>.黑体-日本语</vt:lpstr>
      <vt:lpstr>+mn-lt</vt:lpstr>
      <vt:lpstr>等线</vt:lpstr>
      <vt:lpstr>4_Office 主题</vt:lpstr>
      <vt:lpstr>Custom Design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122</cp:revision>
  <dcterms:created xsi:type="dcterms:W3CDTF">2020-08-10T07:03:43Z</dcterms:created>
  <dcterms:modified xsi:type="dcterms:W3CDTF">2021-01-19T12:56:49Z</dcterms:modified>
</cp:coreProperties>
</file>