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8" r:id="rId4"/>
    <p:sldId id="257" r:id="rId5"/>
    <p:sldId id="287" r:id="rId6"/>
    <p:sldId id="260" r:id="rId7"/>
    <p:sldId id="268" r:id="rId8"/>
    <p:sldId id="269" r:id="rId9"/>
    <p:sldId id="288" r:id="rId10"/>
    <p:sldId id="261" r:id="rId11"/>
    <p:sldId id="270" r:id="rId12"/>
    <p:sldId id="289" r:id="rId13"/>
    <p:sldId id="264" r:id="rId14"/>
    <p:sldId id="271" r:id="rId15"/>
    <p:sldId id="274" r:id="rId16"/>
    <p:sldId id="273" r:id="rId17"/>
    <p:sldId id="296" r:id="rId18"/>
    <p:sldId id="294" r:id="rId19"/>
    <p:sldId id="297" r:id="rId20"/>
    <p:sldId id="298" r:id="rId21"/>
    <p:sldId id="299" r:id="rId22"/>
    <p:sldId id="300" r:id="rId23"/>
    <p:sldId id="285" r:id="rId24"/>
    <p:sldId id="275" r:id="rId25"/>
    <p:sldId id="290" r:id="rId26"/>
    <p:sldId id="279" r:id="rId27"/>
    <p:sldId id="280" r:id="rId28"/>
    <p:sldId id="291" r:id="rId29"/>
    <p:sldId id="292" r:id="rId30"/>
    <p:sldId id="293" r:id="rId31"/>
    <p:sldId id="262" r:id="rId32"/>
    <p:sldId id="267" r:id="rId33"/>
  </p:sldIdLst>
  <p:sldSz cx="18288000" cy="10287000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aleway" panose="020B0604020202020204" charset="0"/>
      <p:regular r:id="rId40"/>
      <p:bold r:id="rId41"/>
      <p:italic r:id="rId42"/>
      <p:boldItalic r:id="rId43"/>
    </p:embeddedFont>
    <p:embeddedFont>
      <p:font typeface="Grand Hotel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979" autoAdjust="0"/>
  </p:normalViewPr>
  <p:slideViewPr>
    <p:cSldViewPr>
      <p:cViewPr varScale="1">
        <p:scale>
          <a:sx n="39" d="100"/>
          <a:sy n="39" d="100"/>
        </p:scale>
        <p:origin x="1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ED80-937D-40B4-B013-ACFC211A51F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6AD3-5038-47E1-827D-FC2B9004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6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41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2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66AD3-5038-47E1-827D-FC2B900444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6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23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89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428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96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38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64300" y="1492274"/>
            <a:ext cx="9282600" cy="61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012840" y="7789126"/>
            <a:ext cx="81972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501" y="815000"/>
            <a:ext cx="2626502" cy="449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4" name="Google Shape;14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23" name="Google Shape;23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40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3908700" y="4658276"/>
            <a:ext cx="10470600" cy="28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5964600" y="7262700"/>
            <a:ext cx="6358800" cy="13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6979950" y="2472076"/>
            <a:ext cx="4327800" cy="2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37" name="Google Shape;37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46" name="Google Shape;46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89599" y="4964221"/>
            <a:ext cx="2153558" cy="4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3574176" y="737325"/>
            <a:ext cx="2690900" cy="318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38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4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2366200" y="5801916"/>
            <a:ext cx="6122400" cy="23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9799408" y="5801916"/>
            <a:ext cx="6122400" cy="23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 idx="3"/>
          </p:nvPr>
        </p:nvSpPr>
        <p:spPr>
          <a:xfrm>
            <a:off x="2366200" y="5014400"/>
            <a:ext cx="61224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4"/>
          </p:nvPr>
        </p:nvSpPr>
        <p:spPr>
          <a:xfrm>
            <a:off x="9799410" y="5014400"/>
            <a:ext cx="61224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89" name="Google Shape;89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6729">
            <a:off x="15635701" y="1567250"/>
            <a:ext cx="2782750" cy="329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-156350" y="4930603"/>
            <a:ext cx="2386200" cy="4084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00" name="Google Shape;100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6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6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12" name="Google Shape;112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21" name="Google Shape;121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9" name="Google Shape;1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0797">
            <a:off x="68275" y="1110989"/>
            <a:ext cx="1543750" cy="318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1546" y="5358600"/>
            <a:ext cx="2101708" cy="359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49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6200"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3312900" y="3600800"/>
            <a:ext cx="11662200" cy="4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marR="76200" lvl="0" indent="-60960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135" name="Google Shape;135;p7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36" name="Google Shape;136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7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45" name="Google Shape;145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3" name="Google Shape;1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50" y="4261901"/>
            <a:ext cx="2148200" cy="40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92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3778500" y="3173400"/>
            <a:ext cx="10731000" cy="3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60" name="Google Shape;160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8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69" name="Google Shape;169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439150" y="-7949"/>
            <a:ext cx="2148200" cy="40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50">
            <a:off x="15960810" y="5048521"/>
            <a:ext cx="2425588" cy="4151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384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831950" y="2228826"/>
            <a:ext cx="106242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3832050" y="4980776"/>
            <a:ext cx="10624200" cy="30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84" name="Google Shape;184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93" name="Google Shape;193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1" name="Google Shape;2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84475">
            <a:off x="1540267" y="45401"/>
            <a:ext cx="2044418" cy="382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99352">
            <a:off x="2461566" y="4680954"/>
            <a:ext cx="536884" cy="92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30655">
            <a:off x="1184315" y="5268946"/>
            <a:ext cx="298502" cy="51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08252">
            <a:off x="16235722" y="4013851"/>
            <a:ext cx="1804036" cy="37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32426" y="6915701"/>
            <a:ext cx="2210600" cy="261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4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1426450" y="4069200"/>
            <a:ext cx="6205200" cy="21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grpSp>
        <p:nvGrpSpPr>
          <p:cNvPr id="209" name="Google Shape;209;p10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210" name="Google Shape;210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0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219" name="Google Shape;219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14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 hasCustomPrompt="1"/>
          </p:nvPr>
        </p:nvSpPr>
        <p:spPr>
          <a:xfrm>
            <a:off x="2807400" y="2670900"/>
            <a:ext cx="12673200" cy="3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2807350" y="6597900"/>
            <a:ext cx="126732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1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232" name="Google Shape;232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11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241" name="Google Shape;241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9" name="Google Shape;24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9828">
            <a:off x="1165050" y="3969182"/>
            <a:ext cx="1234000" cy="254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8118">
            <a:off x="1880362" y="930036"/>
            <a:ext cx="1634024" cy="193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6188000" y="4955149"/>
            <a:ext cx="2293300" cy="3925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706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6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398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12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3" Type="http://schemas.openxmlformats.org/officeDocument/2006/relationships/image" Target="../media/image24.svg"/><Relationship Id="rId7" Type="http://schemas.openxmlformats.org/officeDocument/2006/relationships/image" Target="../media/image48.svg"/><Relationship Id="rId12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40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3" Type="http://schemas.openxmlformats.org/officeDocument/2006/relationships/image" Target="../media/image24.svg"/><Relationship Id="rId7" Type="http://schemas.openxmlformats.org/officeDocument/2006/relationships/image" Target="../media/image48.svg"/><Relationship Id="rId12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5" Type="http://schemas.microsoft.com/office/2007/relationships/hdphoto" Target="../media/hdphoto1.wdp"/><Relationship Id="rId15" Type="http://schemas.openxmlformats.org/officeDocument/2006/relationships/image" Target="../media/image44.png"/><Relationship Id="rId10" Type="http://schemas.openxmlformats.org/officeDocument/2006/relationships/image" Target="../media/image22.png"/><Relationship Id="rId4" Type="http://schemas.openxmlformats.org/officeDocument/2006/relationships/image" Target="../media/image40.png"/><Relationship Id="rId9" Type="http://schemas.openxmlformats.org/officeDocument/2006/relationships/image" Target="../media/image50.sv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7.svg"/><Relationship Id="rId15" Type="http://schemas.openxmlformats.org/officeDocument/2006/relationships/image" Target="../media/image75.svg"/><Relationship Id="rId4" Type="http://schemas.openxmlformats.org/officeDocument/2006/relationships/image" Target="../media/image9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2" Type="http://schemas.openxmlformats.org/officeDocument/2006/relationships/image" Target="../media/image4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0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8" Type="http://schemas.openxmlformats.org/officeDocument/2006/relationships/image" Target="../media/image38.svg"/><Relationship Id="rId18" Type="http://schemas.openxmlformats.org/officeDocument/2006/relationships/image" Target="../media/image56.png"/><Relationship Id="rId12" Type="http://schemas.openxmlformats.org/officeDocument/2006/relationships/image" Target="../media/image44.svg"/><Relationship Id="rId17" Type="http://schemas.openxmlformats.org/officeDocument/2006/relationships/image" Target="../media/image55.png"/><Relationship Id="rId2" Type="http://schemas.openxmlformats.org/officeDocument/2006/relationships/image" Target="../media/image5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6.sv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9.pn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0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3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1.png"/><Relationship Id="rId4" Type="http://schemas.openxmlformats.org/officeDocument/2006/relationships/audio" Target="../media/media2.mp3"/><Relationship Id="rId9" Type="http://schemas.openxmlformats.org/officeDocument/2006/relationships/image" Target="../media/image60.png"/><Relationship Id="rId1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3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61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0.png"/><Relationship Id="rId4" Type="http://schemas.openxmlformats.org/officeDocument/2006/relationships/audio" Target="../media/media2.mp3"/><Relationship Id="rId9" Type="http://schemas.openxmlformats.org/officeDocument/2006/relationships/image" Target="../media/image65.png"/><Relationship Id="rId1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0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3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1.png"/><Relationship Id="rId4" Type="http://schemas.openxmlformats.org/officeDocument/2006/relationships/audio" Target="../media/media2.mp3"/><Relationship Id="rId9" Type="http://schemas.openxmlformats.org/officeDocument/2006/relationships/image" Target="../media/image60.png"/><Relationship Id="rId1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3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61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0.png"/><Relationship Id="rId4" Type="http://schemas.openxmlformats.org/officeDocument/2006/relationships/audio" Target="../media/media2.mp3"/><Relationship Id="rId9" Type="http://schemas.openxmlformats.org/officeDocument/2006/relationships/image" Target="../media/image66.png"/><Relationship Id="rId1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7.svg"/><Relationship Id="rId15" Type="http://schemas.openxmlformats.org/officeDocument/2006/relationships/image" Target="../media/image75.svg"/><Relationship Id="rId4" Type="http://schemas.openxmlformats.org/officeDocument/2006/relationships/image" Target="../media/image9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26.svg"/><Relationship Id="rId2" Type="http://schemas.openxmlformats.org/officeDocument/2006/relationships/image" Target="../media/image24.png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9.png"/><Relationship Id="rId1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26.svg"/><Relationship Id="rId2" Type="http://schemas.openxmlformats.org/officeDocument/2006/relationships/image" Target="../media/image24.png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9.png"/><Relationship Id="rId1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2" Type="http://schemas.openxmlformats.org/officeDocument/2006/relationships/image" Target="../media/image47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NULL"/><Relationship Id="rId15" Type="http://schemas.openxmlformats.org/officeDocument/2006/relationships/image" Target="../media/image9.png"/><Relationship Id="rId1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8" Type="http://schemas.openxmlformats.org/officeDocument/2006/relationships/image" Target="../media/image77.png"/><Relationship Id="rId12" Type="http://schemas.openxmlformats.org/officeDocument/2006/relationships/image" Target="../media/image44.svg"/><Relationship Id="rId17" Type="http://schemas.openxmlformats.org/officeDocument/2006/relationships/image" Target="../media/image76.png"/><Relationship Id="rId2" Type="http://schemas.openxmlformats.org/officeDocument/2006/relationships/image" Target="../media/image4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6" Type="http://schemas.openxmlformats.org/officeDocument/2006/relationships/image" Target="../media/image7.svg"/><Relationship Id="rId15" Type="http://schemas.openxmlformats.org/officeDocument/2006/relationships/image" Target="../media/image9.png"/><Relationship Id="rId1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8" Type="http://schemas.openxmlformats.org/officeDocument/2006/relationships/image" Target="../media/image79.png"/><Relationship Id="rId12" Type="http://schemas.openxmlformats.org/officeDocument/2006/relationships/image" Target="../media/image44.svg"/><Relationship Id="rId17" Type="http://schemas.openxmlformats.org/officeDocument/2006/relationships/image" Target="../media/image78.png"/><Relationship Id="rId2" Type="http://schemas.openxmlformats.org/officeDocument/2006/relationships/image" Target="../media/image4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6" Type="http://schemas.openxmlformats.org/officeDocument/2006/relationships/image" Target="../media/image7.svg"/><Relationship Id="rId15" Type="http://schemas.openxmlformats.org/officeDocument/2006/relationships/image" Target="../media/image9.png"/><Relationship Id="rId1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17" Type="http://schemas.openxmlformats.org/officeDocument/2006/relationships/image" Target="../media/image80.png"/><Relationship Id="rId2" Type="http://schemas.openxmlformats.org/officeDocument/2006/relationships/image" Target="../media/image4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6" Type="http://schemas.openxmlformats.org/officeDocument/2006/relationships/image" Target="../media/image7.svg"/><Relationship Id="rId15" Type="http://schemas.openxmlformats.org/officeDocument/2006/relationships/image" Target="../media/image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17" Type="http://schemas.openxmlformats.org/officeDocument/2006/relationships/image" Target="../media/image81.png"/><Relationship Id="rId2" Type="http://schemas.openxmlformats.org/officeDocument/2006/relationships/image" Target="../media/image4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6" Type="http://schemas.openxmlformats.org/officeDocument/2006/relationships/image" Target="../media/image7.svg"/><Relationship Id="rId15" Type="http://schemas.openxmlformats.org/officeDocument/2006/relationships/image" Target="../media/image9.png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4.png"/><Relationship Id="rId7" Type="http://schemas.openxmlformats.org/officeDocument/2006/relationships/image" Target="../media/image82.png"/><Relationship Id="rId12" Type="http://schemas.openxmlformats.org/officeDocument/2006/relationships/image" Target="../media/image7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46.png"/><Relationship Id="rId10" Type="http://schemas.openxmlformats.org/officeDocument/2006/relationships/image" Target="../media/image44.sv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87.svg"/><Relationship Id="rId12" Type="http://schemas.openxmlformats.org/officeDocument/2006/relationships/image" Target="../media/image8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26.svg"/><Relationship Id="rId5" Type="http://schemas.openxmlformats.org/officeDocument/2006/relationships/image" Target="../media/image85.svg"/><Relationship Id="rId10" Type="http://schemas.openxmlformats.org/officeDocument/2006/relationships/image" Target="../media/image24.png"/><Relationship Id="rId4" Type="http://schemas.openxmlformats.org/officeDocument/2006/relationships/image" Target="../media/image83.png"/><Relationship Id="rId9" Type="http://schemas.openxmlformats.org/officeDocument/2006/relationships/image" Target="../media/image89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44.svg"/><Relationship Id="rId2" Type="http://schemas.openxmlformats.org/officeDocument/2006/relationships/image" Target="../media/image14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15" Type="http://schemas.openxmlformats.org/officeDocument/2006/relationships/image" Target="../media/image22.png"/><Relationship Id="rId4" Type="http://schemas.openxmlformats.org/officeDocument/2006/relationships/image" Target="../media/image7.svg"/><Relationship Id="rId1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44.svg"/><Relationship Id="rId2" Type="http://schemas.openxmlformats.org/officeDocument/2006/relationships/image" Target="../media/image14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15" Type="http://schemas.openxmlformats.org/officeDocument/2006/relationships/image" Target="../media/image22.png"/><Relationship Id="rId4" Type="http://schemas.openxmlformats.org/officeDocument/2006/relationships/image" Target="../media/image7.svg"/><Relationship Id="rId1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6.svg"/><Relationship Id="rId5" Type="http://schemas.openxmlformats.org/officeDocument/2006/relationships/image" Target="../media/image12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7.svg"/><Relationship Id="rId9" Type="http://schemas.openxmlformats.org/officeDocument/2006/relationships/image" Target="../media/image48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6.sv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4" Type="http://schemas.openxmlformats.org/officeDocument/2006/relationships/image" Target="../media/image7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5" Type="http://schemas.openxmlformats.org/officeDocument/2006/relationships/image" Target="../media/image27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6.sv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4" Type="http://schemas.openxmlformats.org/officeDocument/2006/relationships/image" Target="../media/image7.sv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24.svg"/><Relationship Id="rId12" Type="http://schemas.openxmlformats.org/officeDocument/2006/relationships/image" Target="../media/image3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50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46" t="53559" r="1616" b="860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199" y="1181100"/>
            <a:ext cx="15849601" cy="7971236"/>
            <a:chOff x="0" y="0"/>
            <a:chExt cx="5645415" cy="5419987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5622555" cy="5392047"/>
            </a:xfrm>
            <a:custGeom>
              <a:avLst/>
              <a:gdLst/>
              <a:ahLst/>
              <a:cxnLst/>
              <a:rect l="l" t="t" r="r" b="b"/>
              <a:pathLst>
                <a:path w="5622555" h="5392047">
                  <a:moveTo>
                    <a:pt x="5622555" y="5392047"/>
                  </a:moveTo>
                  <a:lnTo>
                    <a:pt x="0" y="5384427"/>
                  </a:lnTo>
                  <a:lnTo>
                    <a:pt x="0" y="1883330"/>
                  </a:lnTo>
                  <a:lnTo>
                    <a:pt x="17780" y="19050"/>
                  </a:lnTo>
                  <a:lnTo>
                    <a:pt x="2801771" y="0"/>
                  </a:lnTo>
                  <a:lnTo>
                    <a:pt x="5603505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5651765" cy="5418717"/>
            </a:xfrm>
            <a:custGeom>
              <a:avLst/>
              <a:gdLst/>
              <a:ahLst/>
              <a:cxnLst/>
              <a:rect l="l" t="t" r="r" b="b"/>
              <a:pathLst>
                <a:path w="5651765" h="5418717">
                  <a:moveTo>
                    <a:pt x="5617475" y="21590"/>
                  </a:moveTo>
                  <a:cubicBezTo>
                    <a:pt x="5618745" y="34290"/>
                    <a:pt x="5618745" y="44450"/>
                    <a:pt x="5620015" y="54610"/>
                  </a:cubicBezTo>
                  <a:cubicBezTo>
                    <a:pt x="5622555" y="146235"/>
                    <a:pt x="5623825" y="264836"/>
                    <a:pt x="5626365" y="379201"/>
                  </a:cubicBezTo>
                  <a:cubicBezTo>
                    <a:pt x="5626365" y="544396"/>
                    <a:pt x="5639065" y="3801696"/>
                    <a:pt x="5645415" y="3966890"/>
                  </a:cubicBezTo>
                  <a:cubicBezTo>
                    <a:pt x="5651765" y="4216800"/>
                    <a:pt x="5647955" y="4470946"/>
                    <a:pt x="5647955" y="4720856"/>
                  </a:cubicBezTo>
                  <a:cubicBezTo>
                    <a:pt x="5647955" y="4941115"/>
                    <a:pt x="5649225" y="5144432"/>
                    <a:pt x="5650495" y="5357757"/>
                  </a:cubicBezTo>
                  <a:cubicBezTo>
                    <a:pt x="5650495" y="5379347"/>
                    <a:pt x="5650495" y="5393317"/>
                    <a:pt x="5650495" y="5417447"/>
                  </a:cubicBezTo>
                  <a:cubicBezTo>
                    <a:pt x="5627635" y="5417447"/>
                    <a:pt x="5607315" y="5418717"/>
                    <a:pt x="5574225" y="5417447"/>
                  </a:cubicBezTo>
                  <a:cubicBezTo>
                    <a:pt x="5288713" y="5412367"/>
                    <a:pt x="4998808" y="5418717"/>
                    <a:pt x="4713297" y="5413637"/>
                  </a:cubicBezTo>
                  <a:cubicBezTo>
                    <a:pt x="4541989" y="5409827"/>
                    <a:pt x="4375075" y="5412367"/>
                    <a:pt x="4203768" y="5409827"/>
                  </a:cubicBezTo>
                  <a:cubicBezTo>
                    <a:pt x="4124703" y="5408557"/>
                    <a:pt x="4045638" y="5407287"/>
                    <a:pt x="3966573" y="5406017"/>
                  </a:cubicBezTo>
                  <a:cubicBezTo>
                    <a:pt x="3918256" y="5406017"/>
                    <a:pt x="3874331" y="5407287"/>
                    <a:pt x="3826014" y="5407287"/>
                  </a:cubicBezTo>
                  <a:cubicBezTo>
                    <a:pt x="3703024" y="5406017"/>
                    <a:pt x="3364802" y="5407287"/>
                    <a:pt x="3241812" y="5406017"/>
                  </a:cubicBezTo>
                  <a:cubicBezTo>
                    <a:pt x="3153962" y="5404747"/>
                    <a:pt x="1396966" y="5413637"/>
                    <a:pt x="1309116" y="5412367"/>
                  </a:cubicBezTo>
                  <a:cubicBezTo>
                    <a:pt x="1287154" y="5412367"/>
                    <a:pt x="1260799" y="5413637"/>
                    <a:pt x="1238836" y="5413637"/>
                  </a:cubicBezTo>
                  <a:cubicBezTo>
                    <a:pt x="1186127" y="5413637"/>
                    <a:pt x="1137809" y="5414907"/>
                    <a:pt x="1085099" y="5414907"/>
                  </a:cubicBezTo>
                  <a:cubicBezTo>
                    <a:pt x="953325" y="5414907"/>
                    <a:pt x="825942" y="5413637"/>
                    <a:pt x="694168" y="5412367"/>
                  </a:cubicBezTo>
                  <a:cubicBezTo>
                    <a:pt x="615103" y="5411097"/>
                    <a:pt x="536038" y="5409827"/>
                    <a:pt x="461366" y="5408557"/>
                  </a:cubicBezTo>
                  <a:cubicBezTo>
                    <a:pt x="320806" y="5407287"/>
                    <a:pt x="180246" y="5406017"/>
                    <a:pt x="48260" y="5406017"/>
                  </a:cubicBezTo>
                  <a:cubicBezTo>
                    <a:pt x="38100" y="5406017"/>
                    <a:pt x="29210" y="5406017"/>
                    <a:pt x="19050" y="5404747"/>
                  </a:cubicBezTo>
                  <a:cubicBezTo>
                    <a:pt x="10160" y="5403477"/>
                    <a:pt x="5080" y="5397127"/>
                    <a:pt x="7620" y="5388237"/>
                  </a:cubicBezTo>
                  <a:cubicBezTo>
                    <a:pt x="16510" y="5356220"/>
                    <a:pt x="12700" y="5250326"/>
                    <a:pt x="11430" y="5140196"/>
                  </a:cubicBezTo>
                  <a:cubicBezTo>
                    <a:pt x="10160" y="4915701"/>
                    <a:pt x="6350" y="4695441"/>
                    <a:pt x="7620" y="4470946"/>
                  </a:cubicBezTo>
                  <a:cubicBezTo>
                    <a:pt x="5080" y="4191386"/>
                    <a:pt x="0" y="730769"/>
                    <a:pt x="7620" y="446973"/>
                  </a:cubicBezTo>
                  <a:cubicBezTo>
                    <a:pt x="8890" y="391909"/>
                    <a:pt x="7620" y="332608"/>
                    <a:pt x="8890" y="277543"/>
                  </a:cubicBezTo>
                  <a:cubicBezTo>
                    <a:pt x="10160" y="188592"/>
                    <a:pt x="12700" y="9117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434" y="30480"/>
                    <a:pt x="140714" y="29210"/>
                  </a:cubicBezTo>
                  <a:cubicBezTo>
                    <a:pt x="259311" y="25400"/>
                    <a:pt x="377908" y="22860"/>
                    <a:pt x="500898" y="20320"/>
                  </a:cubicBezTo>
                  <a:cubicBezTo>
                    <a:pt x="584355" y="17780"/>
                    <a:pt x="667813" y="16510"/>
                    <a:pt x="746878" y="13970"/>
                  </a:cubicBezTo>
                  <a:cubicBezTo>
                    <a:pt x="825942" y="11430"/>
                    <a:pt x="909400" y="8890"/>
                    <a:pt x="988465" y="8890"/>
                  </a:cubicBezTo>
                  <a:cubicBezTo>
                    <a:pt x="1076314" y="7620"/>
                    <a:pt x="1164164" y="10160"/>
                    <a:pt x="1252014" y="8890"/>
                  </a:cubicBezTo>
                  <a:cubicBezTo>
                    <a:pt x="1361826" y="8890"/>
                    <a:pt x="3351624" y="6350"/>
                    <a:pt x="3461437" y="5080"/>
                  </a:cubicBezTo>
                  <a:cubicBezTo>
                    <a:pt x="3566856" y="3810"/>
                    <a:pt x="3672276" y="2540"/>
                    <a:pt x="3782088" y="2540"/>
                  </a:cubicBezTo>
                  <a:cubicBezTo>
                    <a:pt x="3962181" y="1270"/>
                    <a:pt x="4137880" y="0"/>
                    <a:pt x="4317972" y="0"/>
                  </a:cubicBezTo>
                  <a:cubicBezTo>
                    <a:pt x="4392645" y="0"/>
                    <a:pt x="4471709" y="2540"/>
                    <a:pt x="4546382" y="2540"/>
                  </a:cubicBezTo>
                  <a:cubicBezTo>
                    <a:pt x="4752829" y="3810"/>
                    <a:pt x="4963668" y="5080"/>
                    <a:pt x="5170116" y="7620"/>
                  </a:cubicBezTo>
                  <a:cubicBezTo>
                    <a:pt x="5279927" y="8890"/>
                    <a:pt x="5389740" y="12700"/>
                    <a:pt x="5499552" y="16510"/>
                  </a:cubicBezTo>
                  <a:cubicBezTo>
                    <a:pt x="5525907" y="16510"/>
                    <a:pt x="5552262" y="16510"/>
                    <a:pt x="5574225" y="16510"/>
                  </a:cubicBezTo>
                  <a:cubicBezTo>
                    <a:pt x="5598425" y="17780"/>
                    <a:pt x="5607315" y="20320"/>
                    <a:pt x="5617475" y="21590"/>
                  </a:cubicBezTo>
                  <a:close/>
                  <a:moveTo>
                    <a:pt x="5627635" y="5400937"/>
                  </a:moveTo>
                  <a:cubicBezTo>
                    <a:pt x="5628905" y="5384427"/>
                    <a:pt x="5630175" y="5371727"/>
                    <a:pt x="5630175" y="5359027"/>
                  </a:cubicBezTo>
                  <a:cubicBezTo>
                    <a:pt x="5628905" y="5123254"/>
                    <a:pt x="5627635" y="4898758"/>
                    <a:pt x="5627635" y="4657320"/>
                  </a:cubicBezTo>
                  <a:cubicBezTo>
                    <a:pt x="5627635" y="4547190"/>
                    <a:pt x="5630175" y="4437060"/>
                    <a:pt x="5628905" y="4326930"/>
                  </a:cubicBezTo>
                  <a:cubicBezTo>
                    <a:pt x="5628905" y="4225272"/>
                    <a:pt x="5627635" y="4119378"/>
                    <a:pt x="5626365" y="4017720"/>
                  </a:cubicBezTo>
                  <a:cubicBezTo>
                    <a:pt x="5621285" y="3860996"/>
                    <a:pt x="5609855" y="616404"/>
                    <a:pt x="5609855" y="459681"/>
                  </a:cubicBezTo>
                  <a:cubicBezTo>
                    <a:pt x="5607315" y="328372"/>
                    <a:pt x="5604775" y="192828"/>
                    <a:pt x="5602235" y="63500"/>
                  </a:cubicBezTo>
                  <a:cubicBezTo>
                    <a:pt x="5600965" y="44450"/>
                    <a:pt x="5599695" y="43180"/>
                    <a:pt x="5561047" y="41910"/>
                  </a:cubicBezTo>
                  <a:cubicBezTo>
                    <a:pt x="5547870" y="41910"/>
                    <a:pt x="5539085" y="41910"/>
                    <a:pt x="5525907" y="40640"/>
                  </a:cubicBezTo>
                  <a:cubicBezTo>
                    <a:pt x="5416095" y="36830"/>
                    <a:pt x="5301890" y="31750"/>
                    <a:pt x="5192078" y="30480"/>
                  </a:cubicBezTo>
                  <a:cubicBezTo>
                    <a:pt x="4924136" y="26670"/>
                    <a:pt x="4651802" y="25400"/>
                    <a:pt x="4383860" y="22860"/>
                  </a:cubicBezTo>
                  <a:cubicBezTo>
                    <a:pt x="4344327" y="22860"/>
                    <a:pt x="4300402" y="22860"/>
                    <a:pt x="4260870" y="22860"/>
                  </a:cubicBezTo>
                  <a:cubicBezTo>
                    <a:pt x="4194983" y="22860"/>
                    <a:pt x="4129095" y="22860"/>
                    <a:pt x="4067600" y="22860"/>
                  </a:cubicBezTo>
                  <a:cubicBezTo>
                    <a:pt x="3927041" y="22860"/>
                    <a:pt x="3786481" y="22860"/>
                    <a:pt x="3650314" y="24130"/>
                  </a:cubicBezTo>
                  <a:cubicBezTo>
                    <a:pt x="3531716" y="25400"/>
                    <a:pt x="1533133" y="29210"/>
                    <a:pt x="1414536" y="29210"/>
                  </a:cubicBezTo>
                  <a:cubicBezTo>
                    <a:pt x="1221267" y="29210"/>
                    <a:pt x="1027997" y="26670"/>
                    <a:pt x="834727" y="33020"/>
                  </a:cubicBezTo>
                  <a:cubicBezTo>
                    <a:pt x="733700" y="36830"/>
                    <a:pt x="637065" y="36830"/>
                    <a:pt x="540431" y="38100"/>
                  </a:cubicBezTo>
                  <a:cubicBezTo>
                    <a:pt x="373516" y="41910"/>
                    <a:pt x="206601" y="45720"/>
                    <a:pt x="49530" y="50800"/>
                  </a:cubicBezTo>
                  <a:cubicBezTo>
                    <a:pt x="36830" y="50800"/>
                    <a:pt x="34290" y="53340"/>
                    <a:pt x="33020" y="78462"/>
                  </a:cubicBezTo>
                  <a:cubicBezTo>
                    <a:pt x="31750" y="154706"/>
                    <a:pt x="31750" y="230950"/>
                    <a:pt x="30480" y="307194"/>
                  </a:cubicBezTo>
                  <a:cubicBezTo>
                    <a:pt x="29210" y="434266"/>
                    <a:pt x="26670" y="557103"/>
                    <a:pt x="25400" y="684176"/>
                  </a:cubicBezTo>
                  <a:cubicBezTo>
                    <a:pt x="20320" y="819721"/>
                    <a:pt x="26670" y="4132085"/>
                    <a:pt x="29210" y="4267630"/>
                  </a:cubicBezTo>
                  <a:cubicBezTo>
                    <a:pt x="29210" y="4411645"/>
                    <a:pt x="29210" y="4559897"/>
                    <a:pt x="30480" y="4703913"/>
                  </a:cubicBezTo>
                  <a:cubicBezTo>
                    <a:pt x="30480" y="4809807"/>
                    <a:pt x="33020" y="4915701"/>
                    <a:pt x="33020" y="5021595"/>
                  </a:cubicBezTo>
                  <a:cubicBezTo>
                    <a:pt x="33020" y="5135961"/>
                    <a:pt x="33020" y="5250326"/>
                    <a:pt x="31750" y="5359027"/>
                  </a:cubicBezTo>
                  <a:cubicBezTo>
                    <a:pt x="31750" y="5362837"/>
                    <a:pt x="31750" y="5365377"/>
                    <a:pt x="31750" y="5369187"/>
                  </a:cubicBezTo>
                  <a:cubicBezTo>
                    <a:pt x="31750" y="5379347"/>
                    <a:pt x="35560" y="5383157"/>
                    <a:pt x="44450" y="5383157"/>
                  </a:cubicBezTo>
                  <a:cubicBezTo>
                    <a:pt x="79219" y="5383157"/>
                    <a:pt x="140714" y="5384427"/>
                    <a:pt x="197816" y="5384427"/>
                  </a:cubicBezTo>
                  <a:cubicBezTo>
                    <a:pt x="281274" y="5384427"/>
                    <a:pt x="369123" y="5381887"/>
                    <a:pt x="452581" y="5384427"/>
                  </a:cubicBezTo>
                  <a:cubicBezTo>
                    <a:pt x="588748" y="5388237"/>
                    <a:pt x="724915" y="5390777"/>
                    <a:pt x="861082" y="5389507"/>
                  </a:cubicBezTo>
                  <a:cubicBezTo>
                    <a:pt x="948932" y="5388237"/>
                    <a:pt x="1032389" y="5390777"/>
                    <a:pt x="1120239" y="5390777"/>
                  </a:cubicBezTo>
                  <a:cubicBezTo>
                    <a:pt x="1247622" y="5390777"/>
                    <a:pt x="1375004" y="5389507"/>
                    <a:pt x="1502386" y="5390777"/>
                  </a:cubicBezTo>
                  <a:cubicBezTo>
                    <a:pt x="1691263" y="5392047"/>
                    <a:pt x="3764518" y="5381887"/>
                    <a:pt x="3957788" y="5384427"/>
                  </a:cubicBezTo>
                  <a:cubicBezTo>
                    <a:pt x="4041245" y="5385697"/>
                    <a:pt x="4124703" y="5386967"/>
                    <a:pt x="4203768" y="5386967"/>
                  </a:cubicBezTo>
                  <a:cubicBezTo>
                    <a:pt x="4348720" y="5389507"/>
                    <a:pt x="4489280" y="5385697"/>
                    <a:pt x="4634232" y="5389507"/>
                  </a:cubicBezTo>
                  <a:cubicBezTo>
                    <a:pt x="4752829" y="5392047"/>
                    <a:pt x="4871426" y="5392047"/>
                    <a:pt x="4990023" y="5394587"/>
                  </a:cubicBezTo>
                  <a:cubicBezTo>
                    <a:pt x="5165723" y="5398397"/>
                    <a:pt x="5341423" y="5400937"/>
                    <a:pt x="5517122" y="5402207"/>
                  </a:cubicBezTo>
                  <a:cubicBezTo>
                    <a:pt x="5583010" y="5402207"/>
                    <a:pt x="5607315" y="5400937"/>
                    <a:pt x="5627635" y="540093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40643" y="7226678"/>
            <a:ext cx="1808598" cy="31048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698178" y="-1287066"/>
            <a:ext cx="3125325" cy="25741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754003" y="2705100"/>
            <a:ext cx="2508307" cy="1381849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0281" y="6792049"/>
            <a:ext cx="2255664" cy="3273392"/>
          </a:xfrm>
          <a:prstGeom prst="rect">
            <a:avLst/>
          </a:prstGeom>
        </p:spPr>
      </p:pic>
      <p:sp>
        <p:nvSpPr>
          <p:cNvPr id="18" name="Google Shape;7484;p29"/>
          <p:cNvSpPr txBox="1">
            <a:spLocks/>
          </p:cNvSpPr>
          <p:nvPr/>
        </p:nvSpPr>
        <p:spPr>
          <a:xfrm>
            <a:off x="2743200" y="34317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VỚI BÀI HỌC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NGÀY HÔM NAY</a:t>
            </a:r>
            <a:r>
              <a:rPr kumimoji="0" lang="vi-VN" sz="7500" b="1" i="0" u="none" strike="noStrike" kern="0" cap="none" spc="0" normalizeH="0" baseline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500" b="1" i="0" u="none" strike="noStrike" kern="0" cap="none" spc="0" normalizeH="0" baseline="0" noProof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371930">
            <a:off x="16546703" y="132431"/>
            <a:ext cx="1676400" cy="923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716325">
            <a:off x="16504009" y="7790130"/>
            <a:ext cx="2761521" cy="4007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919034">
            <a:off x="424696" y="245429"/>
            <a:ext cx="904528" cy="1663847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1867">
            <a:off x="2021313" y="8633922"/>
            <a:ext cx="2222301" cy="107074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127263" y="4191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247900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tại K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nl-NL" sz="4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 ba góc trong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cân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  <a:blipFill>
                <a:blip r:embed="rId13"/>
                <a:stretch>
                  <a:fillRect l="-2000" r="-167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371930">
            <a:off x="16546703" y="132431"/>
            <a:ext cx="1676400" cy="923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716325">
            <a:off x="16504009" y="7790130"/>
            <a:ext cx="2761521" cy="4007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919034">
            <a:off x="424696" y="245429"/>
            <a:ext cx="904528" cy="1663847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1867">
            <a:off x="2021313" y="8585505"/>
            <a:ext cx="2222301" cy="107074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127263" y="596126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2476500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2126907"/>
                <a:ext cx="10972800" cy="6710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AHK vuông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HIC vuông tại I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AK = CK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𝐴𝐾𝐻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(=90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26907"/>
                <a:ext cx="10972800" cy="6710491"/>
              </a:xfrm>
              <a:prstGeom prst="rect">
                <a:avLst/>
              </a:prstGeom>
              <a:blipFill>
                <a:blip r:embed="rId13"/>
                <a:stretch>
                  <a:fillRect l="-1944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0820400" y="5936907"/>
            <a:ext cx="533400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58600" y="6750044"/>
                <a:ext cx="591700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HAK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g.c.g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6750044"/>
                <a:ext cx="5917004" cy="1015663"/>
              </a:xfrm>
              <a:prstGeom prst="rect">
                <a:avLst/>
              </a:prstGeom>
              <a:blipFill>
                <a:blip r:embed="rId14"/>
                <a:stretch>
                  <a:fillRect r="-2784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63230" y="7937837"/>
                <a:ext cx="289431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=  BC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30" y="7937837"/>
                <a:ext cx="2894318" cy="1015663"/>
              </a:xfrm>
              <a:prstGeom prst="rect">
                <a:avLst/>
              </a:prstGeom>
              <a:blipFill>
                <a:blip r:embed="rId15"/>
                <a:stretch>
                  <a:fillRect r="-631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6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50455" y="-419100"/>
            <a:ext cx="3512199" cy="19349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03083">
            <a:off x="4526261" y="7682230"/>
            <a:ext cx="3538198" cy="29141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92100" y="2171700"/>
            <a:ext cx="12611100" cy="6019800"/>
            <a:chOff x="0" y="0"/>
            <a:chExt cx="9547412" cy="4840941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9524552" cy="4813001"/>
            </a:xfrm>
            <a:custGeom>
              <a:avLst/>
              <a:gdLst/>
              <a:ahLst/>
              <a:cxnLst/>
              <a:rect l="l" t="t" r="r" b="b"/>
              <a:pathLst>
                <a:path w="9524552" h="4813001">
                  <a:moveTo>
                    <a:pt x="9524552" y="4813001"/>
                  </a:moveTo>
                  <a:lnTo>
                    <a:pt x="0" y="4805381"/>
                  </a:lnTo>
                  <a:lnTo>
                    <a:pt x="0" y="1682501"/>
                  </a:lnTo>
                  <a:lnTo>
                    <a:pt x="17780" y="19050"/>
                  </a:lnTo>
                  <a:lnTo>
                    <a:pt x="4747752" y="0"/>
                  </a:lnTo>
                  <a:lnTo>
                    <a:pt x="9505502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9553762" cy="4839671"/>
            </a:xfrm>
            <a:custGeom>
              <a:avLst/>
              <a:gdLst/>
              <a:ahLst/>
              <a:cxnLst/>
              <a:rect l="l" t="t" r="r" b="b"/>
              <a:pathLst>
                <a:path w="9553762" h="4839671">
                  <a:moveTo>
                    <a:pt x="9519472" y="21590"/>
                  </a:moveTo>
                  <a:cubicBezTo>
                    <a:pt x="9520742" y="34290"/>
                    <a:pt x="9520742" y="44450"/>
                    <a:pt x="9522012" y="54610"/>
                  </a:cubicBezTo>
                  <a:cubicBezTo>
                    <a:pt x="9524552" y="137275"/>
                    <a:pt x="9525822" y="242900"/>
                    <a:pt x="9528362" y="344752"/>
                  </a:cubicBezTo>
                  <a:cubicBezTo>
                    <a:pt x="9528362" y="491872"/>
                    <a:pt x="9541062" y="3392779"/>
                    <a:pt x="9547412" y="3539899"/>
                  </a:cubicBezTo>
                  <a:cubicBezTo>
                    <a:pt x="9553762" y="3762465"/>
                    <a:pt x="9549952" y="3988803"/>
                    <a:pt x="9549952" y="4211370"/>
                  </a:cubicBezTo>
                  <a:cubicBezTo>
                    <a:pt x="9549952" y="4407530"/>
                    <a:pt x="9551222" y="4588601"/>
                    <a:pt x="9552492" y="4778711"/>
                  </a:cubicBezTo>
                  <a:cubicBezTo>
                    <a:pt x="9552492" y="4800301"/>
                    <a:pt x="9552492" y="4814271"/>
                    <a:pt x="9552492" y="4838401"/>
                  </a:cubicBezTo>
                  <a:cubicBezTo>
                    <a:pt x="9529632" y="4838401"/>
                    <a:pt x="9509312" y="4839671"/>
                    <a:pt x="9463565" y="4838401"/>
                  </a:cubicBezTo>
                  <a:cubicBezTo>
                    <a:pt x="8976909" y="4833321"/>
                    <a:pt x="8482766" y="4839671"/>
                    <a:pt x="7996111" y="4834591"/>
                  </a:cubicBezTo>
                  <a:cubicBezTo>
                    <a:pt x="7704118" y="4830781"/>
                    <a:pt x="7419611" y="4833321"/>
                    <a:pt x="7127618" y="4830781"/>
                  </a:cubicBezTo>
                  <a:cubicBezTo>
                    <a:pt x="6992852" y="4829511"/>
                    <a:pt x="6858085" y="4828241"/>
                    <a:pt x="6723319" y="4826971"/>
                  </a:cubicBezTo>
                  <a:cubicBezTo>
                    <a:pt x="6640961" y="4826971"/>
                    <a:pt x="6566092" y="4828241"/>
                    <a:pt x="6483735" y="4828241"/>
                  </a:cubicBezTo>
                  <a:cubicBezTo>
                    <a:pt x="6274098" y="4826971"/>
                    <a:pt x="5697599" y="4828241"/>
                    <a:pt x="5487962" y="4826971"/>
                  </a:cubicBezTo>
                  <a:cubicBezTo>
                    <a:pt x="5338222" y="4825701"/>
                    <a:pt x="2343418" y="4834591"/>
                    <a:pt x="2193677" y="4833321"/>
                  </a:cubicBezTo>
                  <a:cubicBezTo>
                    <a:pt x="2156242" y="4833321"/>
                    <a:pt x="2111320" y="4834591"/>
                    <a:pt x="2073885" y="4834591"/>
                  </a:cubicBezTo>
                  <a:cubicBezTo>
                    <a:pt x="1984041" y="4834591"/>
                    <a:pt x="1901684" y="4835861"/>
                    <a:pt x="1811840" y="4835861"/>
                  </a:cubicBezTo>
                  <a:cubicBezTo>
                    <a:pt x="1587230" y="4835861"/>
                    <a:pt x="1370106" y="4834591"/>
                    <a:pt x="1145496" y="4833321"/>
                  </a:cubicBezTo>
                  <a:cubicBezTo>
                    <a:pt x="1010730" y="4832051"/>
                    <a:pt x="875964" y="4830781"/>
                    <a:pt x="748684" y="4829511"/>
                  </a:cubicBezTo>
                  <a:cubicBezTo>
                    <a:pt x="509100" y="4828241"/>
                    <a:pt x="269516" y="4826971"/>
                    <a:pt x="48260" y="4826971"/>
                  </a:cubicBezTo>
                  <a:cubicBezTo>
                    <a:pt x="38100" y="4826971"/>
                    <a:pt x="29210" y="4826971"/>
                    <a:pt x="19050" y="4825701"/>
                  </a:cubicBezTo>
                  <a:cubicBezTo>
                    <a:pt x="10160" y="4824431"/>
                    <a:pt x="5080" y="4818081"/>
                    <a:pt x="7620" y="4809191"/>
                  </a:cubicBezTo>
                  <a:cubicBezTo>
                    <a:pt x="16510" y="4777216"/>
                    <a:pt x="12700" y="4682908"/>
                    <a:pt x="11430" y="4584828"/>
                  </a:cubicBezTo>
                  <a:cubicBezTo>
                    <a:pt x="10160" y="4384896"/>
                    <a:pt x="6350" y="4188736"/>
                    <a:pt x="7620" y="3988803"/>
                  </a:cubicBezTo>
                  <a:cubicBezTo>
                    <a:pt x="5080" y="3739831"/>
                    <a:pt x="0" y="657854"/>
                    <a:pt x="7620" y="405109"/>
                  </a:cubicBezTo>
                  <a:cubicBezTo>
                    <a:pt x="8890" y="356069"/>
                    <a:pt x="7620" y="303257"/>
                    <a:pt x="8890" y="254217"/>
                  </a:cubicBezTo>
                  <a:cubicBezTo>
                    <a:pt x="10160" y="174998"/>
                    <a:pt x="12700" y="882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341" y="30480"/>
                    <a:pt x="202133" y="29210"/>
                  </a:cubicBezTo>
                  <a:cubicBezTo>
                    <a:pt x="404282" y="25400"/>
                    <a:pt x="606431" y="22860"/>
                    <a:pt x="816068" y="20320"/>
                  </a:cubicBezTo>
                  <a:cubicBezTo>
                    <a:pt x="958321" y="17780"/>
                    <a:pt x="1100574" y="16510"/>
                    <a:pt x="1235340" y="13970"/>
                  </a:cubicBezTo>
                  <a:cubicBezTo>
                    <a:pt x="1370106" y="11430"/>
                    <a:pt x="1512360" y="8890"/>
                    <a:pt x="1647126" y="8890"/>
                  </a:cubicBezTo>
                  <a:cubicBezTo>
                    <a:pt x="1796866" y="7620"/>
                    <a:pt x="1946606" y="10160"/>
                    <a:pt x="2096346" y="8890"/>
                  </a:cubicBezTo>
                  <a:cubicBezTo>
                    <a:pt x="2283522" y="8890"/>
                    <a:pt x="5675137" y="6350"/>
                    <a:pt x="5862313" y="5080"/>
                  </a:cubicBezTo>
                  <a:cubicBezTo>
                    <a:pt x="6042001" y="3810"/>
                    <a:pt x="6221689" y="2540"/>
                    <a:pt x="6408864" y="2540"/>
                  </a:cubicBezTo>
                  <a:cubicBezTo>
                    <a:pt x="6715832" y="1270"/>
                    <a:pt x="7015312" y="0"/>
                    <a:pt x="7322280" y="0"/>
                  </a:cubicBezTo>
                  <a:cubicBezTo>
                    <a:pt x="7449559" y="0"/>
                    <a:pt x="7584325" y="2540"/>
                    <a:pt x="7711605" y="2540"/>
                  </a:cubicBezTo>
                  <a:cubicBezTo>
                    <a:pt x="8063494" y="3810"/>
                    <a:pt x="8422871" y="5080"/>
                    <a:pt x="8774760" y="7620"/>
                  </a:cubicBezTo>
                  <a:cubicBezTo>
                    <a:pt x="8961935" y="8890"/>
                    <a:pt x="9149111" y="12700"/>
                    <a:pt x="9336285" y="16510"/>
                  </a:cubicBezTo>
                  <a:cubicBezTo>
                    <a:pt x="9381207" y="16510"/>
                    <a:pt x="9426129" y="16510"/>
                    <a:pt x="9463565" y="16510"/>
                  </a:cubicBezTo>
                  <a:cubicBezTo>
                    <a:pt x="9500422" y="17780"/>
                    <a:pt x="9509312" y="20320"/>
                    <a:pt x="9519472" y="21590"/>
                  </a:cubicBezTo>
                  <a:close/>
                  <a:moveTo>
                    <a:pt x="9529632" y="4821891"/>
                  </a:moveTo>
                  <a:cubicBezTo>
                    <a:pt x="9530902" y="4805381"/>
                    <a:pt x="9532172" y="4792681"/>
                    <a:pt x="9532172" y="4779981"/>
                  </a:cubicBezTo>
                  <a:cubicBezTo>
                    <a:pt x="9530902" y="4569739"/>
                    <a:pt x="9529632" y="4369807"/>
                    <a:pt x="9529632" y="4154785"/>
                  </a:cubicBezTo>
                  <a:cubicBezTo>
                    <a:pt x="9529632" y="4056705"/>
                    <a:pt x="9532172" y="3958625"/>
                    <a:pt x="9530902" y="3860545"/>
                  </a:cubicBezTo>
                  <a:cubicBezTo>
                    <a:pt x="9530902" y="3770009"/>
                    <a:pt x="9529632" y="3675702"/>
                    <a:pt x="9528362" y="3585166"/>
                  </a:cubicBezTo>
                  <a:cubicBezTo>
                    <a:pt x="9523282" y="3445591"/>
                    <a:pt x="9511852" y="556001"/>
                    <a:pt x="9511852" y="416426"/>
                  </a:cubicBezTo>
                  <a:cubicBezTo>
                    <a:pt x="9509312" y="299484"/>
                    <a:pt x="9506772" y="178770"/>
                    <a:pt x="9504232" y="63500"/>
                  </a:cubicBezTo>
                  <a:cubicBezTo>
                    <a:pt x="9502962" y="44450"/>
                    <a:pt x="9501692" y="43180"/>
                    <a:pt x="9441104" y="41910"/>
                  </a:cubicBezTo>
                  <a:cubicBezTo>
                    <a:pt x="9418643" y="41910"/>
                    <a:pt x="9403669" y="41910"/>
                    <a:pt x="9381208" y="40640"/>
                  </a:cubicBezTo>
                  <a:cubicBezTo>
                    <a:pt x="9194033" y="36830"/>
                    <a:pt x="8999370" y="31750"/>
                    <a:pt x="8812195" y="30480"/>
                  </a:cubicBezTo>
                  <a:cubicBezTo>
                    <a:pt x="8355488" y="26670"/>
                    <a:pt x="7891293" y="25400"/>
                    <a:pt x="7434585" y="22860"/>
                  </a:cubicBezTo>
                  <a:cubicBezTo>
                    <a:pt x="7367202" y="22860"/>
                    <a:pt x="7292332" y="22860"/>
                    <a:pt x="7224949" y="22860"/>
                  </a:cubicBezTo>
                  <a:cubicBezTo>
                    <a:pt x="7112644" y="22860"/>
                    <a:pt x="7000339" y="22860"/>
                    <a:pt x="6895520" y="22860"/>
                  </a:cubicBezTo>
                  <a:cubicBezTo>
                    <a:pt x="6655936" y="22860"/>
                    <a:pt x="6416352" y="22860"/>
                    <a:pt x="6184254" y="24130"/>
                  </a:cubicBezTo>
                  <a:cubicBezTo>
                    <a:pt x="5982105" y="25400"/>
                    <a:pt x="2575515" y="29210"/>
                    <a:pt x="2373366" y="29210"/>
                  </a:cubicBezTo>
                  <a:cubicBezTo>
                    <a:pt x="2043937" y="29210"/>
                    <a:pt x="1714509" y="26670"/>
                    <a:pt x="1385081" y="33020"/>
                  </a:cubicBezTo>
                  <a:cubicBezTo>
                    <a:pt x="1212879" y="36830"/>
                    <a:pt x="1048165" y="36830"/>
                    <a:pt x="883451" y="38100"/>
                  </a:cubicBezTo>
                  <a:cubicBezTo>
                    <a:pt x="598944" y="41910"/>
                    <a:pt x="314438" y="45720"/>
                    <a:pt x="49530" y="50800"/>
                  </a:cubicBezTo>
                  <a:cubicBezTo>
                    <a:pt x="36830" y="50800"/>
                    <a:pt x="34290" y="53340"/>
                    <a:pt x="33020" y="76918"/>
                  </a:cubicBezTo>
                  <a:cubicBezTo>
                    <a:pt x="31750" y="144820"/>
                    <a:pt x="31750" y="212721"/>
                    <a:pt x="30480" y="280623"/>
                  </a:cubicBezTo>
                  <a:cubicBezTo>
                    <a:pt x="29210" y="393792"/>
                    <a:pt x="26670" y="503189"/>
                    <a:pt x="25400" y="616358"/>
                  </a:cubicBezTo>
                  <a:cubicBezTo>
                    <a:pt x="20320" y="737072"/>
                    <a:pt x="26670" y="3687019"/>
                    <a:pt x="29210" y="3807733"/>
                  </a:cubicBezTo>
                  <a:cubicBezTo>
                    <a:pt x="29210" y="3935991"/>
                    <a:pt x="29210" y="4068022"/>
                    <a:pt x="30480" y="4196280"/>
                  </a:cubicBezTo>
                  <a:cubicBezTo>
                    <a:pt x="30480" y="4290588"/>
                    <a:pt x="33020" y="4384896"/>
                    <a:pt x="33020" y="4479204"/>
                  </a:cubicBezTo>
                  <a:cubicBezTo>
                    <a:pt x="33020" y="4581056"/>
                    <a:pt x="33020" y="4682908"/>
                    <a:pt x="31750" y="4779981"/>
                  </a:cubicBezTo>
                  <a:cubicBezTo>
                    <a:pt x="31750" y="4783791"/>
                    <a:pt x="31750" y="4786331"/>
                    <a:pt x="31750" y="4790141"/>
                  </a:cubicBezTo>
                  <a:cubicBezTo>
                    <a:pt x="31750" y="4800301"/>
                    <a:pt x="35560" y="4804111"/>
                    <a:pt x="44450" y="4804111"/>
                  </a:cubicBezTo>
                  <a:cubicBezTo>
                    <a:pt x="97315" y="4804111"/>
                    <a:pt x="202133" y="4805381"/>
                    <a:pt x="299464" y="4805381"/>
                  </a:cubicBezTo>
                  <a:cubicBezTo>
                    <a:pt x="441717" y="4805381"/>
                    <a:pt x="591457" y="4802841"/>
                    <a:pt x="733711" y="4805381"/>
                  </a:cubicBezTo>
                  <a:cubicBezTo>
                    <a:pt x="965808" y="4809191"/>
                    <a:pt x="1197905" y="4811731"/>
                    <a:pt x="1430003" y="4810461"/>
                  </a:cubicBezTo>
                  <a:cubicBezTo>
                    <a:pt x="1579743" y="4809191"/>
                    <a:pt x="1721996" y="4811731"/>
                    <a:pt x="1871736" y="4811731"/>
                  </a:cubicBezTo>
                  <a:cubicBezTo>
                    <a:pt x="2088859" y="4811731"/>
                    <a:pt x="2305983" y="4810461"/>
                    <a:pt x="2523106" y="4811731"/>
                  </a:cubicBezTo>
                  <a:cubicBezTo>
                    <a:pt x="2845047" y="4813001"/>
                    <a:pt x="6378917" y="4802841"/>
                    <a:pt x="6708345" y="4805381"/>
                  </a:cubicBezTo>
                  <a:cubicBezTo>
                    <a:pt x="6850598" y="4806651"/>
                    <a:pt x="6992852" y="4807921"/>
                    <a:pt x="7127618" y="4807921"/>
                  </a:cubicBezTo>
                  <a:cubicBezTo>
                    <a:pt x="7374689" y="4810461"/>
                    <a:pt x="7614273" y="4806651"/>
                    <a:pt x="7861344" y="4810461"/>
                  </a:cubicBezTo>
                  <a:cubicBezTo>
                    <a:pt x="8063494" y="4813001"/>
                    <a:pt x="8265643" y="4813001"/>
                    <a:pt x="8467793" y="4815541"/>
                  </a:cubicBezTo>
                  <a:cubicBezTo>
                    <a:pt x="8767273" y="4819351"/>
                    <a:pt x="9066754" y="4821891"/>
                    <a:pt x="9366234" y="4823161"/>
                  </a:cubicBezTo>
                  <a:cubicBezTo>
                    <a:pt x="9478539" y="4823161"/>
                    <a:pt x="9509312" y="4821891"/>
                    <a:pt x="9529632" y="482189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594126">
            <a:off x="391538" y="3964135"/>
            <a:ext cx="3546677" cy="366108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3296">
            <a:off x="15137891" y="5443750"/>
            <a:ext cx="2453534" cy="45899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38800" y="41529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16896634" y="3515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808934">
            <a:off x="661558" y="8661250"/>
            <a:ext cx="1448392" cy="113259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31699" y="3178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9.31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747" y="1299508"/>
            <a:ext cx="16893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7968"/>
            <a:ext cx="3962400" cy="418593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0401300" y="3292345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 = CD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∆ABC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  <a:blipFill>
                <a:blip r:embed="rId15"/>
                <a:stretch>
                  <a:fillRect l="-1592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620000" y="7347615"/>
            <a:ext cx="381000" cy="1524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  <a:blipFill>
                <a:blip r:embed="rId16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14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16677401" y="253247"/>
            <a:ext cx="1355397" cy="1105702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4121901">
            <a:off x="17418294" y="9311540"/>
            <a:ext cx="1017690" cy="791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051015">
            <a:off x="-182314" y="-390685"/>
            <a:ext cx="1079300" cy="18528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4273" y="266700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9.32 </a:t>
            </a: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073" y="1416364"/>
            <a:ext cx="1630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d,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CM. Qua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73" y="5600700"/>
            <a:ext cx="3857327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  <a:blipFill>
                <a:blip r:embed="rId17"/>
                <a:stretch>
                  <a:fillRect l="-543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10820400" y="5320526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906000" y="7481352"/>
            <a:ext cx="533400" cy="2438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MB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CN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  <a:blipFill>
                <a:blip r:embed="rId18"/>
                <a:stretch>
                  <a:fillRect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-1543767" y="1164146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974323" y="295056"/>
            <a:ext cx="1187404" cy="92851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3900" y="2310808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299" y="3940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9.33 </a:t>
            </a: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270577"/>
            <a:ext cx="12420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676" y="7101129"/>
            <a:ext cx="4730924" cy="3071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3400030"/>
                <a:ext cx="18135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1: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biệt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rìa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mảnh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tôn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 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00030"/>
                <a:ext cx="18135600" cy="3785652"/>
              </a:xfrm>
              <a:prstGeom prst="rect">
                <a:avLst/>
              </a:prstGeom>
              <a:blipFill>
                <a:blip r:embed="rId15"/>
                <a:stretch>
                  <a:fillRect l="-1076" r="-1176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62000" y="7116085"/>
            <a:ext cx="967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09809" y="2462058"/>
            <a:ext cx="14850314" cy="15152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Câu 1. Tìm phương án sai trong câu sau: Trong tam giác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37397" y="4686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C.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đối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diện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cạnh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tù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672111" y="725390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đối diện với cạnh bé nhất là góc nhọn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58720" y="723835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đối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góc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tù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(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nếu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)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674694" y="4685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A. </a:t>
            </a:r>
            <a:r>
              <a:rPr lang="en-US" sz="40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đối</a:t>
            </a: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diện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cạnh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    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74628" y="5258966"/>
            <a:ext cx="1706092" cy="148498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499849" y="7383081"/>
            <a:ext cx="1700244" cy="1514762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468302" y="4933675"/>
            <a:ext cx="1700244" cy="1514762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434722" y="7474145"/>
            <a:ext cx="1700244" cy="1514762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17466" y="985500"/>
            <a:ext cx="15435000" cy="1414800"/>
          </a:xfrm>
        </p:spPr>
        <p:txBody>
          <a:bodyPr/>
          <a:lstStyle/>
          <a:p>
            <a:r>
              <a:rPr lang="en-US" sz="6000" b="1" dirty="0">
                <a:latin typeface="+mn-lt"/>
              </a:rPr>
              <a:t>TRÒ CHƠI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5317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23241" y="1164814"/>
            <a:ext cx="15423376" cy="23215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2.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không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n-US" sz="4000" b="1" kern="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tam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? 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D. 4, 7, 3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s-ES" sz="4000" kern="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7,5,7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4305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C. 3, 5, </a:t>
            </a: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4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7, 7, 7 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23241" y="1164814"/>
            <a:ext cx="15423376" cy="23215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3. Tam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cân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bên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n-US" sz="4000" b="1" kern="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thì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ta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phải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D. </a:t>
            </a:r>
            <a:r>
              <a:rPr lang="en-US" sz="4000" kern="0" noProof="1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 </a:t>
            </a:r>
            <a:r>
              <a:rPr lang="vi-VN" sz="4000" kern="0" noProof="1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&lt; </a:t>
            </a: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2b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s-ES" sz="4000" kern="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 &gt; </a:t>
            </a: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442539" y="4305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0960" marR="60960" algn="ctr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40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d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kern="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539" y="4305300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d = </a:t>
            </a:r>
            <a:r>
              <a:rPr lang="en-US" sz="4000" kern="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2b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61286" y="1570856"/>
            <a:ext cx="14850314" cy="15152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Câu 4. Với mọi tam giác ta đều có: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65486" y="42299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C. mỗi cạnh nhỏ hơn </a:t>
            </a:r>
            <a:r>
              <a:rPr lang="en-US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          </a:t>
            </a:r>
            <a:r>
              <a:rPr lang="vi-VN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nửa </a:t>
            </a: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chu vi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600200" y="679750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B. mỗi cạnh lớn hơn hoặc bằng nửa chu vi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86809" y="678195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D. cả ba trường hợp trên đều có thể xảy ra.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602783" y="4229100"/>
            <a:ext cx="7401495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910" marR="60960" lvl="0" indent="-74295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  <a:buAutoNum type="alphaUcPeriod"/>
            </a:pPr>
            <a:r>
              <a:rPr lang="vi-VN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mỗi </a:t>
            </a: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cạnh lớn hơn </a:t>
            </a:r>
            <a:r>
              <a:rPr lang="en-US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          </a:t>
            </a:r>
            <a:r>
              <a:rPr lang="vi-VN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nửa </a:t>
            </a: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chu vi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02717" y="4802566"/>
            <a:ext cx="1706092" cy="148498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427938" y="6926681"/>
            <a:ext cx="1700244" cy="1514762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96391" y="4477275"/>
            <a:ext cx="1700244" cy="1514762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62811" y="7017745"/>
            <a:ext cx="1700244" cy="1514762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25" name="Google Shape;7771;p33"/>
          <p:cNvSpPr txBox="1">
            <a:spLocks/>
          </p:cNvSpPr>
          <p:nvPr/>
        </p:nvSpPr>
        <p:spPr>
          <a:xfrm>
            <a:off x="4114800" y="493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5500" b="1" kern="0" dirty="0" smtClean="0">
                <a:solidFill>
                  <a:schemeClr val="tx1"/>
                </a:solidFill>
                <a:latin typeface="Arial" panose="020B0604020202020204" pitchFamily="34" charset="0"/>
              </a:rPr>
              <a:t>KHỞI ĐỘNG</a:t>
            </a:r>
            <a:endParaRPr lang="vi-VN" sz="5500" b="1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546265"/>
            <a:ext cx="165354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trình bày khái niệm đường trung tuyến; định lí sự đồng quy của ba đường trung tuyến; tính chất trọng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tâm.</a:t>
            </a: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trình bày khái niệm đường phân giác, định lí về sự đồng quy của ba đường phân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trình bày khái niệm đường trung trực, định lí về sự đồng quy của ba đường trung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trình bày khái niệm đường cao, định lí về sự đồng quy của ba đường cao.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38200" y="1257300"/>
            <a:ext cx="16636159" cy="23215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 5. Xét hai đường trung tuyến BM, CN của tam giác ABC có BC = 4 cm. Trong các số sau, số nào có thể là tổng độ dài BM + CN?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D. 6,5 cm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5 cm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4305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dirty="0">
                <a:solidFill>
                  <a:srgbClr val="5D412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6 cm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5D412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5,5 cm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838200" y="1104900"/>
                <a:ext cx="16636159" cy="2851303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6.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thoả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Hai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I.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BIC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solidFill>
                    <a:schemeClr val="tx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04900"/>
                <a:ext cx="16636159" cy="2851303"/>
              </a:xfrm>
              <a:prstGeom prst="roundRect">
                <a:avLst/>
              </a:prstGeom>
              <a:blipFill>
                <a:blip r:embed="rId9"/>
                <a:stretch>
                  <a:fillRect l="-476" r="-440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D.135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dirty="0">
              <a:solidFill>
                <a:schemeClr val="accent6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120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4305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130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buClr>
                <a:srgbClr val="000000"/>
              </a:buClr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125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50455" y="-419100"/>
            <a:ext cx="3512199" cy="19349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03083">
            <a:off x="4526261" y="7682230"/>
            <a:ext cx="3538198" cy="29141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92100" y="2171700"/>
            <a:ext cx="12611100" cy="6019800"/>
            <a:chOff x="0" y="0"/>
            <a:chExt cx="9547412" cy="4840941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9524552" cy="4813001"/>
            </a:xfrm>
            <a:custGeom>
              <a:avLst/>
              <a:gdLst/>
              <a:ahLst/>
              <a:cxnLst/>
              <a:rect l="l" t="t" r="r" b="b"/>
              <a:pathLst>
                <a:path w="9524552" h="4813001">
                  <a:moveTo>
                    <a:pt x="9524552" y="4813001"/>
                  </a:moveTo>
                  <a:lnTo>
                    <a:pt x="0" y="4805381"/>
                  </a:lnTo>
                  <a:lnTo>
                    <a:pt x="0" y="1682501"/>
                  </a:lnTo>
                  <a:lnTo>
                    <a:pt x="17780" y="19050"/>
                  </a:lnTo>
                  <a:lnTo>
                    <a:pt x="4747752" y="0"/>
                  </a:lnTo>
                  <a:lnTo>
                    <a:pt x="9505502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9553762" cy="4839671"/>
            </a:xfrm>
            <a:custGeom>
              <a:avLst/>
              <a:gdLst/>
              <a:ahLst/>
              <a:cxnLst/>
              <a:rect l="l" t="t" r="r" b="b"/>
              <a:pathLst>
                <a:path w="9553762" h="4839671">
                  <a:moveTo>
                    <a:pt x="9519472" y="21590"/>
                  </a:moveTo>
                  <a:cubicBezTo>
                    <a:pt x="9520742" y="34290"/>
                    <a:pt x="9520742" y="44450"/>
                    <a:pt x="9522012" y="54610"/>
                  </a:cubicBezTo>
                  <a:cubicBezTo>
                    <a:pt x="9524552" y="137275"/>
                    <a:pt x="9525822" y="242900"/>
                    <a:pt x="9528362" y="344752"/>
                  </a:cubicBezTo>
                  <a:cubicBezTo>
                    <a:pt x="9528362" y="491872"/>
                    <a:pt x="9541062" y="3392779"/>
                    <a:pt x="9547412" y="3539899"/>
                  </a:cubicBezTo>
                  <a:cubicBezTo>
                    <a:pt x="9553762" y="3762465"/>
                    <a:pt x="9549952" y="3988803"/>
                    <a:pt x="9549952" y="4211370"/>
                  </a:cubicBezTo>
                  <a:cubicBezTo>
                    <a:pt x="9549952" y="4407530"/>
                    <a:pt x="9551222" y="4588601"/>
                    <a:pt x="9552492" y="4778711"/>
                  </a:cubicBezTo>
                  <a:cubicBezTo>
                    <a:pt x="9552492" y="4800301"/>
                    <a:pt x="9552492" y="4814271"/>
                    <a:pt x="9552492" y="4838401"/>
                  </a:cubicBezTo>
                  <a:cubicBezTo>
                    <a:pt x="9529632" y="4838401"/>
                    <a:pt x="9509312" y="4839671"/>
                    <a:pt x="9463565" y="4838401"/>
                  </a:cubicBezTo>
                  <a:cubicBezTo>
                    <a:pt x="8976909" y="4833321"/>
                    <a:pt x="8482766" y="4839671"/>
                    <a:pt x="7996111" y="4834591"/>
                  </a:cubicBezTo>
                  <a:cubicBezTo>
                    <a:pt x="7704118" y="4830781"/>
                    <a:pt x="7419611" y="4833321"/>
                    <a:pt x="7127618" y="4830781"/>
                  </a:cubicBezTo>
                  <a:cubicBezTo>
                    <a:pt x="6992852" y="4829511"/>
                    <a:pt x="6858085" y="4828241"/>
                    <a:pt x="6723319" y="4826971"/>
                  </a:cubicBezTo>
                  <a:cubicBezTo>
                    <a:pt x="6640961" y="4826971"/>
                    <a:pt x="6566092" y="4828241"/>
                    <a:pt x="6483735" y="4828241"/>
                  </a:cubicBezTo>
                  <a:cubicBezTo>
                    <a:pt x="6274098" y="4826971"/>
                    <a:pt x="5697599" y="4828241"/>
                    <a:pt x="5487962" y="4826971"/>
                  </a:cubicBezTo>
                  <a:cubicBezTo>
                    <a:pt x="5338222" y="4825701"/>
                    <a:pt x="2343418" y="4834591"/>
                    <a:pt x="2193677" y="4833321"/>
                  </a:cubicBezTo>
                  <a:cubicBezTo>
                    <a:pt x="2156242" y="4833321"/>
                    <a:pt x="2111320" y="4834591"/>
                    <a:pt x="2073885" y="4834591"/>
                  </a:cubicBezTo>
                  <a:cubicBezTo>
                    <a:pt x="1984041" y="4834591"/>
                    <a:pt x="1901684" y="4835861"/>
                    <a:pt x="1811840" y="4835861"/>
                  </a:cubicBezTo>
                  <a:cubicBezTo>
                    <a:pt x="1587230" y="4835861"/>
                    <a:pt x="1370106" y="4834591"/>
                    <a:pt x="1145496" y="4833321"/>
                  </a:cubicBezTo>
                  <a:cubicBezTo>
                    <a:pt x="1010730" y="4832051"/>
                    <a:pt x="875964" y="4830781"/>
                    <a:pt x="748684" y="4829511"/>
                  </a:cubicBezTo>
                  <a:cubicBezTo>
                    <a:pt x="509100" y="4828241"/>
                    <a:pt x="269516" y="4826971"/>
                    <a:pt x="48260" y="4826971"/>
                  </a:cubicBezTo>
                  <a:cubicBezTo>
                    <a:pt x="38100" y="4826971"/>
                    <a:pt x="29210" y="4826971"/>
                    <a:pt x="19050" y="4825701"/>
                  </a:cubicBezTo>
                  <a:cubicBezTo>
                    <a:pt x="10160" y="4824431"/>
                    <a:pt x="5080" y="4818081"/>
                    <a:pt x="7620" y="4809191"/>
                  </a:cubicBezTo>
                  <a:cubicBezTo>
                    <a:pt x="16510" y="4777216"/>
                    <a:pt x="12700" y="4682908"/>
                    <a:pt x="11430" y="4584828"/>
                  </a:cubicBezTo>
                  <a:cubicBezTo>
                    <a:pt x="10160" y="4384896"/>
                    <a:pt x="6350" y="4188736"/>
                    <a:pt x="7620" y="3988803"/>
                  </a:cubicBezTo>
                  <a:cubicBezTo>
                    <a:pt x="5080" y="3739831"/>
                    <a:pt x="0" y="657854"/>
                    <a:pt x="7620" y="405109"/>
                  </a:cubicBezTo>
                  <a:cubicBezTo>
                    <a:pt x="8890" y="356069"/>
                    <a:pt x="7620" y="303257"/>
                    <a:pt x="8890" y="254217"/>
                  </a:cubicBezTo>
                  <a:cubicBezTo>
                    <a:pt x="10160" y="174998"/>
                    <a:pt x="12700" y="882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341" y="30480"/>
                    <a:pt x="202133" y="29210"/>
                  </a:cubicBezTo>
                  <a:cubicBezTo>
                    <a:pt x="404282" y="25400"/>
                    <a:pt x="606431" y="22860"/>
                    <a:pt x="816068" y="20320"/>
                  </a:cubicBezTo>
                  <a:cubicBezTo>
                    <a:pt x="958321" y="17780"/>
                    <a:pt x="1100574" y="16510"/>
                    <a:pt x="1235340" y="13970"/>
                  </a:cubicBezTo>
                  <a:cubicBezTo>
                    <a:pt x="1370106" y="11430"/>
                    <a:pt x="1512360" y="8890"/>
                    <a:pt x="1647126" y="8890"/>
                  </a:cubicBezTo>
                  <a:cubicBezTo>
                    <a:pt x="1796866" y="7620"/>
                    <a:pt x="1946606" y="10160"/>
                    <a:pt x="2096346" y="8890"/>
                  </a:cubicBezTo>
                  <a:cubicBezTo>
                    <a:pt x="2283522" y="8890"/>
                    <a:pt x="5675137" y="6350"/>
                    <a:pt x="5862313" y="5080"/>
                  </a:cubicBezTo>
                  <a:cubicBezTo>
                    <a:pt x="6042001" y="3810"/>
                    <a:pt x="6221689" y="2540"/>
                    <a:pt x="6408864" y="2540"/>
                  </a:cubicBezTo>
                  <a:cubicBezTo>
                    <a:pt x="6715832" y="1270"/>
                    <a:pt x="7015312" y="0"/>
                    <a:pt x="7322280" y="0"/>
                  </a:cubicBezTo>
                  <a:cubicBezTo>
                    <a:pt x="7449559" y="0"/>
                    <a:pt x="7584325" y="2540"/>
                    <a:pt x="7711605" y="2540"/>
                  </a:cubicBezTo>
                  <a:cubicBezTo>
                    <a:pt x="8063494" y="3810"/>
                    <a:pt x="8422871" y="5080"/>
                    <a:pt x="8774760" y="7620"/>
                  </a:cubicBezTo>
                  <a:cubicBezTo>
                    <a:pt x="8961935" y="8890"/>
                    <a:pt x="9149111" y="12700"/>
                    <a:pt x="9336285" y="16510"/>
                  </a:cubicBezTo>
                  <a:cubicBezTo>
                    <a:pt x="9381207" y="16510"/>
                    <a:pt x="9426129" y="16510"/>
                    <a:pt x="9463565" y="16510"/>
                  </a:cubicBezTo>
                  <a:cubicBezTo>
                    <a:pt x="9500422" y="17780"/>
                    <a:pt x="9509312" y="20320"/>
                    <a:pt x="9519472" y="21590"/>
                  </a:cubicBezTo>
                  <a:close/>
                  <a:moveTo>
                    <a:pt x="9529632" y="4821891"/>
                  </a:moveTo>
                  <a:cubicBezTo>
                    <a:pt x="9530902" y="4805381"/>
                    <a:pt x="9532172" y="4792681"/>
                    <a:pt x="9532172" y="4779981"/>
                  </a:cubicBezTo>
                  <a:cubicBezTo>
                    <a:pt x="9530902" y="4569739"/>
                    <a:pt x="9529632" y="4369807"/>
                    <a:pt x="9529632" y="4154785"/>
                  </a:cubicBezTo>
                  <a:cubicBezTo>
                    <a:pt x="9529632" y="4056705"/>
                    <a:pt x="9532172" y="3958625"/>
                    <a:pt x="9530902" y="3860545"/>
                  </a:cubicBezTo>
                  <a:cubicBezTo>
                    <a:pt x="9530902" y="3770009"/>
                    <a:pt x="9529632" y="3675702"/>
                    <a:pt x="9528362" y="3585166"/>
                  </a:cubicBezTo>
                  <a:cubicBezTo>
                    <a:pt x="9523282" y="3445591"/>
                    <a:pt x="9511852" y="556001"/>
                    <a:pt x="9511852" y="416426"/>
                  </a:cubicBezTo>
                  <a:cubicBezTo>
                    <a:pt x="9509312" y="299484"/>
                    <a:pt x="9506772" y="178770"/>
                    <a:pt x="9504232" y="63500"/>
                  </a:cubicBezTo>
                  <a:cubicBezTo>
                    <a:pt x="9502962" y="44450"/>
                    <a:pt x="9501692" y="43180"/>
                    <a:pt x="9441104" y="41910"/>
                  </a:cubicBezTo>
                  <a:cubicBezTo>
                    <a:pt x="9418643" y="41910"/>
                    <a:pt x="9403669" y="41910"/>
                    <a:pt x="9381208" y="40640"/>
                  </a:cubicBezTo>
                  <a:cubicBezTo>
                    <a:pt x="9194033" y="36830"/>
                    <a:pt x="8999370" y="31750"/>
                    <a:pt x="8812195" y="30480"/>
                  </a:cubicBezTo>
                  <a:cubicBezTo>
                    <a:pt x="8355488" y="26670"/>
                    <a:pt x="7891293" y="25400"/>
                    <a:pt x="7434585" y="22860"/>
                  </a:cubicBezTo>
                  <a:cubicBezTo>
                    <a:pt x="7367202" y="22860"/>
                    <a:pt x="7292332" y="22860"/>
                    <a:pt x="7224949" y="22860"/>
                  </a:cubicBezTo>
                  <a:cubicBezTo>
                    <a:pt x="7112644" y="22860"/>
                    <a:pt x="7000339" y="22860"/>
                    <a:pt x="6895520" y="22860"/>
                  </a:cubicBezTo>
                  <a:cubicBezTo>
                    <a:pt x="6655936" y="22860"/>
                    <a:pt x="6416352" y="22860"/>
                    <a:pt x="6184254" y="24130"/>
                  </a:cubicBezTo>
                  <a:cubicBezTo>
                    <a:pt x="5982105" y="25400"/>
                    <a:pt x="2575515" y="29210"/>
                    <a:pt x="2373366" y="29210"/>
                  </a:cubicBezTo>
                  <a:cubicBezTo>
                    <a:pt x="2043937" y="29210"/>
                    <a:pt x="1714509" y="26670"/>
                    <a:pt x="1385081" y="33020"/>
                  </a:cubicBezTo>
                  <a:cubicBezTo>
                    <a:pt x="1212879" y="36830"/>
                    <a:pt x="1048165" y="36830"/>
                    <a:pt x="883451" y="38100"/>
                  </a:cubicBezTo>
                  <a:cubicBezTo>
                    <a:pt x="598944" y="41910"/>
                    <a:pt x="314438" y="45720"/>
                    <a:pt x="49530" y="50800"/>
                  </a:cubicBezTo>
                  <a:cubicBezTo>
                    <a:pt x="36830" y="50800"/>
                    <a:pt x="34290" y="53340"/>
                    <a:pt x="33020" y="76918"/>
                  </a:cubicBezTo>
                  <a:cubicBezTo>
                    <a:pt x="31750" y="144820"/>
                    <a:pt x="31750" y="212721"/>
                    <a:pt x="30480" y="280623"/>
                  </a:cubicBezTo>
                  <a:cubicBezTo>
                    <a:pt x="29210" y="393792"/>
                    <a:pt x="26670" y="503189"/>
                    <a:pt x="25400" y="616358"/>
                  </a:cubicBezTo>
                  <a:cubicBezTo>
                    <a:pt x="20320" y="737072"/>
                    <a:pt x="26670" y="3687019"/>
                    <a:pt x="29210" y="3807733"/>
                  </a:cubicBezTo>
                  <a:cubicBezTo>
                    <a:pt x="29210" y="3935991"/>
                    <a:pt x="29210" y="4068022"/>
                    <a:pt x="30480" y="4196280"/>
                  </a:cubicBezTo>
                  <a:cubicBezTo>
                    <a:pt x="30480" y="4290588"/>
                    <a:pt x="33020" y="4384896"/>
                    <a:pt x="33020" y="4479204"/>
                  </a:cubicBezTo>
                  <a:cubicBezTo>
                    <a:pt x="33020" y="4581056"/>
                    <a:pt x="33020" y="4682908"/>
                    <a:pt x="31750" y="4779981"/>
                  </a:cubicBezTo>
                  <a:cubicBezTo>
                    <a:pt x="31750" y="4783791"/>
                    <a:pt x="31750" y="4786331"/>
                    <a:pt x="31750" y="4790141"/>
                  </a:cubicBezTo>
                  <a:cubicBezTo>
                    <a:pt x="31750" y="4800301"/>
                    <a:pt x="35560" y="4804111"/>
                    <a:pt x="44450" y="4804111"/>
                  </a:cubicBezTo>
                  <a:cubicBezTo>
                    <a:pt x="97315" y="4804111"/>
                    <a:pt x="202133" y="4805381"/>
                    <a:pt x="299464" y="4805381"/>
                  </a:cubicBezTo>
                  <a:cubicBezTo>
                    <a:pt x="441717" y="4805381"/>
                    <a:pt x="591457" y="4802841"/>
                    <a:pt x="733711" y="4805381"/>
                  </a:cubicBezTo>
                  <a:cubicBezTo>
                    <a:pt x="965808" y="4809191"/>
                    <a:pt x="1197905" y="4811731"/>
                    <a:pt x="1430003" y="4810461"/>
                  </a:cubicBezTo>
                  <a:cubicBezTo>
                    <a:pt x="1579743" y="4809191"/>
                    <a:pt x="1721996" y="4811731"/>
                    <a:pt x="1871736" y="4811731"/>
                  </a:cubicBezTo>
                  <a:cubicBezTo>
                    <a:pt x="2088859" y="4811731"/>
                    <a:pt x="2305983" y="4810461"/>
                    <a:pt x="2523106" y="4811731"/>
                  </a:cubicBezTo>
                  <a:cubicBezTo>
                    <a:pt x="2845047" y="4813001"/>
                    <a:pt x="6378917" y="4802841"/>
                    <a:pt x="6708345" y="4805381"/>
                  </a:cubicBezTo>
                  <a:cubicBezTo>
                    <a:pt x="6850598" y="4806651"/>
                    <a:pt x="6992852" y="4807921"/>
                    <a:pt x="7127618" y="4807921"/>
                  </a:cubicBezTo>
                  <a:cubicBezTo>
                    <a:pt x="7374689" y="4810461"/>
                    <a:pt x="7614273" y="4806651"/>
                    <a:pt x="7861344" y="4810461"/>
                  </a:cubicBezTo>
                  <a:cubicBezTo>
                    <a:pt x="8063494" y="4813001"/>
                    <a:pt x="8265643" y="4813001"/>
                    <a:pt x="8467793" y="4815541"/>
                  </a:cubicBezTo>
                  <a:cubicBezTo>
                    <a:pt x="8767273" y="4819351"/>
                    <a:pt x="9066754" y="4821891"/>
                    <a:pt x="9366234" y="4823161"/>
                  </a:cubicBezTo>
                  <a:cubicBezTo>
                    <a:pt x="9478539" y="4823161"/>
                    <a:pt x="9509312" y="4821891"/>
                    <a:pt x="9529632" y="482189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594126">
            <a:off x="391538" y="3964135"/>
            <a:ext cx="3546677" cy="366108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3296">
            <a:off x="15137891" y="5443750"/>
            <a:ext cx="2453534" cy="45899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91200" y="4168345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51015">
            <a:off x="17262348" y="8868051"/>
            <a:ext cx="1079300" cy="185287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05800" y="42537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9.34 </a:t>
            </a: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0" y="5676900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86600" y="5448300"/>
                <a:ext cx="13563600" cy="418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Ax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At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𝐵𝐴𝑥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At //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       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At //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448300"/>
                <a:ext cx="13563600" cy="4186339"/>
              </a:xfrm>
              <a:prstGeom prst="rect">
                <a:avLst/>
              </a:prstGeom>
              <a:blipFill>
                <a:blip r:embed="rId14"/>
                <a:stretch>
                  <a:fillRect l="-1618" b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0149925" flipH="1">
            <a:off x="16503039" y="188796"/>
            <a:ext cx="1469055" cy="12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51015">
            <a:off x="17191287" y="8715650"/>
            <a:ext cx="1079300" cy="185287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05800" y="4533900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9.34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84489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  <a:blipFill>
                <a:blip r:embed="rId14"/>
                <a:stretch>
                  <a:fillRect l="-2745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0149925" flipH="1">
            <a:off x="16503039" y="188796"/>
            <a:ext cx="1469055" cy="12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0" y="1826607"/>
                <a:ext cx="16840200" cy="575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ABC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ABC,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GBC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Gợi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ý: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GM=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 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 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GCM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GCA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26607"/>
                <a:ext cx="16840200" cy="5755293"/>
              </a:xfrm>
              <a:prstGeom prst="rect">
                <a:avLst/>
              </a:prstGeom>
              <a:blipFill>
                <a:blip r:embed="rId14"/>
                <a:stretch>
                  <a:fillRect l="-1267" r="-1231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31090" y="411971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9.35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11057" y="7883498"/>
            <a:ext cx="487680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2287" y="5961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241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6096000" y="1943100"/>
                <a:ext cx="11049000" cy="523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 =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(t/c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⊥ AM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. GM.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</a:t>
                </a:r>
                <a:r>
                  <a:rPr lang="en-US" sz="4000" baseline="-25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. AM.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3100"/>
                <a:ext cx="11049000" cy="5239511"/>
              </a:xfrm>
              <a:prstGeom prst="rect">
                <a:avLst/>
              </a:prstGeom>
              <a:blipFill>
                <a:blip r:embed="rId17"/>
                <a:stretch>
                  <a:fillRect l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095999" y="7136921"/>
                <a:ext cx="10584847" cy="2807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. GM.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BP 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7136921"/>
                <a:ext cx="10584847" cy="2807179"/>
              </a:xfrm>
              <a:prstGeom prst="rect">
                <a:avLst/>
              </a:prstGeom>
              <a:blipFill>
                <a:blip r:embed="rId18"/>
                <a:stretch>
                  <a:fillRect l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9887" y="2913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145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123965" y="1333500"/>
                <a:ext cx="10584847" cy="627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 ⊥ AM,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GMC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 .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ACM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 .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GM=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965" y="1333500"/>
                <a:ext cx="10584847" cy="6270050"/>
              </a:xfrm>
              <a:prstGeom prst="rect">
                <a:avLst/>
              </a:prstGeom>
              <a:blipFill>
                <a:blip r:embed="rId17"/>
                <a:stretch>
                  <a:fillRect l="-2074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00616" y="7505700"/>
                <a:ext cx="9144000" cy="27027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GBC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16" y="7505700"/>
                <a:ext cx="9144000" cy="2702791"/>
              </a:xfrm>
              <a:prstGeom prst="rect">
                <a:avLst/>
              </a:prstGeom>
              <a:blipFill>
                <a:blip r:embed="rId18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3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9887" y="2913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431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3522" y="1564125"/>
                <a:ext cx="11052477" cy="8608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BP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⊥ 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⊥ AG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CN ⊥ 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CN ⊥ AG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BP 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AG;     S</a:t>
                </a:r>
                <a:r>
                  <a:rPr lang="en-US" sz="4000" baseline="-25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 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∆BPM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∆CNM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CM (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𝐶𝑀𝑁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( 2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BPM =  ∆ CNM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=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522" y="1564125"/>
                <a:ext cx="11052477" cy="8608575"/>
              </a:xfrm>
              <a:prstGeom prst="rect">
                <a:avLst/>
              </a:prstGeom>
              <a:blipFill>
                <a:blip r:embed="rId17"/>
                <a:stretch>
                  <a:fillRect l="-1986" r="-1379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4935200" y="6136125"/>
            <a:ext cx="304800" cy="1752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9887" y="2913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93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05419" y="1627092"/>
                <a:ext cx="9144000" cy="76895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AM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GCB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419" y="1627092"/>
                <a:ext cx="9144000" cy="7689541"/>
              </a:xfrm>
              <a:prstGeom prst="rect">
                <a:avLst/>
              </a:prstGeom>
              <a:blipFill>
                <a:blip r:embed="rId17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27050" y="1707110"/>
            <a:ext cx="14203550" cy="6872779"/>
            <a:chOff x="0" y="0"/>
            <a:chExt cx="8149370" cy="40428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8126510" cy="4014871"/>
            </a:xfrm>
            <a:custGeom>
              <a:avLst/>
              <a:gdLst/>
              <a:ahLst/>
              <a:cxnLst/>
              <a:rect l="l" t="t" r="r" b="b"/>
              <a:pathLst>
                <a:path w="8126510" h="4014871">
                  <a:moveTo>
                    <a:pt x="8126510" y="4014871"/>
                  </a:moveTo>
                  <a:lnTo>
                    <a:pt x="0" y="4007251"/>
                  </a:lnTo>
                  <a:lnTo>
                    <a:pt x="0" y="1405689"/>
                  </a:lnTo>
                  <a:lnTo>
                    <a:pt x="17780" y="19050"/>
                  </a:lnTo>
                  <a:lnTo>
                    <a:pt x="4050529" y="0"/>
                  </a:lnTo>
                  <a:lnTo>
                    <a:pt x="8107460" y="5080"/>
                  </a:lnTo>
                  <a:close/>
                </a:path>
              </a:pathLst>
            </a:custGeom>
            <a:solidFill>
              <a:srgbClr val="0E67A3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8155720" cy="4041541"/>
            </a:xfrm>
            <a:custGeom>
              <a:avLst/>
              <a:gdLst/>
              <a:ahLst/>
              <a:cxnLst/>
              <a:rect l="l" t="t" r="r" b="b"/>
              <a:pathLst>
                <a:path w="8155720" h="4041541">
                  <a:moveTo>
                    <a:pt x="8121430" y="21590"/>
                  </a:moveTo>
                  <a:cubicBezTo>
                    <a:pt x="8122700" y="34290"/>
                    <a:pt x="8122700" y="44450"/>
                    <a:pt x="8123970" y="54610"/>
                  </a:cubicBezTo>
                  <a:cubicBezTo>
                    <a:pt x="8126510" y="124926"/>
                    <a:pt x="8127780" y="212664"/>
                    <a:pt x="8130320" y="297269"/>
                  </a:cubicBezTo>
                  <a:cubicBezTo>
                    <a:pt x="8130320" y="419476"/>
                    <a:pt x="8143020" y="2829145"/>
                    <a:pt x="8149370" y="2951352"/>
                  </a:cubicBezTo>
                  <a:cubicBezTo>
                    <a:pt x="8155720" y="3136229"/>
                    <a:pt x="8151910" y="3324240"/>
                    <a:pt x="8151910" y="3509117"/>
                  </a:cubicBezTo>
                  <a:cubicBezTo>
                    <a:pt x="8151910" y="3672060"/>
                    <a:pt x="8153180" y="3822468"/>
                    <a:pt x="8154450" y="3980581"/>
                  </a:cubicBezTo>
                  <a:cubicBezTo>
                    <a:pt x="8154450" y="4002171"/>
                    <a:pt x="8154450" y="4016141"/>
                    <a:pt x="8154450" y="4040271"/>
                  </a:cubicBezTo>
                  <a:cubicBezTo>
                    <a:pt x="8131590" y="4040271"/>
                    <a:pt x="8111270" y="4041541"/>
                    <a:pt x="8070058" y="4040271"/>
                  </a:cubicBezTo>
                  <a:cubicBezTo>
                    <a:pt x="7655470" y="4035191"/>
                    <a:pt x="7234504" y="4041541"/>
                    <a:pt x="6819915" y="4036461"/>
                  </a:cubicBezTo>
                  <a:cubicBezTo>
                    <a:pt x="6571163" y="4032651"/>
                    <a:pt x="6328788" y="4035191"/>
                    <a:pt x="6080035" y="4032651"/>
                  </a:cubicBezTo>
                  <a:cubicBezTo>
                    <a:pt x="5965226" y="4031381"/>
                    <a:pt x="5850417" y="4030111"/>
                    <a:pt x="5735608" y="4028841"/>
                  </a:cubicBezTo>
                  <a:cubicBezTo>
                    <a:pt x="5665447" y="4028841"/>
                    <a:pt x="5601664" y="4030111"/>
                    <a:pt x="5531503" y="4030111"/>
                  </a:cubicBezTo>
                  <a:cubicBezTo>
                    <a:pt x="5352911" y="4028841"/>
                    <a:pt x="4861784" y="4030111"/>
                    <a:pt x="4683192" y="4028841"/>
                  </a:cubicBezTo>
                  <a:cubicBezTo>
                    <a:pt x="4555626" y="4027571"/>
                    <a:pt x="2004315" y="4036461"/>
                    <a:pt x="1876749" y="4035191"/>
                  </a:cubicBezTo>
                  <a:cubicBezTo>
                    <a:pt x="1844858" y="4035191"/>
                    <a:pt x="1806588" y="4036461"/>
                    <a:pt x="1774697" y="4036461"/>
                  </a:cubicBezTo>
                  <a:cubicBezTo>
                    <a:pt x="1698157" y="4036461"/>
                    <a:pt x="1627996" y="4037731"/>
                    <a:pt x="1551457" y="4037731"/>
                  </a:cubicBezTo>
                  <a:cubicBezTo>
                    <a:pt x="1360109" y="4037731"/>
                    <a:pt x="1175139" y="4036461"/>
                    <a:pt x="983790" y="4035191"/>
                  </a:cubicBezTo>
                  <a:cubicBezTo>
                    <a:pt x="868981" y="4033921"/>
                    <a:pt x="754172" y="4032651"/>
                    <a:pt x="645741" y="4031381"/>
                  </a:cubicBezTo>
                  <a:cubicBezTo>
                    <a:pt x="441636" y="4030111"/>
                    <a:pt x="237532" y="4028841"/>
                    <a:pt x="48260" y="4028841"/>
                  </a:cubicBezTo>
                  <a:cubicBezTo>
                    <a:pt x="38100" y="4028841"/>
                    <a:pt x="29210" y="4028841"/>
                    <a:pt x="19050" y="4027571"/>
                  </a:cubicBezTo>
                  <a:cubicBezTo>
                    <a:pt x="10160" y="4026301"/>
                    <a:pt x="5080" y="4019951"/>
                    <a:pt x="7620" y="4011061"/>
                  </a:cubicBezTo>
                  <a:cubicBezTo>
                    <a:pt x="16510" y="3979144"/>
                    <a:pt x="12700" y="3900806"/>
                    <a:pt x="11430" y="3819335"/>
                  </a:cubicBezTo>
                  <a:cubicBezTo>
                    <a:pt x="10160" y="3653258"/>
                    <a:pt x="6350" y="3490316"/>
                    <a:pt x="7620" y="3324240"/>
                  </a:cubicBezTo>
                  <a:cubicBezTo>
                    <a:pt x="5080" y="3117428"/>
                    <a:pt x="0" y="557350"/>
                    <a:pt x="7620" y="347405"/>
                  </a:cubicBezTo>
                  <a:cubicBezTo>
                    <a:pt x="8890" y="306669"/>
                    <a:pt x="7620" y="262800"/>
                    <a:pt x="8890" y="222064"/>
                  </a:cubicBezTo>
                  <a:cubicBezTo>
                    <a:pt x="10160" y="156261"/>
                    <a:pt x="12700" y="841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075" y="30480"/>
                    <a:pt x="180127" y="29210"/>
                  </a:cubicBezTo>
                  <a:cubicBezTo>
                    <a:pt x="352341" y="25400"/>
                    <a:pt x="524554" y="22860"/>
                    <a:pt x="703146" y="20320"/>
                  </a:cubicBezTo>
                  <a:cubicBezTo>
                    <a:pt x="824333" y="17780"/>
                    <a:pt x="945521" y="16510"/>
                    <a:pt x="1060330" y="13970"/>
                  </a:cubicBezTo>
                  <a:cubicBezTo>
                    <a:pt x="1175139" y="11430"/>
                    <a:pt x="1296326" y="8890"/>
                    <a:pt x="1411135" y="8890"/>
                  </a:cubicBezTo>
                  <a:cubicBezTo>
                    <a:pt x="1538700" y="7620"/>
                    <a:pt x="1666266" y="10160"/>
                    <a:pt x="1793832" y="8890"/>
                  </a:cubicBezTo>
                  <a:cubicBezTo>
                    <a:pt x="1953288" y="8890"/>
                    <a:pt x="4842649" y="6350"/>
                    <a:pt x="5002106" y="5080"/>
                  </a:cubicBezTo>
                  <a:cubicBezTo>
                    <a:pt x="5155184" y="3810"/>
                    <a:pt x="5308263" y="2540"/>
                    <a:pt x="5467720" y="2540"/>
                  </a:cubicBezTo>
                  <a:cubicBezTo>
                    <a:pt x="5729230" y="1270"/>
                    <a:pt x="5984361" y="0"/>
                    <a:pt x="6245870" y="0"/>
                  </a:cubicBezTo>
                  <a:cubicBezTo>
                    <a:pt x="6354301" y="0"/>
                    <a:pt x="6469110" y="2540"/>
                    <a:pt x="6577541" y="2540"/>
                  </a:cubicBezTo>
                  <a:cubicBezTo>
                    <a:pt x="6877320" y="3810"/>
                    <a:pt x="7183477" y="5080"/>
                    <a:pt x="7483257" y="7620"/>
                  </a:cubicBezTo>
                  <a:cubicBezTo>
                    <a:pt x="7642713" y="8890"/>
                    <a:pt x="7802170" y="12700"/>
                    <a:pt x="7961627" y="16510"/>
                  </a:cubicBezTo>
                  <a:cubicBezTo>
                    <a:pt x="7999897" y="16510"/>
                    <a:pt x="8038166" y="16510"/>
                    <a:pt x="8070058" y="16510"/>
                  </a:cubicBezTo>
                  <a:cubicBezTo>
                    <a:pt x="8102380" y="17780"/>
                    <a:pt x="8111270" y="20320"/>
                    <a:pt x="8121430" y="21590"/>
                  </a:cubicBezTo>
                  <a:close/>
                  <a:moveTo>
                    <a:pt x="8131591" y="4023761"/>
                  </a:moveTo>
                  <a:cubicBezTo>
                    <a:pt x="8132860" y="4007251"/>
                    <a:pt x="8134130" y="3994551"/>
                    <a:pt x="8134130" y="3981851"/>
                  </a:cubicBezTo>
                  <a:cubicBezTo>
                    <a:pt x="8132860" y="3806801"/>
                    <a:pt x="8131591" y="3640725"/>
                    <a:pt x="8131591" y="3462114"/>
                  </a:cubicBezTo>
                  <a:cubicBezTo>
                    <a:pt x="8131591" y="3380643"/>
                    <a:pt x="8134130" y="3299172"/>
                    <a:pt x="8132860" y="3217701"/>
                  </a:cubicBezTo>
                  <a:cubicBezTo>
                    <a:pt x="8132860" y="3142496"/>
                    <a:pt x="8131591" y="3064159"/>
                    <a:pt x="8130320" y="2988954"/>
                  </a:cubicBezTo>
                  <a:cubicBezTo>
                    <a:pt x="8125241" y="2873014"/>
                    <a:pt x="8113810" y="472745"/>
                    <a:pt x="8113810" y="356805"/>
                  </a:cubicBezTo>
                  <a:cubicBezTo>
                    <a:pt x="8111270" y="259667"/>
                    <a:pt x="8108730" y="159394"/>
                    <a:pt x="8106191" y="63500"/>
                  </a:cubicBezTo>
                  <a:cubicBezTo>
                    <a:pt x="8104920" y="44450"/>
                    <a:pt x="8103650" y="43180"/>
                    <a:pt x="8050923" y="41910"/>
                  </a:cubicBezTo>
                  <a:cubicBezTo>
                    <a:pt x="8031788" y="41910"/>
                    <a:pt x="8019032" y="41910"/>
                    <a:pt x="7999897" y="40640"/>
                  </a:cubicBezTo>
                  <a:cubicBezTo>
                    <a:pt x="7840440" y="36830"/>
                    <a:pt x="7674605" y="31750"/>
                    <a:pt x="7515148" y="30480"/>
                  </a:cubicBezTo>
                  <a:cubicBezTo>
                    <a:pt x="7126073" y="26670"/>
                    <a:pt x="6730620" y="25400"/>
                    <a:pt x="6341544" y="22860"/>
                  </a:cubicBezTo>
                  <a:cubicBezTo>
                    <a:pt x="6284140" y="22860"/>
                    <a:pt x="6220357" y="22860"/>
                    <a:pt x="6162953" y="22860"/>
                  </a:cubicBezTo>
                  <a:cubicBezTo>
                    <a:pt x="6067279" y="22860"/>
                    <a:pt x="5971604" y="22860"/>
                    <a:pt x="5882309" y="22860"/>
                  </a:cubicBezTo>
                  <a:cubicBezTo>
                    <a:pt x="5678204" y="22860"/>
                    <a:pt x="5474099" y="22860"/>
                    <a:pt x="5276372" y="24130"/>
                  </a:cubicBezTo>
                  <a:cubicBezTo>
                    <a:pt x="5104158" y="25400"/>
                    <a:pt x="2202041" y="29210"/>
                    <a:pt x="2029828" y="29210"/>
                  </a:cubicBezTo>
                  <a:cubicBezTo>
                    <a:pt x="1749184" y="29210"/>
                    <a:pt x="1468539" y="26670"/>
                    <a:pt x="1187895" y="33020"/>
                  </a:cubicBezTo>
                  <a:cubicBezTo>
                    <a:pt x="1041195" y="36830"/>
                    <a:pt x="900873" y="36830"/>
                    <a:pt x="760550" y="38100"/>
                  </a:cubicBezTo>
                  <a:cubicBezTo>
                    <a:pt x="518176" y="41910"/>
                    <a:pt x="275801" y="45720"/>
                    <a:pt x="49530" y="50800"/>
                  </a:cubicBezTo>
                  <a:cubicBezTo>
                    <a:pt x="36830" y="50800"/>
                    <a:pt x="34290" y="53340"/>
                    <a:pt x="33020" y="74790"/>
                  </a:cubicBezTo>
                  <a:cubicBezTo>
                    <a:pt x="31750" y="131193"/>
                    <a:pt x="31750" y="187596"/>
                    <a:pt x="30480" y="243999"/>
                  </a:cubicBezTo>
                  <a:cubicBezTo>
                    <a:pt x="29210" y="338004"/>
                    <a:pt x="26670" y="428876"/>
                    <a:pt x="25400" y="522882"/>
                  </a:cubicBezTo>
                  <a:cubicBezTo>
                    <a:pt x="20320" y="623154"/>
                    <a:pt x="26670" y="3073559"/>
                    <a:pt x="29210" y="3173831"/>
                  </a:cubicBezTo>
                  <a:cubicBezTo>
                    <a:pt x="29210" y="3280371"/>
                    <a:pt x="29210" y="3390044"/>
                    <a:pt x="30480" y="3496583"/>
                  </a:cubicBezTo>
                  <a:cubicBezTo>
                    <a:pt x="30480" y="3574921"/>
                    <a:pt x="33020" y="3653258"/>
                    <a:pt x="33020" y="3731596"/>
                  </a:cubicBezTo>
                  <a:cubicBezTo>
                    <a:pt x="33020" y="3816201"/>
                    <a:pt x="33020" y="3900806"/>
                    <a:pt x="31750" y="3981851"/>
                  </a:cubicBezTo>
                  <a:cubicBezTo>
                    <a:pt x="31750" y="3985661"/>
                    <a:pt x="31750" y="3988201"/>
                    <a:pt x="31750" y="3992011"/>
                  </a:cubicBezTo>
                  <a:cubicBezTo>
                    <a:pt x="31750" y="4002171"/>
                    <a:pt x="35560" y="4005981"/>
                    <a:pt x="44450" y="4005981"/>
                  </a:cubicBezTo>
                  <a:cubicBezTo>
                    <a:pt x="90831" y="4005981"/>
                    <a:pt x="180127" y="4007251"/>
                    <a:pt x="263045" y="4007251"/>
                  </a:cubicBezTo>
                  <a:cubicBezTo>
                    <a:pt x="384232" y="4007251"/>
                    <a:pt x="511798" y="4004711"/>
                    <a:pt x="632985" y="4007251"/>
                  </a:cubicBezTo>
                  <a:cubicBezTo>
                    <a:pt x="830712" y="4011061"/>
                    <a:pt x="1028438" y="4013601"/>
                    <a:pt x="1226165" y="4012331"/>
                  </a:cubicBezTo>
                  <a:cubicBezTo>
                    <a:pt x="1353730" y="4011061"/>
                    <a:pt x="1474918" y="4013601"/>
                    <a:pt x="1602483" y="4013601"/>
                  </a:cubicBezTo>
                  <a:cubicBezTo>
                    <a:pt x="1787453" y="4013601"/>
                    <a:pt x="1972423" y="4012331"/>
                    <a:pt x="2157393" y="4013601"/>
                  </a:cubicBezTo>
                  <a:cubicBezTo>
                    <a:pt x="2431659" y="4014871"/>
                    <a:pt x="5442207" y="4004711"/>
                    <a:pt x="5722851" y="4007251"/>
                  </a:cubicBezTo>
                  <a:cubicBezTo>
                    <a:pt x="5844039" y="4008521"/>
                    <a:pt x="5965226" y="4009791"/>
                    <a:pt x="6080035" y="4009791"/>
                  </a:cubicBezTo>
                  <a:cubicBezTo>
                    <a:pt x="6290518" y="4012331"/>
                    <a:pt x="6494623" y="4008521"/>
                    <a:pt x="6705106" y="4012331"/>
                  </a:cubicBezTo>
                  <a:cubicBezTo>
                    <a:pt x="6877320" y="4014871"/>
                    <a:pt x="7049533" y="4014871"/>
                    <a:pt x="7221747" y="4017411"/>
                  </a:cubicBezTo>
                  <a:cubicBezTo>
                    <a:pt x="7476878" y="4021221"/>
                    <a:pt x="7732010" y="4023761"/>
                    <a:pt x="7987141" y="4025031"/>
                  </a:cubicBezTo>
                  <a:cubicBezTo>
                    <a:pt x="8082815" y="4025031"/>
                    <a:pt x="8111270" y="4023761"/>
                    <a:pt x="8131591" y="40237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708014" flipH="1">
            <a:off x="881760" y="297906"/>
            <a:ext cx="2161637" cy="3178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963276" y="-1028700"/>
            <a:ext cx="3107689" cy="31630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788607">
            <a:off x="13590409" y="6909114"/>
            <a:ext cx="4109741" cy="27199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607084" y="5680874"/>
            <a:ext cx="2255664" cy="3273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420585" y="1028700"/>
            <a:ext cx="2169530" cy="29905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33600" y="2135448"/>
            <a:ext cx="139038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5219700"/>
            <a:ext cx="12039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LUYỆN TẬP CHUNG TRANG </a:t>
            </a:r>
            <a:r>
              <a:rPr lang="en-US" sz="65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</a:t>
            </a:r>
            <a:endParaRPr kumimoji="0" lang="en-US" sz="65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725377" y="7021824"/>
            <a:ext cx="2052454" cy="35235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663644">
            <a:off x="-155860" y="2742291"/>
            <a:ext cx="2018705" cy="2782676"/>
          </a:xfrm>
          <a:prstGeom prst="rect">
            <a:avLst/>
          </a:prstGeom>
        </p:spPr>
      </p:pic>
      <p:sp>
        <p:nvSpPr>
          <p:cNvPr id="22" name="Google Shape;7771;p33"/>
          <p:cNvSpPr txBox="1">
            <a:spLocks/>
          </p:cNvSpPr>
          <p:nvPr/>
        </p:nvSpPr>
        <p:spPr>
          <a:xfrm>
            <a:off x="3962400" y="13335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5500" b="1" ker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861053">
            <a:off x="14458538" y="326175"/>
            <a:ext cx="2846193" cy="1883662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96308" y="3562621"/>
            <a:ext cx="5411428" cy="5024436"/>
            <a:chOff x="924909" y="3568797"/>
            <a:chExt cx="5411428" cy="4241703"/>
          </a:xfrm>
        </p:grpSpPr>
        <p:grpSp>
          <p:nvGrpSpPr>
            <p:cNvPr id="3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Rectangle 36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86209" y="3585196"/>
            <a:ext cx="5422223" cy="5001862"/>
            <a:chOff x="6840639" y="3553166"/>
            <a:chExt cx="5422223" cy="5001862"/>
          </a:xfrm>
        </p:grpSpPr>
        <p:grpSp>
          <p:nvGrpSpPr>
            <p:cNvPr id="38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39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40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1" name="Rectangle 4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291786" y="3558893"/>
            <a:ext cx="5422223" cy="5013607"/>
            <a:chOff x="12644694" y="3479846"/>
            <a:chExt cx="5422223" cy="4709752"/>
          </a:xfrm>
        </p:grpSpPr>
        <p:grpSp>
          <p:nvGrpSpPr>
            <p:cNvPr id="43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44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45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6" name="Rectangle 45"/>
            <p:cNvSpPr/>
            <p:nvPr/>
          </p:nvSpPr>
          <p:spPr>
            <a:xfrm>
              <a:off x="12835874" y="4490298"/>
              <a:ext cx="5028882" cy="2688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</a:t>
              </a: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tập cuối chương IX”.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8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13296" flipH="1">
            <a:off x="1138883" y="2118772"/>
            <a:ext cx="1417106" cy="236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61053">
            <a:off x="297276" y="7243274"/>
            <a:ext cx="4475901" cy="2962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331">
            <a:off x="13066409" y="33984"/>
            <a:ext cx="4964516" cy="348418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97946" y="2375352"/>
            <a:ext cx="12092108" cy="5536296"/>
            <a:chOff x="0" y="0"/>
            <a:chExt cx="7113005" cy="325664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7090145" cy="3228705"/>
            </a:xfrm>
            <a:custGeom>
              <a:avLst/>
              <a:gdLst/>
              <a:ahLst/>
              <a:cxnLst/>
              <a:rect l="l" t="t" r="r" b="b"/>
              <a:pathLst>
                <a:path w="7090145" h="3228705">
                  <a:moveTo>
                    <a:pt x="7090145" y="3228705"/>
                  </a:moveTo>
                  <a:lnTo>
                    <a:pt x="0" y="3221085"/>
                  </a:lnTo>
                  <a:lnTo>
                    <a:pt x="0" y="1133026"/>
                  </a:lnTo>
                  <a:lnTo>
                    <a:pt x="17780" y="19050"/>
                  </a:lnTo>
                  <a:lnTo>
                    <a:pt x="3533679" y="0"/>
                  </a:lnTo>
                  <a:lnTo>
                    <a:pt x="7071095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7119355" cy="3255375"/>
            </a:xfrm>
            <a:custGeom>
              <a:avLst/>
              <a:gdLst/>
              <a:ahLst/>
              <a:cxnLst/>
              <a:rect l="l" t="t" r="r" b="b"/>
              <a:pathLst>
                <a:path w="7119355" h="3255375">
                  <a:moveTo>
                    <a:pt x="7085065" y="21590"/>
                  </a:moveTo>
                  <a:cubicBezTo>
                    <a:pt x="7086335" y="34290"/>
                    <a:pt x="7086335" y="44450"/>
                    <a:pt x="7087605" y="54610"/>
                  </a:cubicBezTo>
                  <a:cubicBezTo>
                    <a:pt x="7090145" y="112761"/>
                    <a:pt x="7091415" y="182881"/>
                    <a:pt x="7093955" y="250497"/>
                  </a:cubicBezTo>
                  <a:cubicBezTo>
                    <a:pt x="7093955" y="348164"/>
                    <a:pt x="7106655" y="2273961"/>
                    <a:pt x="7113005" y="2371628"/>
                  </a:cubicBezTo>
                  <a:cubicBezTo>
                    <a:pt x="7119355" y="2519381"/>
                    <a:pt x="7115545" y="2669638"/>
                    <a:pt x="7115545" y="2817391"/>
                  </a:cubicBezTo>
                  <a:cubicBezTo>
                    <a:pt x="7115545" y="2947613"/>
                    <a:pt x="7116815" y="3067819"/>
                    <a:pt x="7118085" y="3194415"/>
                  </a:cubicBezTo>
                  <a:cubicBezTo>
                    <a:pt x="7118085" y="3216004"/>
                    <a:pt x="7118085" y="3229975"/>
                    <a:pt x="7118085" y="3254104"/>
                  </a:cubicBezTo>
                  <a:cubicBezTo>
                    <a:pt x="7095224" y="3254104"/>
                    <a:pt x="7074905" y="3255375"/>
                    <a:pt x="7037054" y="3254104"/>
                  </a:cubicBezTo>
                  <a:cubicBezTo>
                    <a:pt x="6675890" y="3249025"/>
                    <a:pt x="6309169" y="3255375"/>
                    <a:pt x="5948004" y="3250294"/>
                  </a:cubicBezTo>
                  <a:cubicBezTo>
                    <a:pt x="5731305" y="3246485"/>
                    <a:pt x="5520163" y="3249025"/>
                    <a:pt x="5303464" y="3246485"/>
                  </a:cubicBezTo>
                  <a:cubicBezTo>
                    <a:pt x="5203449" y="3245215"/>
                    <a:pt x="5103434" y="3243944"/>
                    <a:pt x="5003420" y="3242675"/>
                  </a:cubicBezTo>
                  <a:cubicBezTo>
                    <a:pt x="4942299" y="3242675"/>
                    <a:pt x="4886736" y="3243944"/>
                    <a:pt x="4825615" y="3243944"/>
                  </a:cubicBezTo>
                  <a:cubicBezTo>
                    <a:pt x="4670037" y="3242675"/>
                    <a:pt x="4242196" y="3243944"/>
                    <a:pt x="4086617" y="3242675"/>
                  </a:cubicBezTo>
                  <a:cubicBezTo>
                    <a:pt x="3975490" y="3241404"/>
                    <a:pt x="1752938" y="3250294"/>
                    <a:pt x="1641811" y="3249025"/>
                  </a:cubicBezTo>
                  <a:cubicBezTo>
                    <a:pt x="1614029" y="3249025"/>
                    <a:pt x="1580691" y="3250294"/>
                    <a:pt x="1552909" y="3250294"/>
                  </a:cubicBezTo>
                  <a:cubicBezTo>
                    <a:pt x="1486232" y="3250294"/>
                    <a:pt x="1425112" y="3251564"/>
                    <a:pt x="1358436" y="3251564"/>
                  </a:cubicBezTo>
                  <a:cubicBezTo>
                    <a:pt x="1191744" y="3251564"/>
                    <a:pt x="1030609" y="3250294"/>
                    <a:pt x="863918" y="3249025"/>
                  </a:cubicBezTo>
                  <a:cubicBezTo>
                    <a:pt x="763903" y="3247754"/>
                    <a:pt x="663888" y="3246485"/>
                    <a:pt x="569430" y="3245215"/>
                  </a:cubicBezTo>
                  <a:cubicBezTo>
                    <a:pt x="391626" y="3243944"/>
                    <a:pt x="213822" y="3242675"/>
                    <a:pt x="48260" y="3242675"/>
                  </a:cubicBezTo>
                  <a:cubicBezTo>
                    <a:pt x="38100" y="3242675"/>
                    <a:pt x="29210" y="3242675"/>
                    <a:pt x="19050" y="3241404"/>
                  </a:cubicBezTo>
                  <a:cubicBezTo>
                    <a:pt x="10160" y="3240135"/>
                    <a:pt x="5080" y="3233785"/>
                    <a:pt x="7620" y="3224894"/>
                  </a:cubicBezTo>
                  <a:cubicBezTo>
                    <a:pt x="16510" y="3193034"/>
                    <a:pt x="12700" y="3130426"/>
                    <a:pt x="11430" y="3065315"/>
                  </a:cubicBezTo>
                  <a:cubicBezTo>
                    <a:pt x="10160" y="2932588"/>
                    <a:pt x="6350" y="2802365"/>
                    <a:pt x="7620" y="2669638"/>
                  </a:cubicBezTo>
                  <a:cubicBezTo>
                    <a:pt x="5080" y="2504355"/>
                    <a:pt x="0" y="458353"/>
                    <a:pt x="7620" y="290566"/>
                  </a:cubicBezTo>
                  <a:cubicBezTo>
                    <a:pt x="8890" y="258010"/>
                    <a:pt x="7620" y="222950"/>
                    <a:pt x="8890" y="190394"/>
                  </a:cubicBezTo>
                  <a:cubicBezTo>
                    <a:pt x="10160" y="137804"/>
                    <a:pt x="12700" y="802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912" y="30480"/>
                    <a:pt x="163814" y="29210"/>
                  </a:cubicBezTo>
                  <a:cubicBezTo>
                    <a:pt x="313837" y="25400"/>
                    <a:pt x="463859" y="22860"/>
                    <a:pt x="619437" y="20320"/>
                  </a:cubicBezTo>
                  <a:cubicBezTo>
                    <a:pt x="725009" y="17780"/>
                    <a:pt x="830580" y="16510"/>
                    <a:pt x="930595" y="13970"/>
                  </a:cubicBezTo>
                  <a:cubicBezTo>
                    <a:pt x="1030609" y="11430"/>
                    <a:pt x="1136181" y="8890"/>
                    <a:pt x="1236195" y="8890"/>
                  </a:cubicBezTo>
                  <a:cubicBezTo>
                    <a:pt x="1347323" y="7620"/>
                    <a:pt x="1458450" y="10160"/>
                    <a:pt x="1569578" y="8890"/>
                  </a:cubicBezTo>
                  <a:cubicBezTo>
                    <a:pt x="1708487" y="8890"/>
                    <a:pt x="4225527" y="6350"/>
                    <a:pt x="4364436" y="5080"/>
                  </a:cubicBezTo>
                  <a:cubicBezTo>
                    <a:pt x="4497789" y="3810"/>
                    <a:pt x="4631142" y="2540"/>
                    <a:pt x="4770052" y="2540"/>
                  </a:cubicBezTo>
                  <a:cubicBezTo>
                    <a:pt x="4997863" y="1270"/>
                    <a:pt x="5220118" y="0"/>
                    <a:pt x="5447930" y="0"/>
                  </a:cubicBezTo>
                  <a:cubicBezTo>
                    <a:pt x="5542388" y="0"/>
                    <a:pt x="5642403" y="2540"/>
                    <a:pt x="5736862" y="2540"/>
                  </a:cubicBezTo>
                  <a:cubicBezTo>
                    <a:pt x="5998011" y="3810"/>
                    <a:pt x="6264717" y="5080"/>
                    <a:pt x="6525867" y="7620"/>
                  </a:cubicBezTo>
                  <a:cubicBezTo>
                    <a:pt x="6664776" y="8890"/>
                    <a:pt x="6803686" y="12700"/>
                    <a:pt x="6942596" y="16510"/>
                  </a:cubicBezTo>
                  <a:cubicBezTo>
                    <a:pt x="6975934" y="16510"/>
                    <a:pt x="7009272" y="16510"/>
                    <a:pt x="7037054" y="16510"/>
                  </a:cubicBezTo>
                  <a:cubicBezTo>
                    <a:pt x="7066015" y="17780"/>
                    <a:pt x="7074905" y="20320"/>
                    <a:pt x="7085065" y="21590"/>
                  </a:cubicBezTo>
                  <a:close/>
                  <a:moveTo>
                    <a:pt x="7095224" y="3237595"/>
                  </a:moveTo>
                  <a:cubicBezTo>
                    <a:pt x="7096495" y="3221085"/>
                    <a:pt x="7097765" y="3208385"/>
                    <a:pt x="7097765" y="3195685"/>
                  </a:cubicBezTo>
                  <a:cubicBezTo>
                    <a:pt x="7096495" y="3055298"/>
                    <a:pt x="7095224" y="2922571"/>
                    <a:pt x="7095224" y="2779826"/>
                  </a:cubicBezTo>
                  <a:cubicBezTo>
                    <a:pt x="7095224" y="2714715"/>
                    <a:pt x="7097765" y="2649603"/>
                    <a:pt x="7096495" y="2584492"/>
                  </a:cubicBezTo>
                  <a:cubicBezTo>
                    <a:pt x="7096495" y="2524389"/>
                    <a:pt x="7095224" y="2461782"/>
                    <a:pt x="7093955" y="2401679"/>
                  </a:cubicBezTo>
                  <a:cubicBezTo>
                    <a:pt x="7088874" y="2309020"/>
                    <a:pt x="7077445" y="390737"/>
                    <a:pt x="7077445" y="298079"/>
                  </a:cubicBezTo>
                  <a:cubicBezTo>
                    <a:pt x="7074905" y="220446"/>
                    <a:pt x="7072365" y="140309"/>
                    <a:pt x="7069824" y="63500"/>
                  </a:cubicBezTo>
                  <a:cubicBezTo>
                    <a:pt x="7068555" y="44450"/>
                    <a:pt x="7067285" y="43180"/>
                    <a:pt x="7020385" y="41910"/>
                  </a:cubicBezTo>
                  <a:cubicBezTo>
                    <a:pt x="7003716" y="41910"/>
                    <a:pt x="6992603" y="41910"/>
                    <a:pt x="6975934" y="40640"/>
                  </a:cubicBezTo>
                  <a:cubicBezTo>
                    <a:pt x="6837025" y="36830"/>
                    <a:pt x="6692558" y="31750"/>
                    <a:pt x="6553649" y="30480"/>
                  </a:cubicBezTo>
                  <a:cubicBezTo>
                    <a:pt x="6214710" y="26670"/>
                    <a:pt x="5870215" y="25400"/>
                    <a:pt x="5531276" y="22860"/>
                  </a:cubicBezTo>
                  <a:cubicBezTo>
                    <a:pt x="5481268" y="22860"/>
                    <a:pt x="5425705" y="22860"/>
                    <a:pt x="5375697" y="22860"/>
                  </a:cubicBezTo>
                  <a:cubicBezTo>
                    <a:pt x="5292352" y="22860"/>
                    <a:pt x="5209006" y="22860"/>
                    <a:pt x="5131216" y="22860"/>
                  </a:cubicBezTo>
                  <a:cubicBezTo>
                    <a:pt x="4953413" y="22860"/>
                    <a:pt x="4775608" y="22860"/>
                    <a:pt x="4603361" y="24130"/>
                  </a:cubicBezTo>
                  <a:cubicBezTo>
                    <a:pt x="4453338" y="25400"/>
                    <a:pt x="1925186" y="29210"/>
                    <a:pt x="1775164" y="29210"/>
                  </a:cubicBezTo>
                  <a:cubicBezTo>
                    <a:pt x="1530683" y="29210"/>
                    <a:pt x="1286203" y="26670"/>
                    <a:pt x="1041722" y="33020"/>
                  </a:cubicBezTo>
                  <a:cubicBezTo>
                    <a:pt x="913925" y="36830"/>
                    <a:pt x="791685" y="36830"/>
                    <a:pt x="669445" y="38100"/>
                  </a:cubicBezTo>
                  <a:cubicBezTo>
                    <a:pt x="458302" y="41910"/>
                    <a:pt x="247160" y="45720"/>
                    <a:pt x="49530" y="50800"/>
                  </a:cubicBezTo>
                  <a:cubicBezTo>
                    <a:pt x="36830" y="50800"/>
                    <a:pt x="34290" y="53340"/>
                    <a:pt x="33020" y="72693"/>
                  </a:cubicBezTo>
                  <a:cubicBezTo>
                    <a:pt x="31750" y="117770"/>
                    <a:pt x="31750" y="162847"/>
                    <a:pt x="30480" y="207924"/>
                  </a:cubicBezTo>
                  <a:cubicBezTo>
                    <a:pt x="29210" y="283053"/>
                    <a:pt x="26670" y="355677"/>
                    <a:pt x="25400" y="430806"/>
                  </a:cubicBezTo>
                  <a:cubicBezTo>
                    <a:pt x="20320" y="510943"/>
                    <a:pt x="26670" y="2469295"/>
                    <a:pt x="29210" y="2549432"/>
                  </a:cubicBezTo>
                  <a:cubicBezTo>
                    <a:pt x="29210" y="2634578"/>
                    <a:pt x="29210" y="2722228"/>
                    <a:pt x="30480" y="2807373"/>
                  </a:cubicBezTo>
                  <a:cubicBezTo>
                    <a:pt x="30480" y="2869981"/>
                    <a:pt x="33020" y="2932588"/>
                    <a:pt x="33020" y="2995195"/>
                  </a:cubicBezTo>
                  <a:cubicBezTo>
                    <a:pt x="33020" y="3062811"/>
                    <a:pt x="33020" y="3130426"/>
                    <a:pt x="31750" y="3195685"/>
                  </a:cubicBezTo>
                  <a:cubicBezTo>
                    <a:pt x="31750" y="3199495"/>
                    <a:pt x="31750" y="3202035"/>
                    <a:pt x="31750" y="3205845"/>
                  </a:cubicBezTo>
                  <a:cubicBezTo>
                    <a:pt x="31750" y="3216004"/>
                    <a:pt x="35560" y="3219815"/>
                    <a:pt x="44450" y="3219815"/>
                  </a:cubicBezTo>
                  <a:cubicBezTo>
                    <a:pt x="86025" y="3219815"/>
                    <a:pt x="163814" y="3221085"/>
                    <a:pt x="236047" y="3221085"/>
                  </a:cubicBezTo>
                  <a:cubicBezTo>
                    <a:pt x="341618" y="3221085"/>
                    <a:pt x="452746" y="3218545"/>
                    <a:pt x="558317" y="3221085"/>
                  </a:cubicBezTo>
                  <a:cubicBezTo>
                    <a:pt x="730565" y="3224895"/>
                    <a:pt x="902813" y="3227435"/>
                    <a:pt x="1075060" y="3226165"/>
                  </a:cubicBezTo>
                  <a:cubicBezTo>
                    <a:pt x="1186188" y="3224895"/>
                    <a:pt x="1291759" y="3227435"/>
                    <a:pt x="1402887" y="3227435"/>
                  </a:cubicBezTo>
                  <a:cubicBezTo>
                    <a:pt x="1564022" y="3227435"/>
                    <a:pt x="1725157" y="3226165"/>
                    <a:pt x="1886292" y="3227435"/>
                  </a:cubicBezTo>
                  <a:cubicBezTo>
                    <a:pt x="2125216" y="3228704"/>
                    <a:pt x="4747826" y="3218545"/>
                    <a:pt x="4992307" y="3221085"/>
                  </a:cubicBezTo>
                  <a:cubicBezTo>
                    <a:pt x="5097878" y="3222354"/>
                    <a:pt x="5203449" y="3223625"/>
                    <a:pt x="5303464" y="3223625"/>
                  </a:cubicBezTo>
                  <a:cubicBezTo>
                    <a:pt x="5486825" y="3226165"/>
                    <a:pt x="5664629" y="3222354"/>
                    <a:pt x="5847989" y="3226165"/>
                  </a:cubicBezTo>
                  <a:cubicBezTo>
                    <a:pt x="5998011" y="3228704"/>
                    <a:pt x="6148033" y="3228704"/>
                    <a:pt x="6298056" y="3231245"/>
                  </a:cubicBezTo>
                  <a:cubicBezTo>
                    <a:pt x="6520311" y="3235054"/>
                    <a:pt x="6742566" y="3237595"/>
                    <a:pt x="6964821" y="3238865"/>
                  </a:cubicBezTo>
                  <a:cubicBezTo>
                    <a:pt x="7048167" y="3238865"/>
                    <a:pt x="7074905" y="3237595"/>
                    <a:pt x="7095224" y="323759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11200" y="6734793"/>
            <a:ext cx="2460686" cy="28673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25943">
            <a:off x="1009120" y="274599"/>
            <a:ext cx="3649593" cy="37873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120055" y="4063521"/>
            <a:ext cx="1854516" cy="31837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234068" flipH="1">
            <a:off x="-237317" y="3373369"/>
            <a:ext cx="1867415" cy="2574131"/>
          </a:xfrm>
          <a:prstGeom prst="rect">
            <a:avLst/>
          </a:prstGeom>
        </p:spPr>
      </p:pic>
      <p:sp>
        <p:nvSpPr>
          <p:cNvPr id="13" name="Google Shape;7484;p29"/>
          <p:cNvSpPr txBox="1">
            <a:spLocks/>
          </p:cNvSpPr>
          <p:nvPr/>
        </p:nvSpPr>
        <p:spPr>
          <a:xfrm>
            <a:off x="3276600" y="3279300"/>
            <a:ext cx="11660759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 NGHE BÀI HỌC</a:t>
            </a:r>
            <a:r>
              <a:rPr kumimoji="0" lang="vi-VN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862621" flipH="1">
            <a:off x="-1043417" y="8651478"/>
            <a:ext cx="2949535" cy="24293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92703">
            <a:off x="17153756" y="6593862"/>
            <a:ext cx="2085903" cy="2875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15754961" y="-322457"/>
            <a:ext cx="2991882" cy="244150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563683" y="7815213"/>
            <a:ext cx="8353866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It's excellent for capturing audiences </a:t>
            </a:r>
            <a:r>
              <a:rPr kumimoji="0" lang="en-US" sz="3700" b="0" i="0" u="none" strike="noStrike" kern="1200" cap="none" spc="74" normalizeH="0" baseline="0" noProof="0" smtClean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beyon </a:t>
            </a: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a one-time event.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63683" y="4342465"/>
            <a:ext cx="7005904" cy="87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76" normalizeH="0" baseline="0" noProof="0" smtClean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OUR</a:t>
            </a:r>
          </a:p>
          <a:p>
            <a:pPr marL="0" marR="0" lvl="0" indent="0" algn="l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76" normalizeH="0" baseline="0" noProof="0" smtClean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76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SECOND GOAL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63683" y="2227919"/>
            <a:ext cx="7269975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Pre-record your Canva presentation to</a:t>
            </a: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present anytime, anywhere.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63683" y="1568681"/>
            <a:ext cx="5757787" cy="4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76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OUR FIRST GOAL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5410200" y="-455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1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316888">
            <a:off x="231807" y="169340"/>
            <a:ext cx="1822385" cy="1457908"/>
          </a:xfrm>
          <a:prstGeom prst="rect">
            <a:avLst/>
          </a:prstGeom>
        </p:spPr>
      </p:pic>
      <p:pic>
        <p:nvPicPr>
          <p:cNvPr id="40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859969" y="8862130"/>
            <a:ext cx="2227214" cy="107311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283343" y="2618521"/>
            <a:ext cx="14294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đường trung tuyến và sử dụng tính chất đồng quy của ba đường trung tuyến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9946" y="2819652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1979" y="1408137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" y="5230499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7440849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47025" y="5000420"/>
            <a:ext cx="14738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đoạn thẳng bằng nhau, các góc bằng nhau sử dụng tính chất đồng quy của ba đường phân giác.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66228" y="7243108"/>
            <a:ext cx="1429425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hai đoạn thẳng bằng nhau sử dụng tính chất đồng quy của ba đường trung trực.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6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/>
      <p:bldP spid="45" grpId="0" animBg="1"/>
      <p:bldP spid="46" grpId="0"/>
      <p:bldP spid="48" grpId="0" animBg="1"/>
      <p:bldP spid="50" grpId="0" animBg="1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862621" flipH="1">
            <a:off x="-1043417" y="8651478"/>
            <a:ext cx="2949535" cy="24293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92703">
            <a:off x="17153756" y="6593862"/>
            <a:ext cx="2085903" cy="2875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15754961" y="-322457"/>
            <a:ext cx="2991882" cy="244150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563683" y="7815213"/>
            <a:ext cx="8353866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It's excellent for capturing audiences </a:t>
            </a:r>
            <a:r>
              <a:rPr lang="en-US" sz="3700" spc="74" smtClean="0">
                <a:solidFill>
                  <a:srgbClr val="FFF5DE"/>
                </a:solidFill>
                <a:latin typeface="KG Primary Penmanship Bold"/>
              </a:rPr>
              <a:t>beyon </a:t>
            </a: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a one-time event.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63683" y="4342465"/>
            <a:ext cx="7005904" cy="87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0"/>
              </a:lnSpc>
            </a:pPr>
            <a:r>
              <a:rPr lang="en-US" sz="3800" spc="76" smtClean="0">
                <a:solidFill>
                  <a:srgbClr val="FFF5DE"/>
                </a:solidFill>
                <a:latin typeface="KG Primary Penmanship Bold"/>
              </a:rPr>
              <a:t>OUR</a:t>
            </a:r>
          </a:p>
          <a:p>
            <a:pPr>
              <a:lnSpc>
                <a:spcPts val="3420"/>
              </a:lnSpc>
            </a:pPr>
            <a:r>
              <a:rPr lang="en-US" sz="3800" spc="76" smtClean="0">
                <a:solidFill>
                  <a:srgbClr val="FFF5DE"/>
                </a:solidFill>
                <a:latin typeface="KG Primary Penmanship Bold"/>
              </a:rPr>
              <a:t> </a:t>
            </a:r>
            <a:r>
              <a:rPr lang="en-US" sz="3800" spc="76">
                <a:solidFill>
                  <a:srgbClr val="FFF5DE"/>
                </a:solidFill>
                <a:latin typeface="KG Primary Penmanship Bold"/>
              </a:rPr>
              <a:t>SECOND GOAL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63683" y="2227919"/>
            <a:ext cx="7269975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Pre-record your Canva presentation to</a:t>
            </a:r>
          </a:p>
          <a:p>
            <a:pPr>
              <a:lnSpc>
                <a:spcPts val="3700"/>
              </a:lnSpc>
            </a:pP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present anytime, anywhere.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63683" y="1568681"/>
            <a:ext cx="5757787" cy="4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0"/>
              </a:lnSpc>
            </a:pPr>
            <a:r>
              <a:rPr lang="en-US" sz="3800" spc="76">
                <a:solidFill>
                  <a:srgbClr val="FFF5DE"/>
                </a:solidFill>
                <a:latin typeface="KG Primary Penmanship Bold"/>
              </a:rPr>
              <a:t>OUR FIRST GOAL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5410200" y="-455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316888">
            <a:off x="231807" y="169340"/>
            <a:ext cx="1822385" cy="1457908"/>
          </a:xfrm>
          <a:prstGeom prst="rect">
            <a:avLst/>
          </a:prstGeom>
        </p:spPr>
      </p:pic>
      <p:pic>
        <p:nvPicPr>
          <p:cNvPr id="40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859969" y="8862130"/>
            <a:ext cx="2227214" cy="107311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606482" y="3081047"/>
            <a:ext cx="14294253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đoạn thẳng bằng nhau, các đường thẳng vuông góc, các đường thẳng đồng quy sử dụng tính chất ba đường cao của tam giác. 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3085" y="3282178"/>
            <a:ext cx="25908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1979" y="1562100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3085" y="6645414"/>
            <a:ext cx="25908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5: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06482" y="6442333"/>
            <a:ext cx="1429425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tam giác cân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8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869210" y="7949866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66453" y="683075"/>
            <a:ext cx="7487547" cy="1160430"/>
            <a:chOff x="5410201" y="249270"/>
            <a:chExt cx="7487547" cy="1160430"/>
          </a:xfrm>
        </p:grpSpPr>
        <p:grpSp>
          <p:nvGrpSpPr>
            <p:cNvPr id="51" name="Group 3"/>
            <p:cNvGrpSpPr/>
            <p:nvPr/>
          </p:nvGrpSpPr>
          <p:grpSpPr>
            <a:xfrm>
              <a:off x="5410201" y="278621"/>
              <a:ext cx="7162800" cy="1131079"/>
              <a:chOff x="0" y="0"/>
              <a:chExt cx="3183193" cy="3101958"/>
            </a:xfrm>
          </p:grpSpPr>
          <p:sp>
            <p:nvSpPr>
              <p:cNvPr id="53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54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6096000" y="249270"/>
              <a:ext cx="6801748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5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5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5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nl-NL" sz="45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tr82)</a:t>
              </a:r>
              <a:endPara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481096">
            <a:off x="-1229371" y="7852827"/>
            <a:ext cx="2761521" cy="4007484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536690" flipH="1">
            <a:off x="-47049" y="-1409"/>
            <a:ext cx="833685" cy="1431219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6709">
            <a:off x="706083" y="296535"/>
            <a:ext cx="645818" cy="959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358" y="2190513"/>
            <a:ext cx="16971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 minh rằng tam giác ABC có đường trung tuyến AM cũng là đường phân giác thì ABC là tam giác cân tại A.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04241" y="4990964"/>
            <a:ext cx="6812038" cy="3378175"/>
            <a:chOff x="0" y="-311188"/>
            <a:chExt cx="6255514" cy="2357249"/>
          </a:xfrm>
        </p:grpSpPr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1203158" y="0"/>
              <a:ext cx="0" cy="15544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984869"/>
              <a:ext cx="6096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9"/>
            <p:cNvSpPr txBox="1"/>
            <p:nvPr/>
          </p:nvSpPr>
          <p:spPr>
            <a:xfrm>
              <a:off x="193129" y="67289"/>
              <a:ext cx="882650" cy="193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GT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317307" y="1030136"/>
              <a:ext cx="882650" cy="10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KL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1"/>
                <p:cNvSpPr txBox="1"/>
                <p:nvPr/>
              </p:nvSpPr>
              <p:spPr>
                <a:xfrm>
                  <a:off x="1331724" y="-311188"/>
                  <a:ext cx="4923790" cy="1374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ABC, BM = CM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𝐵𝐴𝑀</m:t>
                          </m:r>
                        </m:e>
                      </m:acc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=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𝐶𝐴𝑀</m:t>
                          </m:r>
                        </m:e>
                      </m:acc>
                    </m:oMath>
                  </a14:m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724" y="-311188"/>
                  <a:ext cx="4923790" cy="1374616"/>
                </a:xfrm>
                <a:prstGeom prst="rect">
                  <a:avLst/>
                </a:prstGeom>
                <a:blipFill>
                  <a:blip r:embed="rId14"/>
                  <a:stretch>
                    <a:fillRect b="-6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12"/>
            <p:cNvSpPr txBox="1"/>
            <p:nvPr/>
          </p:nvSpPr>
          <p:spPr>
            <a:xfrm>
              <a:off x="1327888" y="1012346"/>
              <a:ext cx="4924425" cy="90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AB = AC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53731" y="5081528"/>
            <a:ext cx="4976869" cy="33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30600" y="8139341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536690" flipH="1">
            <a:off x="-197302" y="569310"/>
            <a:ext cx="833685" cy="1431219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6709">
            <a:off x="528790" y="3201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638800" y="2063309"/>
                <a:ext cx="15964912" cy="566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AM,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: 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E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= EM.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=  CM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EM (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063309"/>
                <a:ext cx="15964912" cy="5663282"/>
              </a:xfrm>
              <a:prstGeom prst="rect">
                <a:avLst/>
              </a:prstGeom>
              <a:blipFill>
                <a:blip r:embed="rId14"/>
                <a:stretch>
                  <a:fillRect l="-1336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1" y="2399169"/>
            <a:ext cx="4393789" cy="5825797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2131176" y="4912961"/>
            <a:ext cx="685800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06400" y="5452177"/>
                <a:ext cx="4437719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BAM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CEM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c.g.c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0" y="5452177"/>
                <a:ext cx="4437719" cy="1824923"/>
              </a:xfrm>
              <a:prstGeom prst="rect">
                <a:avLst/>
              </a:prstGeom>
              <a:blipFill>
                <a:blip r:embed="rId16"/>
                <a:stretch>
                  <a:fillRect r="-76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23674" y="8224966"/>
                <a:ext cx="615040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EC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74" y="8224966"/>
                <a:ext cx="6150402" cy="728533"/>
              </a:xfrm>
              <a:prstGeom prst="rect">
                <a:avLst/>
              </a:prstGeom>
              <a:blipFill>
                <a:blip r:embed="rId17"/>
                <a:stretch>
                  <a:fillRect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30600" y="8139341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536690" flipH="1">
            <a:off x="-44902" y="8722710"/>
            <a:ext cx="833685" cy="1431219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6709">
            <a:off x="681190" y="84735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𝐶𝐸𝑀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CE = CA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 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  <a:blipFill>
                <a:blip r:embed="rId14"/>
                <a:stretch>
                  <a:fillRect l="-297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6" y="2247900"/>
            <a:ext cx="4393789" cy="5825797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011400" y="6724908"/>
            <a:ext cx="2444334" cy="30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371930">
            <a:off x="16546703" y="132431"/>
            <a:ext cx="1676400" cy="9235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919034">
            <a:off x="43696" y="-151115"/>
            <a:ext cx="904528" cy="16638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77891" y="266700"/>
            <a:ext cx="666650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tr82)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4520" y="1671860"/>
                <a:ext cx="17404743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AI, BJ, CK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(H.9.50).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=  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0" y="1671860"/>
                <a:ext cx="17404743" cy="3702552"/>
              </a:xfrm>
              <a:prstGeom prst="rect">
                <a:avLst/>
              </a:prstGeom>
              <a:blipFill>
                <a:blip r:embed="rId10"/>
                <a:stretch>
                  <a:fillRect l="-1226" r="-1261" b="-6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04807">
            <a:off x="284079" y="9419111"/>
            <a:ext cx="1438254" cy="69297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5712567"/>
            <a:ext cx="3924301" cy="43839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5960" y="5874701"/>
            <a:ext cx="12371975" cy="3764599"/>
            <a:chOff x="0" y="-954812"/>
            <a:chExt cx="6251995" cy="3764609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1203116" y="0"/>
              <a:ext cx="0" cy="17145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984869"/>
              <a:ext cx="6096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356329" y="-183716"/>
              <a:ext cx="882650" cy="193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GT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372374" y="1157311"/>
              <a:ext cx="882650" cy="101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KL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11"/>
                <p:cNvSpPr txBox="1"/>
                <p:nvPr/>
              </p:nvSpPr>
              <p:spPr>
                <a:xfrm>
                  <a:off x="1328142" y="-954812"/>
                  <a:ext cx="4923790" cy="1969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AI, BJ, CK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ba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đường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cao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ABC,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= 135</a:t>
                  </a:r>
                  <a:r>
                    <a:rPr lang="en-US" sz="4000" kern="1200" baseline="30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o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 H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trực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ABC.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142" y="-954812"/>
                  <a:ext cx="4923790" cy="1969968"/>
                </a:xfrm>
                <a:prstGeom prst="rect">
                  <a:avLst/>
                </a:prstGeom>
                <a:blipFill>
                  <a:blip r:embed="rId14"/>
                  <a:stretch>
                    <a:fillRect l="-2189" b="-6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12"/>
                <p:cNvSpPr txBox="1"/>
                <p:nvPr/>
              </p:nvSpPr>
              <p:spPr>
                <a:xfrm>
                  <a:off x="1328205" y="984869"/>
                  <a:ext cx="4923790" cy="1824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AKC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vuông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cân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 AK = CK.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HAK =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BCK, AH = BC.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205" y="984869"/>
                  <a:ext cx="4923790" cy="1824928"/>
                </a:xfrm>
                <a:prstGeom prst="rect">
                  <a:avLst/>
                </a:prstGeom>
                <a:blipFill>
                  <a:blip r:embed="rId15"/>
                  <a:stretch>
                    <a:fillRect l="-2253" b="-137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rman Literature Thesis Infographic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1327</Words>
  <PresentationFormat>Custom</PresentationFormat>
  <Paragraphs>212</Paragraphs>
  <Slides>31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KG Primary Penmanship Bold</vt:lpstr>
      <vt:lpstr>Cambria Math</vt:lpstr>
      <vt:lpstr>Kavoon</vt:lpstr>
      <vt:lpstr>Calibri</vt:lpstr>
      <vt:lpstr>Raleway</vt:lpstr>
      <vt:lpstr>Grand Hotel</vt:lpstr>
      <vt:lpstr>Times New Roman</vt:lpstr>
      <vt:lpstr>Office Theme</vt:lpstr>
      <vt:lpstr>German Literature Thesis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2022-11-18T02:27:19Z</dcterms:modified>
  <dc:identifier>DAFODxhJNsQ</dc:identifier>
</cp:coreProperties>
</file>