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6" r:id="rId2"/>
    <p:sldId id="301" r:id="rId3"/>
    <p:sldId id="258" r:id="rId4"/>
    <p:sldId id="329" r:id="rId5"/>
    <p:sldId id="330" r:id="rId6"/>
    <p:sldId id="304" r:id="rId7"/>
    <p:sldId id="332" r:id="rId8"/>
    <p:sldId id="307" r:id="rId9"/>
    <p:sldId id="331" r:id="rId10"/>
    <p:sldId id="335" r:id="rId11"/>
    <p:sldId id="336" r:id="rId12"/>
    <p:sldId id="333" r:id="rId13"/>
    <p:sldId id="337" r:id="rId14"/>
    <p:sldId id="334" r:id="rId15"/>
    <p:sldId id="341" r:id="rId16"/>
    <p:sldId id="338" r:id="rId17"/>
    <p:sldId id="345" r:id="rId18"/>
    <p:sldId id="339" r:id="rId19"/>
    <p:sldId id="342" r:id="rId20"/>
    <p:sldId id="324" r:id="rId21"/>
    <p:sldId id="325" r:id="rId22"/>
    <p:sldId id="343" r:id="rId23"/>
    <p:sldId id="326" r:id="rId24"/>
    <p:sldId id="327" r:id="rId25"/>
    <p:sldId id="344" r:id="rId26"/>
  </p:sldIdLst>
  <p:sldSz cx="24387175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0" d="100"/>
          <a:sy n="30" d="100"/>
        </p:scale>
        <p:origin x="1074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37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4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13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2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7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0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12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45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37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4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1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3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6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9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5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3927-4183-4964-8543-FB374B334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82A5C-9A6A-4CAE-A603-626DEC3BB9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4BE796C0-8F3D-4933-BBB3-98032DD683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6328"/>
            <a:ext cx="24413028" cy="137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500460" y="5220268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/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  <a:blipFill>
                <a:blip r:embed="rId3"/>
                <a:stretch>
                  <a:fillRect l="-2300" b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76210A-4DDD-4D11-BF91-60FBB49854B3}"/>
                  </a:ext>
                </a:extLst>
              </p:cNvPr>
              <p:cNvSpPr/>
              <p:nvPr/>
            </p:nvSpPr>
            <p:spPr>
              <a:xfrm>
                <a:off x="5378753" y="8382000"/>
                <a:ext cx="14892034" cy="4590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</a:pP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Trắc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2000"/>
                  </a:lnSpc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76210A-4DDD-4D11-BF91-60FBB4985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53" y="8382000"/>
                <a:ext cx="14892034" cy="4590167"/>
              </a:xfrm>
              <a:prstGeom prst="rect">
                <a:avLst/>
              </a:prstGeom>
              <a:blipFill>
                <a:blip r:embed="rId4"/>
                <a:stretch>
                  <a:fillRect l="-1842" b="-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17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500460" y="5220268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/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  <a:blipFill>
                <a:blip r:embed="rId3"/>
                <a:stretch>
                  <a:fillRect l="-2300" b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76210A-4DDD-4D11-BF91-60FBB49854B3}"/>
                  </a:ext>
                </a:extLst>
              </p:cNvPr>
              <p:cNvSpPr/>
              <p:nvPr/>
            </p:nvSpPr>
            <p:spPr>
              <a:xfrm>
                <a:off x="5378753" y="8991600"/>
                <a:ext cx="16720834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</a:pP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2000"/>
                  </a:lnSpc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76210A-4DDD-4D11-BF91-60FBB4985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53" y="8991600"/>
                <a:ext cx="16720834" cy="3170099"/>
              </a:xfrm>
              <a:prstGeom prst="rect">
                <a:avLst/>
              </a:prstGeom>
              <a:blipFill rotWithShape="0">
                <a:blip r:embed="rId4"/>
                <a:stretch>
                  <a:fillRect l="-1641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38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716587" y="5562600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39300F-F002-47D3-9A21-45D9CD07D174}"/>
                  </a:ext>
                </a:extLst>
              </p:cNvPr>
              <p:cNvSpPr/>
              <p:nvPr/>
            </p:nvSpPr>
            <p:spPr>
              <a:xfrm>
                <a:off x="5823709" y="3411944"/>
                <a:ext cx="14447077" cy="3158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  <a:tab pos="359981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39300F-F002-47D3-9A21-45D9CD07D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709" y="3411944"/>
                <a:ext cx="14447077" cy="3158942"/>
              </a:xfrm>
              <a:prstGeom prst="rect">
                <a:avLst/>
              </a:prstGeom>
              <a:blipFill>
                <a:blip r:embed="rId3"/>
                <a:stretch>
                  <a:fillRect l="-1899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C46071-7575-4873-9778-6CE7441B3826}"/>
                  </a:ext>
                </a:extLst>
              </p:cNvPr>
              <p:cNvSpPr/>
              <p:nvPr/>
            </p:nvSpPr>
            <p:spPr>
              <a:xfrm>
                <a:off x="5564187" y="8305800"/>
                <a:ext cx="12192000" cy="48628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1+3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</m:rad>
                        </m:den>
                      </m:f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en-US" sz="4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/>
                              </m:sSup>
                            </m:den>
                          </m:f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C46071-7575-4873-9778-6CE7441B3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187" y="8305800"/>
                <a:ext cx="12192000" cy="4862870"/>
              </a:xfrm>
              <a:prstGeom prst="rect">
                <a:avLst/>
              </a:prstGeom>
              <a:blipFill rotWithShape="0">
                <a:blip r:embed="rId4"/>
                <a:stretch>
                  <a:fillRect l="-2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6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716587" y="5562600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39300F-F002-47D3-9A21-45D9CD07D174}"/>
                  </a:ext>
                </a:extLst>
              </p:cNvPr>
              <p:cNvSpPr/>
              <p:nvPr/>
            </p:nvSpPr>
            <p:spPr>
              <a:xfrm>
                <a:off x="5823709" y="3411944"/>
                <a:ext cx="14447077" cy="3158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  <a:tab pos="359981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39300F-F002-47D3-9A21-45D9CD07D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709" y="3411944"/>
                <a:ext cx="14447077" cy="3158942"/>
              </a:xfrm>
              <a:prstGeom prst="rect">
                <a:avLst/>
              </a:prstGeom>
              <a:blipFill>
                <a:blip r:embed="rId3"/>
                <a:stretch>
                  <a:fillRect l="-1899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C46071-7575-4873-9778-6CE7441B3826}"/>
                  </a:ext>
                </a:extLst>
              </p:cNvPr>
              <p:cNvSpPr/>
              <p:nvPr/>
            </p:nvSpPr>
            <p:spPr>
              <a:xfrm>
                <a:off x="5564186" y="8640901"/>
                <a:ext cx="16887071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</a:pP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2000"/>
                  </a:lnSpc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=−1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C46071-7575-4873-9778-6CE7441B3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186" y="8640901"/>
                <a:ext cx="16887071" cy="3170099"/>
              </a:xfrm>
              <a:prstGeom prst="rect">
                <a:avLst/>
              </a:prstGeom>
              <a:blipFill rotWithShape="0">
                <a:blip r:embed="rId4"/>
                <a:stretch>
                  <a:fillRect l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61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2191255" y="5959955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FDDC59-9490-4D9F-934B-933872D2E727}"/>
                  </a:ext>
                </a:extLst>
              </p:cNvPr>
              <p:cNvSpPr/>
              <p:nvPr/>
            </p:nvSpPr>
            <p:spPr>
              <a:xfrm>
                <a:off x="4832117" y="3214409"/>
                <a:ext cx="12192000" cy="37314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  <a:tab pos="359981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4400" b="1" u="sng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FDDC59-9490-4D9F-934B-933872D2E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17" y="3214409"/>
                <a:ext cx="12192000" cy="3731471"/>
              </a:xfrm>
              <a:prstGeom prst="rect">
                <a:avLst/>
              </a:prstGeom>
              <a:blipFill>
                <a:blip r:embed="rId3"/>
                <a:stretch>
                  <a:fillRect r="-155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0CC585-D827-4A45-AC45-03AF84050DE4}"/>
                  </a:ext>
                </a:extLst>
              </p:cNvPr>
              <p:cNvSpPr/>
              <p:nvPr/>
            </p:nvSpPr>
            <p:spPr>
              <a:xfrm>
                <a:off x="4954587" y="8564701"/>
                <a:ext cx="12192000" cy="31700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1: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rad>
                        <m:radPr>
                          <m:degHide m:val="on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0CC585-D827-4A45-AC45-03AF84050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8564701"/>
                <a:ext cx="12192000" cy="3170099"/>
              </a:xfrm>
              <a:prstGeom prst="rect">
                <a:avLst/>
              </a:prstGeom>
              <a:blipFill>
                <a:blip r:embed="rId4"/>
                <a:stretch>
                  <a:fillRect l="-2300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9BDDCA-4A4B-489D-8273-E8C78616CE44}"/>
                  </a:ext>
                </a:extLst>
              </p:cNvPr>
              <p:cNvSpPr/>
              <p:nvPr/>
            </p:nvSpPr>
            <p:spPr>
              <a:xfrm>
                <a:off x="13946187" y="9381052"/>
                <a:ext cx="7068666" cy="2966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9BDDCA-4A4B-489D-8273-E8C78616C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187" y="9381052"/>
                <a:ext cx="7068666" cy="2966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70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2191255" y="5959955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FDDC59-9490-4D9F-934B-933872D2E727}"/>
                  </a:ext>
                </a:extLst>
              </p:cNvPr>
              <p:cNvSpPr/>
              <p:nvPr/>
            </p:nvSpPr>
            <p:spPr>
              <a:xfrm>
                <a:off x="4832117" y="3214409"/>
                <a:ext cx="12192000" cy="37314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  <a:tab pos="359981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FDDC59-9490-4D9F-934B-933872D2E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17" y="3214409"/>
                <a:ext cx="12192000" cy="3731471"/>
              </a:xfrm>
              <a:prstGeom prst="rect">
                <a:avLst/>
              </a:prstGeom>
              <a:blipFill>
                <a:blip r:embed="rId3"/>
                <a:stretch>
                  <a:fillRect r="-155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0571C5B-4011-4BC1-935D-FF2E80826574}"/>
                  </a:ext>
                </a:extLst>
              </p:cNvPr>
              <p:cNvSpPr/>
              <p:nvPr/>
            </p:nvSpPr>
            <p:spPr>
              <a:xfrm>
                <a:off x="5106987" y="8868757"/>
                <a:ext cx="18487905" cy="324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và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 đó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0571C5B-4011-4BC1-935D-FF2E80826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8868757"/>
                <a:ext cx="18487905" cy="3247043"/>
              </a:xfrm>
              <a:prstGeom prst="rect">
                <a:avLst/>
              </a:prstGeom>
              <a:blipFill rotWithShape="0">
                <a:blip r:embed="rId4"/>
                <a:stretch>
                  <a:fillRect l="-1517" r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31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71395" y="2570159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1888787" y="5945531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42D97F-466B-4FEF-BF4F-A8159EC4A139}"/>
                  </a:ext>
                </a:extLst>
              </p:cNvPr>
              <p:cNvSpPr/>
              <p:nvPr/>
            </p:nvSpPr>
            <p:spPr>
              <a:xfrm>
                <a:off x="4847692" y="3768422"/>
                <a:ext cx="13441896" cy="3241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rad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 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42D97F-466B-4FEF-BF4F-A8159EC4A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692" y="3768422"/>
                <a:ext cx="13441896" cy="3241978"/>
              </a:xfrm>
              <a:prstGeom prst="rect">
                <a:avLst/>
              </a:prstGeom>
              <a:blipFill>
                <a:blip r:embed="rId3"/>
                <a:stretch>
                  <a:fillRect l="-2041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7E46A2A-2F13-4469-A7C1-6481123864F0}"/>
                  </a:ext>
                </a:extLst>
              </p:cNvPr>
              <p:cNvSpPr/>
              <p:nvPr/>
            </p:nvSpPr>
            <p:spPr>
              <a:xfrm>
                <a:off x="3523706" y="9378858"/>
                <a:ext cx="19718881" cy="2813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7E46A2A-2F13-4469-A7C1-648112386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06" y="9378858"/>
                <a:ext cx="19718881" cy="2813142"/>
              </a:xfrm>
              <a:prstGeom prst="rect">
                <a:avLst/>
              </a:prstGeom>
              <a:blipFill>
                <a:blip r:embed="rId4"/>
                <a:stretch>
                  <a:fillRect l="-1391" t="-4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3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71395" y="2570159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1888787" y="5945531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42D97F-466B-4FEF-BF4F-A8159EC4A139}"/>
                  </a:ext>
                </a:extLst>
              </p:cNvPr>
              <p:cNvSpPr/>
              <p:nvPr/>
            </p:nvSpPr>
            <p:spPr>
              <a:xfrm>
                <a:off x="4847692" y="3768422"/>
                <a:ext cx="13441896" cy="3241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 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42D97F-466B-4FEF-BF4F-A8159EC4A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692" y="3768422"/>
                <a:ext cx="13441896" cy="3241978"/>
              </a:xfrm>
              <a:prstGeom prst="rect">
                <a:avLst/>
              </a:prstGeom>
              <a:blipFill>
                <a:blip r:embed="rId3"/>
                <a:stretch>
                  <a:fillRect l="-2041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7E46A2A-2F13-4469-A7C1-6481123864F0}"/>
                  </a:ext>
                </a:extLst>
              </p:cNvPr>
              <p:cNvSpPr/>
              <p:nvPr/>
            </p:nvSpPr>
            <p:spPr>
              <a:xfrm>
                <a:off x="3278187" y="8776640"/>
                <a:ext cx="19703755" cy="324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CACL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 đó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E46A2A-2F13-4469-A7C1-648112386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8776640"/>
                <a:ext cx="19703755" cy="3247043"/>
              </a:xfrm>
              <a:prstGeom prst="rect">
                <a:avLst/>
              </a:prstGeom>
              <a:blipFill rotWithShape="0">
                <a:blip r:embed="rId4"/>
                <a:stretch>
                  <a:fillRect l="-1423" b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368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4403387" y="5959103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73149-C60D-4190-B0A1-307E7B326A8F}"/>
                  </a:ext>
                </a:extLst>
              </p:cNvPr>
              <p:cNvSpPr/>
              <p:nvPr/>
            </p:nvSpPr>
            <p:spPr>
              <a:xfrm>
                <a:off x="5106987" y="3810000"/>
                <a:ext cx="12192000" cy="32439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giới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 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73149-C60D-4190-B0A1-307E7B326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3810000"/>
                <a:ext cx="12192000" cy="3243965"/>
              </a:xfrm>
              <a:prstGeom prst="rect">
                <a:avLst/>
              </a:prstGeom>
              <a:blipFill>
                <a:blip r:embed="rId3"/>
                <a:stretch>
                  <a:fillRect l="-23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055B061-3DB0-40B7-8759-A566728EA6DF}"/>
              </a:ext>
            </a:extLst>
          </p:cNvPr>
          <p:cNvSpPr/>
          <p:nvPr/>
        </p:nvSpPr>
        <p:spPr>
          <a:xfrm>
            <a:off x="5075917" y="7946995"/>
            <a:ext cx="12192000" cy="12945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1000"/>
              </a:lnSpc>
              <a:spcBef>
                <a:spcPts val="600"/>
              </a:spcBef>
              <a:spcAft>
                <a:spcPts val="0"/>
              </a:spcAft>
              <a:tabLst>
                <a:tab pos="180340" algn="l"/>
                <a:tab pos="540385" algn="l"/>
                <a:tab pos="3420745" algn="l"/>
              </a:tabLst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86D6D4-9168-4094-81F4-ADF998A25D1A}"/>
                  </a:ext>
                </a:extLst>
              </p:cNvPr>
              <p:cNvSpPr/>
              <p:nvPr/>
            </p:nvSpPr>
            <p:spPr>
              <a:xfrm>
                <a:off x="1596943" y="9273106"/>
                <a:ext cx="8962965" cy="1502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𝐶</m:t>
                      </m:r>
                      <m:r>
                        <a:rPr lang="fr-FR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86D6D4-9168-4094-81F4-ADF998A25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43" y="9273106"/>
                <a:ext cx="8962965" cy="15029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CCBBF3-0EAB-4582-AD73-6F3549D5E1A3}"/>
                  </a:ext>
                </a:extLst>
              </p:cNvPr>
              <p:cNvSpPr/>
              <p:nvPr/>
            </p:nvSpPr>
            <p:spPr>
              <a:xfrm>
                <a:off x="8765753" y="9453211"/>
                <a:ext cx="12192000" cy="15072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8</m:t>
                                      </m:r>
                                      <m:sSup>
                                        <m:sSup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ad>
                            <m:rad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CCBBF3-0EAB-4582-AD73-6F3549D5E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753" y="9453211"/>
                <a:ext cx="12192000" cy="1507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E3A38B-CE9F-45BA-A7AF-F55B660F27AF}"/>
                  </a:ext>
                </a:extLst>
              </p:cNvPr>
              <p:cNvSpPr/>
              <p:nvPr/>
            </p:nvSpPr>
            <p:spPr>
              <a:xfrm>
                <a:off x="2910094" y="10674559"/>
                <a:ext cx="10224530" cy="2719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8</m:t>
                                      </m:r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ad>
                            <m:ra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8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E3A38B-CE9F-45BA-A7AF-F55B660F2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094" y="10674559"/>
                <a:ext cx="10224530" cy="27190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2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4403387" y="5959103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73149-C60D-4190-B0A1-307E7B326A8F}"/>
                  </a:ext>
                </a:extLst>
              </p:cNvPr>
              <p:cNvSpPr/>
              <p:nvPr/>
            </p:nvSpPr>
            <p:spPr>
              <a:xfrm>
                <a:off x="5106987" y="3810000"/>
                <a:ext cx="12192000" cy="32439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giới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 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73149-C60D-4190-B0A1-307E7B326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3810000"/>
                <a:ext cx="12192000" cy="3243965"/>
              </a:xfrm>
              <a:prstGeom prst="rect">
                <a:avLst/>
              </a:prstGeom>
              <a:blipFill>
                <a:blip r:embed="rId3"/>
                <a:stretch>
                  <a:fillRect l="-23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9077A1-C361-40A1-9D68-67191C0C9627}"/>
                  </a:ext>
                </a:extLst>
              </p:cNvPr>
              <p:cNvSpPr/>
              <p:nvPr/>
            </p:nvSpPr>
            <p:spPr>
              <a:xfrm>
                <a:off x="3278187" y="9080624"/>
                <a:ext cx="19173071" cy="324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A9077A1-C361-40A1-9D68-67191C0C9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9080624"/>
                <a:ext cx="19173071" cy="3247043"/>
              </a:xfrm>
              <a:prstGeom prst="rect">
                <a:avLst/>
              </a:prstGeom>
              <a:blipFill rotWithShape="0">
                <a:blip r:embed="rId4"/>
                <a:stretch>
                  <a:fillRect l="-1463" b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34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40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39285" y="4133098"/>
            <a:ext cx="12050302" cy="1388109"/>
            <a:chOff x="5747658" y="3914360"/>
            <a:chExt cx="13632086" cy="138810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98349" y="3914360"/>
              <a:ext cx="10520512" cy="89277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2. GIỚI HẠN CỦA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0" y="5796145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06425" y="7326070"/>
            <a:ext cx="15006769" cy="929775"/>
            <a:chOff x="7459670" y="8524495"/>
            <a:chExt cx="1500851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4" y="12077661"/>
            <a:ext cx="11419252" cy="942109"/>
            <a:chOff x="7459670" y="9982200"/>
            <a:chExt cx="1142056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78777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07890" y="88392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07890" y="104394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0857807A-F103-48D1-8FF8-2D049F91B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813" y="138931"/>
            <a:ext cx="3330409" cy="33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B96194-0DC6-4BB9-A232-6E30800E9D31}"/>
              </a:ext>
            </a:extLst>
          </p:cNvPr>
          <p:cNvSpPr/>
          <p:nvPr/>
        </p:nvSpPr>
        <p:spPr>
          <a:xfrm>
            <a:off x="1398587" y="2679719"/>
            <a:ext cx="17805400" cy="215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3c,d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132; 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6d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133.</a:t>
            </a: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sung: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F2663B-6B4E-4196-9F7A-DD34400B1789}"/>
                  </a:ext>
                </a:extLst>
              </p:cNvPr>
              <p:cNvSpPr/>
              <p:nvPr/>
            </p:nvSpPr>
            <p:spPr>
              <a:xfrm>
                <a:off x="1432831" y="4648200"/>
                <a:ext cx="19523756" cy="3075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F2663B-6B4E-4196-9F7A-DD34400B1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831" y="4648200"/>
                <a:ext cx="19523756" cy="307565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787AB5-0D9A-4D7C-8B79-0940B61F638A}"/>
                  </a:ext>
                </a:extLst>
              </p:cNvPr>
              <p:cNvSpPr/>
              <p:nvPr/>
            </p:nvSpPr>
            <p:spPr>
              <a:xfrm>
                <a:off x="1398587" y="8534400"/>
                <a:ext cx="9661491" cy="540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rad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787AB5-0D9A-4D7C-8B79-0940B61F6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87" y="8534400"/>
                <a:ext cx="9661491" cy="540725"/>
              </a:xfrm>
              <a:prstGeom prst="rect">
                <a:avLst/>
              </a:prstGeom>
              <a:blipFill>
                <a:blip r:embed="rId4"/>
                <a:stretch>
                  <a:fillRect t="-104494" r="-1640" b="-1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D1F16DE-E650-4246-9240-64BE418924EE}"/>
                  </a:ext>
                </a:extLst>
              </p:cNvPr>
              <p:cNvSpPr/>
              <p:nvPr/>
            </p:nvSpPr>
            <p:spPr>
              <a:xfrm>
                <a:off x="3301545" y="9067800"/>
                <a:ext cx="17655042" cy="1486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  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 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D1F16DE-E650-4246-9240-64BE41892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45" y="9067800"/>
                <a:ext cx="17655042" cy="1486754"/>
              </a:xfrm>
              <a:prstGeom prst="rect">
                <a:avLst/>
              </a:prstGeom>
              <a:blipFill>
                <a:blip r:embed="rId5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8149579-2153-49C8-8E20-8AB490636C5A}"/>
                  </a:ext>
                </a:extLst>
              </p:cNvPr>
              <p:cNvSpPr/>
              <p:nvPr/>
            </p:nvSpPr>
            <p:spPr>
              <a:xfrm>
                <a:off x="1434417" y="10515600"/>
                <a:ext cx="18988770" cy="2877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rad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?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4050665" algn="l"/>
                  </a:tabLst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8149579-2153-49C8-8E20-8AB490636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17" y="10515600"/>
                <a:ext cx="18988770" cy="2877326"/>
              </a:xfrm>
              <a:prstGeom prst="rect">
                <a:avLst/>
              </a:prstGeom>
              <a:blipFill>
                <a:blip r:embed="rId6"/>
                <a:stretch>
                  <a:fillRect b="-4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243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248400"/>
            <a:ext cx="21948825" cy="7028936"/>
            <a:chOff x="1220787" y="3485956"/>
            <a:chExt cx="21948825" cy="447573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85956"/>
              <a:ext cx="21948825" cy="4475735"/>
              <a:chOff x="1063132" y="1905531"/>
              <a:chExt cx="21948825" cy="4475735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094508"/>
                <a:ext cx="21948825" cy="428675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1905531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923387" y="3582998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504741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7834670" cy="915634"/>
              <a:chOff x="166396" y="8755081"/>
              <a:chExt cx="7834670" cy="91563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616544" cy="91563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6673622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132)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250C7A-E91B-4E8B-9CE1-8B3C16665445}"/>
              </a:ext>
            </a:extLst>
          </p:cNvPr>
          <p:cNvSpPr/>
          <p:nvPr/>
        </p:nvSpPr>
        <p:spPr>
          <a:xfrm>
            <a:off x="8993187" y="2814986"/>
            <a:ext cx="5182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2525F9-717C-4C25-BABF-4F0C4F57F1A8}"/>
                  </a:ext>
                </a:extLst>
              </p:cNvPr>
              <p:cNvSpPr/>
              <p:nvPr/>
            </p:nvSpPr>
            <p:spPr>
              <a:xfrm>
                <a:off x="5665788" y="4153390"/>
                <a:ext cx="12327025" cy="12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e)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4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2525F9-717C-4C25-BABF-4F0C4F57F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8" y="4153390"/>
                <a:ext cx="12327025" cy="1208729"/>
              </a:xfrm>
              <a:prstGeom prst="rect">
                <a:avLst/>
              </a:prstGeom>
              <a:blipFill>
                <a:blip r:embed="rId3"/>
                <a:stretch>
                  <a:fillRect l="-2224" b="-6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D069CA-3C65-4A10-928F-2043BB4664ED}"/>
                  </a:ext>
                </a:extLst>
              </p:cNvPr>
              <p:cNvSpPr/>
              <p:nvPr/>
            </p:nvSpPr>
            <p:spPr>
              <a:xfrm>
                <a:off x="5301488" y="7401253"/>
                <a:ext cx="12192000" cy="39932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54038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D069CA-3C65-4A10-928F-2043BB466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88" y="7401253"/>
                <a:ext cx="12192000" cy="3993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9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248400"/>
            <a:ext cx="21948825" cy="4835469"/>
            <a:chOff x="1220787" y="3485956"/>
            <a:chExt cx="21948825" cy="447573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85956"/>
              <a:ext cx="21948825" cy="4475735"/>
              <a:chOff x="1063132" y="1905531"/>
              <a:chExt cx="21948825" cy="4475735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094508"/>
                <a:ext cx="21948825" cy="428675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1905531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923387" y="3582998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504741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7834670" cy="915634"/>
              <a:chOff x="166396" y="8755081"/>
              <a:chExt cx="7834670" cy="91563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616544" cy="91563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6673622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133)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BE8369-6111-44D0-9F51-EDD10D9B45A5}"/>
                  </a:ext>
                </a:extLst>
              </p:cNvPr>
              <p:cNvSpPr/>
              <p:nvPr/>
            </p:nvSpPr>
            <p:spPr>
              <a:xfrm>
                <a:off x="6300787" y="3827996"/>
                <a:ext cx="6160276" cy="1377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 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BE8369-6111-44D0-9F51-EDD10D9B4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787" y="3827996"/>
                <a:ext cx="6160276" cy="1377365"/>
              </a:xfrm>
              <a:prstGeom prst="rect">
                <a:avLst/>
              </a:prstGeom>
              <a:blipFill>
                <a:blip r:embed="rId3"/>
                <a:stretch>
                  <a:fillRect l="-4554" r="-3564" b="-5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A7E00A5-8E43-4A4F-B859-BE35ACA64AFC}"/>
                  </a:ext>
                </a:extLst>
              </p:cNvPr>
              <p:cNvSpPr/>
              <p:nvPr/>
            </p:nvSpPr>
            <p:spPr>
              <a:xfrm>
                <a:off x="5665788" y="7239000"/>
                <a:ext cx="12104083" cy="2352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A7E00A5-8E43-4A4F-B859-BE35ACA64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8" y="7239000"/>
                <a:ext cx="12104083" cy="2352503"/>
              </a:xfrm>
              <a:prstGeom prst="rect">
                <a:avLst/>
              </a:prstGeom>
              <a:blipFill>
                <a:blip r:embed="rId4"/>
                <a:stretch>
                  <a:fillRect r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4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598521"/>
            <a:ext cx="21948825" cy="3930295"/>
            <a:chOff x="1220787" y="3408820"/>
            <a:chExt cx="21948825" cy="26792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08820"/>
              <a:ext cx="21948825" cy="2679237"/>
              <a:chOff x="1063132" y="1828395"/>
              <a:chExt cx="21948825" cy="2679237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136947"/>
                <a:ext cx="21948825" cy="237068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828395"/>
                <a:ext cx="3478409" cy="69633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40882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756866"/>
            <a:ext cx="22325581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831387" y="5181600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42BDD2A-8E24-4D6A-8631-A71FC0FC10A7}"/>
                  </a:ext>
                </a:extLst>
              </p:cNvPr>
              <p:cNvSpPr/>
              <p:nvPr/>
            </p:nvSpPr>
            <p:spPr>
              <a:xfrm>
                <a:off x="3871231" y="3276600"/>
                <a:ext cx="19523756" cy="3075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42BDD2A-8E24-4D6A-8631-A71FC0FC1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231" y="3276600"/>
                <a:ext cx="19523756" cy="307565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9E53FE-25A2-42AF-9414-D99C6F769374}"/>
                  </a:ext>
                </a:extLst>
              </p:cNvPr>
              <p:cNvSpPr/>
              <p:nvPr/>
            </p:nvSpPr>
            <p:spPr>
              <a:xfrm>
                <a:off x="4766097" y="9073759"/>
                <a:ext cx="10468187" cy="75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rad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2+</m:t>
                        </m:r>
                        <m:f>
                          <m:f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2−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9E53FE-25A2-42AF-9414-D99C6F769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097" y="9073759"/>
                <a:ext cx="10468187" cy="756041"/>
              </a:xfrm>
              <a:prstGeom prst="rect">
                <a:avLst/>
              </a:prstGeom>
              <a:blipFill>
                <a:blip r:embed="rId4"/>
                <a:stretch>
                  <a:fillRect t="-160800" r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1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7848600"/>
            <a:ext cx="21948825" cy="5257800"/>
            <a:chOff x="1220787" y="3118201"/>
            <a:chExt cx="21948825" cy="29506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118201"/>
              <a:ext cx="21948825" cy="2950631"/>
              <a:chOff x="1063132" y="1537776"/>
              <a:chExt cx="21948825" cy="2950631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1872450"/>
                <a:ext cx="21948825" cy="261595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833066"/>
            <a:ext cx="22325581" cy="5001912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688387" y="61488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A7896DF-F98C-4EAB-A5FE-E228589E7386}"/>
                  </a:ext>
                </a:extLst>
              </p:cNvPr>
              <p:cNvSpPr/>
              <p:nvPr/>
            </p:nvSpPr>
            <p:spPr>
              <a:xfrm>
                <a:off x="2897187" y="5029200"/>
                <a:ext cx="10473508" cy="567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rad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A7896DF-F98C-4EAB-A5FE-E228589E7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87" y="5029200"/>
                <a:ext cx="10473508" cy="567463"/>
              </a:xfrm>
              <a:prstGeom prst="rect">
                <a:avLst/>
              </a:prstGeom>
              <a:blipFill>
                <a:blip r:embed="rId3"/>
                <a:stretch>
                  <a:fillRect t="-113978" r="-1746"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406C963-BE33-486A-B310-BAE514F36FE5}"/>
                  </a:ext>
                </a:extLst>
              </p:cNvPr>
              <p:cNvSpPr/>
              <p:nvPr/>
            </p:nvSpPr>
            <p:spPr>
              <a:xfrm>
                <a:off x="4421187" y="5828446"/>
                <a:ext cx="17655042" cy="1508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vi-VN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   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  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406C963-BE33-486A-B310-BAE514F36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5828446"/>
                <a:ext cx="17655042" cy="1508618"/>
              </a:xfrm>
              <a:prstGeom prst="rect">
                <a:avLst/>
              </a:prstGeom>
              <a:blipFill>
                <a:blip r:embed="rId4"/>
                <a:stretch>
                  <a:fillRect b="-9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A75788-178B-46D3-9FB5-3BF5922D582D}"/>
                  </a:ext>
                </a:extLst>
              </p:cNvPr>
              <p:cNvSpPr/>
              <p:nvPr/>
            </p:nvSpPr>
            <p:spPr>
              <a:xfrm>
                <a:off x="3278187" y="9602293"/>
                <a:ext cx="18798042" cy="2132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A75788-178B-46D3-9FB5-3BF5922D5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9602293"/>
                <a:ext cx="18798042" cy="21325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2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/>
      <p:bldP spid="4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7848600"/>
            <a:ext cx="21948825" cy="5257800"/>
            <a:chOff x="1220787" y="3118201"/>
            <a:chExt cx="21948825" cy="29506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118201"/>
              <a:ext cx="21948825" cy="2950631"/>
              <a:chOff x="1063132" y="1537776"/>
              <a:chExt cx="21948825" cy="2950631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1872450"/>
                <a:ext cx="21948825" cy="261595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833066"/>
            <a:ext cx="22325581" cy="5001912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7375187" y="6113214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17A7B73-9D36-45FB-B0B1-0BDED85FB438}"/>
                  </a:ext>
                </a:extLst>
              </p:cNvPr>
              <p:cNvSpPr/>
              <p:nvPr/>
            </p:nvSpPr>
            <p:spPr>
              <a:xfrm>
                <a:off x="2067830" y="4326003"/>
                <a:ext cx="18988770" cy="2877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?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4050665" algn="l"/>
                  </a:tabLst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17A7B73-9D36-45FB-B0B1-0BDED85FB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830" y="4326003"/>
                <a:ext cx="18988770" cy="2877326"/>
              </a:xfrm>
              <a:prstGeom prst="rect">
                <a:avLst/>
              </a:prstGeom>
              <a:blipFill>
                <a:blip r:embed="rId3"/>
                <a:stretch>
                  <a:fillRect b="-4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D6F739-5B37-4E2D-BD61-EB99986C3B43}"/>
                  </a:ext>
                </a:extLst>
              </p:cNvPr>
              <p:cNvSpPr/>
              <p:nvPr/>
            </p:nvSpPr>
            <p:spPr>
              <a:xfrm>
                <a:off x="807427" y="8915400"/>
                <a:ext cx="22358961" cy="175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3000"/>
                  </a:lnSpc>
                  <a:spcBef>
                    <a:spcPts val="600"/>
                  </a:spcBef>
                  <a:tabLst>
                    <a:tab pos="1803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+3</m:t>
                                  </m:r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−2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+3</m:t>
                                  </m:r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+2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D6F739-5B37-4E2D-BD61-EB99986C3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27" y="8915400"/>
                <a:ext cx="22358961" cy="1759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CA2B8E-63B9-4DE3-9FFF-13EEF4F70F5B}"/>
                  </a:ext>
                </a:extLst>
              </p:cNvPr>
              <p:cNvSpPr/>
              <p:nvPr/>
            </p:nvSpPr>
            <p:spPr>
              <a:xfrm>
                <a:off x="915987" y="11224052"/>
                <a:ext cx="8397472" cy="1577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+3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+1−4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CA2B8E-63B9-4DE3-9FFF-13EEF4F70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11224052"/>
                <a:ext cx="8397472" cy="1577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B716A4-86DC-4E1F-816C-A951B2FD6222}"/>
                  </a:ext>
                </a:extLst>
              </p:cNvPr>
              <p:cNvSpPr/>
              <p:nvPr/>
            </p:nvSpPr>
            <p:spPr>
              <a:xfrm>
                <a:off x="8688387" y="11326606"/>
                <a:ext cx="6494855" cy="1363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B716A4-86DC-4E1F-816C-A951B2FD6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387" y="11326606"/>
                <a:ext cx="6494855" cy="1363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C9FA6FA-6765-4402-9C7B-5D9A39E01928}"/>
                  </a:ext>
                </a:extLst>
              </p:cNvPr>
              <p:cNvSpPr/>
              <p:nvPr/>
            </p:nvSpPr>
            <p:spPr>
              <a:xfrm>
                <a:off x="15285171" y="11144940"/>
                <a:ext cx="7365671" cy="1885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3+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</m:t>
                            </m:r>
                          </m:e>
                        </m:rad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e>
                        </m:rad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C9FA6FA-6765-4402-9C7B-5D9A39E01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171" y="11144940"/>
                <a:ext cx="7365671" cy="1885260"/>
              </a:xfrm>
              <a:prstGeom prst="rect">
                <a:avLst/>
              </a:prstGeom>
              <a:blipFill>
                <a:blip r:embed="rId7"/>
                <a:stretch>
                  <a:fillRect r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1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  <p:bldP spid="4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48305"/>
            <a:ext cx="22325581" cy="8295633"/>
            <a:chOff x="1076414" y="4377895"/>
            <a:chExt cx="22325581" cy="352513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5"/>
              <a:ext cx="4411573" cy="597725"/>
              <a:chOff x="166396" y="8755082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841483"/>
                <a:ext cx="3408305" cy="34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D15418-51F0-4443-84E9-B5511FF0A03E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D7E1415-4941-40E1-81F8-10C58633A1D5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E587342-2F37-4693-9D3E-0D32D8D1E64F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45855E-34AA-4CAB-B228-614CF08CF99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18AFEE-BB19-4D95-B894-686F767D3B90}"/>
                  </a:ext>
                </a:extLst>
              </p:cNvPr>
              <p:cNvSpPr/>
              <p:nvPr/>
            </p:nvSpPr>
            <p:spPr>
              <a:xfrm>
                <a:off x="2788016" y="5800628"/>
                <a:ext cx="19348562" cy="5019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nói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 hiệu: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18AFEE-BB19-4D95-B894-686F767D3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016" y="5800628"/>
                <a:ext cx="19348562" cy="5019772"/>
              </a:xfrm>
              <a:prstGeom prst="rect">
                <a:avLst/>
              </a:prstGeom>
              <a:blipFill>
                <a:blip r:embed="rId3"/>
                <a:stretch>
                  <a:fillRect b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48305"/>
            <a:ext cx="22325581" cy="8295633"/>
            <a:chOff x="1076414" y="4377895"/>
            <a:chExt cx="22325581" cy="352513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5"/>
              <a:ext cx="4411573" cy="597725"/>
              <a:chOff x="166396" y="8755082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841483"/>
                <a:ext cx="3408305" cy="34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D15418-51F0-4443-84E9-B5511FF0A03E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D7E1415-4941-40E1-81F8-10C58633A1D5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E587342-2F37-4693-9D3E-0D32D8D1E64F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45855E-34AA-4CAB-B228-614CF08CF99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FA27E3-D890-4215-9DCF-24414C7425F6}"/>
                  </a:ext>
                </a:extLst>
              </p:cNvPr>
              <p:cNvSpPr/>
              <p:nvPr/>
            </p:nvSpPr>
            <p:spPr>
              <a:xfrm>
                <a:off x="2897537" y="5867400"/>
                <a:ext cx="19732239" cy="5019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nói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 hiệu: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FA27E3-D890-4215-9DCF-24414C742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537" y="5867400"/>
                <a:ext cx="19732239" cy="5019772"/>
              </a:xfrm>
              <a:prstGeom prst="rect">
                <a:avLst/>
              </a:prstGeom>
              <a:blipFill>
                <a:blip r:embed="rId3"/>
                <a:stretch>
                  <a:fillRect r="-309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908302"/>
            <a:ext cx="22325581" cy="8235636"/>
            <a:chOff x="1076414" y="4403390"/>
            <a:chExt cx="22325581" cy="3499638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5" name="Group 7"/>
            <p:cNvGrpSpPr/>
            <p:nvPr/>
          </p:nvGrpSpPr>
          <p:grpSpPr>
            <a:xfrm>
              <a:off x="1076414" y="4403390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D15418-51F0-4443-84E9-B5511FF0A03E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D7E1415-4941-40E1-81F8-10C58633A1D5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E587342-2F37-4693-9D3E-0D32D8D1E64F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45855E-34AA-4CAB-B228-614CF08CF99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593FF6-7648-49EC-9185-ED9B65C1DBF4}"/>
                  </a:ext>
                </a:extLst>
              </p:cNvPr>
              <p:cNvSpPr/>
              <p:nvPr/>
            </p:nvSpPr>
            <p:spPr>
              <a:xfrm>
                <a:off x="2592387" y="5562600"/>
                <a:ext cx="19420226" cy="5021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các hằng số và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nguyên dương, ta luôn có: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385" indent="1295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540385" algn="l"/>
                  </a:tabLst>
                </a:pPr>
                <a:r>
                  <a:rPr lang="nl-NL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 lí về giới hạn hữu hạn của hàm số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vẫn còn đúng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→+∞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→−∞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593FF6-7648-49EC-9185-ED9B65C1D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5562600"/>
                <a:ext cx="19420226" cy="5021952"/>
              </a:xfrm>
              <a:prstGeom prst="rect">
                <a:avLst/>
              </a:prstGeom>
              <a:blipFill>
                <a:blip r:embed="rId3"/>
                <a:stretch>
                  <a:fillRect b="-5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1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02972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517625" y="7059794"/>
            <a:ext cx="21948825" cy="6351406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D9CCDA-6D5F-408D-B295-8D70D72FB62B}"/>
                  </a:ext>
                </a:extLst>
              </p:cNvPr>
              <p:cNvSpPr/>
              <p:nvPr/>
            </p:nvSpPr>
            <p:spPr>
              <a:xfrm>
                <a:off x="7594146" y="4701910"/>
                <a:ext cx="5677260" cy="14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60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D9CCDA-6D5F-408D-B295-8D70D72FB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46" y="4701910"/>
                <a:ext cx="5677260" cy="1493679"/>
              </a:xfrm>
              <a:prstGeom prst="rect">
                <a:avLst/>
              </a:prstGeom>
              <a:blipFill>
                <a:blip r:embed="rId3"/>
                <a:stretch>
                  <a:fillRect l="-5800" r="-5585" b="-1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D429785-5546-4DE6-A228-FC46390724F7}"/>
                  </a:ext>
                </a:extLst>
              </p:cNvPr>
              <p:cNvSpPr/>
              <p:nvPr/>
            </p:nvSpPr>
            <p:spPr>
              <a:xfrm>
                <a:off x="439284" y="8153400"/>
                <a:ext cx="16678999" cy="2646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0385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D429785-5546-4DE6-A228-FC4639072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4" y="8153400"/>
                <a:ext cx="16678999" cy="2646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5AD4A0-5896-4E75-B8E3-399667E6A820}"/>
                  </a:ext>
                </a:extLst>
              </p:cNvPr>
              <p:cNvSpPr/>
              <p:nvPr/>
            </p:nvSpPr>
            <p:spPr>
              <a:xfrm>
                <a:off x="13819371" y="8229600"/>
                <a:ext cx="5384616" cy="2476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limLow>
                            <m:limLow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→+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∞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limLow>
                            <m:limLow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→+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∞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5AD4A0-5896-4E75-B8E3-399667E6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9371" y="8229600"/>
                <a:ext cx="5384616" cy="24763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51A79A-4A90-447F-AE22-E59B6BB089F9}"/>
                  </a:ext>
                </a:extLst>
              </p:cNvPr>
              <p:cNvSpPr/>
              <p:nvPr/>
            </p:nvSpPr>
            <p:spPr>
              <a:xfrm>
                <a:off x="8281987" y="11057507"/>
                <a:ext cx="9779000" cy="2122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6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  <m:f>
                          <m:f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</m:t>
                            </m:r>
                            <m:r>
                              <a:rPr lang="en-US" sz="56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  <m:f>
                          <m:f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  <m:f>
                          <m:f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  <m:f>
                          <m:f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51A79A-4A90-447F-AE22-E59B6BB08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987" y="11057507"/>
                <a:ext cx="9779000" cy="2122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30796" y="2525611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66708"/>
              <a:chOff x="166396" y="8755081"/>
              <a:chExt cx="4411573" cy="86670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6765587" y="5612169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739891-A77B-4BC1-B8CF-3073835638B9}"/>
                  </a:ext>
                </a:extLst>
              </p:cNvPr>
              <p:cNvSpPr/>
              <p:nvPr/>
            </p:nvSpPr>
            <p:spPr>
              <a:xfrm>
                <a:off x="2921603" y="3835340"/>
                <a:ext cx="19977921" cy="2949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nguyên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dương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hằng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Khẳng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đây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sai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A.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C.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739891-A77B-4BC1-B8CF-307383563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03" y="3835340"/>
                <a:ext cx="19977921" cy="2949590"/>
              </a:xfrm>
              <a:prstGeom prst="rect">
                <a:avLst/>
              </a:prstGeom>
              <a:blipFill>
                <a:blip r:embed="rId3"/>
                <a:stretch>
                  <a:fillRect l="-610" b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E3F587-9562-423F-8CDF-A085BCE09BAD}"/>
                  </a:ext>
                </a:extLst>
              </p:cNvPr>
              <p:cNvSpPr/>
              <p:nvPr/>
            </p:nvSpPr>
            <p:spPr>
              <a:xfrm>
                <a:off x="4409960" y="9835759"/>
                <a:ext cx="4835298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sz="4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E3F587-9562-423F-8CDF-A085BCE09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960" y="9835759"/>
                <a:ext cx="4835298" cy="1145570"/>
              </a:xfrm>
              <a:prstGeom prst="rect">
                <a:avLst/>
              </a:prstGeom>
              <a:blipFill>
                <a:blip r:embed="rId4"/>
                <a:stretch>
                  <a:fillRect l="-5668" t="-4787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1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154987" y="5445216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5C0A10-F332-4E1F-92F6-016B4BC08F50}"/>
                  </a:ext>
                </a:extLst>
              </p:cNvPr>
              <p:cNvSpPr/>
              <p:nvPr/>
            </p:nvSpPr>
            <p:spPr>
              <a:xfrm>
                <a:off x="4847692" y="3352800"/>
                <a:ext cx="13279423" cy="2974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?</a:t>
                </a:r>
              </a:p>
              <a:p>
                <a:pPr marL="2286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	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5C0A10-F332-4E1F-92F6-016B4BC08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692" y="3352800"/>
                <a:ext cx="13279423" cy="2974404"/>
              </a:xfrm>
              <a:prstGeom prst="rect">
                <a:avLst/>
              </a:prstGeom>
              <a:blipFill>
                <a:blip r:embed="rId3"/>
                <a:stretch>
                  <a:fillRect l="-321" b="-10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02448D-EC47-463B-ACB5-BCDEEA9DB2CB}"/>
                  </a:ext>
                </a:extLst>
              </p:cNvPr>
              <p:cNvSpPr/>
              <p:nvPr/>
            </p:nvSpPr>
            <p:spPr>
              <a:xfrm>
                <a:off x="5438072" y="9354789"/>
                <a:ext cx="10964540" cy="2646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4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02448D-EC47-463B-ACB5-BCDEEA9DB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072" y="9354789"/>
                <a:ext cx="10964540" cy="2646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500460" y="5220268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/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  <a:blipFill>
                <a:blip r:embed="rId3"/>
                <a:stretch>
                  <a:fillRect l="-2300" b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76210A-4DDD-4D11-BF91-60FBB49854B3}"/>
                  </a:ext>
                </a:extLst>
              </p:cNvPr>
              <p:cNvSpPr/>
              <p:nvPr/>
            </p:nvSpPr>
            <p:spPr>
              <a:xfrm>
                <a:off x="5378753" y="8644196"/>
                <a:ext cx="12192000" cy="31700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ts val="12000"/>
                  </a:lnSpc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76210A-4DDD-4D11-BF91-60FBB4985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53" y="8644196"/>
                <a:ext cx="12192000" cy="3170099"/>
              </a:xfrm>
              <a:prstGeom prst="rect">
                <a:avLst/>
              </a:prstGeom>
              <a:blipFill rotWithShape="0">
                <a:blip r:embed="rId4"/>
                <a:stretch>
                  <a:fillRect l="-2000" b="-4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6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1622</Words>
  <PresentationFormat>Custom</PresentationFormat>
  <Paragraphs>344</Paragraphs>
  <Slides>25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AvantGarde-Demi</vt:lpstr>
      <vt:lpstr>Calibri</vt:lpstr>
      <vt:lpstr>Cambria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2020-04-19T15:54:34Z</dcterms:modified>
</cp:coreProperties>
</file>