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42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C4A8"/>
    <a:srgbClr val="CD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4660"/>
  </p:normalViewPr>
  <p:slideViewPr>
    <p:cSldViewPr>
      <p:cViewPr varScale="1">
        <p:scale>
          <a:sx n="58" d="100"/>
          <a:sy n="58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756CD8-56A5-43E2-92FB-07586437F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8F266-8CA2-46B2-B9E9-C94CE8603A9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9D35E14-9807-4873-A8CC-42129C28B282}" type="slidenum">
              <a:rPr lang="en-US" altLang="en-US" sz="1200">
                <a:latin typeface="Times New Roman" panose="02020603050405020304" pitchFamily="18" charset="0"/>
              </a:rPr>
              <a:pPr algn="r"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FE02E42-E138-4DF0-8B24-1B40D83128E6}" type="slidenum">
              <a:rPr lang="en-US" altLang="en-US" sz="1200">
                <a:latin typeface=".VnTimeH" pitchFamily="34" charset="0"/>
              </a:rPr>
              <a:pPr algn="r"/>
              <a:t>1</a:t>
            </a:fld>
            <a:endParaRPr lang="en-US" altLang="en-US" sz="1200">
              <a:latin typeface=".VnTimeH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B7CA-EA97-40EB-9BE0-25A9B8F0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15F-0A20-4411-8180-5AFB96908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2C2-D0D3-4930-BD0E-A44B78485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57141-D4BF-4EF2-9387-CA9F2237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0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92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043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352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062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14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903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3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F5428-0566-423D-AECB-BFDF5E4D5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10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942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171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32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69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5291-E394-411E-A770-9BF0459AC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80E3-96E6-4705-904F-39F9A9FE7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571A-0BE9-4E9A-881C-0732F0701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67BC-2A7F-4C9F-B738-DF276A890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2F2C3-4660-4B85-A495-B96A9BC98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37467-03A9-4B57-9B17-F6201F5EC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9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DB14-9689-4422-9ABE-07AAD6F4E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6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290B0-5F92-424A-817A-44675FE26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4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18" Type="http://schemas.openxmlformats.org/officeDocument/2006/relationships/image" Target="../media/image12.gif"/><Relationship Id="rId3" Type="http://schemas.openxmlformats.org/officeDocument/2006/relationships/audio" Target="file:///C:\nhac%20cua%20toi\nh&#7841;c%20thi&#7871;u%20nhi\Bay%20Cao%20Tieng%20Hat%20Uoc%20Mo%20-%20Various%20Artists.mp3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file:///G:\nhac\Lucky-Trish-Thuy-Trang.mp3" TargetMode="External"/><Relationship Id="rId16" Type="http://schemas.openxmlformats.org/officeDocument/2006/relationships/image" Target="../media/image10.png"/><Relationship Id="rId20" Type="http://schemas.openxmlformats.org/officeDocument/2006/relationships/image" Target="../media/image14.jpeg"/><Relationship Id="rId1" Type="http://schemas.openxmlformats.org/officeDocument/2006/relationships/audio" Target="Track02.wma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5.gi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9.png"/><Relationship Id="rId10" Type="http://schemas.openxmlformats.org/officeDocument/2006/relationships/image" Target="../media/image4.wmf"/><Relationship Id="rId19" Type="http://schemas.openxmlformats.org/officeDocument/2006/relationships/image" Target="../media/image13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gi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huong%20Trinh\Mot%20coi%20di%20ve%20-%20Nhac%20khong%20loi.mp3" TargetMode="External"/><Relationship Id="rId5" Type="http://schemas.openxmlformats.org/officeDocument/2006/relationships/hyperlink" Target="Beat_Mua_he_-_Beat.mp3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7.png"/><Relationship Id="rId18" Type="http://schemas.openxmlformats.org/officeDocument/2006/relationships/image" Target="../media/image22.gif"/><Relationship Id="rId3" Type="http://schemas.openxmlformats.org/officeDocument/2006/relationships/audio" Target="../media/audio2.wav"/><Relationship Id="rId21" Type="http://schemas.openxmlformats.org/officeDocument/2006/relationships/image" Target="../media/image1.png"/><Relationship Id="rId7" Type="http://schemas.openxmlformats.org/officeDocument/2006/relationships/slide" Target="slide7.xml"/><Relationship Id="rId12" Type="http://schemas.openxmlformats.org/officeDocument/2006/relationships/image" Target="../media/image16.gif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audio" Target="file:///G:\Chuong%20Trinh\Mot%20coi%20di%20ve%20-%20Nhac%20khong%20loi.mp3" TargetMode="External"/><Relationship Id="rId6" Type="http://schemas.openxmlformats.org/officeDocument/2006/relationships/slide" Target="slide8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image" Target="../media/image19.gif"/><Relationship Id="rId10" Type="http://schemas.openxmlformats.org/officeDocument/2006/relationships/slide" Target="slide10.xml"/><Relationship Id="rId19" Type="http://schemas.openxmlformats.org/officeDocument/2006/relationships/image" Target="../media/image23.wmf"/><Relationship Id="rId4" Type="http://schemas.openxmlformats.org/officeDocument/2006/relationships/audio" Target="../media/audio1.wav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rack0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69468102c327c7b01408fe8fb8197a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Lucky-Trish-Thuy-Tra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1 (1562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CRNRC407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2963"/>
            <a:ext cx="16176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animated_cartoon_animal%20rabbit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133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buttercu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29050"/>
            <a:ext cx="1905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fairypai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faegirlpin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wild_cherr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43375"/>
            <a:ext cx="1952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ros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lavend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4763"/>
            <a:ext cx="1905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2FF4A10BE8D543779575ADE7409EF7B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857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743200"/>
            <a:ext cx="762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WordArt 18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80010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llegie"/>
              </a:rPr>
              <a:t>Chöông trình giao löu giöõa lôùp </a:t>
            </a:r>
          </a:p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llegie"/>
              </a:rPr>
              <a:t>7A</a:t>
            </a:r>
          </a:p>
        </p:txBody>
      </p:sp>
      <p:pic>
        <p:nvPicPr>
          <p:cNvPr id="33809" name="Bay Cao Tieng Hat Uoc Mo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0" name="Picture 20" descr="H:\welcome1[1]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WordArt 19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3" y="5949950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20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/>
              </a:rPr>
              <a:t>!!!!!!!!!!!!!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00" fill="hold"/>
                                        <p:tgtEl>
                                          <p:spTgt spid="33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5" decel="100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5" decel="100000"/>
                                        <p:tgtEl>
                                          <p:spTgt spid="33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438400"/>
            <a:ext cx="76962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Đây là ngọn núi </a:t>
            </a:r>
            <a:r>
              <a:rPr lang="en-US" altLang="en-US" sz="3600" u="sng">
                <a:solidFill>
                  <a:srgbClr val="FF0000"/>
                </a:solidFill>
              </a:rPr>
              <a:t>đứng một mình </a:t>
            </a:r>
            <a:r>
              <a:rPr lang="en-US" altLang="en-US" sz="3600">
                <a:solidFill>
                  <a:srgbClr val="0000FF"/>
                </a:solidFill>
              </a:rPr>
              <a:t>cao nhất thế giới với độ cao 4.600m, và là đỉnh núi lớn nhất ở Châu Phi??</a:t>
            </a:r>
            <a:endParaRPr lang="en-US" altLang="en-US" sz="3600" u="sng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endParaRPr lang="en-US" altLang="en-US" sz="3600" u="sng">
              <a:solidFill>
                <a:srgbClr val="0000FF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5800" y="2438400"/>
            <a:ext cx="7924800" cy="2133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en-US" sz="4000">
              <a:solidFill>
                <a:srgbClr val="99FF33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136" name="Group 56"/>
          <p:cNvGraphicFramePr>
            <a:graphicFrameLocks noGrp="1"/>
          </p:cNvGraphicFramePr>
          <p:nvPr>
            <p:ph sz="half" idx="4294967295"/>
          </p:nvPr>
        </p:nvGraphicFramePr>
        <p:xfrm>
          <a:off x="609600" y="5029200"/>
          <a:ext cx="7473950" cy="914400"/>
        </p:xfrm>
        <a:graphic>
          <a:graphicData uri="http://schemas.openxmlformats.org/drawingml/2006/table">
            <a:tbl>
              <a:tblPr/>
              <a:tblGrid>
                <a:gridCol w="679450">
                  <a:extLst>
                    <a:ext uri="{9D8B030D-6E8A-4147-A177-3AD203B41FA5}">
                      <a16:colId xmlns:a16="http://schemas.microsoft.com/office/drawing/2014/main" val="101910068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1633506067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3696228449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1000174313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743416310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198290883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174456405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189372977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153560536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1825120674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348529291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570745"/>
                  </a:ext>
                </a:extLst>
              </a:tr>
            </a:tbl>
          </a:graphicData>
        </a:graphic>
      </p:graphicFrame>
      <p:pic>
        <p:nvPicPr>
          <p:cNvPr id="45087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6107" name="Oval 2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6109" name="Oval 2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6110" name="Oval 30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6111" name="Oval 31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6112" name="Oval 32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6113" name="Oval 33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6114" name="Oval 3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6115" name="Oval 3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46117" name="Oval 3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46118" name="Oval 3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46119" name="Oval 3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46120" name="Picture 40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Ô chữ gồm có 11 chữ cái</a:t>
            </a:r>
            <a:endParaRPr lang="en-US" altLang="en-US" sz="400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4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74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0"/>
                  </p:tgtEl>
                </p:cond>
              </p:nextCondLst>
            </p:seq>
          </p:childTnLst>
        </p:cTn>
      </p:par>
    </p:tnLst>
    <p:bldLst>
      <p:bldP spid="46083" grpId="0" animBg="1"/>
      <p:bldP spid="46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305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latin typeface="VNI-Allegie" pitchFamily="2" charset="0"/>
              </a:rPr>
              <a:t>      </a:t>
            </a:r>
            <a:r>
              <a:rPr lang="en-US" altLang="en-US" sz="3600" b="1">
                <a:latin typeface="Times New Roman" panose="02020603050405020304" pitchFamily="18" charset="0"/>
              </a:rPr>
              <a:t>Ban tổ chức sẽ đưa ra các ô chữ cho người chơi đoán kèm một gợi ý, người chơi có quyền trả lời bất cứ lúc nào giàng được quyền ưu tiên trước.</a:t>
            </a:r>
          </a:p>
          <a:p>
            <a:r>
              <a:rPr lang="en-US" altLang="en-US" sz="36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0" y="457200"/>
            <a:ext cx="29019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7200" b="1">
                <a:solidFill>
                  <a:srgbClr val="CC0000"/>
                </a:solidFill>
                <a:latin typeface="Times New Roman" panose="02020603050405020304" pitchFamily="18" charset="0"/>
              </a:rPr>
              <a:t>Phần 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1447800"/>
            <a:ext cx="5022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pic>
        <p:nvPicPr>
          <p:cNvPr id="6150" name="Mot coi di ve - Nhac khong 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7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  <p:bldLst>
      <p:bldP spid="6147" grpId="0"/>
      <p:bldP spid="6148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152400" y="676275"/>
          <a:ext cx="609600" cy="541020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67228552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429015"/>
                  </a:ext>
                </a:extLst>
              </a:tr>
              <a:tr h="815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646630"/>
                  </a:ext>
                </a:extLst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198430"/>
                  </a:ext>
                </a:extLst>
              </a:tr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38774"/>
                  </a:ext>
                </a:extLst>
              </a:tr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946353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659612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49389"/>
                  </a:ext>
                </a:extLst>
              </a:tr>
            </a:tbl>
          </a:graphicData>
        </a:graphic>
      </p:graphicFrame>
      <p:graphicFrame>
        <p:nvGraphicFramePr>
          <p:cNvPr id="35860" name="Group 20"/>
          <p:cNvGraphicFramePr>
            <a:graphicFrameLocks noGrp="1"/>
          </p:cNvGraphicFramePr>
          <p:nvPr/>
        </p:nvGraphicFramePr>
        <p:xfrm>
          <a:off x="2209800" y="676275"/>
          <a:ext cx="42672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2429617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562376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74275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4557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78101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382155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0580885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155182"/>
                  </a:ext>
                </a:extLst>
              </a:tr>
            </a:tbl>
          </a:graphicData>
        </a:graphic>
      </p:graphicFrame>
      <p:sp>
        <p:nvSpPr>
          <p:cNvPr id="35878" name="Rectangle 38" descr="Sphere"/>
          <p:cNvSpPr>
            <a:spLocks noChangeArrowheads="1"/>
          </p:cNvSpPr>
          <p:nvPr/>
        </p:nvSpPr>
        <p:spPr bwMode="auto">
          <a:xfrm>
            <a:off x="28194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879" name="Rectangle 39" descr="Sphere"/>
          <p:cNvSpPr>
            <a:spLocks noChangeArrowheads="1"/>
          </p:cNvSpPr>
          <p:nvPr/>
        </p:nvSpPr>
        <p:spPr bwMode="auto">
          <a:xfrm>
            <a:off x="34290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880" name="Rectangle 40" descr="Sphere"/>
          <p:cNvSpPr>
            <a:spLocks noChangeArrowheads="1"/>
          </p:cNvSpPr>
          <p:nvPr/>
        </p:nvSpPr>
        <p:spPr bwMode="auto">
          <a:xfrm>
            <a:off x="40386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881" name="Rectangle 41" descr="Sphere"/>
          <p:cNvSpPr>
            <a:spLocks noChangeArrowheads="1"/>
          </p:cNvSpPr>
          <p:nvPr/>
        </p:nvSpPr>
        <p:spPr bwMode="auto">
          <a:xfrm>
            <a:off x="46482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882" name="Rectangle 42" descr="Sphere"/>
          <p:cNvSpPr>
            <a:spLocks noChangeArrowheads="1"/>
          </p:cNvSpPr>
          <p:nvPr/>
        </p:nvSpPr>
        <p:spPr bwMode="auto">
          <a:xfrm>
            <a:off x="52578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883" name="Rectangle 43" descr="Sphere"/>
          <p:cNvSpPr>
            <a:spLocks noChangeArrowheads="1"/>
          </p:cNvSpPr>
          <p:nvPr/>
        </p:nvSpPr>
        <p:spPr bwMode="auto">
          <a:xfrm>
            <a:off x="58674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884" name="Rectangle 44" descr="Sphere"/>
          <p:cNvSpPr>
            <a:spLocks noChangeArrowheads="1"/>
          </p:cNvSpPr>
          <p:nvPr/>
        </p:nvSpPr>
        <p:spPr bwMode="auto">
          <a:xfrm>
            <a:off x="2209800" y="676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5885" name="Group 45"/>
          <p:cNvGraphicFramePr>
            <a:graphicFrameLocks noGrp="1"/>
          </p:cNvGraphicFramePr>
          <p:nvPr/>
        </p:nvGraphicFramePr>
        <p:xfrm>
          <a:off x="2819400" y="2200275"/>
          <a:ext cx="30480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6148426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036040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91582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23040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0182965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414468"/>
                  </a:ext>
                </a:extLst>
              </a:tr>
            </a:tbl>
          </a:graphicData>
        </a:graphic>
      </p:graphicFrame>
      <p:sp>
        <p:nvSpPr>
          <p:cNvPr id="35899" name="Rectangle 59" descr="Sphere"/>
          <p:cNvSpPr>
            <a:spLocks noChangeArrowheads="1"/>
          </p:cNvSpPr>
          <p:nvPr/>
        </p:nvSpPr>
        <p:spPr bwMode="auto">
          <a:xfrm>
            <a:off x="2819400" y="21971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00" name="Rectangle 60" descr="Sphere"/>
          <p:cNvSpPr>
            <a:spLocks noChangeArrowheads="1"/>
          </p:cNvSpPr>
          <p:nvPr/>
        </p:nvSpPr>
        <p:spPr bwMode="auto">
          <a:xfrm>
            <a:off x="3429000" y="2200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01" name="Rectangle 61" descr="Sphere"/>
          <p:cNvSpPr>
            <a:spLocks noChangeArrowheads="1"/>
          </p:cNvSpPr>
          <p:nvPr/>
        </p:nvSpPr>
        <p:spPr bwMode="auto">
          <a:xfrm>
            <a:off x="4038600" y="2200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02" name="Rectangle 62" descr="Sphere"/>
          <p:cNvSpPr>
            <a:spLocks noChangeArrowheads="1"/>
          </p:cNvSpPr>
          <p:nvPr/>
        </p:nvSpPr>
        <p:spPr bwMode="auto">
          <a:xfrm>
            <a:off x="4648200" y="2200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03" name="Rectangle 63" descr="Sphere"/>
          <p:cNvSpPr>
            <a:spLocks noChangeArrowheads="1"/>
          </p:cNvSpPr>
          <p:nvPr/>
        </p:nvSpPr>
        <p:spPr bwMode="auto">
          <a:xfrm>
            <a:off x="5257800" y="2200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5904" name="Group 64"/>
          <p:cNvGraphicFramePr>
            <a:graphicFrameLocks noGrp="1"/>
          </p:cNvGraphicFramePr>
          <p:nvPr/>
        </p:nvGraphicFramePr>
        <p:xfrm>
          <a:off x="2209800" y="2990850"/>
          <a:ext cx="36576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902263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064465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277722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360611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58059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992538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40415"/>
                  </a:ext>
                </a:extLst>
              </a:tr>
            </a:tbl>
          </a:graphicData>
        </a:graphic>
      </p:graphicFrame>
      <p:sp>
        <p:nvSpPr>
          <p:cNvPr id="35920" name="Rectangle 80" descr="Sphere"/>
          <p:cNvSpPr>
            <a:spLocks noChangeArrowheads="1"/>
          </p:cNvSpPr>
          <p:nvPr/>
        </p:nvSpPr>
        <p:spPr bwMode="auto">
          <a:xfrm>
            <a:off x="5257800" y="29813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21" name="Rectangle 81" descr="Sphere"/>
          <p:cNvSpPr>
            <a:spLocks noChangeArrowheads="1"/>
          </p:cNvSpPr>
          <p:nvPr/>
        </p:nvSpPr>
        <p:spPr bwMode="auto">
          <a:xfrm>
            <a:off x="2819400" y="29813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22" name="Rectangle 82" descr="Sphere"/>
          <p:cNvSpPr>
            <a:spLocks noChangeArrowheads="1"/>
          </p:cNvSpPr>
          <p:nvPr/>
        </p:nvSpPr>
        <p:spPr bwMode="auto">
          <a:xfrm>
            <a:off x="3429000" y="29813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23" name="Rectangle 83" descr="Sphere"/>
          <p:cNvSpPr>
            <a:spLocks noChangeArrowheads="1"/>
          </p:cNvSpPr>
          <p:nvPr/>
        </p:nvSpPr>
        <p:spPr bwMode="auto">
          <a:xfrm>
            <a:off x="4038600" y="29813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24" name="Rectangle 84" descr="Sphere"/>
          <p:cNvSpPr>
            <a:spLocks noChangeArrowheads="1"/>
          </p:cNvSpPr>
          <p:nvPr/>
        </p:nvSpPr>
        <p:spPr bwMode="auto">
          <a:xfrm>
            <a:off x="4648200" y="29813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5925" name="Group 85"/>
          <p:cNvGraphicFramePr>
            <a:graphicFrameLocks noGrp="1"/>
          </p:cNvGraphicFramePr>
          <p:nvPr/>
        </p:nvGraphicFramePr>
        <p:xfrm>
          <a:off x="3429000" y="3771900"/>
          <a:ext cx="36576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352699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235210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5068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899444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315539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8975433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597162"/>
                  </a:ext>
                </a:extLst>
              </a:tr>
            </a:tbl>
          </a:graphicData>
        </a:graphic>
      </p:graphicFrame>
      <p:graphicFrame>
        <p:nvGraphicFramePr>
          <p:cNvPr id="35941" name="Group 101"/>
          <p:cNvGraphicFramePr>
            <a:graphicFrameLocks noGrp="1"/>
          </p:cNvGraphicFramePr>
          <p:nvPr/>
        </p:nvGraphicFramePr>
        <p:xfrm>
          <a:off x="1600200" y="4543425"/>
          <a:ext cx="48768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2686296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93896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16164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5680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797242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84198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71762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1132901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943517"/>
                  </a:ext>
                </a:extLst>
              </a:tr>
            </a:tbl>
          </a:graphicData>
        </a:graphic>
      </p:graphicFrame>
      <p:graphicFrame>
        <p:nvGraphicFramePr>
          <p:cNvPr id="35961" name="Group 121"/>
          <p:cNvGraphicFramePr>
            <a:graphicFrameLocks noGrp="1"/>
          </p:cNvGraphicFramePr>
          <p:nvPr/>
        </p:nvGraphicFramePr>
        <p:xfrm>
          <a:off x="4038600" y="1438275"/>
          <a:ext cx="12192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5688577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503691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377623"/>
                  </a:ext>
                </a:extLst>
              </a:tr>
            </a:tbl>
          </a:graphicData>
        </a:graphic>
      </p:graphicFrame>
      <p:graphicFrame>
        <p:nvGraphicFramePr>
          <p:cNvPr id="35969" name="Group 129"/>
          <p:cNvGraphicFramePr>
            <a:graphicFrameLocks noGrp="1"/>
          </p:cNvGraphicFramePr>
          <p:nvPr/>
        </p:nvGraphicFramePr>
        <p:xfrm>
          <a:off x="990600" y="5330825"/>
          <a:ext cx="6705600" cy="7524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9013669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58489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51850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689546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420752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11424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15901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441805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31672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13556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82386902"/>
                    </a:ext>
                  </a:extLst>
                </a:gridCol>
              </a:tblGrid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07805"/>
                  </a:ext>
                </a:extLst>
              </a:tr>
            </a:tbl>
          </a:graphicData>
        </a:graphic>
      </p:graphicFrame>
      <p:sp>
        <p:nvSpPr>
          <p:cNvPr id="35995" name="Rectangle 155" descr="Sphere"/>
          <p:cNvSpPr>
            <a:spLocks noChangeArrowheads="1"/>
          </p:cNvSpPr>
          <p:nvPr/>
        </p:nvSpPr>
        <p:spPr bwMode="auto">
          <a:xfrm>
            <a:off x="3429000" y="37623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96" name="Rectangle 156" descr="Sphere"/>
          <p:cNvSpPr>
            <a:spLocks noChangeArrowheads="1"/>
          </p:cNvSpPr>
          <p:nvPr/>
        </p:nvSpPr>
        <p:spPr bwMode="auto">
          <a:xfrm>
            <a:off x="4038600" y="37623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97" name="Rectangle 157" descr="Sphere"/>
          <p:cNvSpPr>
            <a:spLocks noChangeArrowheads="1"/>
          </p:cNvSpPr>
          <p:nvPr/>
        </p:nvSpPr>
        <p:spPr bwMode="auto">
          <a:xfrm>
            <a:off x="4648200" y="37623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98" name="Rectangle 158" descr="Sphere"/>
          <p:cNvSpPr>
            <a:spLocks noChangeArrowheads="1"/>
          </p:cNvSpPr>
          <p:nvPr/>
        </p:nvSpPr>
        <p:spPr bwMode="auto">
          <a:xfrm>
            <a:off x="5257800" y="37623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5999" name="Rectangle 159" descr="Sphere"/>
          <p:cNvSpPr>
            <a:spLocks noChangeArrowheads="1"/>
          </p:cNvSpPr>
          <p:nvPr/>
        </p:nvSpPr>
        <p:spPr bwMode="auto">
          <a:xfrm>
            <a:off x="5867400" y="37623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0" name="Rectangle 160" descr="Sphere"/>
          <p:cNvSpPr>
            <a:spLocks noChangeArrowheads="1"/>
          </p:cNvSpPr>
          <p:nvPr/>
        </p:nvSpPr>
        <p:spPr bwMode="auto">
          <a:xfrm>
            <a:off x="6477000" y="37623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1" name="Rectangle 161" descr="Sphere"/>
          <p:cNvSpPr>
            <a:spLocks noChangeArrowheads="1"/>
          </p:cNvSpPr>
          <p:nvPr/>
        </p:nvSpPr>
        <p:spPr bwMode="auto">
          <a:xfrm>
            <a:off x="46482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2" name="Rectangle 162" descr="Sphere"/>
          <p:cNvSpPr>
            <a:spLocks noChangeArrowheads="1"/>
          </p:cNvSpPr>
          <p:nvPr/>
        </p:nvSpPr>
        <p:spPr bwMode="auto">
          <a:xfrm>
            <a:off x="52578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3" name="Rectangle 163" descr="Sphere"/>
          <p:cNvSpPr>
            <a:spLocks noChangeArrowheads="1"/>
          </p:cNvSpPr>
          <p:nvPr/>
        </p:nvSpPr>
        <p:spPr bwMode="auto">
          <a:xfrm>
            <a:off x="58674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4" name="Rectangle 164" descr="Sphere"/>
          <p:cNvSpPr>
            <a:spLocks noChangeArrowheads="1"/>
          </p:cNvSpPr>
          <p:nvPr/>
        </p:nvSpPr>
        <p:spPr bwMode="auto">
          <a:xfrm>
            <a:off x="34290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5" name="Rectangle 165" descr="Sphere"/>
          <p:cNvSpPr>
            <a:spLocks noChangeArrowheads="1"/>
          </p:cNvSpPr>
          <p:nvPr/>
        </p:nvSpPr>
        <p:spPr bwMode="auto">
          <a:xfrm>
            <a:off x="28194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6" name="Rectangle 166" descr="Sphere"/>
          <p:cNvSpPr>
            <a:spLocks noChangeArrowheads="1"/>
          </p:cNvSpPr>
          <p:nvPr/>
        </p:nvSpPr>
        <p:spPr bwMode="auto">
          <a:xfrm>
            <a:off x="22098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7" name="Rectangle 167" descr="Sphere"/>
          <p:cNvSpPr>
            <a:spLocks noChangeArrowheads="1"/>
          </p:cNvSpPr>
          <p:nvPr/>
        </p:nvSpPr>
        <p:spPr bwMode="auto">
          <a:xfrm>
            <a:off x="16002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8" name="Rectangle 168" descr="Sphere"/>
          <p:cNvSpPr>
            <a:spLocks noChangeArrowheads="1"/>
          </p:cNvSpPr>
          <p:nvPr/>
        </p:nvSpPr>
        <p:spPr bwMode="auto">
          <a:xfrm>
            <a:off x="4038600" y="454342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09" name="Rectangle 169" descr="Sphere"/>
          <p:cNvSpPr>
            <a:spLocks noChangeArrowheads="1"/>
          </p:cNvSpPr>
          <p:nvPr/>
        </p:nvSpPr>
        <p:spPr bwMode="auto">
          <a:xfrm>
            <a:off x="16002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0" name="Rectangle 170" descr="Sphere"/>
          <p:cNvSpPr>
            <a:spLocks noChangeArrowheads="1"/>
          </p:cNvSpPr>
          <p:nvPr/>
        </p:nvSpPr>
        <p:spPr bwMode="auto">
          <a:xfrm>
            <a:off x="28194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1" name="Rectangle 171" descr="Sphere"/>
          <p:cNvSpPr>
            <a:spLocks noChangeArrowheads="1"/>
          </p:cNvSpPr>
          <p:nvPr/>
        </p:nvSpPr>
        <p:spPr bwMode="auto">
          <a:xfrm>
            <a:off x="34290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2" name="Rectangle 172" descr="Sphere"/>
          <p:cNvSpPr>
            <a:spLocks noChangeArrowheads="1"/>
          </p:cNvSpPr>
          <p:nvPr/>
        </p:nvSpPr>
        <p:spPr bwMode="auto">
          <a:xfrm>
            <a:off x="40386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3" name="Rectangle 173" descr="Sphere"/>
          <p:cNvSpPr>
            <a:spLocks noChangeArrowheads="1"/>
          </p:cNvSpPr>
          <p:nvPr/>
        </p:nvSpPr>
        <p:spPr bwMode="auto">
          <a:xfrm>
            <a:off x="46482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4" name="Rectangle 174" descr="Sphere"/>
          <p:cNvSpPr>
            <a:spLocks noChangeArrowheads="1"/>
          </p:cNvSpPr>
          <p:nvPr/>
        </p:nvSpPr>
        <p:spPr bwMode="auto">
          <a:xfrm>
            <a:off x="52578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5" name="Rectangle 175" descr="Sphere"/>
          <p:cNvSpPr>
            <a:spLocks noChangeArrowheads="1"/>
          </p:cNvSpPr>
          <p:nvPr/>
        </p:nvSpPr>
        <p:spPr bwMode="auto">
          <a:xfrm>
            <a:off x="58674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6" name="Rectangle 176" descr="Sphere"/>
          <p:cNvSpPr>
            <a:spLocks noChangeArrowheads="1"/>
          </p:cNvSpPr>
          <p:nvPr/>
        </p:nvSpPr>
        <p:spPr bwMode="auto">
          <a:xfrm>
            <a:off x="64770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7" name="Rectangle 177" descr="Sphere"/>
          <p:cNvSpPr>
            <a:spLocks noChangeArrowheads="1"/>
          </p:cNvSpPr>
          <p:nvPr/>
        </p:nvSpPr>
        <p:spPr bwMode="auto">
          <a:xfrm>
            <a:off x="70866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8" name="Rectangle 178" descr="Sphere"/>
          <p:cNvSpPr>
            <a:spLocks noChangeArrowheads="1"/>
          </p:cNvSpPr>
          <p:nvPr/>
        </p:nvSpPr>
        <p:spPr bwMode="auto">
          <a:xfrm>
            <a:off x="22098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19" name="Rectangle 179" descr="Sphere"/>
          <p:cNvSpPr>
            <a:spLocks noChangeArrowheads="1"/>
          </p:cNvSpPr>
          <p:nvPr/>
        </p:nvSpPr>
        <p:spPr bwMode="auto">
          <a:xfrm>
            <a:off x="990600" y="5321300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8068" name="Oval 18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600" y="47910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38069" name="Oval 18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8600" y="40290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38070" name="Oval 18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" y="31908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38071" name="Oval 18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8600" y="23526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38072" name="Oval 18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8600" y="15906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8073" name="Oval 18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8600" y="54768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7</a:t>
            </a:r>
          </a:p>
        </p:txBody>
      </p:sp>
      <p:sp>
        <p:nvSpPr>
          <p:cNvPr id="38074" name="Oval 18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8600" y="828675"/>
            <a:ext cx="457200" cy="4572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6027" name="Rectangle 187" descr="Sphere"/>
          <p:cNvSpPr>
            <a:spLocks noChangeArrowheads="1"/>
          </p:cNvSpPr>
          <p:nvPr/>
        </p:nvSpPr>
        <p:spPr bwMode="auto">
          <a:xfrm>
            <a:off x="2209800" y="29876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28" name="Rectangle 188" descr="Sphere"/>
          <p:cNvSpPr>
            <a:spLocks noChangeArrowheads="1"/>
          </p:cNvSpPr>
          <p:nvPr/>
        </p:nvSpPr>
        <p:spPr bwMode="auto">
          <a:xfrm>
            <a:off x="4648200" y="1438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6029" name="Rectangle 189" descr="Sphere"/>
          <p:cNvSpPr>
            <a:spLocks noChangeArrowheads="1"/>
          </p:cNvSpPr>
          <p:nvPr/>
        </p:nvSpPr>
        <p:spPr bwMode="auto">
          <a:xfrm>
            <a:off x="4038600" y="1438275"/>
            <a:ext cx="609600" cy="762000"/>
          </a:xfrm>
          <a:prstGeom prst="rect">
            <a:avLst/>
          </a:prstGeom>
          <a:pattFill prst="sphere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36030" name="Group 190"/>
          <p:cNvGraphicFramePr>
            <a:graphicFrameLocks noGrp="1"/>
          </p:cNvGraphicFramePr>
          <p:nvPr/>
        </p:nvGraphicFramePr>
        <p:xfrm>
          <a:off x="8458200" y="685800"/>
          <a:ext cx="685800" cy="5410202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723184244"/>
                    </a:ext>
                  </a:extLst>
                </a:gridCol>
              </a:tblGrid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710"/>
                  </a:ext>
                </a:extLst>
              </a:tr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91830"/>
                  </a:ext>
                </a:extLst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195836"/>
                  </a:ext>
                </a:extLst>
              </a:tr>
              <a:tr h="784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37569"/>
                  </a:ext>
                </a:extLst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134138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085478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738820"/>
                  </a:ext>
                </a:extLst>
              </a:tr>
            </a:tbl>
          </a:graphicData>
        </a:graphic>
      </p:graphicFrame>
      <p:pic>
        <p:nvPicPr>
          <p:cNvPr id="36048" name="Picture 208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5" name="Picture 215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6" name="Picture 216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7" name="Picture 217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8" name="Picture 218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59" name="Picture 219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724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60" name="Picture 220" descr="Earth-1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03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3" name="Picture 222" descr="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4" name="Picture 223" descr="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5" name="Picture 224" descr="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6" name="Picture 225" descr="felix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788"/>
            <a:ext cx="289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7" name="Picture 226" descr="felix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73025"/>
            <a:ext cx="2547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08" name="Picture 227" descr="0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09" name="Text Box 228"/>
          <p:cNvSpPr txBox="1">
            <a:spLocks noChangeArrowheads="1"/>
          </p:cNvSpPr>
          <p:nvPr/>
        </p:nvSpPr>
        <p:spPr bwMode="auto">
          <a:xfrm>
            <a:off x="3184525" y="-76200"/>
            <a:ext cx="3084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VNI-Allegie" pitchFamily="2" charset="0"/>
              </a:rPr>
              <a:t>Troø chôi oâ chöõ</a:t>
            </a:r>
          </a:p>
        </p:txBody>
      </p:sp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4800600" y="4800600"/>
            <a:ext cx="3257550" cy="657225"/>
            <a:chOff x="3072" y="2736"/>
            <a:chExt cx="2052" cy="414"/>
          </a:xfrm>
        </p:grpSpPr>
        <p:sp>
          <p:nvSpPr>
            <p:cNvPr id="36070" name="Oval 230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Ồ ! Tiếc quá.</a:t>
              </a:r>
            </a:p>
          </p:txBody>
        </p:sp>
        <p:pic>
          <p:nvPicPr>
            <p:cNvPr id="38112" name="Picture 231" descr="1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32"/>
          <p:cNvGrpSpPr>
            <a:grpSpLocks/>
          </p:cNvGrpSpPr>
          <p:nvPr/>
        </p:nvGrpSpPr>
        <p:grpSpPr bwMode="auto">
          <a:xfrm>
            <a:off x="1295400" y="3124200"/>
            <a:ext cx="3733800" cy="838200"/>
            <a:chOff x="2352" y="2496"/>
            <a:chExt cx="2352" cy="528"/>
          </a:xfrm>
        </p:grpSpPr>
        <p:sp>
          <p:nvSpPr>
            <p:cNvPr id="38114" name="Oval 23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38115" name="Picture 234" descr="6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076" name="Picture 21" descr="j023213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685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77" name="Picture 237" descr="!danc_c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0"/>
            <a:ext cx="852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78" name="Mot coi di ve - Nhac khong 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6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6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5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5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5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5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5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6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6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6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6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6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6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6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6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6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6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6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5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-0.16285 -0.0382 -0.3257 -0.0757 -0.35209 -0.11135 C -0.3783 -0.14676 -0.22778 -0.18565 -0.15764 -0.21412 C -0.08749 -0.2426 0.04653 -0.22107 0.06928 -0.28125 C 0.09218 -0.34121 -0.00468 -0.52361 -0.02031 -0.575 C -0.03593 -0.6257 -0.03038 -0.60648 -0.02447 -0.58727 " pathEditMode="relative" rAng="0" ptsTypes="aaaaaA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3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7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77"/>
                  </p:tgtEl>
                </p:cond>
              </p:nextCondLst>
            </p:seq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78"/>
                </p:tgtEl>
              </p:cMediaNode>
            </p:audio>
          </p:childTnLst>
        </p:cTn>
      </p:par>
    </p:tnLst>
    <p:bldLst>
      <p:bldP spid="35878" grpId="0" animBg="1"/>
      <p:bldP spid="35879" grpId="0" animBg="1"/>
      <p:bldP spid="35880" grpId="0" animBg="1"/>
      <p:bldP spid="35881" grpId="0" animBg="1"/>
      <p:bldP spid="35882" grpId="0" animBg="1"/>
      <p:bldP spid="35883" grpId="0" animBg="1"/>
      <p:bldP spid="35884" grpId="0" animBg="1"/>
      <p:bldP spid="35899" grpId="0" animBg="1"/>
      <p:bldP spid="35900" grpId="0" animBg="1"/>
      <p:bldP spid="35901" grpId="0" animBg="1"/>
      <p:bldP spid="35902" grpId="0" animBg="1"/>
      <p:bldP spid="35903" grpId="0" animBg="1"/>
      <p:bldP spid="35920" grpId="0" animBg="1"/>
      <p:bldP spid="35921" grpId="0" animBg="1"/>
      <p:bldP spid="35922" grpId="0" animBg="1"/>
      <p:bldP spid="35923" grpId="0" animBg="1"/>
      <p:bldP spid="35924" grpId="0" animBg="1"/>
      <p:bldP spid="35995" grpId="0" animBg="1"/>
      <p:bldP spid="35996" grpId="0" animBg="1"/>
      <p:bldP spid="35997" grpId="0" animBg="1"/>
      <p:bldP spid="35998" grpId="0" animBg="1"/>
      <p:bldP spid="35999" grpId="0" animBg="1"/>
      <p:bldP spid="36000" grpId="0" animBg="1"/>
      <p:bldP spid="36001" grpId="0" animBg="1"/>
      <p:bldP spid="36002" grpId="0" animBg="1"/>
      <p:bldP spid="36003" grpId="0" animBg="1"/>
      <p:bldP spid="36004" grpId="0" animBg="1"/>
      <p:bldP spid="36005" grpId="0" animBg="1"/>
      <p:bldP spid="36006" grpId="0" animBg="1"/>
      <p:bldP spid="36007" grpId="0" animBg="1"/>
      <p:bldP spid="36008" grpId="0" animBg="1"/>
      <p:bldP spid="36009" grpId="0" animBg="1"/>
      <p:bldP spid="36010" grpId="0" animBg="1"/>
      <p:bldP spid="36011" grpId="0" animBg="1"/>
      <p:bldP spid="36012" grpId="0" animBg="1"/>
      <p:bldP spid="36013" grpId="0" animBg="1"/>
      <p:bldP spid="36014" grpId="0" animBg="1"/>
      <p:bldP spid="36015" grpId="0" animBg="1"/>
      <p:bldP spid="36016" grpId="0" animBg="1"/>
      <p:bldP spid="36017" grpId="0" animBg="1"/>
      <p:bldP spid="36018" grpId="0" animBg="1"/>
      <p:bldP spid="36019" grpId="0" animBg="1"/>
      <p:bldP spid="36027" grpId="0" animBg="1"/>
      <p:bldP spid="36028" grpId="0" animBg="1"/>
      <p:bldP spid="360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590800"/>
            <a:ext cx="76962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Đây là tên một bài thơ nổi tiếng của nhà thơ Chính Hữu.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2438400"/>
            <a:ext cx="7924800" cy="1981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Ô chữ gồm có 7 chữ cái</a:t>
            </a:r>
          </a:p>
        </p:txBody>
      </p:sp>
      <p:graphicFrame>
        <p:nvGraphicFramePr>
          <p:cNvPr id="45061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1447800" y="5334000"/>
          <a:ext cx="6248400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19023010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74550092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352976235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634035869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376468424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34137058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79858997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083192"/>
                  </a:ext>
                </a:extLst>
              </a:tr>
            </a:tbl>
          </a:graphicData>
        </a:graphic>
      </p:graphicFrame>
      <p:pic>
        <p:nvPicPr>
          <p:cNvPr id="38935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0" name="Oval 2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5081" name="Oval 2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5082" name="Oval 2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5083" name="Oval 2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5084" name="Oval 2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5085" name="Oval 2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5086" name="Oval 30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5088" name="Oval 32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5089" name="Oval 33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5090" name="Oval 3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5091" name="Oval 3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45092" name="Oval 3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45093" name="Oval 3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45094" name="Oval 3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45095" name="Oval 3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45096" name="Picture 40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6"/>
                  </p:tgtEl>
                </p:cond>
              </p:nextCondLst>
            </p:seq>
          </p:childTnLst>
        </p:cTn>
      </p:par>
    </p:tnLst>
    <p:bldLst>
      <p:bldP spid="45059" grpId="0" animBg="1"/>
      <p:bldP spid="45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371600"/>
            <a:ext cx="7924800" cy="304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Ô chữ gồm có 2 chữ cái</a:t>
            </a:r>
          </a:p>
        </p:txBody>
      </p:sp>
      <p:pic>
        <p:nvPicPr>
          <p:cNvPr id="39940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89200"/>
            <a:ext cx="2362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1676400" y="1552575"/>
            <a:ext cx="519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Điền số vào ô trống hỏi?</a:t>
            </a:r>
          </a:p>
        </p:txBody>
      </p:sp>
      <p:graphicFrame>
        <p:nvGraphicFramePr>
          <p:cNvPr id="37925" name="Group 37"/>
          <p:cNvGraphicFramePr>
            <a:graphicFrameLocks noGrp="1"/>
          </p:cNvGraphicFramePr>
          <p:nvPr>
            <p:ph idx="4294967295"/>
          </p:nvPr>
        </p:nvGraphicFramePr>
        <p:xfrm>
          <a:off x="3962400" y="5105400"/>
          <a:ext cx="1752600" cy="1020763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58883091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48251688"/>
                    </a:ext>
                  </a:extLst>
                </a:gridCol>
              </a:tblGrid>
              <a:tr h="1020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5144"/>
                  </a:ext>
                </a:extLst>
              </a:tr>
            </a:tbl>
          </a:graphicData>
        </a:graphic>
      </p:graphicFrame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37941" name="Oval 53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2286000" y="53340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37943" name="Picture 55" descr="Fistslam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43"/>
                  </p:tgtEl>
                </p:cond>
              </p:nextCondLst>
            </p:seq>
          </p:childTnLst>
        </p:cTn>
      </p:par>
    </p:tnLst>
    <p:bldLst>
      <p:bldP spid="37891" grpId="0" animBg="1"/>
      <p:bldP spid="37915" grpId="0"/>
      <p:bldP spid="379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590800"/>
            <a:ext cx="78486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>
                <a:solidFill>
                  <a:srgbClr val="0000FF"/>
                </a:solidFill>
              </a:rPr>
              <a:t>Đậu phộng người miền Bác gọi là gì?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924800" cy="1981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Ô chữ gồm có 5 chữ cái</a:t>
            </a:r>
            <a:endParaRPr lang="en-US" altLang="en-US" sz="400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937" name="Group 25"/>
          <p:cNvGraphicFramePr>
            <a:graphicFrameLocks noGrp="1"/>
          </p:cNvGraphicFramePr>
          <p:nvPr>
            <p:ph sz="half" idx="4294967295"/>
          </p:nvPr>
        </p:nvGraphicFramePr>
        <p:xfrm>
          <a:off x="2286000" y="5334000"/>
          <a:ext cx="4462463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150493563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486531240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104225376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3383907593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1046580601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79492"/>
                  </a:ext>
                </a:extLst>
              </a:tr>
            </a:tbl>
          </a:graphicData>
        </a:graphic>
      </p:graphicFrame>
      <p:pic>
        <p:nvPicPr>
          <p:cNvPr id="40979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8947" name="Oval 3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8948" name="Oval 3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8949" name="Oval 3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38950" name="Oval 3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38952" name="Oval 40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38953" name="Oval 41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38954" name="Picture 42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6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54"/>
                  </p:tgtEl>
                </p:cond>
              </p:nextCondLst>
            </p:seq>
          </p:childTnLst>
        </p:cTn>
      </p:par>
    </p:tnLst>
    <p:bldLst>
      <p:bldP spid="38915" grpId="0" animBg="1"/>
      <p:bldP spid="389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590800"/>
            <a:ext cx="7924800" cy="1600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Đây là nguyên tố dùng làm Anot trong bình điện phần nóng chảy.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2438400"/>
            <a:ext cx="7924800" cy="1981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en-US" sz="4000">
              <a:solidFill>
                <a:srgbClr val="99FF33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60" name="Group 24"/>
          <p:cNvGraphicFramePr>
            <a:graphicFrameLocks noGrp="1"/>
          </p:cNvGraphicFramePr>
          <p:nvPr>
            <p:ph sz="half" idx="4294967295"/>
          </p:nvPr>
        </p:nvGraphicFramePr>
        <p:xfrm>
          <a:off x="1981200" y="5334000"/>
          <a:ext cx="535622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4258407965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597707642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3706345819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3540323177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636050316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325855662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129722"/>
                  </a:ext>
                </a:extLst>
              </a:tr>
            </a:tbl>
          </a:graphicData>
        </a:graphic>
      </p:graphicFrame>
      <p:pic>
        <p:nvPicPr>
          <p:cNvPr id="42005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9966" name="Oval 30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9967" name="Oval 31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9968" name="Oval 32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9969" name="Oval 33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9970" name="Oval 34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9971" name="Oval 35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9972" name="Oval 36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39973" name="Oval 37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39974" name="Oval 38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44958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39977" name="Picture 41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Ô chữ gồm có 6 chữ cái</a:t>
            </a:r>
            <a:endParaRPr lang="en-US" altLang="en-US" sz="400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4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7"/>
                  </p:tgtEl>
                </p:cond>
              </p:nextCondLst>
            </p:seq>
          </p:childTnLst>
        </p:cTn>
      </p:par>
    </p:tnLst>
    <p:bldLst>
      <p:bldP spid="39939" grpId="0" animBg="1"/>
      <p:bldP spid="399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590800"/>
            <a:ext cx="76962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itchFamily="34" charset="0"/>
              </a:rPr>
              <a:t>Which season do the most people go beach??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2438400"/>
            <a:ext cx="7924800" cy="1981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en-US" sz="4000">
              <a:solidFill>
                <a:srgbClr val="99FF33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984" name="Group 24"/>
          <p:cNvGraphicFramePr>
            <a:graphicFrameLocks noGrp="1"/>
          </p:cNvGraphicFramePr>
          <p:nvPr>
            <p:ph sz="half" idx="4294967295"/>
          </p:nvPr>
        </p:nvGraphicFramePr>
        <p:xfrm>
          <a:off x="1981200" y="5334000"/>
          <a:ext cx="535622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957402655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1581919131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166644956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3049371883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1912973172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1231392519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912905"/>
                  </a:ext>
                </a:extLst>
              </a:tr>
            </a:tbl>
          </a:graphicData>
        </a:graphic>
      </p:graphicFrame>
      <p:pic>
        <p:nvPicPr>
          <p:cNvPr id="43029" name="Picture 23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0991" name="Oval 31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0993" name="Oval 33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48006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41001" name="Picture 41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Ô chữ gồm có 6 chữ cái</a:t>
            </a:r>
            <a:endParaRPr lang="en-US" altLang="en-US" sz="400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1"/>
                  </p:tgtEl>
                </p:cond>
              </p:nextCondLst>
            </p:seq>
          </p:childTnLst>
        </p:cTn>
      </p:par>
    </p:tnLst>
    <p:bldLst>
      <p:bldP spid="40963" grpId="0" animBg="1"/>
      <p:bldP spid="409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590800"/>
            <a:ext cx="76962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Hiên tượng nào chứng minh rằng ánh sáng có chất hạt??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2438400"/>
            <a:ext cx="7924800" cy="1981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36933" name="Group 69"/>
          <p:cNvGraphicFramePr>
            <a:graphicFrameLocks noGrp="1"/>
          </p:cNvGraphicFramePr>
          <p:nvPr>
            <p:ph sz="half" idx="4294967295"/>
          </p:nvPr>
        </p:nvGraphicFramePr>
        <p:xfrm>
          <a:off x="762000" y="5334000"/>
          <a:ext cx="7142163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11620728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1992559243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383118627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3591214455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983633788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3369861586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1143139810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3338332488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803534"/>
                  </a:ext>
                </a:extLst>
              </a:tr>
            </a:tbl>
          </a:graphicData>
        </a:graphic>
      </p:graphicFrame>
      <p:pic>
        <p:nvPicPr>
          <p:cNvPr id="44056" name="Picture 25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14" name="Oval 50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915" name="Oval 51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916" name="Oval 52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917" name="Oval 53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18" name="Oval 5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20" name="Oval 56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21" name="Oval 57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22" name="Oval 58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23" name="Oval 59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24" name="Oval 60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25" name="Oval 61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36926" name="Oval 62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36927" name="Oval 63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36928" name="Oval 64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36929" name="Oval 65"/>
          <p:cNvSpPr>
            <a:spLocks noChangeArrowheads="1"/>
          </p:cNvSpPr>
          <p:nvPr/>
        </p:nvSpPr>
        <p:spPr bwMode="auto">
          <a:xfrm>
            <a:off x="4648200" y="1447800"/>
            <a:ext cx="685800" cy="3810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36930" name="Picture 66" descr="Fistsla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046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Ô chữ gồm có 8 chữ cái</a:t>
            </a:r>
            <a:endParaRPr lang="en-US" altLang="en-US" sz="400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30"/>
                  </p:tgtEl>
                </p:cond>
              </p:nextCondLst>
            </p:seq>
          </p:childTnLst>
        </p:cTn>
      </p:par>
    </p:tnLst>
    <p:bldLst>
      <p:bldP spid="36867" grpId="0" animBg="1"/>
      <p:bldP spid="369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440</Words>
  <PresentationFormat>Trình chiếu Trên màn hình (4:3)</PresentationFormat>
  <Paragraphs>194</Paragraphs>
  <Slides>11</Slides>
  <Notes>1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22" baseType="lpstr">
      <vt:lpstr>.VnBodoniH</vt:lpstr>
      <vt:lpstr>.VnFree</vt:lpstr>
      <vt:lpstr>.VnTime</vt:lpstr>
      <vt:lpstr>.VnTimeH</vt:lpstr>
      <vt:lpstr>Arial</vt:lpstr>
      <vt:lpstr>Calibri</vt:lpstr>
      <vt:lpstr>Calibri Light</vt:lpstr>
      <vt:lpstr>Times New Roman</vt:lpstr>
      <vt:lpstr>VNI-Allegie</vt:lpstr>
      <vt:lpstr>Default Design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2014-11-09T04:42:31Z</dcterms:created>
  <dcterms:modified xsi:type="dcterms:W3CDTF">2023-09-16T11:48:20Z</dcterms:modified>
</cp:coreProperties>
</file>